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371" r:id="rId5"/>
    <p:sldId id="299" r:id="rId6"/>
    <p:sldId id="301" r:id="rId7"/>
    <p:sldId id="396" r:id="rId8"/>
    <p:sldId id="373" r:id="rId9"/>
    <p:sldId id="389" r:id="rId10"/>
    <p:sldId id="374" r:id="rId11"/>
    <p:sldId id="400" r:id="rId12"/>
    <p:sldId id="388" r:id="rId13"/>
    <p:sldId id="382" r:id="rId14"/>
    <p:sldId id="403" r:id="rId15"/>
    <p:sldId id="390" r:id="rId16"/>
    <p:sldId id="399" r:id="rId17"/>
    <p:sldId id="375" r:id="rId18"/>
    <p:sldId id="398" r:id="rId19"/>
    <p:sldId id="383" r:id="rId20"/>
    <p:sldId id="384" r:id="rId21"/>
    <p:sldId id="401" r:id="rId22"/>
    <p:sldId id="376" r:id="rId23"/>
    <p:sldId id="402" r:id="rId24"/>
    <p:sldId id="385" r:id="rId25"/>
    <p:sldId id="393" r:id="rId26"/>
    <p:sldId id="387" r:id="rId27"/>
    <p:sldId id="386" r:id="rId28"/>
    <p:sldId id="378" r:id="rId29"/>
    <p:sldId id="380" r:id="rId30"/>
    <p:sldId id="278" r:id="rId31"/>
    <p:sldId id="381" r:id="rId32"/>
    <p:sldId id="391" r:id="rId33"/>
    <p:sldId id="36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95B330-126D-4E85-8201-F13B03DF54AA}" v="127" dt="2025-04-17T18:03:37.748"/>
  </p1510:revLst>
</p1510:revInfo>
</file>

<file path=ppt/tableStyles.xml><?xml version="1.0" encoding="utf-8"?>
<a:tblStyleLst xmlns:a="http://schemas.openxmlformats.org/drawingml/2006/main" def="{2D5ABB26-0587-4C30-8999-92F81FD0307C}">
  <a:tblStyle styleId="{539DC7DE-C913-414B-8FE4-B8EEFB8BD690}" styleName="U.S. Army">
    <a:wholeTbl>
      <a:tcTxStyle>
        <a:fontRef idx="minor"/>
        <a:schemeClr val="tx1"/>
      </a:tcTxStyle>
      <a:tcStyle>
        <a:tcBdr>
          <a:left>
            <a:ln w="12700">
              <a:solidFill>
                <a:schemeClr val="tx1"/>
              </a:solidFill>
            </a:ln>
          </a:left>
          <a:right>
            <a:ln w="12700">
              <a:solidFill>
                <a:schemeClr val="tx1"/>
              </a:solidFill>
            </a:ln>
          </a:right>
          <a:top>
            <a:ln w="12700">
              <a:solidFill>
                <a:schemeClr val="tx1"/>
              </a:solidFill>
            </a:ln>
          </a:top>
          <a:bottom>
            <a:ln w="12700">
              <a:solidFill>
                <a:schemeClr val="tx1"/>
              </a:solidFill>
            </a:ln>
          </a:bottom>
          <a:insideH>
            <a:ln w="12700">
              <a:solidFill>
                <a:schemeClr val="tx1"/>
              </a:solidFill>
            </a:ln>
          </a:insideH>
          <a:insideV>
            <a:ln w="12700">
              <a:solidFill>
                <a:schemeClr val="tx1"/>
              </a:solidFill>
            </a:ln>
          </a:insideV>
        </a:tcBdr>
        <a:fill>
          <a:noFill/>
        </a:fill>
      </a:tcStyle>
    </a:wholeTbl>
    <a:band1H>
      <a:tcStyle>
        <a:tcBdr/>
        <a:fill>
          <a:noFill/>
        </a:fill>
      </a:tcStyle>
    </a:band1H>
    <a:band2H>
      <a:tcTxStyle>
        <a:fontRef idx="minor"/>
        <a:srgbClr val="221F20"/>
      </a:tcTxStyle>
      <a:tcStyle>
        <a:tcBdr/>
        <a:fill>
          <a:solidFill>
            <a:srgbClr val="D5D5D7"/>
          </a:solidFill>
        </a:fill>
      </a:tcStyle>
    </a:band2H>
    <a:band1V>
      <a:tcStyle>
        <a:tcBdr/>
        <a:fill>
          <a:noFill/>
        </a:fill>
      </a:tcStyle>
    </a:band1V>
    <a:band2V>
      <a:tcTxStyle>
        <a:fontRef idx="minor"/>
        <a:srgbClr val="221F20"/>
      </a:tcTxStyle>
      <a:tcStyle>
        <a:tcBdr/>
        <a:fill>
          <a:solidFill>
            <a:srgbClr val="D5D5D7"/>
          </a:solidFill>
        </a:fill>
      </a:tcStyle>
    </a:band2V>
    <a:lastCol>
      <a:tcTxStyle b="on">
        <a:fontRef idx="minor"/>
        <a:schemeClr val="tx1"/>
      </a:tcTxStyle>
      <a:tcStyle>
        <a:tcBdr/>
      </a:tcStyle>
    </a:lastCol>
    <a:firstCol>
      <a:tcTxStyle b="on">
        <a:fontRef idx="minor"/>
        <a:schemeClr val="tx1"/>
      </a:tcTxStyle>
      <a:tcStyle>
        <a:tcBdr/>
      </a:tcStyle>
    </a:firstCol>
    <a:lastRow>
      <a:tcTxStyle b="on">
        <a:fontRef idx="minor"/>
        <a:schemeClr val="tx1"/>
      </a:tcTxStyle>
      <a:tcStyle>
        <a:tcBdr>
          <a:top>
            <a:ln w="25400">
              <a:solidFill>
                <a:schemeClr val="tx1"/>
              </a:solidFill>
            </a:ln>
          </a:top>
        </a:tcBdr>
        <a:fill>
          <a:noFill/>
        </a:fill>
      </a:tcStyle>
    </a:lastRow>
    <a:firstRow>
      <a:tcTxStyle b="on">
        <a:fontRef idx="minor"/>
        <a:schemeClr val="bg2"/>
      </a:tcTxStyle>
      <a:tcStyle>
        <a:tcBdr/>
        <a:fill>
          <a:solidFill>
            <a:schemeClr val="tx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29"/>
  </p:normalViewPr>
  <p:slideViewPr>
    <p:cSldViewPr snapToGrid="0" showGuides="1">
      <p:cViewPr varScale="1">
        <p:scale>
          <a:sx n="110" d="100"/>
          <a:sy n="110" d="100"/>
        </p:scale>
        <p:origin x="114" y="1122"/>
      </p:cViewPr>
      <p:guideLst/>
    </p:cSldViewPr>
  </p:slideViewPr>
  <p:notesTextViewPr>
    <p:cViewPr>
      <p:scale>
        <a:sx n="1" d="1"/>
        <a:sy n="1" d="1"/>
      </p:scale>
      <p:origin x="0" y="0"/>
    </p:cViewPr>
  </p:notesTextViewPr>
  <p:sorterViewPr>
    <p:cViewPr>
      <p:scale>
        <a:sx n="1" d="1"/>
        <a:sy n="1" d="1"/>
      </p:scale>
      <p:origin x="0" y="0"/>
    </p:cViewPr>
  </p:sorterViewPr>
  <p:notesViewPr>
    <p:cSldViewPr snapToGrid="0" showGuides="1">
      <p:cViewPr varScale="1">
        <p:scale>
          <a:sx n="82" d="100"/>
          <a:sy n="82" d="100"/>
        </p:scale>
        <p:origin x="301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ke, Christopher G CIV USARMY DEVCOM AC (USA)" userId="1d506910-e6d5-485d-885b-6795e0c42c33" providerId="ADAL" clId="{C595B330-126D-4E85-8201-F13B03DF54AA}"/>
    <pc:docChg chg="undo redo custSel addSld delSld modSld sldOrd modMainMaster">
      <pc:chgData name="Drake, Christopher G CIV USARMY DEVCOM AC (USA)" userId="1d506910-e6d5-485d-885b-6795e0c42c33" providerId="ADAL" clId="{C595B330-126D-4E85-8201-F13B03DF54AA}" dt="2025-04-21T02:19:47.422" v="7543" actId="20577"/>
      <pc:docMkLst>
        <pc:docMk/>
      </pc:docMkLst>
      <pc:sldChg chg="del">
        <pc:chgData name="Drake, Christopher G CIV USARMY DEVCOM AC (USA)" userId="1d506910-e6d5-485d-885b-6795e0c42c33" providerId="ADAL" clId="{C595B330-126D-4E85-8201-F13B03DF54AA}" dt="2025-03-12T15:16:50.666" v="926" actId="47"/>
        <pc:sldMkLst>
          <pc:docMk/>
          <pc:sldMk cId="2958237479" sldId="268"/>
        </pc:sldMkLst>
      </pc:sldChg>
      <pc:sldChg chg="del">
        <pc:chgData name="Drake, Christopher G CIV USARMY DEVCOM AC (USA)" userId="1d506910-e6d5-485d-885b-6795e0c42c33" providerId="ADAL" clId="{C595B330-126D-4E85-8201-F13B03DF54AA}" dt="2025-03-12T15:16:42.448" v="924" actId="47"/>
        <pc:sldMkLst>
          <pc:docMk/>
          <pc:sldMk cId="3607750254" sldId="270"/>
        </pc:sldMkLst>
      </pc:sldChg>
      <pc:sldChg chg="modSp mod modShow">
        <pc:chgData name="Drake, Christopher G CIV USARMY DEVCOM AC (USA)" userId="1d506910-e6d5-485d-885b-6795e0c42c33" providerId="ADAL" clId="{C595B330-126D-4E85-8201-F13B03DF54AA}" dt="2025-04-21T02:18:55.087" v="7541" actId="729"/>
        <pc:sldMkLst>
          <pc:docMk/>
          <pc:sldMk cId="922484135" sldId="278"/>
        </pc:sldMkLst>
        <pc:spChg chg="mod">
          <ac:chgData name="Drake, Christopher G CIV USARMY DEVCOM AC (USA)" userId="1d506910-e6d5-485d-885b-6795e0c42c33" providerId="ADAL" clId="{C595B330-126D-4E85-8201-F13B03DF54AA}" dt="2025-03-14T12:23:31.991" v="1397" actId="14100"/>
          <ac:spMkLst>
            <pc:docMk/>
            <pc:sldMk cId="922484135" sldId="278"/>
            <ac:spMk id="2" creationId="{C4D64E11-5290-8266-BCF2-C3B2CECE8FC2}"/>
          </ac:spMkLst>
        </pc:spChg>
      </pc:sldChg>
      <pc:sldChg chg="modSp del mod">
        <pc:chgData name="Drake, Christopher G CIV USARMY DEVCOM AC (USA)" userId="1d506910-e6d5-485d-885b-6795e0c42c33" providerId="ADAL" clId="{C595B330-126D-4E85-8201-F13B03DF54AA}" dt="2025-03-12T15:16:52.661" v="927" actId="47"/>
        <pc:sldMkLst>
          <pc:docMk/>
          <pc:sldMk cId="4262831321" sldId="290"/>
        </pc:sldMkLst>
      </pc:sldChg>
      <pc:sldChg chg="del">
        <pc:chgData name="Drake, Christopher G CIV USARMY DEVCOM AC (USA)" userId="1d506910-e6d5-485d-885b-6795e0c42c33" providerId="ADAL" clId="{C595B330-126D-4E85-8201-F13B03DF54AA}" dt="2025-03-12T13:30:54.336" v="164" actId="2696"/>
        <pc:sldMkLst>
          <pc:docMk/>
          <pc:sldMk cId="2055266129" sldId="299"/>
        </pc:sldMkLst>
      </pc:sldChg>
      <pc:sldChg chg="modSp add mod modShow">
        <pc:chgData name="Drake, Christopher G CIV USARMY DEVCOM AC (USA)" userId="1d506910-e6d5-485d-885b-6795e0c42c33" providerId="ADAL" clId="{C595B330-126D-4E85-8201-F13B03DF54AA}" dt="2025-04-21T02:19:47.422" v="7543" actId="20577"/>
        <pc:sldMkLst>
          <pc:docMk/>
          <pc:sldMk cId="3396195287" sldId="299"/>
        </pc:sldMkLst>
        <pc:graphicFrameChg chg="mod modGraphic">
          <ac:chgData name="Drake, Christopher G CIV USARMY DEVCOM AC (USA)" userId="1d506910-e6d5-485d-885b-6795e0c42c33" providerId="ADAL" clId="{C595B330-126D-4E85-8201-F13B03DF54AA}" dt="2025-04-21T02:19:47.422" v="7543" actId="20577"/>
          <ac:graphicFrameMkLst>
            <pc:docMk/>
            <pc:sldMk cId="3396195287" sldId="299"/>
            <ac:graphicFrameMk id="5" creationId="{0338E38D-167B-201E-D6C5-F5A3A3209ECE}"/>
          </ac:graphicFrameMkLst>
        </pc:graphicFrameChg>
      </pc:sldChg>
      <pc:sldChg chg="modSp mod ord modShow">
        <pc:chgData name="Drake, Christopher G CIV USARMY DEVCOM AC (USA)" userId="1d506910-e6d5-485d-885b-6795e0c42c33" providerId="ADAL" clId="{C595B330-126D-4E85-8201-F13B03DF54AA}" dt="2025-04-21T02:18:55.087" v="7541" actId="729"/>
        <pc:sldMkLst>
          <pc:docMk/>
          <pc:sldMk cId="1907754988" sldId="301"/>
        </pc:sldMkLst>
        <pc:spChg chg="mod">
          <ac:chgData name="Drake, Christopher G CIV USARMY DEVCOM AC (USA)" userId="1d506910-e6d5-485d-885b-6795e0c42c33" providerId="ADAL" clId="{C595B330-126D-4E85-8201-F13B03DF54AA}" dt="2025-04-17T13:50:18.620" v="7260"/>
          <ac:spMkLst>
            <pc:docMk/>
            <pc:sldMk cId="1907754988" sldId="301"/>
            <ac:spMk id="2" creationId="{BBCA0BC9-7A06-3E3A-79D0-B0FC91F729D2}"/>
          </ac:spMkLst>
        </pc:spChg>
        <pc:spChg chg="mod">
          <ac:chgData name="Drake, Christopher G CIV USARMY DEVCOM AC (USA)" userId="1d506910-e6d5-485d-885b-6795e0c42c33" providerId="ADAL" clId="{C595B330-126D-4E85-8201-F13B03DF54AA}" dt="2025-04-17T13:50:02.864" v="7257" actId="20577"/>
          <ac:spMkLst>
            <pc:docMk/>
            <pc:sldMk cId="1907754988" sldId="301"/>
            <ac:spMk id="3" creationId="{9D266715-F618-52AA-C0AD-880F880714E2}"/>
          </ac:spMkLst>
        </pc:spChg>
      </pc:sldChg>
      <pc:sldChg chg="del">
        <pc:chgData name="Drake, Christopher G CIV USARMY DEVCOM AC (USA)" userId="1d506910-e6d5-485d-885b-6795e0c42c33" providerId="ADAL" clId="{C595B330-126D-4E85-8201-F13B03DF54AA}" dt="2025-03-12T15:16:33.716" v="923" actId="47"/>
        <pc:sldMkLst>
          <pc:docMk/>
          <pc:sldMk cId="291632492" sldId="312"/>
        </pc:sldMkLst>
      </pc:sldChg>
      <pc:sldChg chg="del">
        <pc:chgData name="Drake, Christopher G CIV USARMY DEVCOM AC (USA)" userId="1d506910-e6d5-485d-885b-6795e0c42c33" providerId="ADAL" clId="{C595B330-126D-4E85-8201-F13B03DF54AA}" dt="2025-03-12T15:16:55.569" v="929" actId="47"/>
        <pc:sldMkLst>
          <pc:docMk/>
          <pc:sldMk cId="2106100716" sldId="316"/>
        </pc:sldMkLst>
      </pc:sldChg>
      <pc:sldChg chg="del">
        <pc:chgData name="Drake, Christopher G CIV USARMY DEVCOM AC (USA)" userId="1d506910-e6d5-485d-885b-6795e0c42c33" providerId="ADAL" clId="{C595B330-126D-4E85-8201-F13B03DF54AA}" dt="2025-03-12T13:51:58.861" v="648" actId="47"/>
        <pc:sldMkLst>
          <pc:docMk/>
          <pc:sldMk cId="770753149" sldId="318"/>
        </pc:sldMkLst>
      </pc:sldChg>
      <pc:sldChg chg="del">
        <pc:chgData name="Drake, Christopher G CIV USARMY DEVCOM AC (USA)" userId="1d506910-e6d5-485d-885b-6795e0c42c33" providerId="ADAL" clId="{C595B330-126D-4E85-8201-F13B03DF54AA}" dt="2025-03-12T15:16:56.786" v="930" actId="47"/>
        <pc:sldMkLst>
          <pc:docMk/>
          <pc:sldMk cId="3389086120" sldId="319"/>
        </pc:sldMkLst>
      </pc:sldChg>
      <pc:sldChg chg="del">
        <pc:chgData name="Drake, Christopher G CIV USARMY DEVCOM AC (USA)" userId="1d506910-e6d5-485d-885b-6795e0c42c33" providerId="ADAL" clId="{C595B330-126D-4E85-8201-F13B03DF54AA}" dt="2025-03-12T15:16:44.786" v="925" actId="47"/>
        <pc:sldMkLst>
          <pc:docMk/>
          <pc:sldMk cId="3469874422" sldId="330"/>
        </pc:sldMkLst>
      </pc:sldChg>
      <pc:sldChg chg="del">
        <pc:chgData name="Drake, Christopher G CIV USARMY DEVCOM AC (USA)" userId="1d506910-e6d5-485d-885b-6795e0c42c33" providerId="ADAL" clId="{C595B330-126D-4E85-8201-F13B03DF54AA}" dt="2025-03-12T15:16:57.634" v="931" actId="47"/>
        <pc:sldMkLst>
          <pc:docMk/>
          <pc:sldMk cId="2762272636" sldId="350"/>
        </pc:sldMkLst>
      </pc:sldChg>
      <pc:sldChg chg="del">
        <pc:chgData name="Drake, Christopher G CIV USARMY DEVCOM AC (USA)" userId="1d506910-e6d5-485d-885b-6795e0c42c33" providerId="ADAL" clId="{C595B330-126D-4E85-8201-F13B03DF54AA}" dt="2025-03-10T13:59:14.152" v="56" actId="47"/>
        <pc:sldMkLst>
          <pc:docMk/>
          <pc:sldMk cId="564924743" sldId="366"/>
        </pc:sldMkLst>
      </pc:sldChg>
      <pc:sldChg chg="del">
        <pc:chgData name="Drake, Christopher G CIV USARMY DEVCOM AC (USA)" userId="1d506910-e6d5-485d-885b-6795e0c42c33" providerId="ADAL" clId="{C595B330-126D-4E85-8201-F13B03DF54AA}" dt="2025-03-12T15:16:53.797" v="928" actId="47"/>
        <pc:sldMkLst>
          <pc:docMk/>
          <pc:sldMk cId="1599141008" sldId="367"/>
        </pc:sldMkLst>
      </pc:sldChg>
      <pc:sldChg chg="mod modShow">
        <pc:chgData name="Drake, Christopher G CIV USARMY DEVCOM AC (USA)" userId="1d506910-e6d5-485d-885b-6795e0c42c33" providerId="ADAL" clId="{C595B330-126D-4E85-8201-F13B03DF54AA}" dt="2025-04-21T02:18:55.087" v="7541" actId="729"/>
        <pc:sldMkLst>
          <pc:docMk/>
          <pc:sldMk cId="1247738694" sldId="368"/>
        </pc:sldMkLst>
      </pc:sldChg>
      <pc:sldChg chg="del">
        <pc:chgData name="Drake, Christopher G CIV USARMY DEVCOM AC (USA)" userId="1d506910-e6d5-485d-885b-6795e0c42c33" providerId="ADAL" clId="{C595B330-126D-4E85-8201-F13B03DF54AA}" dt="2025-03-10T13:57:31.901" v="0" actId="47"/>
        <pc:sldMkLst>
          <pc:docMk/>
          <pc:sldMk cId="1181740789" sldId="369"/>
        </pc:sldMkLst>
      </pc:sldChg>
      <pc:sldChg chg="add del">
        <pc:chgData name="Drake, Christopher G CIV USARMY DEVCOM AC (USA)" userId="1d506910-e6d5-485d-885b-6795e0c42c33" providerId="ADAL" clId="{C595B330-126D-4E85-8201-F13B03DF54AA}" dt="2025-03-10T13:57:57.574" v="3" actId="47"/>
        <pc:sldMkLst>
          <pc:docMk/>
          <pc:sldMk cId="2879203782" sldId="370"/>
        </pc:sldMkLst>
      </pc:sldChg>
      <pc:sldChg chg="delSp modSp mod modShow">
        <pc:chgData name="Drake, Christopher G CIV USARMY DEVCOM AC (USA)" userId="1d506910-e6d5-485d-885b-6795e0c42c33" providerId="ADAL" clId="{C595B330-126D-4E85-8201-F13B03DF54AA}" dt="2025-04-21T02:18:55.087" v="7541" actId="729"/>
        <pc:sldMkLst>
          <pc:docMk/>
          <pc:sldMk cId="1375091231" sldId="371"/>
        </pc:sldMkLst>
        <pc:spChg chg="mod">
          <ac:chgData name="Drake, Christopher G CIV USARMY DEVCOM AC (USA)" userId="1d506910-e6d5-485d-885b-6795e0c42c33" providerId="ADAL" clId="{C595B330-126D-4E85-8201-F13B03DF54AA}" dt="2025-03-26T13:49:01.171" v="7054" actId="20577"/>
          <ac:spMkLst>
            <pc:docMk/>
            <pc:sldMk cId="1375091231" sldId="371"/>
            <ac:spMk id="2" creationId="{BEB7F1C1-42CC-7869-DD86-9BF3CE2F4891}"/>
          </ac:spMkLst>
        </pc:spChg>
        <pc:spChg chg="mod">
          <ac:chgData name="Drake, Christopher G CIV USARMY DEVCOM AC (USA)" userId="1d506910-e6d5-485d-885b-6795e0c42c33" providerId="ADAL" clId="{C595B330-126D-4E85-8201-F13B03DF54AA}" dt="2025-04-20T22:45:52.262" v="7539" actId="20577"/>
          <ac:spMkLst>
            <pc:docMk/>
            <pc:sldMk cId="1375091231" sldId="371"/>
            <ac:spMk id="3" creationId="{F4CE3BFB-948D-8F1B-784C-768C0B488FFC}"/>
          </ac:spMkLst>
        </pc:spChg>
        <pc:spChg chg="mod">
          <ac:chgData name="Drake, Christopher G CIV USARMY DEVCOM AC (USA)" userId="1d506910-e6d5-485d-885b-6795e0c42c33" providerId="ADAL" clId="{C595B330-126D-4E85-8201-F13B03DF54AA}" dt="2025-03-20T15:55:21.279" v="5663" actId="20577"/>
          <ac:spMkLst>
            <pc:docMk/>
            <pc:sldMk cId="1375091231" sldId="371"/>
            <ac:spMk id="11" creationId="{D4A0E221-0F92-4284-9F10-7C171B2006FC}"/>
          </ac:spMkLst>
        </pc:spChg>
        <pc:spChg chg="mod">
          <ac:chgData name="Drake, Christopher G CIV USARMY DEVCOM AC (USA)" userId="1d506910-e6d5-485d-885b-6795e0c42c33" providerId="ADAL" clId="{C595B330-126D-4E85-8201-F13B03DF54AA}" dt="2025-03-20T15:55:14.686" v="5652" actId="20577"/>
          <ac:spMkLst>
            <pc:docMk/>
            <pc:sldMk cId="1375091231" sldId="371"/>
            <ac:spMk id="12" creationId="{9DB995CD-0CFA-39FF-D0C4-776906438EF5}"/>
          </ac:spMkLst>
        </pc:spChg>
        <pc:spChg chg="mod">
          <ac:chgData name="Drake, Christopher G CIV USARMY DEVCOM AC (USA)" userId="1d506910-e6d5-485d-885b-6795e0c42c33" providerId="ADAL" clId="{C595B330-126D-4E85-8201-F13B03DF54AA}" dt="2025-03-10T14:01:36.644" v="132" actId="20577"/>
          <ac:spMkLst>
            <pc:docMk/>
            <pc:sldMk cId="1375091231" sldId="371"/>
            <ac:spMk id="13" creationId="{6DDD636F-81BF-AD96-9B25-5DE919CE8FC8}"/>
          </ac:spMkLst>
        </pc:spChg>
        <pc:spChg chg="mod">
          <ac:chgData name="Drake, Christopher G CIV USARMY DEVCOM AC (USA)" userId="1d506910-e6d5-485d-885b-6795e0c42c33" providerId="ADAL" clId="{C595B330-126D-4E85-8201-F13B03DF54AA}" dt="2025-03-10T14:02:50.928" v="156" actId="20577"/>
          <ac:spMkLst>
            <pc:docMk/>
            <pc:sldMk cId="1375091231" sldId="371"/>
            <ac:spMk id="14" creationId="{9F8CEDFC-9CCC-8702-D380-6796D7EE5C59}"/>
          </ac:spMkLst>
        </pc:spChg>
        <pc:spChg chg="mod">
          <ac:chgData name="Drake, Christopher G CIV USARMY DEVCOM AC (USA)" userId="1d506910-e6d5-485d-885b-6795e0c42c33" providerId="ADAL" clId="{C595B330-126D-4E85-8201-F13B03DF54AA}" dt="2025-03-10T14:01:32.189" v="120" actId="20577"/>
          <ac:spMkLst>
            <pc:docMk/>
            <pc:sldMk cId="1375091231" sldId="371"/>
            <ac:spMk id="15" creationId="{DB0F25CE-5999-BA48-8578-3D0165A897A2}"/>
          </ac:spMkLst>
        </pc:spChg>
      </pc:sldChg>
      <pc:sldChg chg="modSp add del mod">
        <pc:chgData name="Drake, Christopher G CIV USARMY DEVCOM AC (USA)" userId="1d506910-e6d5-485d-885b-6795e0c42c33" providerId="ADAL" clId="{C595B330-126D-4E85-8201-F13B03DF54AA}" dt="2025-04-17T13:50:20.409" v="7261" actId="47"/>
        <pc:sldMkLst>
          <pc:docMk/>
          <pc:sldMk cId="2358626877" sldId="372"/>
        </pc:sldMkLst>
      </pc:sldChg>
      <pc:sldChg chg="modSp add mod modShow">
        <pc:chgData name="Drake, Christopher G CIV USARMY DEVCOM AC (USA)" userId="1d506910-e6d5-485d-885b-6795e0c42c33" providerId="ADAL" clId="{C595B330-126D-4E85-8201-F13B03DF54AA}" dt="2025-04-21T02:18:55.087" v="7541" actId="729"/>
        <pc:sldMkLst>
          <pc:docMk/>
          <pc:sldMk cId="3077676247" sldId="373"/>
        </pc:sldMkLst>
        <pc:spChg chg="mod">
          <ac:chgData name="Drake, Christopher G CIV USARMY DEVCOM AC (USA)" userId="1d506910-e6d5-485d-885b-6795e0c42c33" providerId="ADAL" clId="{C595B330-126D-4E85-8201-F13B03DF54AA}" dt="2025-03-12T13:44:04.377" v="573" actId="20577"/>
          <ac:spMkLst>
            <pc:docMk/>
            <pc:sldMk cId="3077676247" sldId="373"/>
            <ac:spMk id="2" creationId="{560C3F11-0B0D-AFB3-7599-6F89D520CEFA}"/>
          </ac:spMkLst>
        </pc:spChg>
        <pc:spChg chg="mod">
          <ac:chgData name="Drake, Christopher G CIV USARMY DEVCOM AC (USA)" userId="1d506910-e6d5-485d-885b-6795e0c42c33" providerId="ADAL" clId="{C595B330-126D-4E85-8201-F13B03DF54AA}" dt="2025-04-20T22:45:25.782" v="7537" actId="20577"/>
          <ac:spMkLst>
            <pc:docMk/>
            <pc:sldMk cId="3077676247" sldId="373"/>
            <ac:spMk id="3" creationId="{BEB1F3D1-544C-31CC-242D-33F871086ED0}"/>
          </ac:spMkLst>
        </pc:spChg>
      </pc:sldChg>
      <pc:sldChg chg="addSp delSp modSp add mod ord modShow">
        <pc:chgData name="Drake, Christopher G CIV USARMY DEVCOM AC (USA)" userId="1d506910-e6d5-485d-885b-6795e0c42c33" providerId="ADAL" clId="{C595B330-126D-4E85-8201-F13B03DF54AA}" dt="2025-04-21T02:18:55.087" v="7541" actId="729"/>
        <pc:sldMkLst>
          <pc:docMk/>
          <pc:sldMk cId="21058309" sldId="374"/>
        </pc:sldMkLst>
        <pc:spChg chg="mod">
          <ac:chgData name="Drake, Christopher G CIV USARMY DEVCOM AC (USA)" userId="1d506910-e6d5-485d-885b-6795e0c42c33" providerId="ADAL" clId="{C595B330-126D-4E85-8201-F13B03DF54AA}" dt="2025-03-12T14:08:00.590" v="922" actId="20577"/>
          <ac:spMkLst>
            <pc:docMk/>
            <pc:sldMk cId="21058309" sldId="374"/>
            <ac:spMk id="2" creationId="{B4D7E932-7361-2BF9-1E84-D74FDBB59200}"/>
          </ac:spMkLst>
        </pc:spChg>
        <pc:picChg chg="add mod">
          <ac:chgData name="Drake, Christopher G CIV USARMY DEVCOM AC (USA)" userId="1d506910-e6d5-485d-885b-6795e0c42c33" providerId="ADAL" clId="{C595B330-126D-4E85-8201-F13B03DF54AA}" dt="2025-03-14T14:51:52.655" v="1543" actId="1076"/>
          <ac:picMkLst>
            <pc:docMk/>
            <pc:sldMk cId="21058309" sldId="374"/>
            <ac:picMk id="8" creationId="{1B60BDF9-BD98-FB4A-55E6-A476DB493732}"/>
          </ac:picMkLst>
        </pc:picChg>
      </pc:sldChg>
      <pc:sldChg chg="addSp delSp modSp add mod modShow">
        <pc:chgData name="Drake, Christopher G CIV USARMY DEVCOM AC (USA)" userId="1d506910-e6d5-485d-885b-6795e0c42c33" providerId="ADAL" clId="{C595B330-126D-4E85-8201-F13B03DF54AA}" dt="2025-04-21T02:18:55.087" v="7541" actId="729"/>
        <pc:sldMkLst>
          <pc:docMk/>
          <pc:sldMk cId="3994296807" sldId="375"/>
        </pc:sldMkLst>
        <pc:spChg chg="mod">
          <ac:chgData name="Drake, Christopher G CIV USARMY DEVCOM AC (USA)" userId="1d506910-e6d5-485d-885b-6795e0c42c33" providerId="ADAL" clId="{C595B330-126D-4E85-8201-F13B03DF54AA}" dt="2025-03-19T17:36:06.564" v="3848" actId="2711"/>
          <ac:spMkLst>
            <pc:docMk/>
            <pc:sldMk cId="3994296807" sldId="375"/>
            <ac:spMk id="2" creationId="{D0DC9314-30FD-99C6-2566-6200FB721C72}"/>
          </ac:spMkLst>
        </pc:spChg>
        <pc:spChg chg="add mod">
          <ac:chgData name="Drake, Christopher G CIV USARMY DEVCOM AC (USA)" userId="1d506910-e6d5-485d-885b-6795e0c42c33" providerId="ADAL" clId="{C595B330-126D-4E85-8201-F13B03DF54AA}" dt="2025-03-19T17:57:21.569" v="4798" actId="20577"/>
          <ac:spMkLst>
            <pc:docMk/>
            <pc:sldMk cId="3994296807" sldId="375"/>
            <ac:spMk id="12" creationId="{CD6F3DA4-A13D-F8E6-269E-31F3DEF6AA38}"/>
          </ac:spMkLst>
        </pc:spChg>
        <pc:picChg chg="add mod">
          <ac:chgData name="Drake, Christopher G CIV USARMY DEVCOM AC (USA)" userId="1d506910-e6d5-485d-885b-6795e0c42c33" providerId="ADAL" clId="{C595B330-126D-4E85-8201-F13B03DF54AA}" dt="2025-03-19T17:57:13.325" v="4797" actId="1037"/>
          <ac:picMkLst>
            <pc:docMk/>
            <pc:sldMk cId="3994296807" sldId="375"/>
            <ac:picMk id="6" creationId="{C42522B2-9E44-7F6A-C2AE-6AC8C1CC2716}"/>
          </ac:picMkLst>
        </pc:picChg>
        <pc:picChg chg="add mod">
          <ac:chgData name="Drake, Christopher G CIV USARMY DEVCOM AC (USA)" userId="1d506910-e6d5-485d-885b-6795e0c42c33" providerId="ADAL" clId="{C595B330-126D-4E85-8201-F13B03DF54AA}" dt="2025-03-19T17:57:13.325" v="4797" actId="1037"/>
          <ac:picMkLst>
            <pc:docMk/>
            <pc:sldMk cId="3994296807" sldId="375"/>
            <ac:picMk id="7" creationId="{32E63345-8958-6DAB-A615-07E08EDF7F9F}"/>
          </ac:picMkLst>
        </pc:picChg>
      </pc:sldChg>
      <pc:sldChg chg="addSp modSp add mod modShow chgLayout">
        <pc:chgData name="Drake, Christopher G CIV USARMY DEVCOM AC (USA)" userId="1d506910-e6d5-485d-885b-6795e0c42c33" providerId="ADAL" clId="{C595B330-126D-4E85-8201-F13B03DF54AA}" dt="2025-04-21T02:18:55.087" v="7541" actId="729"/>
        <pc:sldMkLst>
          <pc:docMk/>
          <pc:sldMk cId="2753644721" sldId="376"/>
        </pc:sldMkLst>
        <pc:spChg chg="mod ord">
          <ac:chgData name="Drake, Christopher G CIV USARMY DEVCOM AC (USA)" userId="1d506910-e6d5-485d-885b-6795e0c42c33" providerId="ADAL" clId="{C595B330-126D-4E85-8201-F13B03DF54AA}" dt="2025-03-20T13:28:35.295" v="5100" actId="2711"/>
          <ac:spMkLst>
            <pc:docMk/>
            <pc:sldMk cId="2753644721" sldId="376"/>
            <ac:spMk id="2" creationId="{E2FEFE21-2F06-F4F9-1745-26F3EB4E53F8}"/>
          </ac:spMkLst>
        </pc:spChg>
        <pc:spChg chg="mod ord">
          <ac:chgData name="Drake, Christopher G CIV USARMY DEVCOM AC (USA)" userId="1d506910-e6d5-485d-885b-6795e0c42c33" providerId="ADAL" clId="{C595B330-126D-4E85-8201-F13B03DF54AA}" dt="2025-03-20T13:32:59.980" v="5179" actId="403"/>
          <ac:spMkLst>
            <pc:docMk/>
            <pc:sldMk cId="2753644721" sldId="376"/>
            <ac:spMk id="3" creationId="{7904960E-453C-C416-E024-8E8E2EC9690B}"/>
          </ac:spMkLst>
        </pc:spChg>
        <pc:spChg chg="mod ord">
          <ac:chgData name="Drake, Christopher G CIV USARMY DEVCOM AC (USA)" userId="1d506910-e6d5-485d-885b-6795e0c42c33" providerId="ADAL" clId="{C595B330-126D-4E85-8201-F13B03DF54AA}" dt="2025-03-14T15:06:59.612" v="1595" actId="700"/>
          <ac:spMkLst>
            <pc:docMk/>
            <pc:sldMk cId="2753644721" sldId="376"/>
            <ac:spMk id="4" creationId="{4F273AF6-7AD4-9EAE-8831-1D9C3821B38A}"/>
          </ac:spMkLst>
        </pc:spChg>
        <pc:spChg chg="mod ord">
          <ac:chgData name="Drake, Christopher G CIV USARMY DEVCOM AC (USA)" userId="1d506910-e6d5-485d-885b-6795e0c42c33" providerId="ADAL" clId="{C595B330-126D-4E85-8201-F13B03DF54AA}" dt="2025-03-14T15:06:59.612" v="1595" actId="700"/>
          <ac:spMkLst>
            <pc:docMk/>
            <pc:sldMk cId="2753644721" sldId="376"/>
            <ac:spMk id="5" creationId="{07F8C3B3-30F4-CF17-39A2-936363EB4F57}"/>
          </ac:spMkLst>
        </pc:spChg>
        <pc:picChg chg="add mod">
          <ac:chgData name="Drake, Christopher G CIV USARMY DEVCOM AC (USA)" userId="1d506910-e6d5-485d-885b-6795e0c42c33" providerId="ADAL" clId="{C595B330-126D-4E85-8201-F13B03DF54AA}" dt="2025-03-20T13:31:55.057" v="5139" actId="1076"/>
          <ac:picMkLst>
            <pc:docMk/>
            <pc:sldMk cId="2753644721" sldId="376"/>
            <ac:picMk id="6" creationId="{3069B43C-3134-084B-D486-4B3E48EC9CFD}"/>
          </ac:picMkLst>
        </pc:picChg>
        <pc:picChg chg="add mod">
          <ac:chgData name="Drake, Christopher G CIV USARMY DEVCOM AC (USA)" userId="1d506910-e6d5-485d-885b-6795e0c42c33" providerId="ADAL" clId="{C595B330-126D-4E85-8201-F13B03DF54AA}" dt="2025-03-20T13:32:00.017" v="5140" actId="1076"/>
          <ac:picMkLst>
            <pc:docMk/>
            <pc:sldMk cId="2753644721" sldId="376"/>
            <ac:picMk id="7" creationId="{9E97AFDA-4293-1BB8-B171-A3C7714C62D3}"/>
          </ac:picMkLst>
        </pc:picChg>
        <pc:picChg chg="add mod">
          <ac:chgData name="Drake, Christopher G CIV USARMY DEVCOM AC (USA)" userId="1d506910-e6d5-485d-885b-6795e0c42c33" providerId="ADAL" clId="{C595B330-126D-4E85-8201-F13B03DF54AA}" dt="2025-03-20T13:33:10.547" v="5180" actId="14100"/>
          <ac:picMkLst>
            <pc:docMk/>
            <pc:sldMk cId="2753644721" sldId="376"/>
            <ac:picMk id="8" creationId="{6F4B45A2-77ED-6375-D079-A69FF48C3B84}"/>
          </ac:picMkLst>
        </pc:picChg>
        <pc:picChg chg="add mod">
          <ac:chgData name="Drake, Christopher G CIV USARMY DEVCOM AC (USA)" userId="1d506910-e6d5-485d-885b-6795e0c42c33" providerId="ADAL" clId="{C595B330-126D-4E85-8201-F13B03DF54AA}" dt="2025-03-20T13:32:56.115" v="5178" actId="1076"/>
          <ac:picMkLst>
            <pc:docMk/>
            <pc:sldMk cId="2753644721" sldId="376"/>
            <ac:picMk id="9" creationId="{EF4FB303-BADB-565B-3830-892902E55A8C}"/>
          </ac:picMkLst>
        </pc:picChg>
        <pc:picChg chg="add mod">
          <ac:chgData name="Drake, Christopher G CIV USARMY DEVCOM AC (USA)" userId="1d506910-e6d5-485d-885b-6795e0c42c33" providerId="ADAL" clId="{C595B330-126D-4E85-8201-F13B03DF54AA}" dt="2025-03-20T13:32:56.115" v="5178" actId="1076"/>
          <ac:picMkLst>
            <pc:docMk/>
            <pc:sldMk cId="2753644721" sldId="376"/>
            <ac:picMk id="10" creationId="{8A906295-0254-5885-9B22-3447D9A8E18A}"/>
          </ac:picMkLst>
        </pc:picChg>
      </pc:sldChg>
      <pc:sldChg chg="modSp add del mod">
        <pc:chgData name="Drake, Christopher G CIV USARMY DEVCOM AC (USA)" userId="1d506910-e6d5-485d-885b-6795e0c42c33" providerId="ADAL" clId="{C595B330-126D-4E85-8201-F13B03DF54AA}" dt="2025-03-12T14:00:47.501" v="831" actId="47"/>
        <pc:sldMkLst>
          <pc:docMk/>
          <pc:sldMk cId="233256147" sldId="377"/>
        </pc:sldMkLst>
      </pc:sldChg>
      <pc:sldChg chg="modSp add mod modShow">
        <pc:chgData name="Drake, Christopher G CIV USARMY DEVCOM AC (USA)" userId="1d506910-e6d5-485d-885b-6795e0c42c33" providerId="ADAL" clId="{C595B330-126D-4E85-8201-F13B03DF54AA}" dt="2025-04-21T02:18:55.087" v="7541" actId="729"/>
        <pc:sldMkLst>
          <pc:docMk/>
          <pc:sldMk cId="2291878074" sldId="378"/>
        </pc:sldMkLst>
        <pc:spChg chg="mod">
          <ac:chgData name="Drake, Christopher G CIV USARMY DEVCOM AC (USA)" userId="1d506910-e6d5-485d-885b-6795e0c42c33" providerId="ADAL" clId="{C595B330-126D-4E85-8201-F13B03DF54AA}" dt="2025-03-12T13:43:15.899" v="481" actId="20577"/>
          <ac:spMkLst>
            <pc:docMk/>
            <pc:sldMk cId="2291878074" sldId="378"/>
            <ac:spMk id="2" creationId="{A2844C47-CD82-7E61-5814-58B7AE57FD18}"/>
          </ac:spMkLst>
        </pc:spChg>
        <pc:spChg chg="mod">
          <ac:chgData name="Drake, Christopher G CIV USARMY DEVCOM AC (USA)" userId="1d506910-e6d5-485d-885b-6795e0c42c33" providerId="ADAL" clId="{C595B330-126D-4E85-8201-F13B03DF54AA}" dt="2025-03-20T16:34:22.414" v="6783" actId="20577"/>
          <ac:spMkLst>
            <pc:docMk/>
            <pc:sldMk cId="2291878074" sldId="378"/>
            <ac:spMk id="3" creationId="{05A0AE9F-52E6-8296-B982-1D3C40D2B9E5}"/>
          </ac:spMkLst>
        </pc:spChg>
      </pc:sldChg>
      <pc:sldChg chg="delSp modSp add del mod">
        <pc:chgData name="Drake, Christopher G CIV USARMY DEVCOM AC (USA)" userId="1d506910-e6d5-485d-885b-6795e0c42c33" providerId="ADAL" clId="{C595B330-126D-4E85-8201-F13B03DF54AA}" dt="2025-03-14T15:03:32.097" v="1549" actId="47"/>
        <pc:sldMkLst>
          <pc:docMk/>
          <pc:sldMk cId="1337286653" sldId="379"/>
        </pc:sldMkLst>
      </pc:sldChg>
      <pc:sldChg chg="addSp modSp add mod modShow">
        <pc:chgData name="Drake, Christopher G CIV USARMY DEVCOM AC (USA)" userId="1d506910-e6d5-485d-885b-6795e0c42c33" providerId="ADAL" clId="{C595B330-126D-4E85-8201-F13B03DF54AA}" dt="2025-04-21T02:18:55.087" v="7541" actId="729"/>
        <pc:sldMkLst>
          <pc:docMk/>
          <pc:sldMk cId="4173604766" sldId="380"/>
        </pc:sldMkLst>
        <pc:spChg chg="mod">
          <ac:chgData name="Drake, Christopher G CIV USARMY DEVCOM AC (USA)" userId="1d506910-e6d5-485d-885b-6795e0c42c33" providerId="ADAL" clId="{C595B330-126D-4E85-8201-F13B03DF54AA}" dt="2025-03-12T13:50:28.722" v="630" actId="20577"/>
          <ac:spMkLst>
            <pc:docMk/>
            <pc:sldMk cId="4173604766" sldId="380"/>
            <ac:spMk id="2" creationId="{BD04029D-CAD2-4C54-3B0F-E9BA53DFC59B}"/>
          </ac:spMkLst>
        </pc:spChg>
        <pc:spChg chg="mod">
          <ac:chgData name="Drake, Christopher G CIV USARMY DEVCOM AC (USA)" userId="1d506910-e6d5-485d-885b-6795e0c42c33" providerId="ADAL" clId="{C595B330-126D-4E85-8201-F13B03DF54AA}" dt="2025-03-26T18:32:22.076" v="7064" actId="2"/>
          <ac:spMkLst>
            <pc:docMk/>
            <pc:sldMk cId="4173604766" sldId="380"/>
            <ac:spMk id="3" creationId="{0B38ED2F-C1E9-4076-86C2-EC8B908809E8}"/>
          </ac:spMkLst>
        </pc:spChg>
      </pc:sldChg>
      <pc:sldChg chg="addSp delSp modSp add mod modShow">
        <pc:chgData name="Drake, Christopher G CIV USARMY DEVCOM AC (USA)" userId="1d506910-e6d5-485d-885b-6795e0c42c33" providerId="ADAL" clId="{C595B330-126D-4E85-8201-F13B03DF54AA}" dt="2025-04-21T02:18:55.087" v="7541" actId="729"/>
        <pc:sldMkLst>
          <pc:docMk/>
          <pc:sldMk cId="3754610438" sldId="381"/>
        </pc:sldMkLst>
        <pc:spChg chg="mod">
          <ac:chgData name="Drake, Christopher G CIV USARMY DEVCOM AC (USA)" userId="1d506910-e6d5-485d-885b-6795e0c42c33" providerId="ADAL" clId="{C595B330-126D-4E85-8201-F13B03DF54AA}" dt="2025-03-12T18:50:11.089" v="1206" actId="20577"/>
          <ac:spMkLst>
            <pc:docMk/>
            <pc:sldMk cId="3754610438" sldId="381"/>
            <ac:spMk id="2" creationId="{6C23AF78-685E-E523-5DEF-C37C1879C359}"/>
          </ac:spMkLst>
        </pc:spChg>
        <pc:picChg chg="add mod">
          <ac:chgData name="Drake, Christopher G CIV USARMY DEVCOM AC (USA)" userId="1d506910-e6d5-485d-885b-6795e0c42c33" providerId="ADAL" clId="{C595B330-126D-4E85-8201-F13B03DF54AA}" dt="2025-03-12T13:51:43.555" v="647" actId="1076"/>
          <ac:picMkLst>
            <pc:docMk/>
            <pc:sldMk cId="3754610438" sldId="381"/>
            <ac:picMk id="7" creationId="{C78325D7-B124-20AC-9E34-AEE5F3DF2E01}"/>
          </ac:picMkLst>
        </pc:picChg>
      </pc:sldChg>
      <pc:sldChg chg="modSp add mod ord modShow">
        <pc:chgData name="Drake, Christopher G CIV USARMY DEVCOM AC (USA)" userId="1d506910-e6d5-485d-885b-6795e0c42c33" providerId="ADAL" clId="{C595B330-126D-4E85-8201-F13B03DF54AA}" dt="2025-04-21T02:18:55.087" v="7541" actId="729"/>
        <pc:sldMkLst>
          <pc:docMk/>
          <pc:sldMk cId="3462384292" sldId="382"/>
        </pc:sldMkLst>
        <pc:spChg chg="mod">
          <ac:chgData name="Drake, Christopher G CIV USARMY DEVCOM AC (USA)" userId="1d506910-e6d5-485d-885b-6795e0c42c33" providerId="ADAL" clId="{C595B330-126D-4E85-8201-F13B03DF54AA}" dt="2025-03-12T13:54:44.354" v="703" actId="20577"/>
          <ac:spMkLst>
            <pc:docMk/>
            <pc:sldMk cId="3462384292" sldId="382"/>
            <ac:spMk id="2" creationId="{4D0BDDE0-231C-44B0-F2C3-9EACE111B570}"/>
          </ac:spMkLst>
        </pc:spChg>
        <pc:spChg chg="mod">
          <ac:chgData name="Drake, Christopher G CIV USARMY DEVCOM AC (USA)" userId="1d506910-e6d5-485d-885b-6795e0c42c33" providerId="ADAL" clId="{C595B330-126D-4E85-8201-F13B03DF54AA}" dt="2025-03-19T16:18:38.894" v="1928" actId="113"/>
          <ac:spMkLst>
            <pc:docMk/>
            <pc:sldMk cId="3462384292" sldId="382"/>
            <ac:spMk id="3" creationId="{2A8AE530-0C2B-6C0D-58A7-6E08049434A3}"/>
          </ac:spMkLst>
        </pc:spChg>
      </pc:sldChg>
      <pc:sldChg chg="addSp delSp modSp add mod modShow">
        <pc:chgData name="Drake, Christopher G CIV USARMY DEVCOM AC (USA)" userId="1d506910-e6d5-485d-885b-6795e0c42c33" providerId="ADAL" clId="{C595B330-126D-4E85-8201-F13B03DF54AA}" dt="2025-04-21T02:18:55.087" v="7541" actId="729"/>
        <pc:sldMkLst>
          <pc:docMk/>
          <pc:sldMk cId="1242222048" sldId="383"/>
        </pc:sldMkLst>
        <pc:spChg chg="mod">
          <ac:chgData name="Drake, Christopher G CIV USARMY DEVCOM AC (USA)" userId="1d506910-e6d5-485d-885b-6795e0c42c33" providerId="ADAL" clId="{C595B330-126D-4E85-8201-F13B03DF54AA}" dt="2025-03-19T17:37:44.777" v="3944" actId="2711"/>
          <ac:spMkLst>
            <pc:docMk/>
            <pc:sldMk cId="1242222048" sldId="383"/>
            <ac:spMk id="2" creationId="{26E09CE4-F123-5349-9E23-FA8E92C55D4E}"/>
          </ac:spMkLst>
        </pc:spChg>
        <pc:spChg chg="add mod">
          <ac:chgData name="Drake, Christopher G CIV USARMY DEVCOM AC (USA)" userId="1d506910-e6d5-485d-885b-6795e0c42c33" providerId="ADAL" clId="{C595B330-126D-4E85-8201-F13B03DF54AA}" dt="2025-03-20T16:34:56.117" v="6786" actId="20577"/>
          <ac:spMkLst>
            <pc:docMk/>
            <pc:sldMk cId="1242222048" sldId="383"/>
            <ac:spMk id="9" creationId="{69818015-6F8F-7A64-C553-BF34A5728BD8}"/>
          </ac:spMkLst>
        </pc:spChg>
        <pc:picChg chg="add mod">
          <ac:chgData name="Drake, Christopher G CIV USARMY DEVCOM AC (USA)" userId="1d506910-e6d5-485d-885b-6795e0c42c33" providerId="ADAL" clId="{C595B330-126D-4E85-8201-F13B03DF54AA}" dt="2025-03-14T15:06:23.414" v="1592" actId="1076"/>
          <ac:picMkLst>
            <pc:docMk/>
            <pc:sldMk cId="1242222048" sldId="383"/>
            <ac:picMk id="6" creationId="{442EE15F-64EA-CBFF-93F4-BCE04243B62E}"/>
          </ac:picMkLst>
        </pc:picChg>
        <pc:picChg chg="add mod">
          <ac:chgData name="Drake, Christopher G CIV USARMY DEVCOM AC (USA)" userId="1d506910-e6d5-485d-885b-6795e0c42c33" providerId="ADAL" clId="{C595B330-126D-4E85-8201-F13B03DF54AA}" dt="2025-03-14T15:06:29.330" v="1594" actId="14100"/>
          <ac:picMkLst>
            <pc:docMk/>
            <pc:sldMk cId="1242222048" sldId="383"/>
            <ac:picMk id="7" creationId="{6627AC5A-5ED2-FD95-A498-1E956B5807FC}"/>
          </ac:picMkLst>
        </pc:picChg>
      </pc:sldChg>
      <pc:sldChg chg="addSp delSp modSp add mod modShow chgLayout">
        <pc:chgData name="Drake, Christopher G CIV USARMY DEVCOM AC (USA)" userId="1d506910-e6d5-485d-885b-6795e0c42c33" providerId="ADAL" clId="{C595B330-126D-4E85-8201-F13B03DF54AA}" dt="2025-04-21T02:18:55.087" v="7541" actId="729"/>
        <pc:sldMkLst>
          <pc:docMk/>
          <pc:sldMk cId="105254913" sldId="384"/>
        </pc:sldMkLst>
        <pc:spChg chg="mod ord">
          <ac:chgData name="Drake, Christopher G CIV USARMY DEVCOM AC (USA)" userId="1d506910-e6d5-485d-885b-6795e0c42c33" providerId="ADAL" clId="{C595B330-126D-4E85-8201-F13B03DF54AA}" dt="2025-03-19T17:38:23.293" v="4018" actId="2711"/>
          <ac:spMkLst>
            <pc:docMk/>
            <pc:sldMk cId="105254913" sldId="384"/>
            <ac:spMk id="2" creationId="{8B541792-F293-D4F3-5036-884B220ED1FC}"/>
          </ac:spMkLst>
        </pc:spChg>
        <pc:spChg chg="mod ord">
          <ac:chgData name="Drake, Christopher G CIV USARMY DEVCOM AC (USA)" userId="1d506910-e6d5-485d-885b-6795e0c42c33" providerId="ADAL" clId="{C595B330-126D-4E85-8201-F13B03DF54AA}" dt="2025-03-20T13:19:25.598" v="5038" actId="403"/>
          <ac:spMkLst>
            <pc:docMk/>
            <pc:sldMk cId="105254913" sldId="384"/>
            <ac:spMk id="3" creationId="{5692719C-510D-BA46-783C-53DFD9E36091}"/>
          </ac:spMkLst>
        </pc:spChg>
        <pc:spChg chg="mod ord">
          <ac:chgData name="Drake, Christopher G CIV USARMY DEVCOM AC (USA)" userId="1d506910-e6d5-485d-885b-6795e0c42c33" providerId="ADAL" clId="{C595B330-126D-4E85-8201-F13B03DF54AA}" dt="2025-03-14T15:07:33.040" v="1606" actId="700"/>
          <ac:spMkLst>
            <pc:docMk/>
            <pc:sldMk cId="105254913" sldId="384"/>
            <ac:spMk id="4" creationId="{D440E46B-B2C0-D398-4E8C-B4247B9BD3C1}"/>
          </ac:spMkLst>
        </pc:spChg>
        <pc:spChg chg="mod ord">
          <ac:chgData name="Drake, Christopher G CIV USARMY DEVCOM AC (USA)" userId="1d506910-e6d5-485d-885b-6795e0c42c33" providerId="ADAL" clId="{C595B330-126D-4E85-8201-F13B03DF54AA}" dt="2025-03-14T15:07:33.040" v="1606" actId="700"/>
          <ac:spMkLst>
            <pc:docMk/>
            <pc:sldMk cId="105254913" sldId="384"/>
            <ac:spMk id="5" creationId="{8003E352-F8A1-FB4A-0BA7-EFD82F19CE03}"/>
          </ac:spMkLst>
        </pc:spChg>
        <pc:picChg chg="add mod">
          <ac:chgData name="Drake, Christopher G CIV USARMY DEVCOM AC (USA)" userId="1d506910-e6d5-485d-885b-6795e0c42c33" providerId="ADAL" clId="{C595B330-126D-4E85-8201-F13B03DF54AA}" dt="2025-03-20T16:01:39.984" v="5703" actId="1076"/>
          <ac:picMkLst>
            <pc:docMk/>
            <pc:sldMk cId="105254913" sldId="384"/>
            <ac:picMk id="9" creationId="{F7419E0D-3F2F-B725-6994-C640BB6C96F4}"/>
          </ac:picMkLst>
        </pc:picChg>
        <pc:picChg chg="add mod">
          <ac:chgData name="Drake, Christopher G CIV USARMY DEVCOM AC (USA)" userId="1d506910-e6d5-485d-885b-6795e0c42c33" providerId="ADAL" clId="{C595B330-126D-4E85-8201-F13B03DF54AA}" dt="2025-03-20T16:01:54.591" v="5707" actId="1076"/>
          <ac:picMkLst>
            <pc:docMk/>
            <pc:sldMk cId="105254913" sldId="384"/>
            <ac:picMk id="11" creationId="{A0EBFEAF-B564-1C7D-F2A7-429095095E77}"/>
          </ac:picMkLst>
        </pc:picChg>
      </pc:sldChg>
      <pc:sldChg chg="addSp delSp modSp add mod modShow chgLayout">
        <pc:chgData name="Drake, Christopher G CIV USARMY DEVCOM AC (USA)" userId="1d506910-e6d5-485d-885b-6795e0c42c33" providerId="ADAL" clId="{C595B330-126D-4E85-8201-F13B03DF54AA}" dt="2025-04-21T02:18:55.087" v="7541" actId="729"/>
        <pc:sldMkLst>
          <pc:docMk/>
          <pc:sldMk cId="774531567" sldId="385"/>
        </pc:sldMkLst>
        <pc:spChg chg="mod ord">
          <ac:chgData name="Drake, Christopher G CIV USARMY DEVCOM AC (USA)" userId="1d506910-e6d5-485d-885b-6795e0c42c33" providerId="ADAL" clId="{C595B330-126D-4E85-8201-F13B03DF54AA}" dt="2025-03-20T15:44:09.390" v="5292" actId="2711"/>
          <ac:spMkLst>
            <pc:docMk/>
            <pc:sldMk cId="774531567" sldId="385"/>
            <ac:spMk id="2" creationId="{28DF53AB-37A1-3627-F153-E3E82DEF6FE8}"/>
          </ac:spMkLst>
        </pc:spChg>
        <pc:spChg chg="mod ord">
          <ac:chgData name="Drake, Christopher G CIV USARMY DEVCOM AC (USA)" userId="1d506910-e6d5-485d-885b-6795e0c42c33" providerId="ADAL" clId="{C595B330-126D-4E85-8201-F13B03DF54AA}" dt="2025-03-20T16:08:34.639" v="5725" actId="14100"/>
          <ac:spMkLst>
            <pc:docMk/>
            <pc:sldMk cId="774531567" sldId="385"/>
            <ac:spMk id="3" creationId="{4E558BEF-2E52-803A-01FB-D98492A38255}"/>
          </ac:spMkLst>
        </pc:spChg>
        <pc:spChg chg="mod ord">
          <ac:chgData name="Drake, Christopher G CIV USARMY DEVCOM AC (USA)" userId="1d506910-e6d5-485d-885b-6795e0c42c33" providerId="ADAL" clId="{C595B330-126D-4E85-8201-F13B03DF54AA}" dt="2025-03-14T15:07:49.882" v="1607" actId="700"/>
          <ac:spMkLst>
            <pc:docMk/>
            <pc:sldMk cId="774531567" sldId="385"/>
            <ac:spMk id="4" creationId="{F4E1FD5E-1A93-5B4D-6120-10285688F827}"/>
          </ac:spMkLst>
        </pc:spChg>
        <pc:spChg chg="mod ord">
          <ac:chgData name="Drake, Christopher G CIV USARMY DEVCOM AC (USA)" userId="1d506910-e6d5-485d-885b-6795e0c42c33" providerId="ADAL" clId="{C595B330-126D-4E85-8201-F13B03DF54AA}" dt="2025-03-14T15:07:49.882" v="1607" actId="700"/>
          <ac:spMkLst>
            <pc:docMk/>
            <pc:sldMk cId="774531567" sldId="385"/>
            <ac:spMk id="5" creationId="{6D5E2893-EC06-1252-DE3B-283D81CC92DB}"/>
          </ac:spMkLst>
        </pc:spChg>
        <pc:picChg chg="add mod">
          <ac:chgData name="Drake, Christopher G CIV USARMY DEVCOM AC (USA)" userId="1d506910-e6d5-485d-885b-6795e0c42c33" providerId="ADAL" clId="{C595B330-126D-4E85-8201-F13B03DF54AA}" dt="2025-03-20T15:46:48.888" v="5303" actId="14100"/>
          <ac:picMkLst>
            <pc:docMk/>
            <pc:sldMk cId="774531567" sldId="385"/>
            <ac:picMk id="8" creationId="{AAC28AF7-EC98-AEBF-82E0-5484A6F9BC67}"/>
          </ac:picMkLst>
        </pc:picChg>
        <pc:picChg chg="add mod">
          <ac:chgData name="Drake, Christopher G CIV USARMY DEVCOM AC (USA)" userId="1d506910-e6d5-485d-885b-6795e0c42c33" providerId="ADAL" clId="{C595B330-126D-4E85-8201-F13B03DF54AA}" dt="2025-03-20T15:47:05.965" v="5309" actId="1076"/>
          <ac:picMkLst>
            <pc:docMk/>
            <pc:sldMk cId="774531567" sldId="385"/>
            <ac:picMk id="9" creationId="{8484598C-ADAE-F0D6-26BE-5E569FAD0C7C}"/>
          </ac:picMkLst>
        </pc:picChg>
        <pc:picChg chg="add mod">
          <ac:chgData name="Drake, Christopher G CIV USARMY DEVCOM AC (USA)" userId="1d506910-e6d5-485d-885b-6795e0c42c33" providerId="ADAL" clId="{C595B330-126D-4E85-8201-F13B03DF54AA}" dt="2025-03-20T15:47:13.565" v="5311" actId="1076"/>
          <ac:picMkLst>
            <pc:docMk/>
            <pc:sldMk cId="774531567" sldId="385"/>
            <ac:picMk id="10" creationId="{465BEA47-E46B-A9FC-A967-9AE8D0D8F2A1}"/>
          </ac:picMkLst>
        </pc:picChg>
      </pc:sldChg>
      <pc:sldChg chg="modSp add mod modShow">
        <pc:chgData name="Drake, Christopher G CIV USARMY DEVCOM AC (USA)" userId="1d506910-e6d5-485d-885b-6795e0c42c33" providerId="ADAL" clId="{C595B330-126D-4E85-8201-F13B03DF54AA}" dt="2025-04-21T02:18:55.087" v="7541" actId="729"/>
        <pc:sldMkLst>
          <pc:docMk/>
          <pc:sldMk cId="2514646888" sldId="386"/>
        </pc:sldMkLst>
        <pc:spChg chg="mod">
          <ac:chgData name="Drake, Christopher G CIV USARMY DEVCOM AC (USA)" userId="1d506910-e6d5-485d-885b-6795e0c42c33" providerId="ADAL" clId="{C595B330-126D-4E85-8201-F13B03DF54AA}" dt="2025-03-12T14:04:48.236" v="868" actId="313"/>
          <ac:spMkLst>
            <pc:docMk/>
            <pc:sldMk cId="2514646888" sldId="386"/>
            <ac:spMk id="2" creationId="{F35AE5CA-29F9-DEF5-28BF-CB711442966D}"/>
          </ac:spMkLst>
        </pc:spChg>
        <pc:spChg chg="mod">
          <ac:chgData name="Drake, Christopher G CIV USARMY DEVCOM AC (USA)" userId="1d506910-e6d5-485d-885b-6795e0c42c33" providerId="ADAL" clId="{C595B330-126D-4E85-8201-F13B03DF54AA}" dt="2025-03-20T16:40:01.792" v="6976" actId="113"/>
          <ac:spMkLst>
            <pc:docMk/>
            <pc:sldMk cId="2514646888" sldId="386"/>
            <ac:spMk id="3" creationId="{11557E6E-DD17-753C-0F2C-9684302AEC95}"/>
          </ac:spMkLst>
        </pc:spChg>
      </pc:sldChg>
      <pc:sldChg chg="addSp delSp modSp add mod modShow">
        <pc:chgData name="Drake, Christopher G CIV USARMY DEVCOM AC (USA)" userId="1d506910-e6d5-485d-885b-6795e0c42c33" providerId="ADAL" clId="{C595B330-126D-4E85-8201-F13B03DF54AA}" dt="2025-04-21T02:18:55.087" v="7541" actId="729"/>
        <pc:sldMkLst>
          <pc:docMk/>
          <pc:sldMk cId="208357938" sldId="387"/>
        </pc:sldMkLst>
        <pc:spChg chg="mod">
          <ac:chgData name="Drake, Christopher G CIV USARMY DEVCOM AC (USA)" userId="1d506910-e6d5-485d-885b-6795e0c42c33" providerId="ADAL" clId="{C595B330-126D-4E85-8201-F13B03DF54AA}" dt="2025-03-12T14:04:22.448" v="866"/>
          <ac:spMkLst>
            <pc:docMk/>
            <pc:sldMk cId="208357938" sldId="387"/>
            <ac:spMk id="2" creationId="{C1A967F8-FFEF-B2A3-5B62-4ADAC4E1FE28}"/>
          </ac:spMkLst>
        </pc:spChg>
        <pc:graphicFrameChg chg="add mod modGraphic">
          <ac:chgData name="Drake, Christopher G CIV USARMY DEVCOM AC (USA)" userId="1d506910-e6d5-485d-885b-6795e0c42c33" providerId="ADAL" clId="{C595B330-126D-4E85-8201-F13B03DF54AA}" dt="2025-03-12T14:04:41.475" v="867" actId="1076"/>
          <ac:graphicFrameMkLst>
            <pc:docMk/>
            <pc:sldMk cId="208357938" sldId="387"/>
            <ac:graphicFrameMk id="10" creationId="{6F735C16-DE86-4F24-9BD6-B0F6EC78FF68}"/>
          </ac:graphicFrameMkLst>
        </pc:graphicFrameChg>
      </pc:sldChg>
      <pc:sldChg chg="addSp delSp modSp add mod ord modShow">
        <pc:chgData name="Drake, Christopher G CIV USARMY DEVCOM AC (USA)" userId="1d506910-e6d5-485d-885b-6795e0c42c33" providerId="ADAL" clId="{C595B330-126D-4E85-8201-F13B03DF54AA}" dt="2025-04-21T02:18:55.087" v="7541" actId="729"/>
        <pc:sldMkLst>
          <pc:docMk/>
          <pc:sldMk cId="2606086359" sldId="388"/>
        </pc:sldMkLst>
        <pc:spChg chg="mod">
          <ac:chgData name="Drake, Christopher G CIV USARMY DEVCOM AC (USA)" userId="1d506910-e6d5-485d-885b-6795e0c42c33" providerId="ADAL" clId="{C595B330-126D-4E85-8201-F13B03DF54AA}" dt="2025-03-12T14:06:43.607" v="888"/>
          <ac:spMkLst>
            <pc:docMk/>
            <pc:sldMk cId="2606086359" sldId="388"/>
            <ac:spMk id="2" creationId="{3006C835-9301-D532-8293-F09DE1C1D274}"/>
          </ac:spMkLst>
        </pc:spChg>
        <pc:graphicFrameChg chg="add mod modGraphic">
          <ac:chgData name="Drake, Christopher G CIV USARMY DEVCOM AC (USA)" userId="1d506910-e6d5-485d-885b-6795e0c42c33" providerId="ADAL" clId="{C595B330-126D-4E85-8201-F13B03DF54AA}" dt="2025-04-17T18:03:41.441" v="7523" actId="404"/>
          <ac:graphicFrameMkLst>
            <pc:docMk/>
            <pc:sldMk cId="2606086359" sldId="388"/>
            <ac:graphicFrameMk id="8" creationId="{7C0CBADA-971E-AEAC-0BB7-23A745BCB870}"/>
          </ac:graphicFrameMkLst>
        </pc:graphicFrameChg>
      </pc:sldChg>
      <pc:sldChg chg="addSp delSp modSp add mod modShow">
        <pc:chgData name="Drake, Christopher G CIV USARMY DEVCOM AC (USA)" userId="1d506910-e6d5-485d-885b-6795e0c42c33" providerId="ADAL" clId="{C595B330-126D-4E85-8201-F13B03DF54AA}" dt="2025-04-21T02:18:55.087" v="7541" actId="729"/>
        <pc:sldMkLst>
          <pc:docMk/>
          <pc:sldMk cId="2112242639" sldId="389"/>
        </pc:sldMkLst>
        <pc:spChg chg="mod">
          <ac:chgData name="Drake, Christopher G CIV USARMY DEVCOM AC (USA)" userId="1d506910-e6d5-485d-885b-6795e0c42c33" providerId="ADAL" clId="{C595B330-126D-4E85-8201-F13B03DF54AA}" dt="2025-04-17T18:00:03.964" v="7502" actId="20577"/>
          <ac:spMkLst>
            <pc:docMk/>
            <pc:sldMk cId="2112242639" sldId="389"/>
            <ac:spMk id="3" creationId="{C6B0E059-0ED4-0BBE-B591-C19965738E93}"/>
          </ac:spMkLst>
        </pc:spChg>
      </pc:sldChg>
      <pc:sldChg chg="addSp delSp modSp add mod modShow">
        <pc:chgData name="Drake, Christopher G CIV USARMY DEVCOM AC (USA)" userId="1d506910-e6d5-485d-885b-6795e0c42c33" providerId="ADAL" clId="{C595B330-126D-4E85-8201-F13B03DF54AA}" dt="2025-04-21T02:18:55.087" v="7541" actId="729"/>
        <pc:sldMkLst>
          <pc:docMk/>
          <pc:sldMk cId="756477409" sldId="390"/>
        </pc:sldMkLst>
        <pc:spChg chg="mod">
          <ac:chgData name="Drake, Christopher G CIV USARMY DEVCOM AC (USA)" userId="1d506910-e6d5-485d-885b-6795e0c42c33" providerId="ADAL" clId="{C595B330-126D-4E85-8201-F13B03DF54AA}" dt="2025-03-19T17:20:18.215" v="3677" actId="20577"/>
          <ac:spMkLst>
            <pc:docMk/>
            <pc:sldMk cId="756477409" sldId="390"/>
            <ac:spMk id="2" creationId="{05F78638-2224-B5FB-1ADD-2DC2D2C19815}"/>
          </ac:spMkLst>
        </pc:spChg>
        <pc:spChg chg="add mod">
          <ac:chgData name="Drake, Christopher G CIV USARMY DEVCOM AC (USA)" userId="1d506910-e6d5-485d-885b-6795e0c42c33" providerId="ADAL" clId="{C595B330-126D-4E85-8201-F13B03DF54AA}" dt="2025-03-20T16:00:56.325" v="5701" actId="113"/>
          <ac:spMkLst>
            <pc:docMk/>
            <pc:sldMk cId="756477409" sldId="390"/>
            <ac:spMk id="7" creationId="{3AEEB3D7-5A8C-27A4-1934-83AE30173A15}"/>
          </ac:spMkLst>
        </pc:spChg>
        <pc:picChg chg="add mod">
          <ac:chgData name="Drake, Christopher G CIV USARMY DEVCOM AC (USA)" userId="1d506910-e6d5-485d-885b-6795e0c42c33" providerId="ADAL" clId="{C595B330-126D-4E85-8201-F13B03DF54AA}" dt="2025-03-19T16:42:29.011" v="1990" actId="1076"/>
          <ac:picMkLst>
            <pc:docMk/>
            <pc:sldMk cId="756477409" sldId="390"/>
            <ac:picMk id="8" creationId="{339D0F8D-0E75-3461-4760-B64C7A3CEA80}"/>
          </ac:picMkLst>
        </pc:picChg>
      </pc:sldChg>
      <pc:sldChg chg="addSp delSp modSp add mod modShow">
        <pc:chgData name="Drake, Christopher G CIV USARMY DEVCOM AC (USA)" userId="1d506910-e6d5-485d-885b-6795e0c42c33" providerId="ADAL" clId="{C595B330-126D-4E85-8201-F13B03DF54AA}" dt="2025-04-21T02:18:55.087" v="7541" actId="729"/>
        <pc:sldMkLst>
          <pc:docMk/>
          <pc:sldMk cId="536631061" sldId="391"/>
        </pc:sldMkLst>
        <pc:spChg chg="mod">
          <ac:chgData name="Drake, Christopher G CIV USARMY DEVCOM AC (USA)" userId="1d506910-e6d5-485d-885b-6795e0c42c33" providerId="ADAL" clId="{C595B330-126D-4E85-8201-F13B03DF54AA}" dt="2025-03-12T18:50:30.129" v="1242" actId="20577"/>
          <ac:spMkLst>
            <pc:docMk/>
            <pc:sldMk cId="536631061" sldId="391"/>
            <ac:spMk id="2" creationId="{295D73D5-92DF-62D6-836A-A3FC168187E9}"/>
          </ac:spMkLst>
        </pc:spChg>
        <pc:picChg chg="add mod">
          <ac:chgData name="Drake, Christopher G CIV USARMY DEVCOM AC (USA)" userId="1d506910-e6d5-485d-885b-6795e0c42c33" providerId="ADAL" clId="{C595B330-126D-4E85-8201-F13B03DF54AA}" dt="2025-03-12T18:54:21.843" v="1302" actId="1076"/>
          <ac:picMkLst>
            <pc:docMk/>
            <pc:sldMk cId="536631061" sldId="391"/>
            <ac:picMk id="3" creationId="{8195E18F-72EF-98D6-7479-9A806DC13D75}"/>
          </ac:picMkLst>
        </pc:picChg>
      </pc:sldChg>
      <pc:sldChg chg="add del">
        <pc:chgData name="Drake, Christopher G CIV USARMY DEVCOM AC (USA)" userId="1d506910-e6d5-485d-885b-6795e0c42c33" providerId="ADAL" clId="{C595B330-126D-4E85-8201-F13B03DF54AA}" dt="2025-03-12T18:46:25.489" v="1183" actId="47"/>
        <pc:sldMkLst>
          <pc:docMk/>
          <pc:sldMk cId="2062802030" sldId="391"/>
        </pc:sldMkLst>
      </pc:sldChg>
      <pc:sldChg chg="addSp delSp modSp add del mod chgLayout">
        <pc:chgData name="Drake, Christopher G CIV USARMY DEVCOM AC (USA)" userId="1d506910-e6d5-485d-885b-6795e0c42c33" providerId="ADAL" clId="{C595B330-126D-4E85-8201-F13B03DF54AA}" dt="2025-03-20T15:45:16.334" v="5297" actId="47"/>
        <pc:sldMkLst>
          <pc:docMk/>
          <pc:sldMk cId="975325637" sldId="392"/>
        </pc:sldMkLst>
      </pc:sldChg>
      <pc:sldChg chg="addSp delSp add del mod">
        <pc:chgData name="Drake, Christopher G CIV USARMY DEVCOM AC (USA)" userId="1d506910-e6d5-485d-885b-6795e0c42c33" providerId="ADAL" clId="{C595B330-126D-4E85-8201-F13B03DF54AA}" dt="2025-03-12T18:52:22.590" v="1269"/>
        <pc:sldMkLst>
          <pc:docMk/>
          <pc:sldMk cId="1978305547" sldId="392"/>
        </pc:sldMkLst>
      </pc:sldChg>
      <pc:sldChg chg="addSp delSp modSp add mod modShow chgLayout">
        <pc:chgData name="Drake, Christopher G CIV USARMY DEVCOM AC (USA)" userId="1d506910-e6d5-485d-885b-6795e0c42c33" providerId="ADAL" clId="{C595B330-126D-4E85-8201-F13B03DF54AA}" dt="2025-04-21T02:18:55.087" v="7541" actId="729"/>
        <pc:sldMkLst>
          <pc:docMk/>
          <pc:sldMk cId="419003768" sldId="393"/>
        </pc:sldMkLst>
        <pc:spChg chg="mod ord">
          <ac:chgData name="Drake, Christopher G CIV USARMY DEVCOM AC (USA)" userId="1d506910-e6d5-485d-885b-6795e0c42c33" providerId="ADAL" clId="{C595B330-126D-4E85-8201-F13B03DF54AA}" dt="2025-03-20T15:51:59.761" v="5598" actId="20577"/>
          <ac:spMkLst>
            <pc:docMk/>
            <pc:sldMk cId="419003768" sldId="393"/>
            <ac:spMk id="2" creationId="{728556B9-81B4-DABF-3607-659F4E387D9C}"/>
          </ac:spMkLst>
        </pc:spChg>
        <pc:spChg chg="mod ord">
          <ac:chgData name="Drake, Christopher G CIV USARMY DEVCOM AC (USA)" userId="1d506910-e6d5-485d-885b-6795e0c42c33" providerId="ADAL" clId="{C595B330-126D-4E85-8201-F13B03DF54AA}" dt="2025-03-20T16:34:27.644" v="6784" actId="20577"/>
          <ac:spMkLst>
            <pc:docMk/>
            <pc:sldMk cId="419003768" sldId="393"/>
            <ac:spMk id="3" creationId="{77E49851-1628-66A5-C5CB-4809806DF9E7}"/>
          </ac:spMkLst>
        </pc:spChg>
        <pc:spChg chg="mod ord">
          <ac:chgData name="Drake, Christopher G CIV USARMY DEVCOM AC (USA)" userId="1d506910-e6d5-485d-885b-6795e0c42c33" providerId="ADAL" clId="{C595B330-126D-4E85-8201-F13B03DF54AA}" dt="2025-03-14T15:07:49.882" v="1607" actId="700"/>
          <ac:spMkLst>
            <pc:docMk/>
            <pc:sldMk cId="419003768" sldId="393"/>
            <ac:spMk id="4" creationId="{69DF2D24-917B-8B61-81FA-10E475A2FC22}"/>
          </ac:spMkLst>
        </pc:spChg>
        <pc:spChg chg="mod ord">
          <ac:chgData name="Drake, Christopher G CIV USARMY DEVCOM AC (USA)" userId="1d506910-e6d5-485d-885b-6795e0c42c33" providerId="ADAL" clId="{C595B330-126D-4E85-8201-F13B03DF54AA}" dt="2025-03-14T15:07:49.882" v="1607" actId="700"/>
          <ac:spMkLst>
            <pc:docMk/>
            <pc:sldMk cId="419003768" sldId="393"/>
            <ac:spMk id="5" creationId="{93820244-4B69-0CB1-11E5-8485FE71392C}"/>
          </ac:spMkLst>
        </pc:spChg>
        <pc:picChg chg="add mod">
          <ac:chgData name="Drake, Christopher G CIV USARMY DEVCOM AC (USA)" userId="1d506910-e6d5-485d-885b-6795e0c42c33" providerId="ADAL" clId="{C595B330-126D-4E85-8201-F13B03DF54AA}" dt="2025-03-20T15:50:31.065" v="5540" actId="1076"/>
          <ac:picMkLst>
            <pc:docMk/>
            <pc:sldMk cId="419003768" sldId="393"/>
            <ac:picMk id="8" creationId="{FA8AEE51-0A2B-7530-D878-95F72C6FA6B0}"/>
          </ac:picMkLst>
        </pc:picChg>
        <pc:picChg chg="add mod">
          <ac:chgData name="Drake, Christopher G CIV USARMY DEVCOM AC (USA)" userId="1d506910-e6d5-485d-885b-6795e0c42c33" providerId="ADAL" clId="{C595B330-126D-4E85-8201-F13B03DF54AA}" dt="2025-03-20T15:51:35.087" v="5592" actId="1076"/>
          <ac:picMkLst>
            <pc:docMk/>
            <pc:sldMk cId="419003768" sldId="393"/>
            <ac:picMk id="9" creationId="{BC2699C6-D6DB-1867-3A30-8E30A7A7DEB8}"/>
          </ac:picMkLst>
        </pc:picChg>
        <pc:picChg chg="add mod">
          <ac:chgData name="Drake, Christopher G CIV USARMY DEVCOM AC (USA)" userId="1d506910-e6d5-485d-885b-6795e0c42c33" providerId="ADAL" clId="{C595B330-126D-4E85-8201-F13B03DF54AA}" dt="2025-03-20T15:51:32.388" v="5590" actId="14100"/>
          <ac:picMkLst>
            <pc:docMk/>
            <pc:sldMk cId="419003768" sldId="393"/>
            <ac:picMk id="10" creationId="{3509FC63-26E1-F1BF-2497-1140F40C27E8}"/>
          </ac:picMkLst>
        </pc:picChg>
        <pc:picChg chg="add mod">
          <ac:chgData name="Drake, Christopher G CIV USARMY DEVCOM AC (USA)" userId="1d506910-e6d5-485d-885b-6795e0c42c33" providerId="ADAL" clId="{C595B330-126D-4E85-8201-F13B03DF54AA}" dt="2025-03-20T15:51:39.550" v="5594" actId="1035"/>
          <ac:picMkLst>
            <pc:docMk/>
            <pc:sldMk cId="419003768" sldId="393"/>
            <ac:picMk id="11" creationId="{20FFEC3C-3639-D3F1-C9CF-FD9E742D4AFD}"/>
          </ac:picMkLst>
        </pc:picChg>
        <pc:picChg chg="add mod">
          <ac:chgData name="Drake, Christopher G CIV USARMY DEVCOM AC (USA)" userId="1d506910-e6d5-485d-885b-6795e0c42c33" providerId="ADAL" clId="{C595B330-126D-4E85-8201-F13B03DF54AA}" dt="2025-03-20T15:51:39.550" v="5594" actId="1035"/>
          <ac:picMkLst>
            <pc:docMk/>
            <pc:sldMk cId="419003768" sldId="393"/>
            <ac:picMk id="12" creationId="{21D7F972-CEC3-A8F7-ABAF-6619B85109F1}"/>
          </ac:picMkLst>
        </pc:picChg>
      </pc:sldChg>
      <pc:sldChg chg="addSp delSp modSp add del mod chgLayout">
        <pc:chgData name="Drake, Christopher G CIV USARMY DEVCOM AC (USA)" userId="1d506910-e6d5-485d-885b-6795e0c42c33" providerId="ADAL" clId="{C595B330-126D-4E85-8201-F13B03DF54AA}" dt="2025-03-20T15:48:50.743" v="5354" actId="47"/>
        <pc:sldMkLst>
          <pc:docMk/>
          <pc:sldMk cId="1443850355" sldId="394"/>
        </pc:sldMkLst>
      </pc:sldChg>
      <pc:sldChg chg="addSp delSp modSp add del mod chgLayout">
        <pc:chgData name="Drake, Christopher G CIV USARMY DEVCOM AC (USA)" userId="1d506910-e6d5-485d-885b-6795e0c42c33" providerId="ADAL" clId="{C595B330-126D-4E85-8201-F13B03DF54AA}" dt="2025-03-20T15:49:02.069" v="5356" actId="47"/>
        <pc:sldMkLst>
          <pc:docMk/>
          <pc:sldMk cId="3744635108" sldId="395"/>
        </pc:sldMkLst>
      </pc:sldChg>
      <pc:sldChg chg="addSp modSp add mod modShow">
        <pc:chgData name="Drake, Christopher G CIV USARMY DEVCOM AC (USA)" userId="1d506910-e6d5-485d-885b-6795e0c42c33" providerId="ADAL" clId="{C595B330-126D-4E85-8201-F13B03DF54AA}" dt="2025-04-21T02:18:55.087" v="7541" actId="729"/>
        <pc:sldMkLst>
          <pc:docMk/>
          <pc:sldMk cId="3336592351" sldId="396"/>
        </pc:sldMkLst>
        <pc:spChg chg="mod">
          <ac:chgData name="Drake, Christopher G CIV USARMY DEVCOM AC (USA)" userId="1d506910-e6d5-485d-885b-6795e0c42c33" providerId="ADAL" clId="{C595B330-126D-4E85-8201-F13B03DF54AA}" dt="2025-03-19T15:42:43.370" v="1735" actId="20577"/>
          <ac:spMkLst>
            <pc:docMk/>
            <pc:sldMk cId="3336592351" sldId="396"/>
            <ac:spMk id="2" creationId="{EBC4690D-D432-A86E-C59A-5A595778F10C}"/>
          </ac:spMkLst>
        </pc:spChg>
        <pc:spChg chg="mod">
          <ac:chgData name="Drake, Christopher G CIV USARMY DEVCOM AC (USA)" userId="1d506910-e6d5-485d-885b-6795e0c42c33" providerId="ADAL" clId="{C595B330-126D-4E85-8201-F13B03DF54AA}" dt="2025-04-17T17:58:01.472" v="7473" actId="114"/>
          <ac:spMkLst>
            <pc:docMk/>
            <pc:sldMk cId="3336592351" sldId="396"/>
            <ac:spMk id="3" creationId="{1F657D63-510D-3128-76FE-C32FD7B9FCD3}"/>
          </ac:spMkLst>
        </pc:spChg>
      </pc:sldChg>
      <pc:sldChg chg="delSp modSp add del mod">
        <pc:chgData name="Drake, Christopher G CIV USARMY DEVCOM AC (USA)" userId="1d506910-e6d5-485d-885b-6795e0c42c33" providerId="ADAL" clId="{C595B330-126D-4E85-8201-F13B03DF54AA}" dt="2025-03-19T17:03:13.185" v="3352" actId="47"/>
        <pc:sldMkLst>
          <pc:docMk/>
          <pc:sldMk cId="1414408608" sldId="397"/>
        </pc:sldMkLst>
      </pc:sldChg>
      <pc:sldChg chg="addSp delSp modSp add mod ord modShow">
        <pc:chgData name="Drake, Christopher G CIV USARMY DEVCOM AC (USA)" userId="1d506910-e6d5-485d-885b-6795e0c42c33" providerId="ADAL" clId="{C595B330-126D-4E85-8201-F13B03DF54AA}" dt="2025-04-21T02:18:55.087" v="7541" actId="729"/>
        <pc:sldMkLst>
          <pc:docMk/>
          <pc:sldMk cId="1341344168" sldId="398"/>
        </pc:sldMkLst>
        <pc:spChg chg="mod">
          <ac:chgData name="Drake, Christopher G CIV USARMY DEVCOM AC (USA)" userId="1d506910-e6d5-485d-885b-6795e0c42c33" providerId="ADAL" clId="{C595B330-126D-4E85-8201-F13B03DF54AA}" dt="2025-03-19T17:37:09.330" v="3895" actId="20577"/>
          <ac:spMkLst>
            <pc:docMk/>
            <pc:sldMk cId="1341344168" sldId="398"/>
            <ac:spMk id="2" creationId="{A311F733-64B7-B7C9-5503-6C1E1B168369}"/>
          </ac:spMkLst>
        </pc:spChg>
        <pc:spChg chg="mod">
          <ac:chgData name="Drake, Christopher G CIV USARMY DEVCOM AC (USA)" userId="1d506910-e6d5-485d-885b-6795e0c42c33" providerId="ADAL" clId="{C595B330-126D-4E85-8201-F13B03DF54AA}" dt="2025-03-20T13:13:47.729" v="4986" actId="404"/>
          <ac:spMkLst>
            <pc:docMk/>
            <pc:sldMk cId="1341344168" sldId="398"/>
            <ac:spMk id="7" creationId="{54A5FA95-6AD6-AD80-5F28-78440A539079}"/>
          </ac:spMkLst>
        </pc:spChg>
        <pc:picChg chg="add mod">
          <ac:chgData name="Drake, Christopher G CIV USARMY DEVCOM AC (USA)" userId="1d506910-e6d5-485d-885b-6795e0c42c33" providerId="ADAL" clId="{C595B330-126D-4E85-8201-F13B03DF54AA}" dt="2025-03-19T17:35:05.833" v="3810" actId="1076"/>
          <ac:picMkLst>
            <pc:docMk/>
            <pc:sldMk cId="1341344168" sldId="398"/>
            <ac:picMk id="3" creationId="{137B3242-ADDF-FBC7-39A2-833E1480A767}"/>
          </ac:picMkLst>
        </pc:picChg>
      </pc:sldChg>
      <pc:sldChg chg="addSp delSp modSp add mod modShow">
        <pc:chgData name="Drake, Christopher G CIV USARMY DEVCOM AC (USA)" userId="1d506910-e6d5-485d-885b-6795e0c42c33" providerId="ADAL" clId="{C595B330-126D-4E85-8201-F13B03DF54AA}" dt="2025-04-21T02:18:55.087" v="7541" actId="729"/>
        <pc:sldMkLst>
          <pc:docMk/>
          <pc:sldMk cId="229606462" sldId="399"/>
        </pc:sldMkLst>
        <pc:spChg chg="mod">
          <ac:chgData name="Drake, Christopher G CIV USARMY DEVCOM AC (USA)" userId="1d506910-e6d5-485d-885b-6795e0c42c33" providerId="ADAL" clId="{C595B330-126D-4E85-8201-F13B03DF54AA}" dt="2025-03-19T17:30:51.170" v="3784" actId="20577"/>
          <ac:spMkLst>
            <pc:docMk/>
            <pc:sldMk cId="229606462" sldId="399"/>
            <ac:spMk id="2" creationId="{A76E44D9-6661-8095-90B4-F3AC5ACEF3D9}"/>
          </ac:spMkLst>
        </pc:spChg>
        <pc:spChg chg="mod">
          <ac:chgData name="Drake, Christopher G CIV USARMY DEVCOM AC (USA)" userId="1d506910-e6d5-485d-885b-6795e0c42c33" providerId="ADAL" clId="{C595B330-126D-4E85-8201-F13B03DF54AA}" dt="2025-03-20T16:35:13.568" v="6788" actId="20577"/>
          <ac:spMkLst>
            <pc:docMk/>
            <pc:sldMk cId="229606462" sldId="399"/>
            <ac:spMk id="7" creationId="{078EB472-E886-10BB-CB3E-2702E6D98CF0}"/>
          </ac:spMkLst>
        </pc:spChg>
        <pc:picChg chg="add mod">
          <ac:chgData name="Drake, Christopher G CIV USARMY DEVCOM AC (USA)" userId="1d506910-e6d5-485d-885b-6795e0c42c33" providerId="ADAL" clId="{C595B330-126D-4E85-8201-F13B03DF54AA}" dt="2025-03-19T17:26:56.520" v="3762" actId="14100"/>
          <ac:picMkLst>
            <pc:docMk/>
            <pc:sldMk cId="229606462" sldId="399"/>
            <ac:picMk id="3" creationId="{565AF834-3633-765C-13C2-9D61F48BFEBF}"/>
          </ac:picMkLst>
        </pc:picChg>
        <pc:picChg chg="add mod">
          <ac:chgData name="Drake, Christopher G CIV USARMY DEVCOM AC (USA)" userId="1d506910-e6d5-485d-885b-6795e0c42c33" providerId="ADAL" clId="{C595B330-126D-4E85-8201-F13B03DF54AA}" dt="2025-03-19T17:26:34.897" v="3758" actId="1038"/>
          <ac:picMkLst>
            <pc:docMk/>
            <pc:sldMk cId="229606462" sldId="399"/>
            <ac:picMk id="6" creationId="{41E04F8A-AB87-3CF5-F591-C57C20044A9F}"/>
          </ac:picMkLst>
        </pc:picChg>
        <pc:picChg chg="mod">
          <ac:chgData name="Drake, Christopher G CIV USARMY DEVCOM AC (USA)" userId="1d506910-e6d5-485d-885b-6795e0c42c33" providerId="ADAL" clId="{C595B330-126D-4E85-8201-F13B03DF54AA}" dt="2025-03-19T17:26:49.542" v="3761" actId="14100"/>
          <ac:picMkLst>
            <pc:docMk/>
            <pc:sldMk cId="229606462" sldId="399"/>
            <ac:picMk id="9" creationId="{7DAB5851-F3F9-F3F8-389B-0DA966E0365E}"/>
          </ac:picMkLst>
        </pc:picChg>
      </pc:sldChg>
      <pc:sldChg chg="modSp add del mod">
        <pc:chgData name="Drake, Christopher G CIV USARMY DEVCOM AC (USA)" userId="1d506910-e6d5-485d-885b-6795e0c42c33" providerId="ADAL" clId="{C595B330-126D-4E85-8201-F13B03DF54AA}" dt="2025-03-19T16:43:32.363" v="2003" actId="47"/>
        <pc:sldMkLst>
          <pc:docMk/>
          <pc:sldMk cId="1182151316" sldId="400"/>
        </pc:sldMkLst>
      </pc:sldChg>
      <pc:sldChg chg="modSp add mod ord modShow">
        <pc:chgData name="Drake, Christopher G CIV USARMY DEVCOM AC (USA)" userId="1d506910-e6d5-485d-885b-6795e0c42c33" providerId="ADAL" clId="{C595B330-126D-4E85-8201-F13B03DF54AA}" dt="2025-04-21T02:18:55.087" v="7541" actId="729"/>
        <pc:sldMkLst>
          <pc:docMk/>
          <pc:sldMk cId="3954835020" sldId="400"/>
        </pc:sldMkLst>
        <pc:spChg chg="mod">
          <ac:chgData name="Drake, Christopher G CIV USARMY DEVCOM AC (USA)" userId="1d506910-e6d5-485d-885b-6795e0c42c33" providerId="ADAL" clId="{C595B330-126D-4E85-8201-F13B03DF54AA}" dt="2025-03-19T16:50:04.964" v="2332" actId="20577"/>
          <ac:spMkLst>
            <pc:docMk/>
            <pc:sldMk cId="3954835020" sldId="400"/>
            <ac:spMk id="2" creationId="{06A8478E-9F5E-2E1E-67FB-F8BDC1BC2E0C}"/>
          </ac:spMkLst>
        </pc:spChg>
        <pc:spChg chg="mod">
          <ac:chgData name="Drake, Christopher G CIV USARMY DEVCOM AC (USA)" userId="1d506910-e6d5-485d-885b-6795e0c42c33" providerId="ADAL" clId="{C595B330-126D-4E85-8201-F13B03DF54AA}" dt="2025-03-26T18:31:05.810" v="7059" actId="113"/>
          <ac:spMkLst>
            <pc:docMk/>
            <pc:sldMk cId="3954835020" sldId="400"/>
            <ac:spMk id="3" creationId="{92D2C01F-4214-6AE2-6AEA-F5424909B8DA}"/>
          </ac:spMkLst>
        </pc:spChg>
        <pc:spChg chg="mod">
          <ac:chgData name="Drake, Christopher G CIV USARMY DEVCOM AC (USA)" userId="1d506910-e6d5-485d-885b-6795e0c42c33" providerId="ADAL" clId="{C595B330-126D-4E85-8201-F13B03DF54AA}" dt="2025-03-26T18:32:00.290" v="7060" actId="2"/>
          <ac:spMkLst>
            <pc:docMk/>
            <pc:sldMk cId="3954835020" sldId="400"/>
            <ac:spMk id="6" creationId="{69926063-2F24-6C55-0996-DFEE264482BA}"/>
          </ac:spMkLst>
        </pc:spChg>
      </pc:sldChg>
      <pc:sldChg chg="delSp add del mod">
        <pc:chgData name="Drake, Christopher G CIV USARMY DEVCOM AC (USA)" userId="1d506910-e6d5-485d-885b-6795e0c42c33" providerId="ADAL" clId="{C595B330-126D-4E85-8201-F13B03DF54AA}" dt="2025-03-19T17:35:22.659" v="3811" actId="47"/>
        <pc:sldMkLst>
          <pc:docMk/>
          <pc:sldMk cId="490440333" sldId="401"/>
        </pc:sldMkLst>
      </pc:sldChg>
      <pc:sldChg chg="addSp modSp add mod modShow">
        <pc:chgData name="Drake, Christopher G CIV USARMY DEVCOM AC (USA)" userId="1d506910-e6d5-485d-885b-6795e0c42c33" providerId="ADAL" clId="{C595B330-126D-4E85-8201-F13B03DF54AA}" dt="2025-04-21T02:18:55.087" v="7541" actId="729"/>
        <pc:sldMkLst>
          <pc:docMk/>
          <pc:sldMk cId="3179603848" sldId="401"/>
        </pc:sldMkLst>
        <pc:spChg chg="mod">
          <ac:chgData name="Drake, Christopher G CIV USARMY DEVCOM AC (USA)" userId="1d506910-e6d5-485d-885b-6795e0c42c33" providerId="ADAL" clId="{C595B330-126D-4E85-8201-F13B03DF54AA}" dt="2025-03-20T13:17:27.980" v="5023" actId="20577"/>
          <ac:spMkLst>
            <pc:docMk/>
            <pc:sldMk cId="3179603848" sldId="401"/>
            <ac:spMk id="2" creationId="{50B09875-BDF6-8455-BE63-1EEB98B43011}"/>
          </ac:spMkLst>
        </pc:spChg>
        <pc:spChg chg="mod">
          <ac:chgData name="Drake, Christopher G CIV USARMY DEVCOM AC (USA)" userId="1d506910-e6d5-485d-885b-6795e0c42c33" providerId="ADAL" clId="{C595B330-126D-4E85-8201-F13B03DF54AA}" dt="2025-03-26T18:32:08.065" v="7063" actId="20577"/>
          <ac:spMkLst>
            <pc:docMk/>
            <pc:sldMk cId="3179603848" sldId="401"/>
            <ac:spMk id="3" creationId="{3CDD0514-6069-368C-FDB1-F3ABF2DD37BD}"/>
          </ac:spMkLst>
        </pc:spChg>
        <pc:picChg chg="mod">
          <ac:chgData name="Drake, Christopher G CIV USARMY DEVCOM AC (USA)" userId="1d506910-e6d5-485d-885b-6795e0c42c33" providerId="ADAL" clId="{C595B330-126D-4E85-8201-F13B03DF54AA}" dt="2025-03-20T16:02:07.920" v="5718" actId="1037"/>
          <ac:picMkLst>
            <pc:docMk/>
            <pc:sldMk cId="3179603848" sldId="401"/>
            <ac:picMk id="6" creationId="{91B29D2C-9A62-45B4-A014-DCC27E77AA8F}"/>
          </ac:picMkLst>
        </pc:picChg>
        <pc:picChg chg="mod">
          <ac:chgData name="Drake, Christopher G CIV USARMY DEVCOM AC (USA)" userId="1d506910-e6d5-485d-885b-6795e0c42c33" providerId="ADAL" clId="{C595B330-126D-4E85-8201-F13B03DF54AA}" dt="2025-03-20T13:22:32.309" v="5076" actId="1076"/>
          <ac:picMkLst>
            <pc:docMk/>
            <pc:sldMk cId="3179603848" sldId="401"/>
            <ac:picMk id="7" creationId="{831B443B-2D36-1C30-7B8F-D33BDD95D2F2}"/>
          </ac:picMkLst>
        </pc:picChg>
        <pc:picChg chg="add mod">
          <ac:chgData name="Drake, Christopher G CIV USARMY DEVCOM AC (USA)" userId="1d506910-e6d5-485d-885b-6795e0c42c33" providerId="ADAL" clId="{C595B330-126D-4E85-8201-F13B03DF54AA}" dt="2025-03-20T13:22:21.398" v="5075" actId="1076"/>
          <ac:picMkLst>
            <pc:docMk/>
            <pc:sldMk cId="3179603848" sldId="401"/>
            <ac:picMk id="9" creationId="{D8B2C0E5-CF5B-83B7-0F11-B1E670C48B14}"/>
          </ac:picMkLst>
        </pc:picChg>
      </pc:sldChg>
      <pc:sldChg chg="addSp delSp modSp add mod modShow">
        <pc:chgData name="Drake, Christopher G CIV USARMY DEVCOM AC (USA)" userId="1d506910-e6d5-485d-885b-6795e0c42c33" providerId="ADAL" clId="{C595B330-126D-4E85-8201-F13B03DF54AA}" dt="2025-04-21T02:18:55.087" v="7541" actId="729"/>
        <pc:sldMkLst>
          <pc:docMk/>
          <pc:sldMk cId="3517836437" sldId="402"/>
        </pc:sldMkLst>
        <pc:spChg chg="mod">
          <ac:chgData name="Drake, Christopher G CIV USARMY DEVCOM AC (USA)" userId="1d506910-e6d5-485d-885b-6795e0c42c33" providerId="ADAL" clId="{C595B330-126D-4E85-8201-F13B03DF54AA}" dt="2025-03-20T13:33:35.951" v="5200" actId="20577"/>
          <ac:spMkLst>
            <pc:docMk/>
            <pc:sldMk cId="3517836437" sldId="402"/>
            <ac:spMk id="2" creationId="{E3B870EE-DF38-6608-52B7-CFA71906592E}"/>
          </ac:spMkLst>
        </pc:spChg>
        <pc:spChg chg="mod">
          <ac:chgData name="Drake, Christopher G CIV USARMY DEVCOM AC (USA)" userId="1d506910-e6d5-485d-885b-6795e0c42c33" providerId="ADAL" clId="{C595B330-126D-4E85-8201-F13B03DF54AA}" dt="2025-03-20T13:36:38.351" v="5268" actId="20577"/>
          <ac:spMkLst>
            <pc:docMk/>
            <pc:sldMk cId="3517836437" sldId="402"/>
            <ac:spMk id="3" creationId="{BB681610-64C6-BB19-CC52-62A9E524440D}"/>
          </ac:spMkLst>
        </pc:spChg>
        <pc:picChg chg="add mod">
          <ac:chgData name="Drake, Christopher G CIV USARMY DEVCOM AC (USA)" userId="1d506910-e6d5-485d-885b-6795e0c42c33" providerId="ADAL" clId="{C595B330-126D-4E85-8201-F13B03DF54AA}" dt="2025-03-20T13:37:42.883" v="5276" actId="1076"/>
          <ac:picMkLst>
            <pc:docMk/>
            <pc:sldMk cId="3517836437" sldId="402"/>
            <ac:picMk id="11" creationId="{57709013-9D89-3B54-0572-A9DB8B541502}"/>
          </ac:picMkLst>
        </pc:picChg>
        <pc:picChg chg="add mod">
          <ac:chgData name="Drake, Christopher G CIV USARMY DEVCOM AC (USA)" userId="1d506910-e6d5-485d-885b-6795e0c42c33" providerId="ADAL" clId="{C595B330-126D-4E85-8201-F13B03DF54AA}" dt="2025-03-20T15:47:50.153" v="5318" actId="1076"/>
          <ac:picMkLst>
            <pc:docMk/>
            <pc:sldMk cId="3517836437" sldId="402"/>
            <ac:picMk id="12" creationId="{D6BB826C-9EEB-70A4-107A-47C1D11314FD}"/>
          </ac:picMkLst>
        </pc:picChg>
        <pc:picChg chg="add mod">
          <ac:chgData name="Drake, Christopher G CIV USARMY DEVCOM AC (USA)" userId="1d506910-e6d5-485d-885b-6795e0c42c33" providerId="ADAL" clId="{C595B330-126D-4E85-8201-F13B03DF54AA}" dt="2025-03-20T15:47:57.318" v="5321" actId="1076"/>
          <ac:picMkLst>
            <pc:docMk/>
            <pc:sldMk cId="3517836437" sldId="402"/>
            <ac:picMk id="13" creationId="{165ED4BD-1FF1-E5DF-0335-297F7877D2D1}"/>
          </ac:picMkLst>
        </pc:picChg>
        <pc:picChg chg="add mod">
          <ac:chgData name="Drake, Christopher G CIV USARMY DEVCOM AC (USA)" userId="1d506910-e6d5-485d-885b-6795e0c42c33" providerId="ADAL" clId="{C595B330-126D-4E85-8201-F13B03DF54AA}" dt="2025-03-20T15:48:02.687" v="5323" actId="14100"/>
          <ac:picMkLst>
            <pc:docMk/>
            <pc:sldMk cId="3517836437" sldId="402"/>
            <ac:picMk id="14" creationId="{6818B4CF-7E29-E9C9-D848-7AAEF9A352F6}"/>
          </ac:picMkLst>
        </pc:picChg>
      </pc:sldChg>
      <pc:sldChg chg="modSp add mod modShow">
        <pc:chgData name="Drake, Christopher G CIV USARMY DEVCOM AC (USA)" userId="1d506910-e6d5-485d-885b-6795e0c42c33" providerId="ADAL" clId="{C595B330-126D-4E85-8201-F13B03DF54AA}" dt="2025-04-21T02:18:55.087" v="7541" actId="729"/>
        <pc:sldMkLst>
          <pc:docMk/>
          <pc:sldMk cId="2009111325" sldId="403"/>
        </pc:sldMkLst>
        <pc:spChg chg="mod">
          <ac:chgData name="Drake, Christopher G CIV USARMY DEVCOM AC (USA)" userId="1d506910-e6d5-485d-885b-6795e0c42c33" providerId="ADAL" clId="{C595B330-126D-4E85-8201-F13B03DF54AA}" dt="2025-03-25T18:11:51.760" v="6997" actId="20577"/>
          <ac:spMkLst>
            <pc:docMk/>
            <pc:sldMk cId="2009111325" sldId="403"/>
            <ac:spMk id="2" creationId="{E3074C9F-F89C-5F7B-ECA3-B2BF181C43B1}"/>
          </ac:spMkLst>
        </pc:spChg>
        <pc:spChg chg="mod">
          <ac:chgData name="Drake, Christopher G CIV USARMY DEVCOM AC (USA)" userId="1d506910-e6d5-485d-885b-6795e0c42c33" providerId="ADAL" clId="{C595B330-126D-4E85-8201-F13B03DF54AA}" dt="2025-03-25T18:14:44.901" v="7018" actId="113"/>
          <ac:spMkLst>
            <pc:docMk/>
            <pc:sldMk cId="2009111325" sldId="403"/>
            <ac:spMk id="3" creationId="{1C8E1F62-75D9-8758-8063-4ED4B15DCA74}"/>
          </ac:spMkLst>
        </pc:spChg>
      </pc:sldChg>
      <pc:sldMasterChg chg="modSp mod modSldLayout">
        <pc:chgData name="Drake, Christopher G CIV USARMY DEVCOM AC (USA)" userId="1d506910-e6d5-485d-885b-6795e0c42c33" providerId="ADAL" clId="{C595B330-126D-4E85-8201-F13B03DF54AA}" dt="2025-03-14T15:49:31.233" v="1653" actId="403"/>
        <pc:sldMasterMkLst>
          <pc:docMk/>
          <pc:sldMasterMk cId="2530643548" sldId="2147483660"/>
        </pc:sldMasterMkLst>
        <pc:spChg chg="mod">
          <ac:chgData name="Drake, Christopher G CIV USARMY DEVCOM AC (USA)" userId="1d506910-e6d5-485d-885b-6795e0c42c33" providerId="ADAL" clId="{C595B330-126D-4E85-8201-F13B03DF54AA}" dt="2025-03-14T15:48:00.819" v="1641" actId="403"/>
          <ac:spMkLst>
            <pc:docMk/>
            <pc:sldMasterMk cId="2530643548" sldId="2147483660"/>
            <ac:spMk id="5" creationId="{A505B177-5D6D-67A3-C213-FBD8A41DB44D}"/>
          </ac:spMkLst>
        </pc:spChg>
        <pc:spChg chg="mod">
          <ac:chgData name="Drake, Christopher G CIV USARMY DEVCOM AC (USA)" userId="1d506910-e6d5-485d-885b-6795e0c42c33" providerId="ADAL" clId="{C595B330-126D-4E85-8201-F13B03DF54AA}" dt="2025-03-14T15:49:31.233" v="1653" actId="403"/>
          <ac:spMkLst>
            <pc:docMk/>
            <pc:sldMasterMk cId="2530643548" sldId="2147483660"/>
            <ac:spMk id="6" creationId="{B1B11D7F-02E5-4718-D558-9A38AEFE4A3F}"/>
          </ac:spMkLst>
        </pc:spChg>
        <pc:spChg chg="mod">
          <ac:chgData name="Drake, Christopher G CIV USARMY DEVCOM AC (USA)" userId="1d506910-e6d5-485d-885b-6795e0c42c33" providerId="ADAL" clId="{C595B330-126D-4E85-8201-F13B03DF54AA}" dt="2025-03-10T14:02:14.092" v="134" actId="6549"/>
          <ac:spMkLst>
            <pc:docMk/>
            <pc:sldMasterMk cId="2530643548" sldId="2147483660"/>
            <ac:spMk id="13" creationId="{B598B6A5-7EA2-1E58-A263-9A08F2A4D5DB}"/>
          </ac:spMkLst>
        </pc:spChg>
        <pc:sldLayoutChg chg="modSp mod">
          <pc:chgData name="Drake, Christopher G CIV USARMY DEVCOM AC (USA)" userId="1d506910-e6d5-485d-885b-6795e0c42c33" providerId="ADAL" clId="{C595B330-126D-4E85-8201-F13B03DF54AA}" dt="2025-03-14T15:49:01.905" v="1650" actId="403"/>
          <pc:sldLayoutMkLst>
            <pc:docMk/>
            <pc:sldMasterMk cId="2530643548" sldId="2147483660"/>
            <pc:sldLayoutMk cId="2491016078" sldId="2147483674"/>
          </pc:sldLayoutMkLst>
          <pc:spChg chg="mod">
            <ac:chgData name="Drake, Christopher G CIV USARMY DEVCOM AC (USA)" userId="1d506910-e6d5-485d-885b-6795e0c42c33" providerId="ADAL" clId="{C595B330-126D-4E85-8201-F13B03DF54AA}" dt="2025-03-14T15:49:01.905" v="1650" actId="403"/>
            <ac:spMkLst>
              <pc:docMk/>
              <pc:sldMasterMk cId="2530643548" sldId="2147483660"/>
              <pc:sldLayoutMk cId="2491016078" sldId="2147483674"/>
              <ac:spMk id="33" creationId="{D4BDA86B-F1DD-21F5-60E2-12D097B12109}"/>
            </ac:spMkLst>
          </pc:spChg>
          <pc:spChg chg="mod">
            <ac:chgData name="Drake, Christopher G CIV USARMY DEVCOM AC (USA)" userId="1d506910-e6d5-485d-885b-6795e0c42c33" providerId="ADAL" clId="{C595B330-126D-4E85-8201-F13B03DF54AA}" dt="2025-03-14T15:48:40.944" v="1648" actId="207"/>
            <ac:spMkLst>
              <pc:docMk/>
              <pc:sldMasterMk cId="2530643548" sldId="2147483660"/>
              <pc:sldLayoutMk cId="2491016078" sldId="2147483674"/>
              <ac:spMk id="34" creationId="{03B5652A-71B3-3D94-B087-E645BF5AF7C7}"/>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D5FD40-329B-B51A-B969-25C0FCC874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B95F99-4EBA-6581-1DE7-75BE3A03AA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A5FE44-C727-4B44-AC35-D47522042F47}" type="datetimeFigureOut">
              <a:rPr lang="en-US" smtClean="0"/>
              <a:t>4/17/2025</a:t>
            </a:fld>
            <a:endParaRPr lang="en-US" dirty="0"/>
          </a:p>
        </p:txBody>
      </p:sp>
      <p:sp>
        <p:nvSpPr>
          <p:cNvPr id="4" name="Footer Placeholder 3">
            <a:extLst>
              <a:ext uri="{FF2B5EF4-FFF2-40B4-BE49-F238E27FC236}">
                <a16:creationId xmlns:a16="http://schemas.microsoft.com/office/drawing/2014/main" id="{2BD4EE63-BACC-BB25-9D5E-06ED25633D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F684ACE-71D3-B814-49CB-07A42B382D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ED381B-BC01-6545-81F8-8797C0846FE1}" type="slidenum">
              <a:rPr lang="en-US" smtClean="0"/>
              <a:t>‹#›</a:t>
            </a:fld>
            <a:endParaRPr lang="en-US" dirty="0"/>
          </a:p>
        </p:txBody>
      </p:sp>
    </p:spTree>
    <p:extLst>
      <p:ext uri="{BB962C8B-B14F-4D97-AF65-F5344CB8AC3E}">
        <p14:creationId xmlns:p14="http://schemas.microsoft.com/office/powerpoint/2010/main" val="125706377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DACA9-C708-FB41-A6FA-3D94FFC8E73D}" type="datetimeFigureOut">
              <a:rPr lang="en-US" smtClean="0"/>
              <a:t>4/17/2025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5E666-0780-B84F-93A5-9513831C5190}" type="slidenum">
              <a:rPr lang="en-US" smtClean="0"/>
              <a:t>‹#›</a:t>
            </a:fld>
            <a:endParaRPr lang="en-US" dirty="0"/>
          </a:p>
        </p:txBody>
      </p:sp>
    </p:spTree>
    <p:extLst>
      <p:ext uri="{BB962C8B-B14F-4D97-AF65-F5344CB8AC3E}">
        <p14:creationId xmlns:p14="http://schemas.microsoft.com/office/powerpoint/2010/main" val="2893071161"/>
      </p:ext>
    </p:extLst>
  </p:cSld>
  <p:clrMap bg1="lt1" tx1="dk1" bg2="lt2" tx2="dk2" accent1="accent1" accent2="accent2" accent3="accent3" accent4="accent4" accent5="accent5" accent6="accent6" hlink="hlink" folHlink="folHlink"/>
  <p:notesStyle>
    <a:lvl1pPr marL="18288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6576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864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3152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91440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109728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128016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146304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164592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21F20"/>
        </a:solidFill>
        <a:effectLst/>
      </p:bgPr>
    </p:bg>
    <p:spTree>
      <p:nvGrpSpPr>
        <p:cNvPr id="1" name=""/>
        <p:cNvGrpSpPr/>
        <p:nvPr/>
      </p:nvGrpSpPr>
      <p:grpSpPr>
        <a:xfrm>
          <a:off x="0" y="0"/>
          <a:ext cx="0" cy="0"/>
          <a:chOff x="0" y="0"/>
          <a:chExt cx="0" cy="0"/>
        </a:xfrm>
      </p:grpSpPr>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548218" y="1974220"/>
            <a:ext cx="8644270" cy="2377440"/>
            <a:chOff x="565848" y="2240280"/>
            <a:chExt cx="8872230"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dirty="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738966" y="2202820"/>
            <a:ext cx="8334391" cy="1325880"/>
          </a:xfrm>
        </p:spPr>
        <p:txBody>
          <a:bodyPr anchor="t" anchorCtr="0"/>
          <a:lstStyle>
            <a:lvl1pPr algn="l">
              <a:lnSpc>
                <a:spcPct val="80000"/>
              </a:lnSpc>
              <a:defRPr sz="3600"/>
            </a:lvl1pPr>
          </a:lstStyle>
          <a:p>
            <a:r>
              <a:rPr kumimoji="0" lang="en-US" sz="3600" b="0" i="0" u="none" strike="noStrike" kern="1200" cap="all" spc="0" normalizeH="0" baseline="0" noProof="0" dirty="0">
                <a:ln>
                  <a:noFill/>
                </a:ln>
                <a:solidFill>
                  <a:srgbClr val="FFFFFF"/>
                </a:solidFill>
                <a:effectLst/>
                <a:uLnTx/>
                <a:uFillTx/>
                <a:latin typeface="Arial"/>
                <a:ea typeface="+mj-ea"/>
                <a:cs typeface="+mj-cs"/>
              </a:rPr>
              <a:t>PRESENTATION TITLE</a:t>
            </a:r>
            <a:br>
              <a:rPr kumimoji="0" lang="en-US" sz="3600" b="0" i="0" u="none" strike="noStrike" kern="1200" cap="all" spc="0" normalizeH="0" baseline="0" noProof="0" dirty="0">
                <a:ln>
                  <a:noFill/>
                </a:ln>
                <a:solidFill>
                  <a:srgbClr val="FFFFFF"/>
                </a:solidFill>
                <a:effectLst/>
                <a:uLnTx/>
                <a:uFillTx/>
                <a:latin typeface="Arial"/>
                <a:ea typeface="+mj-ea"/>
                <a:cs typeface="+mj-cs"/>
              </a:rPr>
            </a:br>
            <a:r>
              <a:rPr kumimoji="0" lang="en-US" sz="3600" b="0" i="0" u="none" strike="noStrike" kern="1200" cap="all" spc="0" normalizeH="0" baseline="0" noProof="0" dirty="0">
                <a:ln>
                  <a:noFill/>
                </a:ln>
                <a:solidFill>
                  <a:srgbClr val="FFFFFF"/>
                </a:solidFill>
                <a:effectLst/>
                <a:uLnTx/>
                <a:uFillTx/>
                <a:latin typeface="Arial"/>
                <a:ea typeface="+mj-ea"/>
                <a:cs typeface="+mj-cs"/>
              </a:rPr>
              <a:t>PRESENTATION TITLE</a:t>
            </a:r>
            <a:br>
              <a:rPr kumimoji="0" lang="en-US" sz="3600" b="0" i="0" u="none" strike="noStrike" kern="1200" cap="all" spc="0" normalizeH="0" baseline="0" noProof="0" dirty="0">
                <a:ln>
                  <a:noFill/>
                </a:ln>
                <a:solidFill>
                  <a:srgbClr val="FFFFFF"/>
                </a:solidFill>
                <a:effectLst/>
                <a:uLnTx/>
                <a:uFillTx/>
                <a:latin typeface="Arial"/>
                <a:ea typeface="+mj-ea"/>
                <a:cs typeface="+mj-cs"/>
              </a:rPr>
            </a:br>
            <a:r>
              <a:rPr kumimoji="0" lang="en-US" sz="3600" b="0" i="0" u="none" strike="noStrike" kern="1200" cap="all" spc="0" normalizeH="0" baseline="0" noProof="0" dirty="0">
                <a:ln>
                  <a:noFill/>
                </a:ln>
                <a:solidFill>
                  <a:srgbClr val="FFCC01"/>
                </a:solidFill>
                <a:effectLst/>
                <a:uLnTx/>
                <a:uFillTx/>
                <a:latin typeface="Arial"/>
                <a:ea typeface="+mj-ea"/>
                <a:cs typeface="+mj-cs"/>
              </a:rPr>
              <a:t>THREE LINES MAX</a:t>
            </a:r>
            <a:endParaRPr lang="en-US" dirty="0"/>
          </a:p>
        </p:txBody>
      </p:sp>
      <p:sp>
        <p:nvSpPr>
          <p:cNvPr id="20" name="Date Placeholder 19">
            <a:extLst>
              <a:ext uri="{FF2B5EF4-FFF2-40B4-BE49-F238E27FC236}">
                <a16:creationId xmlns:a16="http://schemas.microsoft.com/office/drawing/2014/main" id="{39F9F092-1A2E-3BC5-0D99-EE4B132543F8}"/>
              </a:ext>
            </a:extLst>
          </p:cNvPr>
          <p:cNvSpPr>
            <a:spLocks noGrp="1"/>
          </p:cNvSpPr>
          <p:nvPr>
            <p:ph type="dt" sz="half" idx="49"/>
          </p:nvPr>
        </p:nvSpPr>
        <p:spPr/>
        <p:txBody>
          <a:bodyPr/>
          <a:lstStyle/>
          <a:p>
            <a:fld id="{7A3E0868-4E26-4CDC-8A56-D70E2D8B12FE}" type="datetime3">
              <a:rPr lang="en-US" smtClean="0"/>
              <a:t>17 April 2025</a:t>
            </a:fld>
            <a:endParaRPr lang="en-US" dirty="0"/>
          </a:p>
        </p:txBody>
      </p:sp>
      <p:sp>
        <p:nvSpPr>
          <p:cNvPr id="21" name="Slide Number Placeholder 20">
            <a:extLst>
              <a:ext uri="{FF2B5EF4-FFF2-40B4-BE49-F238E27FC236}">
                <a16:creationId xmlns:a16="http://schemas.microsoft.com/office/drawing/2014/main" id="{4D3DAC6A-DFDF-B313-4DB4-FA56B489F422}"/>
              </a:ext>
            </a:extLst>
          </p:cNvPr>
          <p:cNvSpPr>
            <a:spLocks noGrp="1"/>
          </p:cNvSpPr>
          <p:nvPr>
            <p:ph type="sldNum" sz="quarter" idx="50"/>
          </p:nvPr>
        </p:nvSpPr>
        <p:spPr/>
        <p:txBody>
          <a:bodyPr/>
          <a:lstStyle/>
          <a:p>
            <a:fld id="{64E5BE4B-2FBF-4174-9E62-85FAD1CB43A6}" type="slidenum">
              <a:rPr lang="en-US" smtClean="0"/>
              <a:pPr/>
              <a:t>‹#›</a:t>
            </a:fld>
            <a:endParaRPr lang="en-US" dirty="0"/>
          </a:p>
        </p:txBody>
      </p:sp>
      <p:sp>
        <p:nvSpPr>
          <p:cNvPr id="13" name="Text Placeholder 30">
            <a:extLst>
              <a:ext uri="{FF2B5EF4-FFF2-40B4-BE49-F238E27FC236}">
                <a16:creationId xmlns:a16="http://schemas.microsoft.com/office/drawing/2014/main" id="{FC933DC4-3663-15AC-8A64-D7573EE2EC9F}"/>
              </a:ext>
            </a:extLst>
          </p:cNvPr>
          <p:cNvSpPr>
            <a:spLocks noGrp="1"/>
          </p:cNvSpPr>
          <p:nvPr>
            <p:ph type="body" sz="quarter" idx="39" hasCustomPrompt="1"/>
          </p:nvPr>
        </p:nvSpPr>
        <p:spPr>
          <a:xfrm>
            <a:off x="547688" y="5133530"/>
            <a:ext cx="1335568" cy="138499"/>
          </a:xfrm>
          <a:prstGeom prst="rect">
            <a:avLst/>
          </a:prstGeom>
          <a:solidFill>
            <a:schemeClr val="tx1">
              <a:alpha val="93000"/>
            </a:schemeClr>
          </a:solid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Controlled by: </a:t>
            </a:r>
          </a:p>
        </p:txBody>
      </p:sp>
      <p:sp>
        <p:nvSpPr>
          <p:cNvPr id="22" name="Text Placeholder 30">
            <a:extLst>
              <a:ext uri="{FF2B5EF4-FFF2-40B4-BE49-F238E27FC236}">
                <a16:creationId xmlns:a16="http://schemas.microsoft.com/office/drawing/2014/main" id="{1FE393D1-D968-8D71-45F7-5B4A7CEF5CF9}"/>
              </a:ext>
            </a:extLst>
          </p:cNvPr>
          <p:cNvSpPr>
            <a:spLocks noGrp="1"/>
          </p:cNvSpPr>
          <p:nvPr>
            <p:ph type="body" sz="quarter" idx="40" hasCustomPrompt="1"/>
          </p:nvPr>
        </p:nvSpPr>
        <p:spPr>
          <a:xfrm>
            <a:off x="547688" y="4952738"/>
            <a:ext cx="1335568" cy="138499"/>
          </a:xfrm>
          <a:prstGeom prst="rect">
            <a:avLst/>
          </a:prstGeom>
          <a:solidFill>
            <a:schemeClr val="tx1">
              <a:alpha val="93000"/>
            </a:schemeClr>
          </a:solid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Controlled by: </a:t>
            </a:r>
          </a:p>
        </p:txBody>
      </p:sp>
      <p:sp>
        <p:nvSpPr>
          <p:cNvPr id="23" name="Text Placeholder 30">
            <a:extLst>
              <a:ext uri="{FF2B5EF4-FFF2-40B4-BE49-F238E27FC236}">
                <a16:creationId xmlns:a16="http://schemas.microsoft.com/office/drawing/2014/main" id="{DF69BC8A-AD59-63A3-64A2-27F7496859F1}"/>
              </a:ext>
            </a:extLst>
          </p:cNvPr>
          <p:cNvSpPr>
            <a:spLocks noGrp="1"/>
          </p:cNvSpPr>
          <p:nvPr>
            <p:ph type="body" sz="quarter" idx="41" hasCustomPrompt="1"/>
          </p:nvPr>
        </p:nvSpPr>
        <p:spPr>
          <a:xfrm>
            <a:off x="547688" y="5314322"/>
            <a:ext cx="1335568" cy="138499"/>
          </a:xfrm>
          <a:prstGeom prst="rect">
            <a:avLst/>
          </a:prstGeom>
          <a:solidFill>
            <a:schemeClr val="tx1">
              <a:alpha val="93000"/>
            </a:schemeClr>
          </a:solid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CUI Category: </a:t>
            </a:r>
          </a:p>
        </p:txBody>
      </p:sp>
      <p:sp>
        <p:nvSpPr>
          <p:cNvPr id="24" name="Text Placeholder 30">
            <a:extLst>
              <a:ext uri="{FF2B5EF4-FFF2-40B4-BE49-F238E27FC236}">
                <a16:creationId xmlns:a16="http://schemas.microsoft.com/office/drawing/2014/main" id="{EDE4793B-EE3D-A719-6990-5D9F67CBAF13}"/>
              </a:ext>
            </a:extLst>
          </p:cNvPr>
          <p:cNvSpPr>
            <a:spLocks noGrp="1"/>
          </p:cNvSpPr>
          <p:nvPr>
            <p:ph type="body" sz="quarter" idx="42" hasCustomPrompt="1"/>
          </p:nvPr>
        </p:nvSpPr>
        <p:spPr>
          <a:xfrm>
            <a:off x="547688" y="5495114"/>
            <a:ext cx="1335568" cy="138499"/>
          </a:xfrm>
          <a:prstGeom prst="rect">
            <a:avLst/>
          </a:prstGeom>
          <a:solidFill>
            <a:schemeClr val="tx1">
              <a:alpha val="93000"/>
            </a:schemeClr>
          </a:solid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Distribution Statement: </a:t>
            </a:r>
          </a:p>
        </p:txBody>
      </p:sp>
      <p:sp>
        <p:nvSpPr>
          <p:cNvPr id="25" name="Text Placeholder 30">
            <a:extLst>
              <a:ext uri="{FF2B5EF4-FFF2-40B4-BE49-F238E27FC236}">
                <a16:creationId xmlns:a16="http://schemas.microsoft.com/office/drawing/2014/main" id="{A24EE18E-6DA7-CB84-1F21-8DF1C7482384}"/>
              </a:ext>
            </a:extLst>
          </p:cNvPr>
          <p:cNvSpPr>
            <a:spLocks noGrp="1"/>
          </p:cNvSpPr>
          <p:nvPr>
            <p:ph type="body" sz="quarter" idx="43" hasCustomPrompt="1"/>
          </p:nvPr>
        </p:nvSpPr>
        <p:spPr>
          <a:xfrm>
            <a:off x="547688" y="5675906"/>
            <a:ext cx="1335568" cy="138499"/>
          </a:xfrm>
          <a:prstGeom prst="rect">
            <a:avLst/>
          </a:prstGeom>
          <a:solidFill>
            <a:schemeClr val="tx1">
              <a:alpha val="93000"/>
            </a:schemeClr>
          </a:solid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POC: </a:t>
            </a:r>
          </a:p>
        </p:txBody>
      </p:sp>
      <p:sp>
        <p:nvSpPr>
          <p:cNvPr id="26" name="Text Placeholder 30">
            <a:extLst>
              <a:ext uri="{FF2B5EF4-FFF2-40B4-BE49-F238E27FC236}">
                <a16:creationId xmlns:a16="http://schemas.microsoft.com/office/drawing/2014/main" id="{AAEE65B4-7FC0-51E0-61A9-DA039122F268}"/>
              </a:ext>
            </a:extLst>
          </p:cNvPr>
          <p:cNvSpPr>
            <a:spLocks noGrp="1"/>
          </p:cNvSpPr>
          <p:nvPr>
            <p:ph type="body" sz="quarter" idx="44"/>
          </p:nvPr>
        </p:nvSpPr>
        <p:spPr>
          <a:xfrm>
            <a:off x="1981200" y="5133530"/>
            <a:ext cx="3124934" cy="138499"/>
          </a:xfrm>
          <a:prstGeom prst="rect">
            <a:avLst/>
          </a:prstGeom>
          <a:solidFill>
            <a:schemeClr val="tx1">
              <a:alpha val="93000"/>
            </a:schemeClr>
          </a:solid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7" name="Text Placeholder 30">
            <a:extLst>
              <a:ext uri="{FF2B5EF4-FFF2-40B4-BE49-F238E27FC236}">
                <a16:creationId xmlns:a16="http://schemas.microsoft.com/office/drawing/2014/main" id="{6483CD3B-2F61-38F8-2851-B10539781BDC}"/>
              </a:ext>
            </a:extLst>
          </p:cNvPr>
          <p:cNvSpPr>
            <a:spLocks noGrp="1"/>
          </p:cNvSpPr>
          <p:nvPr>
            <p:ph type="body" sz="quarter" idx="45"/>
          </p:nvPr>
        </p:nvSpPr>
        <p:spPr>
          <a:xfrm>
            <a:off x="1981200" y="4952738"/>
            <a:ext cx="3124934" cy="138499"/>
          </a:xfrm>
          <a:prstGeom prst="rect">
            <a:avLst/>
          </a:prstGeom>
          <a:solidFill>
            <a:schemeClr val="tx1">
              <a:alpha val="93000"/>
            </a:schemeClr>
          </a:solid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8" name="Text Placeholder 30">
            <a:extLst>
              <a:ext uri="{FF2B5EF4-FFF2-40B4-BE49-F238E27FC236}">
                <a16:creationId xmlns:a16="http://schemas.microsoft.com/office/drawing/2014/main" id="{F72C11EB-F1A8-B896-9775-C7ADA2F83259}"/>
              </a:ext>
            </a:extLst>
          </p:cNvPr>
          <p:cNvSpPr>
            <a:spLocks noGrp="1"/>
          </p:cNvSpPr>
          <p:nvPr>
            <p:ph type="body" sz="quarter" idx="46"/>
          </p:nvPr>
        </p:nvSpPr>
        <p:spPr>
          <a:xfrm>
            <a:off x="1981200" y="5314322"/>
            <a:ext cx="3124934" cy="138499"/>
          </a:xfrm>
          <a:prstGeom prst="rect">
            <a:avLst/>
          </a:prstGeom>
          <a:solidFill>
            <a:schemeClr val="tx1">
              <a:alpha val="93000"/>
            </a:schemeClr>
          </a:solid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9" name="Text Placeholder 30">
            <a:extLst>
              <a:ext uri="{FF2B5EF4-FFF2-40B4-BE49-F238E27FC236}">
                <a16:creationId xmlns:a16="http://schemas.microsoft.com/office/drawing/2014/main" id="{4BF91907-2C5A-9E08-110C-64B850CA6482}"/>
              </a:ext>
            </a:extLst>
          </p:cNvPr>
          <p:cNvSpPr>
            <a:spLocks noGrp="1"/>
          </p:cNvSpPr>
          <p:nvPr>
            <p:ph type="body" sz="quarter" idx="47"/>
          </p:nvPr>
        </p:nvSpPr>
        <p:spPr>
          <a:xfrm>
            <a:off x="1981200" y="5495114"/>
            <a:ext cx="3124934" cy="138499"/>
          </a:xfrm>
          <a:prstGeom prst="rect">
            <a:avLst/>
          </a:prstGeom>
          <a:solidFill>
            <a:schemeClr val="tx1">
              <a:alpha val="93000"/>
            </a:schemeClr>
          </a:solid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30" name="Text Placeholder 30">
            <a:extLst>
              <a:ext uri="{FF2B5EF4-FFF2-40B4-BE49-F238E27FC236}">
                <a16:creationId xmlns:a16="http://schemas.microsoft.com/office/drawing/2014/main" id="{0F5C0BB3-E700-E0BE-1E5D-F32BFF0DB730}"/>
              </a:ext>
            </a:extLst>
          </p:cNvPr>
          <p:cNvSpPr>
            <a:spLocks noGrp="1"/>
          </p:cNvSpPr>
          <p:nvPr>
            <p:ph type="body" sz="quarter" idx="48"/>
          </p:nvPr>
        </p:nvSpPr>
        <p:spPr>
          <a:xfrm>
            <a:off x="1981200" y="5675906"/>
            <a:ext cx="3124934" cy="138499"/>
          </a:xfrm>
          <a:prstGeom prst="rect">
            <a:avLst/>
          </a:prstGeom>
          <a:solidFill>
            <a:schemeClr val="tx1">
              <a:alpha val="93000"/>
            </a:schemeClr>
          </a:solid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pic>
        <p:nvPicPr>
          <p:cNvPr id="5" name="U.S. Army" descr="U.S. Army">
            <a:extLst>
              <a:ext uri="{FF2B5EF4-FFF2-40B4-BE49-F238E27FC236}">
                <a16:creationId xmlns:a16="http://schemas.microsoft.com/office/drawing/2014/main" id="{8765D769-2E19-A1D0-70F0-660B5118F32F}"/>
              </a:ext>
            </a:extLst>
          </p:cNvPr>
          <p:cNvPicPr>
            <a:picLocks noChangeAspect="1"/>
          </p:cNvPicPr>
          <p:nvPr userDrawn="1"/>
        </p:nvPicPr>
        <p:blipFill>
          <a:blip r:embed="rId2"/>
          <a:stretch>
            <a:fillRect/>
          </a:stretch>
        </p:blipFill>
        <p:spPr bwMode="black">
          <a:xfrm>
            <a:off x="244899" y="112631"/>
            <a:ext cx="3246120" cy="1225808"/>
          </a:xfrm>
          <a:prstGeom prst="rect">
            <a:avLst/>
          </a:prstGeom>
        </p:spPr>
      </p:pic>
      <p:pic>
        <p:nvPicPr>
          <p:cNvPr id="7" name="Picture 6">
            <a:extLst>
              <a:ext uri="{FF2B5EF4-FFF2-40B4-BE49-F238E27FC236}">
                <a16:creationId xmlns:a16="http://schemas.microsoft.com/office/drawing/2014/main" id="{4367708F-A6ED-2C67-AAB2-F57AAA10F9A2}"/>
              </a:ext>
            </a:extLst>
          </p:cNvPr>
          <p:cNvPicPr>
            <a:picLocks noChangeAspect="1"/>
          </p:cNvPicPr>
          <p:nvPr userDrawn="1"/>
        </p:nvPicPr>
        <p:blipFill>
          <a:blip r:embed="rId3"/>
          <a:srcRect/>
          <a:stretch/>
        </p:blipFill>
        <p:spPr>
          <a:xfrm>
            <a:off x="10004616" y="411162"/>
            <a:ext cx="1629707" cy="478023"/>
          </a:xfrm>
          <a:prstGeom prst="rect">
            <a:avLst/>
          </a:prstGeom>
        </p:spPr>
      </p:pic>
      <p:sp>
        <p:nvSpPr>
          <p:cNvPr id="9" name="Rectangle 15">
            <a:extLst>
              <a:ext uri="{FF2B5EF4-FFF2-40B4-BE49-F238E27FC236}">
                <a16:creationId xmlns:a16="http://schemas.microsoft.com/office/drawing/2014/main" id="{7A717986-EC00-F188-3318-9468ADB94423}"/>
              </a:ext>
            </a:extLst>
          </p:cNvPr>
          <p:cNvSpPr>
            <a:spLocks noChangeArrowheads="1"/>
          </p:cNvSpPr>
          <p:nvPr userDrawn="1"/>
        </p:nvSpPr>
        <p:spPr bwMode="auto">
          <a:xfrm>
            <a:off x="1386840" y="6657945"/>
            <a:ext cx="9418320" cy="200055"/>
          </a:xfrm>
          <a:prstGeom prst="rect">
            <a:avLst/>
          </a:prstGeom>
          <a:noFill/>
          <a:ln w="9525">
            <a:noFill/>
            <a:miter lim="800000"/>
            <a:headEnd/>
            <a:tailEnd/>
          </a:ln>
        </p:spPr>
        <p:txBody>
          <a:bodyPr wrap="square" lIns="0" rIns="0" anchor="b">
            <a:spAutoFit/>
          </a:bodyPr>
          <a:lstStyle/>
          <a:p>
            <a:pPr algn="ctr">
              <a:defRPr/>
            </a:pPr>
            <a:r>
              <a:rPr lang="en-US" sz="700" b="1" dirty="0">
                <a:solidFill>
                  <a:schemeClr val="tx1"/>
                </a:solidFill>
                <a:latin typeface="+mn-lt"/>
                <a:cs typeface="Arial Bold" panose="020B0704020202020204" pitchFamily="34" charset="0"/>
              </a:rPr>
              <a:t>EDIT CONTROL STATEMENT UNDER &gt; VIEW &gt; SLIDE MASTER &gt; SCROLL TO TOP &gt; CHANGE HEADER AND FOOTER</a:t>
            </a:r>
          </a:p>
        </p:txBody>
      </p:sp>
      <p:sp>
        <p:nvSpPr>
          <p:cNvPr id="14" name="Rectangle 13">
            <a:extLst>
              <a:ext uri="{FF2B5EF4-FFF2-40B4-BE49-F238E27FC236}">
                <a16:creationId xmlns:a16="http://schemas.microsoft.com/office/drawing/2014/main" id="{A137F0D3-04DA-F997-AD60-C1F8078CA20B}"/>
              </a:ext>
            </a:extLst>
          </p:cNvPr>
          <p:cNvSpPr>
            <a:spLocks noChangeArrowheads="1"/>
          </p:cNvSpPr>
          <p:nvPr userDrawn="1"/>
        </p:nvSpPr>
        <p:spPr bwMode="auto">
          <a:xfrm>
            <a:off x="1386840" y="0"/>
            <a:ext cx="9418320" cy="200055"/>
          </a:xfrm>
          <a:prstGeom prst="rect">
            <a:avLst/>
          </a:prstGeom>
          <a:noFill/>
          <a:ln w="9525">
            <a:noFill/>
            <a:miter lim="800000"/>
            <a:headEnd/>
            <a:tailEnd/>
          </a:ln>
        </p:spPr>
        <p:txBody>
          <a:bodyPr wrap="square" anchor="t" anchorCtr="0">
            <a:spAutoFit/>
          </a:bodyPr>
          <a:lstStyle/>
          <a:p>
            <a:pPr algn="ctr">
              <a:defRPr/>
            </a:pPr>
            <a:r>
              <a:rPr lang="en-US" sz="700" b="1" dirty="0">
                <a:solidFill>
                  <a:schemeClr val="tx1"/>
                </a:solidFill>
                <a:latin typeface="+mn-lt"/>
                <a:cs typeface="Arial Bold" panose="020B0704020202020204" pitchFamily="34" charset="0"/>
              </a:rPr>
              <a:t>EDIT CONTROL STATEMENT UNDER &gt; VIEW &gt; SLIDE MASTER &gt; SCROLL TO TOP &gt; CHANGE HEADER AND FOOTER</a:t>
            </a:r>
          </a:p>
        </p:txBody>
      </p:sp>
      <p:cxnSp>
        <p:nvCxnSpPr>
          <p:cNvPr id="17" name="Line">
            <a:extLst>
              <a:ext uri="{FF2B5EF4-FFF2-40B4-BE49-F238E27FC236}">
                <a16:creationId xmlns:a16="http://schemas.microsoft.com/office/drawing/2014/main" id="{F26F8DC8-E695-4FFA-F3A4-AFC3E08D58D8}"/>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sp>
        <p:nvSpPr>
          <p:cNvPr id="4" name="Subtitle 2">
            <a:extLst>
              <a:ext uri="{FF2B5EF4-FFF2-40B4-BE49-F238E27FC236}">
                <a16:creationId xmlns:a16="http://schemas.microsoft.com/office/drawing/2014/main" id="{C2E3503C-5A09-0402-D21D-416B929164C3}"/>
              </a:ext>
            </a:extLst>
          </p:cNvPr>
          <p:cNvSpPr>
            <a:spLocks noGrp="1"/>
          </p:cNvSpPr>
          <p:nvPr>
            <p:ph type="subTitle" idx="1" hasCustomPrompt="1"/>
          </p:nvPr>
        </p:nvSpPr>
        <p:spPr>
          <a:xfrm>
            <a:off x="738965" y="3784732"/>
            <a:ext cx="5427012"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8" name="Text Placeholder 3">
            <a:extLst>
              <a:ext uri="{FF2B5EF4-FFF2-40B4-BE49-F238E27FC236}">
                <a16:creationId xmlns:a16="http://schemas.microsoft.com/office/drawing/2014/main" id="{C975F9B8-7C8F-A2EA-C9B0-D380B126FB7C}"/>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370782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 Numbers">
    <p:bg>
      <p:bgPr>
        <a:solidFill>
          <a:srgbClr val="221F20"/>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C21BF-3440-8CAE-0A59-466346C7713E}"/>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548640" y="1600200"/>
            <a:ext cx="24993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54864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01</a:t>
            </a:r>
          </a:p>
        </p:txBody>
      </p:sp>
      <p:sp>
        <p:nvSpPr>
          <p:cNvPr id="3" name="Content Placeholder 2"/>
          <p:cNvSpPr>
            <a:spLocks noGrp="1"/>
          </p:cNvSpPr>
          <p:nvPr>
            <p:ph sz="half" idx="1"/>
          </p:nvPr>
        </p:nvSpPr>
        <p:spPr>
          <a:xfrm>
            <a:off x="548641" y="2286000"/>
            <a:ext cx="2499359" cy="3886200"/>
          </a:xfrm>
        </p:spPr>
        <p:txBody>
          <a:bodyPr/>
          <a:lstStyle>
            <a:lvl1pPr marL="0" indent="0">
              <a:spcBef>
                <a:spcPts val="1000"/>
              </a:spcBef>
              <a:buFontTx/>
              <a:buNone/>
              <a:defRPr sz="1300">
                <a:solidFill>
                  <a:schemeClr val="tx1"/>
                </a:solidFill>
              </a:defRPr>
            </a:lvl1pPr>
            <a:lvl2pPr marL="137160" indent="-137160">
              <a:spcBef>
                <a:spcPts val="1000"/>
              </a:spcBef>
              <a:buFont typeface="Arial" panose="020B0604020202020204" pitchFamily="34" charset="0"/>
              <a:buChar char="▪"/>
              <a:defRPr sz="1300">
                <a:solidFill>
                  <a:schemeClr val="tx1"/>
                </a:solidFill>
              </a:defRPr>
            </a:lvl2pPr>
            <a:lvl3pPr marL="274320" indent="-137160">
              <a:defRPr sz="1300">
                <a:solidFill>
                  <a:schemeClr val="tx1"/>
                </a:solidFill>
              </a:defRPr>
            </a:lvl3pPr>
            <a:lvl4pPr marL="411480" indent="-137160">
              <a:defRPr sz="1300">
                <a:solidFill>
                  <a:schemeClr val="tx1"/>
                </a:solidFill>
              </a:defRPr>
            </a:lvl4pPr>
            <a:lvl5pPr marL="548640" indent="-137160">
              <a:defRPr sz="1300">
                <a:solidFill>
                  <a:schemeClr val="tx1"/>
                </a:solidFill>
              </a:defRPr>
            </a:lvl5pPr>
            <a:lvl6pPr marL="685800" indent="-137160">
              <a:defRPr sz="1300">
                <a:solidFill>
                  <a:schemeClr val="tx1"/>
                </a:solidFill>
              </a:defRPr>
            </a:lvl6pPr>
            <a:lvl7pPr marL="822960" indent="-137160">
              <a:defRPr sz="1300">
                <a:solidFill>
                  <a:schemeClr val="tx1"/>
                </a:solidFill>
              </a:defRPr>
            </a:lvl7pPr>
            <a:lvl8pPr marL="960120" indent="-137160">
              <a:defRPr sz="1300">
                <a:solidFill>
                  <a:schemeClr val="tx1"/>
                </a:solidFill>
              </a:defRPr>
            </a:lvl8pPr>
            <a:lvl9pPr marL="1097280" indent="-137160">
              <a:defRPr sz="13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3413760" y="1600200"/>
            <a:ext cx="24993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341376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02</a:t>
            </a:r>
          </a:p>
        </p:txBody>
      </p:sp>
      <p:sp>
        <p:nvSpPr>
          <p:cNvPr id="4" name="Content Placeholder 3"/>
          <p:cNvSpPr>
            <a:spLocks noGrp="1"/>
          </p:cNvSpPr>
          <p:nvPr>
            <p:ph sz="half" idx="2"/>
          </p:nvPr>
        </p:nvSpPr>
        <p:spPr>
          <a:xfrm>
            <a:off x="3413761" y="2286000"/>
            <a:ext cx="2499359" cy="3886200"/>
          </a:xfrm>
        </p:spPr>
        <p:txBody>
          <a:bodyPr/>
          <a:lstStyle>
            <a:lvl1pPr marL="0" indent="0">
              <a:spcBef>
                <a:spcPts val="1000"/>
              </a:spcBef>
              <a:buNone/>
              <a:defRPr sz="1300">
                <a:solidFill>
                  <a:schemeClr val="tx1"/>
                </a:solidFill>
              </a:defRPr>
            </a:lvl1pPr>
            <a:lvl2pPr marL="137160" indent="-137160">
              <a:spcBef>
                <a:spcPts val="1000"/>
              </a:spcBef>
              <a:buFont typeface="Arial" panose="020B0604020202020204" pitchFamily="34" charset="0"/>
              <a:buChar char="▪"/>
              <a:defRPr sz="1300">
                <a:solidFill>
                  <a:schemeClr val="tx1"/>
                </a:solidFill>
              </a:defRPr>
            </a:lvl2pPr>
            <a:lvl3pPr marL="274320" indent="-137160">
              <a:defRPr sz="1300">
                <a:solidFill>
                  <a:schemeClr val="tx1"/>
                </a:solidFill>
              </a:defRPr>
            </a:lvl3pPr>
            <a:lvl4pPr marL="411480" indent="-137160">
              <a:defRPr sz="1300">
                <a:solidFill>
                  <a:schemeClr val="tx1"/>
                </a:solidFill>
              </a:defRPr>
            </a:lvl4pPr>
            <a:lvl5pPr marL="548640" indent="-137160">
              <a:defRPr sz="1300">
                <a:solidFill>
                  <a:schemeClr val="tx1"/>
                </a:solidFill>
              </a:defRPr>
            </a:lvl5pPr>
            <a:lvl6pPr marL="685800" indent="-137160">
              <a:defRPr sz="1300">
                <a:solidFill>
                  <a:schemeClr val="tx1"/>
                </a:solidFill>
              </a:defRPr>
            </a:lvl6pPr>
            <a:lvl7pPr marL="822960" indent="-137160">
              <a:defRPr sz="1300">
                <a:solidFill>
                  <a:schemeClr val="tx1"/>
                </a:solidFill>
              </a:defRPr>
            </a:lvl7pPr>
            <a:lvl8pPr marL="960120" indent="-137160">
              <a:defRPr sz="1300">
                <a:solidFill>
                  <a:schemeClr val="tx1"/>
                </a:solidFill>
              </a:defRPr>
            </a:lvl8pPr>
            <a:lvl9pPr marL="1097280" indent="-137160">
              <a:defRPr sz="13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6278880" y="1600200"/>
            <a:ext cx="24993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627888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6278881" y="2286000"/>
            <a:ext cx="2499359" cy="3886200"/>
          </a:xfrm>
        </p:spPr>
        <p:txBody>
          <a:bodyPr/>
          <a:lstStyle>
            <a:lvl1pPr marL="0" indent="0">
              <a:spcBef>
                <a:spcPts val="1000"/>
              </a:spcBef>
              <a:buNone/>
              <a:defRPr sz="1300">
                <a:solidFill>
                  <a:schemeClr val="tx1"/>
                </a:solidFill>
              </a:defRPr>
            </a:lvl1pPr>
            <a:lvl2pPr marL="137160" indent="-137160">
              <a:spcBef>
                <a:spcPts val="1000"/>
              </a:spcBef>
              <a:buFont typeface="Arial" panose="020B0604020202020204" pitchFamily="34" charset="0"/>
              <a:buChar char="▪"/>
              <a:defRPr sz="1300">
                <a:solidFill>
                  <a:schemeClr val="tx1"/>
                </a:solidFill>
              </a:defRPr>
            </a:lvl2pPr>
            <a:lvl3pPr marL="274320" indent="-137160">
              <a:defRPr sz="1300">
                <a:solidFill>
                  <a:schemeClr val="tx1"/>
                </a:solidFill>
              </a:defRPr>
            </a:lvl3pPr>
            <a:lvl4pPr marL="411480" indent="-137160">
              <a:defRPr sz="1300">
                <a:solidFill>
                  <a:schemeClr val="tx1"/>
                </a:solidFill>
              </a:defRPr>
            </a:lvl4pPr>
            <a:lvl5pPr marL="548640" indent="-137160">
              <a:defRPr sz="1300">
                <a:solidFill>
                  <a:schemeClr val="tx1"/>
                </a:solidFill>
              </a:defRPr>
            </a:lvl5pPr>
            <a:lvl6pPr marL="685800" indent="-137160">
              <a:defRPr sz="1300">
                <a:solidFill>
                  <a:schemeClr val="tx1"/>
                </a:solidFill>
              </a:defRPr>
            </a:lvl6pPr>
            <a:lvl7pPr marL="822960" indent="-137160">
              <a:defRPr sz="1300">
                <a:solidFill>
                  <a:schemeClr val="tx1"/>
                </a:solidFill>
              </a:defRPr>
            </a:lvl7pPr>
            <a:lvl8pPr marL="960120" indent="-137160">
              <a:defRPr sz="1300">
                <a:solidFill>
                  <a:schemeClr val="tx1"/>
                </a:solidFill>
              </a:defRPr>
            </a:lvl8pPr>
            <a:lvl9pPr marL="1097280" indent="-137160">
              <a:defRPr sz="13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9144000" y="1600200"/>
            <a:ext cx="24993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914400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9144001" y="2286000"/>
            <a:ext cx="2499359" cy="3886200"/>
          </a:xfrm>
        </p:spPr>
        <p:txBody>
          <a:bodyPr/>
          <a:lstStyle>
            <a:lvl1pPr marL="0" indent="0">
              <a:spcBef>
                <a:spcPts val="1000"/>
              </a:spcBef>
              <a:buNone/>
              <a:defRPr sz="1300">
                <a:solidFill>
                  <a:schemeClr val="tx1"/>
                </a:solidFill>
              </a:defRPr>
            </a:lvl1pPr>
            <a:lvl2pPr marL="137160" indent="-137160">
              <a:spcBef>
                <a:spcPts val="1000"/>
              </a:spcBef>
              <a:buFont typeface="Arial" panose="020B0604020202020204" pitchFamily="34" charset="0"/>
              <a:buChar char="▪"/>
              <a:defRPr sz="1300">
                <a:solidFill>
                  <a:schemeClr val="tx1"/>
                </a:solidFill>
              </a:defRPr>
            </a:lvl2pPr>
            <a:lvl3pPr marL="274320" indent="-137160">
              <a:defRPr sz="1300">
                <a:solidFill>
                  <a:schemeClr val="tx1"/>
                </a:solidFill>
              </a:defRPr>
            </a:lvl3pPr>
            <a:lvl4pPr marL="411480" indent="-137160">
              <a:defRPr sz="1300">
                <a:solidFill>
                  <a:schemeClr val="tx1"/>
                </a:solidFill>
              </a:defRPr>
            </a:lvl4pPr>
            <a:lvl5pPr marL="548640" indent="-137160">
              <a:defRPr sz="1300">
                <a:solidFill>
                  <a:schemeClr val="tx1"/>
                </a:solidFill>
              </a:defRPr>
            </a:lvl5pPr>
            <a:lvl6pPr marL="685800" indent="-137160">
              <a:defRPr sz="1300">
                <a:solidFill>
                  <a:schemeClr val="tx1"/>
                </a:solidFill>
              </a:defRPr>
            </a:lvl6pPr>
            <a:lvl7pPr marL="822960" indent="-137160">
              <a:defRPr sz="1300">
                <a:solidFill>
                  <a:schemeClr val="tx1"/>
                </a:solidFill>
              </a:defRPr>
            </a:lvl7pPr>
            <a:lvl8pPr marL="960120" indent="-137160">
              <a:defRPr sz="1300">
                <a:solidFill>
                  <a:schemeClr val="tx1"/>
                </a:solidFill>
              </a:defRPr>
            </a:lvl8pPr>
            <a:lvl9pPr marL="1097280" indent="-137160">
              <a:defRPr sz="13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CB012D9A-AE72-0239-7D2F-3E585FB16AD8}"/>
              </a:ext>
            </a:extLst>
          </p:cNvPr>
          <p:cNvSpPr>
            <a:spLocks noGrp="1"/>
          </p:cNvSpPr>
          <p:nvPr>
            <p:ph type="dt" sz="half" idx="12"/>
          </p:nvPr>
        </p:nvSpPr>
        <p:spPr/>
        <p:txBody>
          <a:bodyPr/>
          <a:lstStyle/>
          <a:p>
            <a:fld id="{694BD61C-20BA-43AF-A21F-1DAFB3200099}" type="datetime3">
              <a:rPr lang="en-US" smtClean="0"/>
              <a:t>17 April 2025</a:t>
            </a:fld>
            <a:endParaRPr lang="en-US" dirty="0"/>
          </a:p>
        </p:txBody>
      </p:sp>
      <p:sp>
        <p:nvSpPr>
          <p:cNvPr id="17" name="Slide Number Placeholder 16">
            <a:extLst>
              <a:ext uri="{FF2B5EF4-FFF2-40B4-BE49-F238E27FC236}">
                <a16:creationId xmlns:a16="http://schemas.microsoft.com/office/drawing/2014/main" id="{D07D52D1-634D-ECD5-045A-38F96B973AD0}"/>
              </a:ext>
            </a:extLst>
          </p:cNvPr>
          <p:cNvSpPr>
            <a:spLocks noGrp="1"/>
          </p:cNvSpPr>
          <p:nvPr>
            <p:ph type="sldNum" sz="quarter" idx="13"/>
          </p:nvPr>
        </p:nvSpPr>
        <p:spPr/>
        <p:txBody>
          <a:bodyPr/>
          <a:lstStyle/>
          <a:p>
            <a:fld id="{64E5BE4B-2FBF-4174-9E62-85FAD1CB43A6}" type="slidenum">
              <a:rPr lang="en-US" smtClean="0"/>
              <a:pPr/>
              <a:t>‹#›</a:t>
            </a:fld>
            <a:endParaRPr lang="en-US" dirty="0"/>
          </a:p>
        </p:txBody>
      </p:sp>
      <p:sp>
        <p:nvSpPr>
          <p:cNvPr id="21" name="Rectangle 15">
            <a:extLst>
              <a:ext uri="{FF2B5EF4-FFF2-40B4-BE49-F238E27FC236}">
                <a16:creationId xmlns:a16="http://schemas.microsoft.com/office/drawing/2014/main" id="{DEB0DA69-FBF7-5C40-833F-1B7B11772F88}"/>
              </a:ext>
            </a:extLst>
          </p:cNvPr>
          <p:cNvSpPr>
            <a:spLocks noChangeArrowheads="1"/>
          </p:cNvSpPr>
          <p:nvPr userDrawn="1"/>
        </p:nvSpPr>
        <p:spPr bwMode="auto">
          <a:xfrm>
            <a:off x="1386840" y="6657945"/>
            <a:ext cx="9418320" cy="200055"/>
          </a:xfrm>
          <a:prstGeom prst="rect">
            <a:avLst/>
          </a:prstGeom>
          <a:noFill/>
          <a:ln w="9525">
            <a:noFill/>
            <a:miter lim="800000"/>
            <a:headEnd/>
            <a:tailEnd/>
          </a:ln>
        </p:spPr>
        <p:txBody>
          <a:bodyPr wrap="square" lIns="0" rIns="0" anchor="b">
            <a:spAutoFit/>
          </a:bodyPr>
          <a:lstStyle/>
          <a:p>
            <a:pPr algn="ctr">
              <a:defRPr/>
            </a:pPr>
            <a:r>
              <a:rPr lang="en-US" sz="700" b="1" dirty="0">
                <a:solidFill>
                  <a:schemeClr val="tx1"/>
                </a:solidFill>
                <a:latin typeface="+mn-lt"/>
                <a:cs typeface="Arial Bold" panose="020B0704020202020204" pitchFamily="34" charset="0"/>
              </a:rPr>
              <a:t>EDIT CONTROL STATEMENT UNDER &gt; VIEW &gt; SLIDE MASTER &gt; SCROLL TO TOP &gt; CHANGE HEADER AND FOOTER</a:t>
            </a:r>
          </a:p>
        </p:txBody>
      </p:sp>
      <p:sp>
        <p:nvSpPr>
          <p:cNvPr id="22" name="Rectangle 21">
            <a:extLst>
              <a:ext uri="{FF2B5EF4-FFF2-40B4-BE49-F238E27FC236}">
                <a16:creationId xmlns:a16="http://schemas.microsoft.com/office/drawing/2014/main" id="{D597C6E0-6809-7398-D956-E5305EC75B10}"/>
              </a:ext>
            </a:extLst>
          </p:cNvPr>
          <p:cNvSpPr>
            <a:spLocks noChangeArrowheads="1"/>
          </p:cNvSpPr>
          <p:nvPr userDrawn="1"/>
        </p:nvSpPr>
        <p:spPr bwMode="auto">
          <a:xfrm>
            <a:off x="1386840" y="0"/>
            <a:ext cx="9418320" cy="200055"/>
          </a:xfrm>
          <a:prstGeom prst="rect">
            <a:avLst/>
          </a:prstGeom>
          <a:noFill/>
          <a:ln w="9525">
            <a:noFill/>
            <a:miter lim="800000"/>
            <a:headEnd/>
            <a:tailEnd/>
          </a:ln>
        </p:spPr>
        <p:txBody>
          <a:bodyPr wrap="square" anchor="t" anchorCtr="0">
            <a:spAutoFit/>
          </a:bodyPr>
          <a:lstStyle/>
          <a:p>
            <a:pPr algn="ctr">
              <a:defRPr/>
            </a:pPr>
            <a:r>
              <a:rPr lang="en-US" sz="700" b="1" dirty="0">
                <a:solidFill>
                  <a:schemeClr val="tx1"/>
                </a:solidFill>
                <a:latin typeface="+mn-lt"/>
                <a:cs typeface="Arial Bold" panose="020B0704020202020204" pitchFamily="34" charset="0"/>
              </a:rPr>
              <a:t>EDIT CONTROL STATEMENT UNDER &gt; VIEW &gt; SLIDE MASTER &gt; SCROLL TO TOP &gt; CHANGE HEADER AND FOOTER</a:t>
            </a:r>
          </a:p>
        </p:txBody>
      </p:sp>
      <p:pic>
        <p:nvPicPr>
          <p:cNvPr id="2" name="Picture 1">
            <a:extLst>
              <a:ext uri="{FF2B5EF4-FFF2-40B4-BE49-F238E27FC236}">
                <a16:creationId xmlns:a16="http://schemas.microsoft.com/office/drawing/2014/main" id="{FFE6B70D-91D9-F407-075D-A61988C5DE10}"/>
              </a:ext>
            </a:extLst>
          </p:cNvPr>
          <p:cNvPicPr>
            <a:picLocks noChangeAspect="1"/>
          </p:cNvPicPr>
          <p:nvPr userDrawn="1"/>
        </p:nvPicPr>
        <p:blipFill>
          <a:blip r:embed="rId2"/>
          <a:srcRect/>
          <a:stretch/>
        </p:blipFill>
        <p:spPr>
          <a:xfrm>
            <a:off x="10004616" y="411162"/>
            <a:ext cx="1629707" cy="478023"/>
          </a:xfrm>
          <a:prstGeom prst="rect">
            <a:avLst/>
          </a:prstGeom>
        </p:spPr>
      </p:pic>
    </p:spTree>
    <p:extLst>
      <p:ext uri="{BB962C8B-B14F-4D97-AF65-F5344CB8AC3E}">
        <p14:creationId xmlns:p14="http://schemas.microsoft.com/office/powerpoint/2010/main" val="15297540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Numbers - Whi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6FD270-DB0B-36F0-B138-75209607ED74}"/>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54864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54864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01</a:t>
            </a:r>
          </a:p>
        </p:txBody>
      </p:sp>
      <p:sp>
        <p:nvSpPr>
          <p:cNvPr id="3" name="Content Placeholder 2"/>
          <p:cNvSpPr>
            <a:spLocks noGrp="1"/>
          </p:cNvSpPr>
          <p:nvPr>
            <p:ph sz="half" idx="1"/>
          </p:nvPr>
        </p:nvSpPr>
        <p:spPr>
          <a:xfrm>
            <a:off x="548641" y="2286000"/>
            <a:ext cx="2499359" cy="3886200"/>
          </a:xfrm>
        </p:spPr>
        <p:txBody>
          <a:bodyPr/>
          <a:lstStyle>
            <a:lvl1pPr marL="0" indent="0">
              <a:spcBef>
                <a:spcPts val="1000"/>
              </a:spcBef>
              <a:buFontTx/>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341376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341376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02</a:t>
            </a:r>
          </a:p>
        </p:txBody>
      </p:sp>
      <p:sp>
        <p:nvSpPr>
          <p:cNvPr id="4" name="Content Placeholder 3"/>
          <p:cNvSpPr>
            <a:spLocks noGrp="1"/>
          </p:cNvSpPr>
          <p:nvPr>
            <p:ph sz="half" idx="2"/>
          </p:nvPr>
        </p:nvSpPr>
        <p:spPr>
          <a:xfrm>
            <a:off x="3413761" y="2286000"/>
            <a:ext cx="2499359" cy="388620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627888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627888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6278881" y="2286000"/>
            <a:ext cx="2499359" cy="388620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914400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914400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9144001" y="2286000"/>
            <a:ext cx="2499359" cy="388620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BE669241-96AF-C7FA-0BE4-6592ABD25879}"/>
              </a:ext>
            </a:extLst>
          </p:cNvPr>
          <p:cNvSpPr>
            <a:spLocks noGrp="1"/>
          </p:cNvSpPr>
          <p:nvPr>
            <p:ph type="dt" sz="half" idx="12"/>
          </p:nvPr>
        </p:nvSpPr>
        <p:spPr/>
        <p:txBody>
          <a:bodyPr/>
          <a:lstStyle/>
          <a:p>
            <a:fld id="{A7B8021B-6105-4216-96FC-94348F216D0E}" type="datetime3">
              <a:rPr lang="en-US" smtClean="0"/>
              <a:t>17 April 2025</a:t>
            </a:fld>
            <a:endParaRPr lang="en-US" dirty="0"/>
          </a:p>
        </p:txBody>
      </p:sp>
      <p:sp>
        <p:nvSpPr>
          <p:cNvPr id="17" name="Slide Number Placeholder 16">
            <a:extLst>
              <a:ext uri="{FF2B5EF4-FFF2-40B4-BE49-F238E27FC236}">
                <a16:creationId xmlns:a16="http://schemas.microsoft.com/office/drawing/2014/main" id="{A6C2643F-F661-8B8E-E36F-1F135C6F65B8}"/>
              </a:ext>
            </a:extLst>
          </p:cNvPr>
          <p:cNvSpPr>
            <a:spLocks noGrp="1"/>
          </p:cNvSpPr>
          <p:nvPr>
            <p:ph type="sldNum" sz="quarter" idx="13"/>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971914123"/>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 Numbers">
    <p:bg>
      <p:bgPr>
        <a:solidFill>
          <a:srgbClr val="221F20"/>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EEBA188-82A1-2FC4-842F-8120003B65B0}"/>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548640" y="1600200"/>
            <a:ext cx="24993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54864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01</a:t>
            </a:r>
          </a:p>
        </p:txBody>
      </p:sp>
      <p:sp>
        <p:nvSpPr>
          <p:cNvPr id="3" name="Content Placeholder 2"/>
          <p:cNvSpPr>
            <a:spLocks noGrp="1"/>
          </p:cNvSpPr>
          <p:nvPr>
            <p:ph sz="half" idx="1"/>
          </p:nvPr>
        </p:nvSpPr>
        <p:spPr>
          <a:xfrm>
            <a:off x="548641" y="2286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3413760" y="1600200"/>
            <a:ext cx="24993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341376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02</a:t>
            </a:r>
          </a:p>
        </p:txBody>
      </p:sp>
      <p:sp>
        <p:nvSpPr>
          <p:cNvPr id="4" name="Content Placeholder 3"/>
          <p:cNvSpPr>
            <a:spLocks noGrp="1"/>
          </p:cNvSpPr>
          <p:nvPr>
            <p:ph sz="half" idx="2"/>
          </p:nvPr>
        </p:nvSpPr>
        <p:spPr>
          <a:xfrm>
            <a:off x="3413761" y="2286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6278880" y="1600200"/>
            <a:ext cx="24993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627888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6278881" y="2286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9144000" y="1600200"/>
            <a:ext cx="24993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914400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9144001" y="2286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548640" y="3886200"/>
            <a:ext cx="24993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548641" y="4023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548641" y="4572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3413760" y="3886200"/>
            <a:ext cx="24993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3413761" y="4023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3413761" y="4572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6278880" y="3886200"/>
            <a:ext cx="24993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6278881" y="4023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6278881" y="4572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9144000" y="3886200"/>
            <a:ext cx="249936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9144001" y="4023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9144001" y="4572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Date Placeholder 27">
            <a:extLst>
              <a:ext uri="{FF2B5EF4-FFF2-40B4-BE49-F238E27FC236}">
                <a16:creationId xmlns:a16="http://schemas.microsoft.com/office/drawing/2014/main" id="{6E3723B8-B265-6943-67A5-DF3F0D5EC1CD}"/>
              </a:ext>
            </a:extLst>
          </p:cNvPr>
          <p:cNvSpPr>
            <a:spLocks noGrp="1"/>
          </p:cNvSpPr>
          <p:nvPr>
            <p:ph type="dt" sz="half" idx="16"/>
          </p:nvPr>
        </p:nvSpPr>
        <p:spPr/>
        <p:txBody>
          <a:bodyPr/>
          <a:lstStyle/>
          <a:p>
            <a:fld id="{5D27CFAB-73E6-44A8-B862-B3306344E3F2}" type="datetime3">
              <a:rPr lang="en-US" smtClean="0"/>
              <a:t>17 April 2025</a:t>
            </a:fld>
            <a:endParaRPr lang="en-US" dirty="0"/>
          </a:p>
        </p:txBody>
      </p:sp>
      <p:sp>
        <p:nvSpPr>
          <p:cNvPr id="29" name="Slide Number Placeholder 28">
            <a:extLst>
              <a:ext uri="{FF2B5EF4-FFF2-40B4-BE49-F238E27FC236}">
                <a16:creationId xmlns:a16="http://schemas.microsoft.com/office/drawing/2014/main" id="{8D4AF177-759A-A93C-2097-C2C22D93680F}"/>
              </a:ext>
            </a:extLst>
          </p:cNvPr>
          <p:cNvSpPr>
            <a:spLocks noGrp="1"/>
          </p:cNvSpPr>
          <p:nvPr>
            <p:ph type="sldNum" sz="quarter" idx="17"/>
          </p:nvPr>
        </p:nvSpPr>
        <p:spPr/>
        <p:txBody>
          <a:bodyPr/>
          <a:lstStyle/>
          <a:p>
            <a:fld id="{64E5BE4B-2FBF-4174-9E62-85FAD1CB43A6}" type="slidenum">
              <a:rPr lang="en-US" smtClean="0"/>
              <a:pPr/>
              <a:t>‹#›</a:t>
            </a:fld>
            <a:endParaRPr lang="en-US" dirty="0"/>
          </a:p>
        </p:txBody>
      </p:sp>
      <p:sp>
        <p:nvSpPr>
          <p:cNvPr id="36" name="Rectangle 15">
            <a:extLst>
              <a:ext uri="{FF2B5EF4-FFF2-40B4-BE49-F238E27FC236}">
                <a16:creationId xmlns:a16="http://schemas.microsoft.com/office/drawing/2014/main" id="{FEDB97C0-F514-9C55-3E16-9FC0105AEFDF}"/>
              </a:ext>
            </a:extLst>
          </p:cNvPr>
          <p:cNvSpPr>
            <a:spLocks noChangeArrowheads="1"/>
          </p:cNvSpPr>
          <p:nvPr userDrawn="1"/>
        </p:nvSpPr>
        <p:spPr bwMode="auto">
          <a:xfrm>
            <a:off x="1386840" y="6657945"/>
            <a:ext cx="9418320" cy="200055"/>
          </a:xfrm>
          <a:prstGeom prst="rect">
            <a:avLst/>
          </a:prstGeom>
          <a:noFill/>
          <a:ln w="9525">
            <a:noFill/>
            <a:miter lim="800000"/>
            <a:headEnd/>
            <a:tailEnd/>
          </a:ln>
        </p:spPr>
        <p:txBody>
          <a:bodyPr wrap="square" lIns="0" rIns="0" anchor="b">
            <a:spAutoFit/>
          </a:bodyPr>
          <a:lstStyle/>
          <a:p>
            <a:pPr algn="ctr">
              <a:defRPr/>
            </a:pPr>
            <a:r>
              <a:rPr lang="en-US" sz="700" b="1" dirty="0">
                <a:solidFill>
                  <a:schemeClr val="tx1"/>
                </a:solidFill>
                <a:latin typeface="+mn-lt"/>
                <a:cs typeface="Arial Bold" panose="020B0704020202020204" pitchFamily="34" charset="0"/>
              </a:rPr>
              <a:t>EDIT CONTROL STATEMENT UNDER &gt; VIEW &gt; SLIDE MASTER &gt; SCROLL TO TOP &gt; CHANGE HEADER AND FOOTER</a:t>
            </a:r>
          </a:p>
        </p:txBody>
      </p:sp>
      <p:sp>
        <p:nvSpPr>
          <p:cNvPr id="37" name="Rectangle 36">
            <a:extLst>
              <a:ext uri="{FF2B5EF4-FFF2-40B4-BE49-F238E27FC236}">
                <a16:creationId xmlns:a16="http://schemas.microsoft.com/office/drawing/2014/main" id="{0C06597B-21CB-E031-D41A-B15442D12216}"/>
              </a:ext>
            </a:extLst>
          </p:cNvPr>
          <p:cNvSpPr>
            <a:spLocks noChangeArrowheads="1"/>
          </p:cNvSpPr>
          <p:nvPr userDrawn="1"/>
        </p:nvSpPr>
        <p:spPr bwMode="auto">
          <a:xfrm>
            <a:off x="1386840" y="0"/>
            <a:ext cx="9418320" cy="200055"/>
          </a:xfrm>
          <a:prstGeom prst="rect">
            <a:avLst/>
          </a:prstGeom>
          <a:noFill/>
          <a:ln w="9525">
            <a:noFill/>
            <a:miter lim="800000"/>
            <a:headEnd/>
            <a:tailEnd/>
          </a:ln>
        </p:spPr>
        <p:txBody>
          <a:bodyPr wrap="square" anchor="t" anchorCtr="0">
            <a:spAutoFit/>
          </a:bodyPr>
          <a:lstStyle/>
          <a:p>
            <a:pPr algn="ctr">
              <a:defRPr/>
            </a:pPr>
            <a:r>
              <a:rPr lang="en-US" sz="700" b="1" dirty="0">
                <a:solidFill>
                  <a:schemeClr val="tx1"/>
                </a:solidFill>
                <a:latin typeface="+mn-lt"/>
                <a:cs typeface="Arial Bold" panose="020B0704020202020204" pitchFamily="34" charset="0"/>
              </a:rPr>
              <a:t>EDIT CONTROL STATEMENT UNDER &gt; VIEW &gt; SLIDE MASTER &gt; SCROLL TO TOP &gt; CHANGE HEADER AND FOOTER</a:t>
            </a:r>
          </a:p>
        </p:txBody>
      </p:sp>
      <p:pic>
        <p:nvPicPr>
          <p:cNvPr id="2" name="Picture 1">
            <a:extLst>
              <a:ext uri="{FF2B5EF4-FFF2-40B4-BE49-F238E27FC236}">
                <a16:creationId xmlns:a16="http://schemas.microsoft.com/office/drawing/2014/main" id="{C18AC940-9F71-91CF-BDEF-A5234FE7520F}"/>
              </a:ext>
            </a:extLst>
          </p:cNvPr>
          <p:cNvPicPr>
            <a:picLocks noChangeAspect="1"/>
          </p:cNvPicPr>
          <p:nvPr userDrawn="1"/>
        </p:nvPicPr>
        <p:blipFill>
          <a:blip r:embed="rId2"/>
          <a:srcRect/>
          <a:stretch/>
        </p:blipFill>
        <p:spPr>
          <a:xfrm>
            <a:off x="10004616" y="411162"/>
            <a:ext cx="1629707" cy="478023"/>
          </a:xfrm>
          <a:prstGeom prst="rect">
            <a:avLst/>
          </a:prstGeom>
        </p:spPr>
      </p:pic>
    </p:spTree>
    <p:extLst>
      <p:ext uri="{BB962C8B-B14F-4D97-AF65-F5344CB8AC3E}">
        <p14:creationId xmlns:p14="http://schemas.microsoft.com/office/powerpoint/2010/main" val="36641874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userDrawn="1">
          <p15:clr>
            <a:srgbClr val="A4A3A4"/>
          </p15:clr>
        </p15:guide>
        <p15:guide id="2" orient="horz" pos="1008"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 Numbers - Whi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3F0940-E33E-9D7F-C52B-16CFD0545B23}"/>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54864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54864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01</a:t>
            </a:r>
          </a:p>
        </p:txBody>
      </p:sp>
      <p:sp>
        <p:nvSpPr>
          <p:cNvPr id="3" name="Content Placeholder 2"/>
          <p:cNvSpPr>
            <a:spLocks noGrp="1"/>
          </p:cNvSpPr>
          <p:nvPr>
            <p:ph sz="half" idx="1"/>
          </p:nvPr>
        </p:nvSpPr>
        <p:spPr>
          <a:xfrm>
            <a:off x="548641" y="2286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341376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341376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02</a:t>
            </a:r>
          </a:p>
        </p:txBody>
      </p:sp>
      <p:sp>
        <p:nvSpPr>
          <p:cNvPr id="4" name="Content Placeholder 3"/>
          <p:cNvSpPr>
            <a:spLocks noGrp="1"/>
          </p:cNvSpPr>
          <p:nvPr>
            <p:ph sz="half" idx="2"/>
          </p:nvPr>
        </p:nvSpPr>
        <p:spPr>
          <a:xfrm>
            <a:off x="3413761" y="2286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627888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627888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6278881" y="2286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914400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914400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9144001" y="2286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548640" y="3886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548641" y="4023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548641" y="4572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3413760" y="3886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3413761" y="4023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3413761" y="4572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6278880" y="3886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6278881" y="4023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6278881" y="4572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9144000" y="3886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9144001" y="4023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9144001" y="4572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Date Placeholder 27">
            <a:extLst>
              <a:ext uri="{FF2B5EF4-FFF2-40B4-BE49-F238E27FC236}">
                <a16:creationId xmlns:a16="http://schemas.microsoft.com/office/drawing/2014/main" id="{4C43927A-9072-62B2-E6B6-C90CC98BD41F}"/>
              </a:ext>
            </a:extLst>
          </p:cNvPr>
          <p:cNvSpPr>
            <a:spLocks noGrp="1"/>
          </p:cNvSpPr>
          <p:nvPr>
            <p:ph type="dt" sz="half" idx="16"/>
          </p:nvPr>
        </p:nvSpPr>
        <p:spPr/>
        <p:txBody>
          <a:bodyPr/>
          <a:lstStyle/>
          <a:p>
            <a:fld id="{A9B2E784-A5F5-4301-881B-94AC8DBF9DED}" type="datetime3">
              <a:rPr lang="en-US" smtClean="0"/>
              <a:t>17 April 2025</a:t>
            </a:fld>
            <a:endParaRPr lang="en-US" dirty="0"/>
          </a:p>
        </p:txBody>
      </p:sp>
      <p:sp>
        <p:nvSpPr>
          <p:cNvPr id="29" name="Slide Number Placeholder 28">
            <a:extLst>
              <a:ext uri="{FF2B5EF4-FFF2-40B4-BE49-F238E27FC236}">
                <a16:creationId xmlns:a16="http://schemas.microsoft.com/office/drawing/2014/main" id="{7C0BB974-2130-F29B-EFD0-42CC6056022B}"/>
              </a:ext>
            </a:extLst>
          </p:cNvPr>
          <p:cNvSpPr>
            <a:spLocks noGrp="1"/>
          </p:cNvSpPr>
          <p:nvPr>
            <p:ph type="sldNum" sz="quarter" idx="17"/>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456005590"/>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p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411481"/>
            <a:ext cx="8231293" cy="914400"/>
          </a:xfrm>
        </p:spPr>
        <p:txBody>
          <a:bodyPr/>
          <a:lstStyle/>
          <a:p>
            <a:r>
              <a:rPr lang="en-US" dirty="0"/>
              <a:t>[Slide title]</a:t>
            </a:r>
          </a:p>
        </p:txBody>
      </p:sp>
      <p:sp>
        <p:nvSpPr>
          <p:cNvPr id="5" name="Text Placeholder 2">
            <a:extLst>
              <a:ext uri="{FF2B5EF4-FFF2-40B4-BE49-F238E27FC236}">
                <a16:creationId xmlns:a16="http://schemas.microsoft.com/office/drawing/2014/main" id="{79532378-F1EC-4C8C-4ED2-DF860F99516C}"/>
              </a:ext>
            </a:extLst>
          </p:cNvPr>
          <p:cNvSpPr>
            <a:spLocks noGrp="1"/>
          </p:cNvSpPr>
          <p:nvPr>
            <p:ph type="body" sz="quarter" idx="10"/>
          </p:nvPr>
        </p:nvSpPr>
        <p:spPr>
          <a:xfrm>
            <a:off x="548640" y="1600200"/>
            <a:ext cx="11094720" cy="4572000"/>
          </a:xfrm>
        </p:spPr>
        <p:txBody>
          <a:bodyPr numCol="2"/>
          <a:lstStyle>
            <a:lvl1pPr marL="0" indent="0">
              <a:spcBef>
                <a:spcPts val="1000"/>
              </a:spcBef>
              <a:buFontTx/>
              <a:buNone/>
              <a:defRPr sz="1100"/>
            </a:lvl1pPr>
            <a:lvl2pPr marL="137160" indent="-137160">
              <a:spcBef>
                <a:spcPts val="1000"/>
              </a:spcBef>
              <a:buFont typeface="Arial" panose="020B0604020202020204" pitchFamily="34" charset="0"/>
              <a:buChar char="▪"/>
              <a:defRPr sz="1100"/>
            </a:lvl2pPr>
            <a:lvl3pPr marL="274320" indent="-137160">
              <a:defRPr sz="1100"/>
            </a:lvl3pPr>
            <a:lvl4pPr marL="411480" indent="-137160">
              <a:defRPr sz="1100"/>
            </a:lvl4pPr>
            <a:lvl5pPr marL="548640" indent="-137160">
              <a:defRPr sz="1100"/>
            </a:lvl5pPr>
            <a:lvl6pPr marL="685800" indent="-137160">
              <a:defRPr sz="1100"/>
            </a:lvl6pPr>
            <a:lvl7pPr marL="822960" indent="-137160">
              <a:defRPr sz="1100"/>
            </a:lvl7pPr>
            <a:lvl8pPr marL="960120" indent="-137160">
              <a:defRPr sz="1100"/>
            </a:lvl8pPr>
            <a:lvl9pPr marL="1097280" indent="-137160">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23CB055-EB11-8EF9-03BC-FB9ECE4D8BA4}"/>
              </a:ext>
            </a:extLst>
          </p:cNvPr>
          <p:cNvSpPr>
            <a:spLocks noGrp="1"/>
          </p:cNvSpPr>
          <p:nvPr>
            <p:ph type="dt" sz="half" idx="11"/>
          </p:nvPr>
        </p:nvSpPr>
        <p:spPr/>
        <p:txBody>
          <a:bodyPr/>
          <a:lstStyle/>
          <a:p>
            <a:fld id="{4F357020-80C2-43F0-9F5B-8C3D0634A48B}" type="datetime3">
              <a:rPr lang="en-US" smtClean="0"/>
              <a:t>17 April 2025</a:t>
            </a:fld>
            <a:endParaRPr lang="en-US" dirty="0"/>
          </a:p>
        </p:txBody>
      </p:sp>
      <p:sp>
        <p:nvSpPr>
          <p:cNvPr id="6" name="Slide Number Placeholder 5">
            <a:extLst>
              <a:ext uri="{FF2B5EF4-FFF2-40B4-BE49-F238E27FC236}">
                <a16:creationId xmlns:a16="http://schemas.microsoft.com/office/drawing/2014/main" id="{2A693FB7-0B10-910E-2F4E-A8DFAF9A43A7}"/>
              </a:ext>
            </a:extLst>
          </p:cNvPr>
          <p:cNvSpPr>
            <a:spLocks noGrp="1"/>
          </p:cNvSpPr>
          <p:nvPr>
            <p:ph type="sldNum" sz="quarter" idx="12"/>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3870302004"/>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0F3CE13-290E-12C4-BDCA-17CB5BAFF747}"/>
              </a:ext>
            </a:extLst>
          </p:cNvPr>
          <p:cNvSpPr>
            <a:spLocks noGrp="1"/>
          </p:cNvSpPr>
          <p:nvPr>
            <p:ph type="pic" sz="quarter" idx="10"/>
          </p:nvPr>
        </p:nvSpPr>
        <p:spPr>
          <a:xfrm>
            <a:off x="0" y="228600"/>
            <a:ext cx="12192000" cy="6400800"/>
          </a:xfrm>
          <a:solidFill>
            <a:srgbClr val="D5D5D7"/>
          </a:solidFill>
        </p:spPr>
        <p:txBody>
          <a:bodyPr anchor="ctr" anchorCtr="0"/>
          <a:lstStyle>
            <a:lvl1pPr marL="0" indent="0" algn="ctr">
              <a:buFontTx/>
              <a:buNone/>
              <a:defRPr sz="1000">
                <a:solidFill>
                  <a:srgbClr val="221F20"/>
                </a:solidFill>
              </a:defRPr>
            </a:lvl1pPr>
          </a:lstStyle>
          <a:p>
            <a:r>
              <a:rPr lang="en-US" dirty="0"/>
              <a:t>Click icon to add picture</a:t>
            </a:r>
          </a:p>
        </p:txBody>
      </p:sp>
      <p:sp>
        <p:nvSpPr>
          <p:cNvPr id="4" name="Title 2">
            <a:extLst>
              <a:ext uri="{FF2B5EF4-FFF2-40B4-BE49-F238E27FC236}">
                <a16:creationId xmlns:a16="http://schemas.microsoft.com/office/drawing/2014/main" id="{0AF67DC4-909F-6BF0-DB86-8675E25715AB}"/>
              </a:ext>
            </a:extLst>
          </p:cNvPr>
          <p:cNvSpPr>
            <a:spLocks noGrp="1"/>
          </p:cNvSpPr>
          <p:nvPr>
            <p:ph type="title" hasCustomPrompt="1"/>
          </p:nvPr>
        </p:nvSpPr>
        <p:spPr/>
        <p:txBody>
          <a:bodyPr/>
          <a:lstStyle/>
          <a:p>
            <a:r>
              <a:rPr lang="en-US" dirty="0"/>
              <a:t>[Slide title]</a:t>
            </a:r>
          </a:p>
        </p:txBody>
      </p:sp>
      <p:sp>
        <p:nvSpPr>
          <p:cNvPr id="3" name="Date Placeholder 2">
            <a:extLst>
              <a:ext uri="{FF2B5EF4-FFF2-40B4-BE49-F238E27FC236}">
                <a16:creationId xmlns:a16="http://schemas.microsoft.com/office/drawing/2014/main" id="{FFF3D174-1921-7F28-5394-750C376C77F2}"/>
              </a:ext>
            </a:extLst>
          </p:cNvPr>
          <p:cNvSpPr>
            <a:spLocks noGrp="1"/>
          </p:cNvSpPr>
          <p:nvPr>
            <p:ph type="dt" sz="half" idx="11"/>
          </p:nvPr>
        </p:nvSpPr>
        <p:spPr/>
        <p:txBody>
          <a:bodyPr/>
          <a:lstStyle/>
          <a:p>
            <a:fld id="{18EAB3A5-9E92-4BB9-8F22-9632B4FBEDBA}" type="datetime3">
              <a:rPr lang="en-US" smtClean="0"/>
              <a:t>17 April 2025</a:t>
            </a:fld>
            <a:endParaRPr lang="en-US" dirty="0"/>
          </a:p>
        </p:txBody>
      </p:sp>
      <p:sp>
        <p:nvSpPr>
          <p:cNvPr id="5" name="Slide Number Placeholder 4">
            <a:extLst>
              <a:ext uri="{FF2B5EF4-FFF2-40B4-BE49-F238E27FC236}">
                <a16:creationId xmlns:a16="http://schemas.microsoft.com/office/drawing/2014/main" id="{04BD6737-D835-6484-7A3F-BAD2D784E28E}"/>
              </a:ext>
            </a:extLst>
          </p:cNvPr>
          <p:cNvSpPr>
            <a:spLocks noGrp="1"/>
          </p:cNvSpPr>
          <p:nvPr>
            <p:ph type="sldNum" sz="quarter" idx="12"/>
          </p:nvPr>
        </p:nvSpPr>
        <p:spPr/>
        <p:txBody>
          <a:bodyPr/>
          <a:lstStyle/>
          <a:p>
            <a:fld id="{64E5BE4B-2FBF-4174-9E62-85FAD1CB43A6}" type="slidenum">
              <a:rPr lang="en-US" smtClean="0"/>
              <a:pPr/>
              <a:t>‹#›</a:t>
            </a:fld>
            <a:endParaRPr lang="en-US" dirty="0"/>
          </a:p>
        </p:txBody>
      </p:sp>
      <p:pic>
        <p:nvPicPr>
          <p:cNvPr id="6" name="Picture 5">
            <a:extLst>
              <a:ext uri="{FF2B5EF4-FFF2-40B4-BE49-F238E27FC236}">
                <a16:creationId xmlns:a16="http://schemas.microsoft.com/office/drawing/2014/main" id="{5904BAAC-E256-484E-A318-250FA64A4004}"/>
              </a:ext>
            </a:extLst>
          </p:cNvPr>
          <p:cNvPicPr>
            <a:picLocks noChangeAspect="1"/>
          </p:cNvPicPr>
          <p:nvPr userDrawn="1"/>
        </p:nvPicPr>
        <p:blipFill>
          <a:blip r:embed="rId2"/>
          <a:srcRect/>
          <a:stretch/>
        </p:blipFill>
        <p:spPr>
          <a:xfrm>
            <a:off x="10004616" y="411162"/>
            <a:ext cx="1629707" cy="478023"/>
          </a:xfrm>
          <a:prstGeom prst="rect">
            <a:avLst/>
          </a:prstGeom>
        </p:spPr>
      </p:pic>
    </p:spTree>
    <p:extLst>
      <p:ext uri="{BB962C8B-B14F-4D97-AF65-F5344CB8AC3E}">
        <p14:creationId xmlns:p14="http://schemas.microsoft.com/office/powerpoint/2010/main" val="1343434011"/>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Image 0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a:xfrm>
            <a:off x="548640" y="411481"/>
            <a:ext cx="5364480" cy="914400"/>
          </a:xfrm>
        </p:spPr>
        <p:txBody>
          <a:bodyPr/>
          <a:lstStyle>
            <a:lvl1pPr>
              <a:defRPr sz="2800" b="1" cap="none" baseline="0"/>
            </a:lvl1pPr>
          </a:lstStyle>
          <a:p>
            <a:r>
              <a:rPr lang="en-US" dirty="0"/>
              <a:t>[Slide title]</a:t>
            </a:r>
          </a:p>
        </p:txBody>
      </p:sp>
      <p:sp>
        <p:nvSpPr>
          <p:cNvPr id="3" name="Content Placeholder 2"/>
          <p:cNvSpPr>
            <a:spLocks noGrp="1"/>
          </p:cNvSpPr>
          <p:nvPr>
            <p:ph sz="half" idx="1"/>
          </p:nvPr>
        </p:nvSpPr>
        <p:spPr>
          <a:xfrm>
            <a:off x="548639" y="1600200"/>
            <a:ext cx="53644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FDEDA6D-3B28-23A1-C2EE-BBB7617D7DCF}"/>
              </a:ext>
            </a:extLst>
          </p:cNvPr>
          <p:cNvSpPr>
            <a:spLocks noGrp="1"/>
          </p:cNvSpPr>
          <p:nvPr>
            <p:ph type="dt" sz="half" idx="11"/>
          </p:nvPr>
        </p:nvSpPr>
        <p:spPr/>
        <p:txBody>
          <a:bodyPr/>
          <a:lstStyle/>
          <a:p>
            <a:fld id="{40923810-5FB2-48C9-96CA-1DE2C4773142}" type="datetime3">
              <a:rPr lang="en-US" smtClean="0"/>
              <a:t>17 April 2025</a:t>
            </a:fld>
            <a:endParaRPr lang="en-US" dirty="0"/>
          </a:p>
        </p:txBody>
      </p:sp>
      <p:sp>
        <p:nvSpPr>
          <p:cNvPr id="6" name="Slide Number Placeholder 5">
            <a:extLst>
              <a:ext uri="{FF2B5EF4-FFF2-40B4-BE49-F238E27FC236}">
                <a16:creationId xmlns:a16="http://schemas.microsoft.com/office/drawing/2014/main" id="{8F131B70-C8F2-D686-C30C-B4651FF0440C}"/>
              </a:ext>
            </a:extLst>
          </p:cNvPr>
          <p:cNvSpPr>
            <a:spLocks noGrp="1"/>
          </p:cNvSpPr>
          <p:nvPr>
            <p:ph type="sldNum" sz="quarter" idx="12"/>
          </p:nvPr>
        </p:nvSpPr>
        <p:spPr/>
        <p:txBody>
          <a:bodyPr/>
          <a:lstStyle/>
          <a:p>
            <a:fld id="{64E5BE4B-2FBF-4174-9E62-85FAD1CB43A6}" type="slidenum">
              <a:rPr lang="en-US" smtClean="0"/>
              <a:pPr/>
              <a:t>‹#›</a:t>
            </a:fld>
            <a:endParaRPr lang="en-US" dirty="0"/>
          </a:p>
        </p:txBody>
      </p:sp>
      <p:sp>
        <p:nvSpPr>
          <p:cNvPr id="8" name="Picture Placeholder 3">
            <a:extLst>
              <a:ext uri="{FF2B5EF4-FFF2-40B4-BE49-F238E27FC236}">
                <a16:creationId xmlns:a16="http://schemas.microsoft.com/office/drawing/2014/main" id="{9D1DFBC2-C4E8-E691-E48C-B8D2CF49CDAF}"/>
              </a:ext>
            </a:extLst>
          </p:cNvPr>
          <p:cNvSpPr>
            <a:spLocks noGrp="1"/>
          </p:cNvSpPr>
          <p:nvPr>
            <p:ph type="pic" sz="quarter" idx="10"/>
          </p:nvPr>
        </p:nvSpPr>
        <p:spPr>
          <a:xfrm>
            <a:off x="6278037" y="1076324"/>
            <a:ext cx="5365748" cy="5095875"/>
          </a:xfrm>
          <a:solidFill>
            <a:srgbClr val="D5D5D7"/>
          </a:solidFill>
        </p:spPr>
        <p:txBody>
          <a:bodyPr anchor="ctr" anchorCtr="0"/>
          <a:lstStyle>
            <a:lvl1pPr marL="0" indent="0" algn="ctr">
              <a:buFontTx/>
              <a:buNone/>
              <a:defRPr sz="1000">
                <a:solidFill>
                  <a:srgbClr val="221F20"/>
                </a:solidFill>
              </a:defRPr>
            </a:lvl1pPr>
          </a:lstStyle>
          <a:p>
            <a:r>
              <a:rPr lang="en-US" dirty="0"/>
              <a:t>Click icon to add picture</a:t>
            </a:r>
          </a:p>
        </p:txBody>
      </p:sp>
    </p:spTree>
    <p:extLst>
      <p:ext uri="{BB962C8B-B14F-4D97-AF65-F5344CB8AC3E}">
        <p14:creationId xmlns:p14="http://schemas.microsoft.com/office/powerpoint/2010/main" val="2019074746"/>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Image 02">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455EB0-A36D-4986-9393-AA1D5CE6C067}"/>
              </a:ext>
            </a:extLst>
          </p:cNvPr>
          <p:cNvSpPr>
            <a:spLocks noGrp="1"/>
          </p:cNvSpPr>
          <p:nvPr>
            <p:ph type="pic" sz="quarter" idx="10"/>
          </p:nvPr>
        </p:nvSpPr>
        <p:spPr>
          <a:xfrm>
            <a:off x="548639" y="411480"/>
            <a:ext cx="11094720" cy="3108960"/>
          </a:xfrm>
          <a:solidFill>
            <a:srgbClr val="D5D5D7"/>
          </a:solidFill>
        </p:spPr>
        <p:txBody>
          <a:bodyPr anchor="ctr" anchorCtr="0"/>
          <a:lstStyle>
            <a:lvl1pPr marL="0" indent="0" algn="ctr">
              <a:buFontTx/>
              <a:buNone/>
              <a:defRPr sz="1000">
                <a:solidFill>
                  <a:srgbClr val="221F20"/>
                </a:solidFill>
              </a:defRPr>
            </a:lvl1pPr>
          </a:lstStyle>
          <a:p>
            <a:r>
              <a:rPr lang="en-US" dirty="0"/>
              <a:t>Click icon to add picture</a:t>
            </a:r>
          </a:p>
        </p:txBody>
      </p:sp>
      <p:sp>
        <p:nvSpPr>
          <p:cNvPr id="5" name="Title 2">
            <a:extLst>
              <a:ext uri="{FF2B5EF4-FFF2-40B4-BE49-F238E27FC236}">
                <a16:creationId xmlns:a16="http://schemas.microsoft.com/office/drawing/2014/main" id="{C17D0BA3-CE88-4FFE-E80D-CD039190BDDD}"/>
              </a:ext>
            </a:extLst>
          </p:cNvPr>
          <p:cNvSpPr>
            <a:spLocks noGrp="1"/>
          </p:cNvSpPr>
          <p:nvPr>
            <p:ph type="title" hasCustomPrompt="1"/>
          </p:nvPr>
        </p:nvSpPr>
        <p:spPr>
          <a:xfrm>
            <a:off x="548640" y="3794760"/>
            <a:ext cx="5364480" cy="914400"/>
          </a:xfrm>
        </p:spPr>
        <p:txBody>
          <a:bodyPr/>
          <a:lstStyle>
            <a:lvl1pPr>
              <a:defRPr sz="2800" b="1" cap="none" baseline="0"/>
            </a:lvl1pPr>
          </a:lstStyle>
          <a:p>
            <a:r>
              <a:rPr lang="en-US" dirty="0"/>
              <a:t>[Slide title]</a:t>
            </a:r>
          </a:p>
        </p:txBody>
      </p:sp>
      <p:sp>
        <p:nvSpPr>
          <p:cNvPr id="3" name="Content Placeholder 3"/>
          <p:cNvSpPr>
            <a:spLocks noGrp="1"/>
          </p:cNvSpPr>
          <p:nvPr>
            <p:ph sz="half" idx="1"/>
          </p:nvPr>
        </p:nvSpPr>
        <p:spPr>
          <a:xfrm>
            <a:off x="6278879" y="3794760"/>
            <a:ext cx="5364480"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3439DE7-660B-3FA9-966D-AB1D9EF6AC81}"/>
              </a:ext>
            </a:extLst>
          </p:cNvPr>
          <p:cNvSpPr>
            <a:spLocks noGrp="1"/>
          </p:cNvSpPr>
          <p:nvPr>
            <p:ph type="dt" sz="half" idx="11"/>
          </p:nvPr>
        </p:nvSpPr>
        <p:spPr/>
        <p:txBody>
          <a:bodyPr/>
          <a:lstStyle/>
          <a:p>
            <a:fld id="{E50EFF4B-86EB-42FB-93EA-7D8F9CB2466F}" type="datetime3">
              <a:rPr lang="en-US" smtClean="0"/>
              <a:t>17 April 2025</a:t>
            </a:fld>
            <a:endParaRPr lang="en-US" dirty="0"/>
          </a:p>
        </p:txBody>
      </p:sp>
      <p:sp>
        <p:nvSpPr>
          <p:cNvPr id="6" name="Slide Number Placeholder 5">
            <a:extLst>
              <a:ext uri="{FF2B5EF4-FFF2-40B4-BE49-F238E27FC236}">
                <a16:creationId xmlns:a16="http://schemas.microsoft.com/office/drawing/2014/main" id="{25763529-A3F2-C0F4-1A5C-AAFFF34D7F24}"/>
              </a:ext>
            </a:extLst>
          </p:cNvPr>
          <p:cNvSpPr>
            <a:spLocks noGrp="1"/>
          </p:cNvSpPr>
          <p:nvPr>
            <p:ph type="sldNum" sz="quarter" idx="12"/>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884372631"/>
      </p:ext>
    </p:extLst>
  </p:cSld>
  <p:clrMapOvr>
    <a:masterClrMapping/>
  </p:clrMapOvr>
  <p:extLst>
    <p:ext uri="{DCECCB84-F9BA-43D5-87BE-67443E8EF086}">
      <p15:sldGuideLst xmlns:p15="http://schemas.microsoft.com/office/powerpoint/2012/main">
        <p15:guide id="1" orient="horz" pos="2390" userDrawn="1">
          <p15:clr>
            <a:srgbClr val="A4A3A4"/>
          </p15:clr>
        </p15:guide>
        <p15:guide id="2" orient="horz" pos="3888" userDrawn="1">
          <p15:clr>
            <a:srgbClr val="A4A3A4"/>
          </p15:clr>
        </p15:guide>
        <p15:guide id="3" orient="horz" pos="2218"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2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548639" y="1600200"/>
            <a:ext cx="5364480" cy="2286000"/>
          </a:xfrm>
          <a:solidFill>
            <a:srgbClr val="D5D5D7"/>
          </a:solidFill>
        </p:spPr>
        <p:txBody>
          <a:bodyPr anchor="ctr" anchorCtr="0"/>
          <a:lstStyle>
            <a:lvl1pPr marL="0" indent="0" algn="ctr">
              <a:buFontTx/>
              <a:buNone/>
              <a:defRPr sz="1000">
                <a:solidFill>
                  <a:srgbClr val="221F20"/>
                </a:solidFill>
              </a:defRPr>
            </a:lvl1pPr>
          </a:lstStyle>
          <a:p>
            <a:r>
              <a:rPr lang="en-US" dirty="0"/>
              <a:t>Click icon to add picture</a:t>
            </a:r>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548637" y="4114800"/>
            <a:ext cx="536448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3" name="Content Placeholder 4"/>
          <p:cNvSpPr>
            <a:spLocks noGrp="1"/>
          </p:cNvSpPr>
          <p:nvPr>
            <p:ph sz="half" idx="1"/>
          </p:nvPr>
        </p:nvSpPr>
        <p:spPr>
          <a:xfrm>
            <a:off x="548639" y="4526280"/>
            <a:ext cx="5364480" cy="1645920"/>
          </a:xfrm>
        </p:spPr>
        <p:txBody>
          <a:bodyPr/>
          <a:lstStyle>
            <a:lvl1pPr marL="137160" indent="-137160">
              <a:defRPr sz="1500"/>
            </a:lvl1pPr>
            <a:lvl2pPr marL="274320" indent="-137160">
              <a:defRPr sz="1500"/>
            </a:lvl2pPr>
            <a:lvl3pPr marL="411480" indent="-137160">
              <a:defRPr sz="1500"/>
            </a:lvl3pPr>
            <a:lvl4pPr marL="548640" indent="-137160">
              <a:defRPr sz="1500"/>
            </a:lvl4pPr>
            <a:lvl5pPr marL="685800" indent="-137160">
              <a:defRPr sz="1500"/>
            </a:lvl5pPr>
            <a:lvl6pPr marL="822960" indent="-137160">
              <a:defRPr sz="1500"/>
            </a:lvl6pPr>
            <a:lvl7pPr marL="960120" indent="-137160">
              <a:defRPr sz="1500"/>
            </a:lvl7pPr>
            <a:lvl8pPr marL="1097280" indent="-137160">
              <a:defRPr sz="1500"/>
            </a:lvl8pPr>
            <a:lvl9pPr marL="1234440" indent="-137160">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6278879" y="1600200"/>
            <a:ext cx="5364480" cy="2286000"/>
          </a:xfrm>
          <a:solidFill>
            <a:srgbClr val="D5D5D7"/>
          </a:solidFill>
        </p:spPr>
        <p:txBody>
          <a:bodyPr anchor="ctr" anchorCtr="0"/>
          <a:lstStyle>
            <a:lvl1pPr marL="0" indent="0" algn="ctr">
              <a:buFontTx/>
              <a:buNone/>
              <a:defRPr sz="1000">
                <a:solidFill>
                  <a:srgbClr val="221F20"/>
                </a:solidFill>
              </a:defRPr>
            </a:lvl1pPr>
          </a:lstStyle>
          <a:p>
            <a:r>
              <a:rPr lang="en-US" dirty="0"/>
              <a:t>Click icon to add picture</a:t>
            </a:r>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6278879" y="4114800"/>
            <a:ext cx="536448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4" name="Content Placeholder 7"/>
          <p:cNvSpPr>
            <a:spLocks noGrp="1"/>
          </p:cNvSpPr>
          <p:nvPr>
            <p:ph sz="half" idx="2"/>
          </p:nvPr>
        </p:nvSpPr>
        <p:spPr>
          <a:xfrm>
            <a:off x="6278879" y="4526280"/>
            <a:ext cx="5364480" cy="1645920"/>
          </a:xfrm>
        </p:spPr>
        <p:txBody>
          <a:bodyPr/>
          <a:lstStyle>
            <a:lvl1pPr marL="137160" indent="-137160">
              <a:defRPr sz="1500"/>
            </a:lvl1pPr>
            <a:lvl2pPr marL="274320" indent="-137160">
              <a:defRPr sz="1500"/>
            </a:lvl2pPr>
            <a:lvl3pPr marL="411480" indent="-137160">
              <a:defRPr sz="1500"/>
            </a:lvl3pPr>
            <a:lvl4pPr marL="548640" indent="-137160">
              <a:defRPr sz="1500"/>
            </a:lvl4pPr>
            <a:lvl5pPr marL="685800" indent="-137160">
              <a:defRPr sz="1500"/>
            </a:lvl5pPr>
            <a:lvl6pPr marL="822960" indent="-137160">
              <a:defRPr sz="1500"/>
            </a:lvl6pPr>
            <a:lvl7pPr marL="960120" indent="-137160">
              <a:defRPr sz="1500"/>
            </a:lvl7pPr>
            <a:lvl8pPr marL="1097280" indent="-137160">
              <a:defRPr sz="1500"/>
            </a:lvl8pPr>
            <a:lvl9pPr marL="1234440" indent="-137160">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E309248A-8803-C0D0-F841-DA0B643CD6D3}"/>
              </a:ext>
            </a:extLst>
          </p:cNvPr>
          <p:cNvSpPr>
            <a:spLocks noGrp="1"/>
          </p:cNvSpPr>
          <p:nvPr>
            <p:ph type="dt" sz="half" idx="14"/>
          </p:nvPr>
        </p:nvSpPr>
        <p:spPr/>
        <p:txBody>
          <a:bodyPr/>
          <a:lstStyle/>
          <a:p>
            <a:fld id="{FB14FC24-E041-45E9-9A72-E5755A86890F}" type="datetime3">
              <a:rPr lang="en-US" smtClean="0"/>
              <a:t>17 April 2025</a:t>
            </a:fld>
            <a:endParaRPr lang="en-US" dirty="0"/>
          </a:p>
        </p:txBody>
      </p:sp>
      <p:sp>
        <p:nvSpPr>
          <p:cNvPr id="11" name="Slide Number Placeholder 10">
            <a:extLst>
              <a:ext uri="{FF2B5EF4-FFF2-40B4-BE49-F238E27FC236}">
                <a16:creationId xmlns:a16="http://schemas.microsoft.com/office/drawing/2014/main" id="{3E501E26-5E18-9AC3-2607-A695FA23E635}"/>
              </a:ext>
            </a:extLst>
          </p:cNvPr>
          <p:cNvSpPr>
            <a:spLocks noGrp="1"/>
          </p:cNvSpPr>
          <p:nvPr>
            <p:ph type="sldNum" sz="quarter" idx="15"/>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726552316"/>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guide id="3" orient="horz" pos="2592" userDrawn="1">
          <p15:clr>
            <a:srgbClr val="A4A3A4"/>
          </p15:clr>
        </p15:guide>
        <p15:guide id="4" orient="horz" pos="2448"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548639" y="1600200"/>
            <a:ext cx="3450336" cy="1691640"/>
          </a:xfrm>
          <a:solidFill>
            <a:srgbClr val="D5D5D7"/>
          </a:solidFill>
        </p:spPr>
        <p:txBody>
          <a:bodyPr anchor="ctr" anchorCtr="0"/>
          <a:lstStyle>
            <a:lvl1pPr marL="0" indent="0" algn="ctr">
              <a:buFontTx/>
              <a:buNone/>
              <a:defRPr sz="1000">
                <a:solidFill>
                  <a:srgbClr val="221F20"/>
                </a:solidFill>
              </a:defRPr>
            </a:lvl1pPr>
          </a:lstStyle>
          <a:p>
            <a:r>
              <a:rPr lang="en-US" dirty="0"/>
              <a:t>Click icon to add picture</a:t>
            </a:r>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548637" y="3520440"/>
            <a:ext cx="3450336"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3" name="Content Placeholder 4"/>
          <p:cNvSpPr>
            <a:spLocks noGrp="1"/>
          </p:cNvSpPr>
          <p:nvPr>
            <p:ph sz="half" idx="1"/>
          </p:nvPr>
        </p:nvSpPr>
        <p:spPr>
          <a:xfrm>
            <a:off x="548639" y="3931920"/>
            <a:ext cx="3450336" cy="2240280"/>
          </a:xfrm>
        </p:spPr>
        <p:txBody>
          <a:bodyPr/>
          <a:lstStyle>
            <a:lvl1pPr marL="137160" indent="-137160">
              <a:defRPr sz="1500"/>
            </a:lvl1pPr>
            <a:lvl2pPr marL="274320" indent="-137160">
              <a:defRPr sz="1500"/>
            </a:lvl2pPr>
            <a:lvl3pPr marL="411480" indent="-137160">
              <a:defRPr sz="1500"/>
            </a:lvl3pPr>
            <a:lvl4pPr marL="548640" indent="-137160">
              <a:defRPr sz="1500"/>
            </a:lvl4pPr>
            <a:lvl5pPr marL="685800" indent="-137160">
              <a:defRPr sz="1500"/>
            </a:lvl5pPr>
            <a:lvl6pPr marL="822960" indent="-137160">
              <a:defRPr sz="1500"/>
            </a:lvl6pPr>
            <a:lvl7pPr marL="960120" indent="-137160">
              <a:defRPr sz="1500"/>
            </a:lvl7pPr>
            <a:lvl8pPr marL="1097280" indent="-137160">
              <a:defRPr sz="1500"/>
            </a:lvl8pPr>
            <a:lvl9pPr marL="1234440" indent="-137160">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4370831" y="1600200"/>
            <a:ext cx="3450336" cy="1691640"/>
          </a:xfrm>
          <a:solidFill>
            <a:srgbClr val="D5D5D7"/>
          </a:solidFill>
        </p:spPr>
        <p:txBody>
          <a:bodyPr anchor="ctr" anchorCtr="0"/>
          <a:lstStyle>
            <a:lvl1pPr marL="0" indent="0" algn="ctr">
              <a:buFontTx/>
              <a:buNone/>
              <a:defRPr sz="1000">
                <a:solidFill>
                  <a:srgbClr val="221F20"/>
                </a:solidFill>
              </a:defRPr>
            </a:lvl1pPr>
          </a:lstStyle>
          <a:p>
            <a:r>
              <a:rPr lang="en-US" dirty="0"/>
              <a:t>Click icon to add picture</a:t>
            </a:r>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4370831" y="3520440"/>
            <a:ext cx="3450336"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4" name="Content Placeholder 7"/>
          <p:cNvSpPr>
            <a:spLocks noGrp="1"/>
          </p:cNvSpPr>
          <p:nvPr>
            <p:ph sz="half" idx="2"/>
          </p:nvPr>
        </p:nvSpPr>
        <p:spPr>
          <a:xfrm>
            <a:off x="4370831" y="3931920"/>
            <a:ext cx="3450336" cy="2240280"/>
          </a:xfrm>
        </p:spPr>
        <p:txBody>
          <a:bodyPr/>
          <a:lstStyle>
            <a:lvl1pPr marL="137160" indent="-137160">
              <a:defRPr sz="1500"/>
            </a:lvl1pPr>
            <a:lvl2pPr marL="274320" indent="-137160">
              <a:defRPr sz="1500"/>
            </a:lvl2pPr>
            <a:lvl3pPr marL="411480" indent="-137160">
              <a:defRPr sz="1500"/>
            </a:lvl3pPr>
            <a:lvl4pPr marL="548640" indent="-137160">
              <a:defRPr sz="1500"/>
            </a:lvl4pPr>
            <a:lvl5pPr marL="685800" indent="-137160">
              <a:defRPr sz="1500"/>
            </a:lvl5pPr>
            <a:lvl6pPr marL="822960" indent="-137160">
              <a:defRPr sz="1500"/>
            </a:lvl6pPr>
            <a:lvl7pPr marL="960120" indent="-137160">
              <a:defRPr sz="1500"/>
            </a:lvl7pPr>
            <a:lvl8pPr marL="1097280" indent="-137160">
              <a:defRPr sz="1500"/>
            </a:lvl8pPr>
            <a:lvl9pPr marL="1234440" indent="-137160">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8193023" y="1600200"/>
            <a:ext cx="3450336" cy="1691640"/>
          </a:xfrm>
          <a:solidFill>
            <a:srgbClr val="D5D5D7"/>
          </a:solidFill>
        </p:spPr>
        <p:txBody>
          <a:bodyPr anchor="ctr" anchorCtr="0"/>
          <a:lstStyle>
            <a:lvl1pPr marL="0" indent="0" algn="ctr">
              <a:buFontTx/>
              <a:buNone/>
              <a:defRPr sz="1000">
                <a:solidFill>
                  <a:srgbClr val="221F20"/>
                </a:solidFill>
              </a:defRPr>
            </a:lvl1pPr>
          </a:lstStyle>
          <a:p>
            <a:r>
              <a:rPr lang="en-US" dirty="0"/>
              <a:t>Click icon to add picture</a:t>
            </a:r>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8193023" y="3520440"/>
            <a:ext cx="3450336"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8193023" y="3931920"/>
            <a:ext cx="3450336" cy="2240280"/>
          </a:xfrm>
        </p:spPr>
        <p:txBody>
          <a:bodyPr/>
          <a:lstStyle>
            <a:lvl1pPr marL="137160" indent="-137160">
              <a:defRPr sz="1500"/>
            </a:lvl1pPr>
            <a:lvl2pPr marL="274320" indent="-137160">
              <a:defRPr sz="1500"/>
            </a:lvl2pPr>
            <a:lvl3pPr marL="411480" indent="-137160">
              <a:defRPr sz="1500"/>
            </a:lvl3pPr>
            <a:lvl4pPr marL="548640" indent="-137160">
              <a:defRPr sz="1500"/>
            </a:lvl4pPr>
            <a:lvl5pPr marL="685800" indent="-137160">
              <a:defRPr sz="1500"/>
            </a:lvl5pPr>
            <a:lvl6pPr marL="822960" indent="-137160">
              <a:defRPr sz="1500"/>
            </a:lvl6pPr>
            <a:lvl7pPr marL="960120" indent="-137160">
              <a:defRPr sz="1500"/>
            </a:lvl7pPr>
            <a:lvl8pPr marL="1097280" indent="-137160">
              <a:defRPr sz="1500"/>
            </a:lvl8pPr>
            <a:lvl9pPr marL="1234440" indent="-137160">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a:extLst>
              <a:ext uri="{FF2B5EF4-FFF2-40B4-BE49-F238E27FC236}">
                <a16:creationId xmlns:a16="http://schemas.microsoft.com/office/drawing/2014/main" id="{BCC41EC7-A74C-7FAC-CAAF-B45134A90C1F}"/>
              </a:ext>
            </a:extLst>
          </p:cNvPr>
          <p:cNvSpPr>
            <a:spLocks noGrp="1"/>
          </p:cNvSpPr>
          <p:nvPr>
            <p:ph type="dt" sz="half" idx="18"/>
          </p:nvPr>
        </p:nvSpPr>
        <p:spPr/>
        <p:txBody>
          <a:bodyPr/>
          <a:lstStyle/>
          <a:p>
            <a:fld id="{98A19125-94A7-4474-858C-FD9C4ABE9DDA}" type="datetime3">
              <a:rPr lang="en-US" smtClean="0"/>
              <a:t>17 April 2025</a:t>
            </a:fld>
            <a:endParaRPr lang="en-US" dirty="0"/>
          </a:p>
        </p:txBody>
      </p:sp>
      <p:sp>
        <p:nvSpPr>
          <p:cNvPr id="14" name="Slide Number Placeholder 13">
            <a:extLst>
              <a:ext uri="{FF2B5EF4-FFF2-40B4-BE49-F238E27FC236}">
                <a16:creationId xmlns:a16="http://schemas.microsoft.com/office/drawing/2014/main" id="{0DCE38A9-CABF-9588-DDD8-93DD198F7EC2}"/>
              </a:ext>
            </a:extLst>
          </p:cNvPr>
          <p:cNvSpPr>
            <a:spLocks noGrp="1"/>
          </p:cNvSpPr>
          <p:nvPr>
            <p:ph type="sldNum" sz="quarter" idx="19"/>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398397949"/>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2218" userDrawn="1">
          <p15:clr>
            <a:srgbClr val="A4A3A4"/>
          </p15:clr>
        </p15:guide>
        <p15:guide id="3" orient="horz" pos="3888" userDrawn="1">
          <p15:clr>
            <a:srgbClr val="A4A3A4"/>
          </p15:clr>
        </p15:guide>
        <p15:guide id="4" orient="horz" pos="2074"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bg>
      <p:bgRef idx="1001">
        <a:schemeClr val="bg1"/>
      </p:bgRef>
    </p:bg>
    <p:spTree>
      <p:nvGrpSpPr>
        <p:cNvPr id="1" name=""/>
        <p:cNvGrpSpPr/>
        <p:nvPr/>
      </p:nvGrpSpPr>
      <p:grpSpPr>
        <a:xfrm>
          <a:off x="0" y="0"/>
          <a:ext cx="0" cy="0"/>
          <a:chOff x="0" y="0"/>
          <a:chExt cx="0" cy="0"/>
        </a:xfrm>
      </p:grpSpPr>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548219" y="1974220"/>
            <a:ext cx="8633882" cy="2377440"/>
            <a:chOff x="411163" y="2240280"/>
            <a:chExt cx="6446837"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3" y="2240280"/>
              <a:ext cx="6446837" cy="2377440"/>
            </a:xfrm>
            <a:prstGeom prst="rect">
              <a:avLst/>
            </a:prstGeom>
            <a:noFill/>
            <a:ln w="19050" cap="flat">
              <a:solidFill>
                <a:srgbClr val="221F20"/>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dirty="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411163" y="3931920"/>
              <a:ext cx="6446837" cy="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4688770" y="3931920"/>
              <a:ext cx="0" cy="68580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738962" y="2202820"/>
            <a:ext cx="8334397" cy="1325880"/>
          </a:xfrm>
        </p:spPr>
        <p:txBody>
          <a:bodyPr anchor="t" anchorCtr="0"/>
          <a:lstStyle>
            <a:lvl1pPr algn="l">
              <a:lnSpc>
                <a:spcPct val="80000"/>
              </a:lnSpc>
              <a:defRPr sz="3600"/>
            </a:lvl1pPr>
          </a:lstStyle>
          <a:p>
            <a:r>
              <a:rPr lang="en-US" dirty="0"/>
              <a:t>Presentation title</a:t>
            </a:r>
            <a:br>
              <a:rPr lang="en-US" dirty="0"/>
            </a:br>
            <a:r>
              <a:rPr lang="en-US" dirty="0"/>
              <a:t>PRESENTATION TITLE</a:t>
            </a:r>
            <a:br>
              <a:rPr lang="en-US" dirty="0"/>
            </a:br>
            <a:r>
              <a:rPr lang="en-US" dirty="0"/>
              <a:t>THREE LINES MAX</a:t>
            </a:r>
          </a:p>
        </p:txBody>
      </p:sp>
      <p:sp>
        <p:nvSpPr>
          <p:cNvPr id="4" name="Date Placeholder 3">
            <a:extLst>
              <a:ext uri="{FF2B5EF4-FFF2-40B4-BE49-F238E27FC236}">
                <a16:creationId xmlns:a16="http://schemas.microsoft.com/office/drawing/2014/main" id="{9D1B5714-1C67-5305-161F-BB8ABA64529E}"/>
              </a:ext>
            </a:extLst>
          </p:cNvPr>
          <p:cNvSpPr>
            <a:spLocks noGrp="1"/>
          </p:cNvSpPr>
          <p:nvPr>
            <p:ph type="dt" sz="half" idx="11"/>
          </p:nvPr>
        </p:nvSpPr>
        <p:spPr/>
        <p:txBody>
          <a:bodyPr/>
          <a:lstStyle/>
          <a:p>
            <a:fld id="{6DDC931E-8CBE-4A3F-A034-9B6122C6DCDB}" type="datetime3">
              <a:rPr lang="en-US" smtClean="0"/>
              <a:t>17 April 2025</a:t>
            </a:fld>
            <a:endParaRPr lang="en-US" dirty="0"/>
          </a:p>
        </p:txBody>
      </p:sp>
      <p:sp>
        <p:nvSpPr>
          <p:cNvPr id="7" name="Slide Number Placeholder 6">
            <a:extLst>
              <a:ext uri="{FF2B5EF4-FFF2-40B4-BE49-F238E27FC236}">
                <a16:creationId xmlns:a16="http://schemas.microsoft.com/office/drawing/2014/main" id="{BC66A96F-567A-34EC-DC2C-66C406228A96}"/>
              </a:ext>
            </a:extLst>
          </p:cNvPr>
          <p:cNvSpPr>
            <a:spLocks noGrp="1"/>
          </p:cNvSpPr>
          <p:nvPr>
            <p:ph type="sldNum" sz="quarter" idx="12"/>
          </p:nvPr>
        </p:nvSpPr>
        <p:spPr/>
        <p:txBody>
          <a:bodyPr/>
          <a:lstStyle/>
          <a:p>
            <a:fld id="{64E5BE4B-2FBF-4174-9E62-85FAD1CB43A6}" type="slidenum">
              <a:rPr lang="en-US" smtClean="0"/>
              <a:pPr/>
              <a:t>‹#›</a:t>
            </a:fld>
            <a:endParaRPr lang="en-US" dirty="0"/>
          </a:p>
        </p:txBody>
      </p:sp>
      <p:pic>
        <p:nvPicPr>
          <p:cNvPr id="8" name="U.S. Army" descr="U.S. Army">
            <a:extLst>
              <a:ext uri="{FF2B5EF4-FFF2-40B4-BE49-F238E27FC236}">
                <a16:creationId xmlns:a16="http://schemas.microsoft.com/office/drawing/2014/main" id="{C4525471-71C4-E84C-06B5-CF4BA10994C2}"/>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sp>
        <p:nvSpPr>
          <p:cNvPr id="9" name="Text Placeholder 30">
            <a:extLst>
              <a:ext uri="{FF2B5EF4-FFF2-40B4-BE49-F238E27FC236}">
                <a16:creationId xmlns:a16="http://schemas.microsoft.com/office/drawing/2014/main" id="{00EB67EC-5954-991C-39BB-6509621390EB}"/>
              </a:ext>
            </a:extLst>
          </p:cNvPr>
          <p:cNvSpPr>
            <a:spLocks noGrp="1"/>
          </p:cNvSpPr>
          <p:nvPr>
            <p:ph type="body" sz="quarter" idx="39" hasCustomPrompt="1"/>
          </p:nvPr>
        </p:nvSpPr>
        <p:spPr>
          <a:xfrm>
            <a:off x="547688" y="5133530"/>
            <a:ext cx="1335568" cy="138499"/>
          </a:xfrm>
          <a:prstGeom prst="rect">
            <a:avLst/>
          </a:prstGeom>
          <a:no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Controlled by: </a:t>
            </a:r>
          </a:p>
        </p:txBody>
      </p:sp>
      <p:sp>
        <p:nvSpPr>
          <p:cNvPr id="13" name="Text Placeholder 30">
            <a:extLst>
              <a:ext uri="{FF2B5EF4-FFF2-40B4-BE49-F238E27FC236}">
                <a16:creationId xmlns:a16="http://schemas.microsoft.com/office/drawing/2014/main" id="{E6059881-3615-6A80-014A-12F5EBBBE25A}"/>
              </a:ext>
            </a:extLst>
          </p:cNvPr>
          <p:cNvSpPr>
            <a:spLocks noGrp="1"/>
          </p:cNvSpPr>
          <p:nvPr>
            <p:ph type="body" sz="quarter" idx="40" hasCustomPrompt="1"/>
          </p:nvPr>
        </p:nvSpPr>
        <p:spPr>
          <a:xfrm>
            <a:off x="547688" y="4952738"/>
            <a:ext cx="1335568" cy="138499"/>
          </a:xfrm>
          <a:prstGeom prst="rect">
            <a:avLst/>
          </a:prstGeom>
          <a:no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Controlled by: </a:t>
            </a:r>
          </a:p>
        </p:txBody>
      </p:sp>
      <p:sp>
        <p:nvSpPr>
          <p:cNvPr id="14" name="Text Placeholder 30">
            <a:extLst>
              <a:ext uri="{FF2B5EF4-FFF2-40B4-BE49-F238E27FC236}">
                <a16:creationId xmlns:a16="http://schemas.microsoft.com/office/drawing/2014/main" id="{E2D99AAA-01B9-ED71-F90F-711F200233EB}"/>
              </a:ext>
            </a:extLst>
          </p:cNvPr>
          <p:cNvSpPr>
            <a:spLocks noGrp="1"/>
          </p:cNvSpPr>
          <p:nvPr>
            <p:ph type="body" sz="quarter" idx="41" hasCustomPrompt="1"/>
          </p:nvPr>
        </p:nvSpPr>
        <p:spPr>
          <a:xfrm>
            <a:off x="547688" y="5314322"/>
            <a:ext cx="1335568" cy="138499"/>
          </a:xfrm>
          <a:prstGeom prst="rect">
            <a:avLst/>
          </a:prstGeom>
          <a:no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CUI Category: </a:t>
            </a:r>
          </a:p>
        </p:txBody>
      </p:sp>
      <p:sp>
        <p:nvSpPr>
          <p:cNvPr id="16" name="Text Placeholder 30">
            <a:extLst>
              <a:ext uri="{FF2B5EF4-FFF2-40B4-BE49-F238E27FC236}">
                <a16:creationId xmlns:a16="http://schemas.microsoft.com/office/drawing/2014/main" id="{AA78AC6A-4B5E-2F9D-94D1-897336CBC5FD}"/>
              </a:ext>
            </a:extLst>
          </p:cNvPr>
          <p:cNvSpPr>
            <a:spLocks noGrp="1"/>
          </p:cNvSpPr>
          <p:nvPr>
            <p:ph type="body" sz="quarter" idx="42" hasCustomPrompt="1"/>
          </p:nvPr>
        </p:nvSpPr>
        <p:spPr>
          <a:xfrm>
            <a:off x="547688" y="5495114"/>
            <a:ext cx="1335568" cy="138499"/>
          </a:xfrm>
          <a:prstGeom prst="rect">
            <a:avLst/>
          </a:prstGeom>
          <a:no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Distribution Statement: </a:t>
            </a:r>
          </a:p>
        </p:txBody>
      </p:sp>
      <p:sp>
        <p:nvSpPr>
          <p:cNvPr id="17" name="Text Placeholder 30">
            <a:extLst>
              <a:ext uri="{FF2B5EF4-FFF2-40B4-BE49-F238E27FC236}">
                <a16:creationId xmlns:a16="http://schemas.microsoft.com/office/drawing/2014/main" id="{E909E494-A135-FCDC-B270-D6B7047A3B14}"/>
              </a:ext>
            </a:extLst>
          </p:cNvPr>
          <p:cNvSpPr>
            <a:spLocks noGrp="1"/>
          </p:cNvSpPr>
          <p:nvPr>
            <p:ph type="body" sz="quarter" idx="43" hasCustomPrompt="1"/>
          </p:nvPr>
        </p:nvSpPr>
        <p:spPr>
          <a:xfrm>
            <a:off x="547688" y="5675906"/>
            <a:ext cx="1335568" cy="138499"/>
          </a:xfrm>
          <a:prstGeom prst="rect">
            <a:avLst/>
          </a:prstGeom>
          <a:no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POC: </a:t>
            </a:r>
          </a:p>
        </p:txBody>
      </p:sp>
      <p:sp>
        <p:nvSpPr>
          <p:cNvPr id="18" name="Text Placeholder 30">
            <a:extLst>
              <a:ext uri="{FF2B5EF4-FFF2-40B4-BE49-F238E27FC236}">
                <a16:creationId xmlns:a16="http://schemas.microsoft.com/office/drawing/2014/main" id="{99D08674-52BB-F86B-32DC-93D0F45597F7}"/>
              </a:ext>
            </a:extLst>
          </p:cNvPr>
          <p:cNvSpPr>
            <a:spLocks noGrp="1"/>
          </p:cNvSpPr>
          <p:nvPr>
            <p:ph type="body" sz="quarter" idx="44"/>
          </p:nvPr>
        </p:nvSpPr>
        <p:spPr>
          <a:xfrm>
            <a:off x="1981200" y="5133530"/>
            <a:ext cx="3124934" cy="138499"/>
          </a:xfrm>
          <a:prstGeom prst="rect">
            <a:avLst/>
          </a:prstGeom>
          <a:no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19" name="Text Placeholder 30">
            <a:extLst>
              <a:ext uri="{FF2B5EF4-FFF2-40B4-BE49-F238E27FC236}">
                <a16:creationId xmlns:a16="http://schemas.microsoft.com/office/drawing/2014/main" id="{75B8A948-14E8-9F98-4694-85A4D577B42A}"/>
              </a:ext>
            </a:extLst>
          </p:cNvPr>
          <p:cNvSpPr>
            <a:spLocks noGrp="1"/>
          </p:cNvSpPr>
          <p:nvPr>
            <p:ph type="body" sz="quarter" idx="45"/>
          </p:nvPr>
        </p:nvSpPr>
        <p:spPr>
          <a:xfrm>
            <a:off x="1981200" y="4952738"/>
            <a:ext cx="3124934" cy="138499"/>
          </a:xfrm>
          <a:prstGeom prst="rect">
            <a:avLst/>
          </a:prstGeom>
          <a:no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0" name="Text Placeholder 30">
            <a:extLst>
              <a:ext uri="{FF2B5EF4-FFF2-40B4-BE49-F238E27FC236}">
                <a16:creationId xmlns:a16="http://schemas.microsoft.com/office/drawing/2014/main" id="{8594BC0E-E83A-A7AB-AD3C-A280B5A706D3}"/>
              </a:ext>
            </a:extLst>
          </p:cNvPr>
          <p:cNvSpPr>
            <a:spLocks noGrp="1"/>
          </p:cNvSpPr>
          <p:nvPr>
            <p:ph type="body" sz="quarter" idx="46"/>
          </p:nvPr>
        </p:nvSpPr>
        <p:spPr>
          <a:xfrm>
            <a:off x="1981200" y="5314322"/>
            <a:ext cx="3124934" cy="138499"/>
          </a:xfrm>
          <a:prstGeom prst="rect">
            <a:avLst/>
          </a:prstGeom>
          <a:no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21" name="Text Placeholder 30">
            <a:extLst>
              <a:ext uri="{FF2B5EF4-FFF2-40B4-BE49-F238E27FC236}">
                <a16:creationId xmlns:a16="http://schemas.microsoft.com/office/drawing/2014/main" id="{45C25EBB-0808-3B97-D5EC-84FE1867AB1B}"/>
              </a:ext>
            </a:extLst>
          </p:cNvPr>
          <p:cNvSpPr>
            <a:spLocks noGrp="1"/>
          </p:cNvSpPr>
          <p:nvPr>
            <p:ph type="body" sz="quarter" idx="47"/>
          </p:nvPr>
        </p:nvSpPr>
        <p:spPr>
          <a:xfrm>
            <a:off x="1981200" y="5495114"/>
            <a:ext cx="3124934" cy="138499"/>
          </a:xfrm>
          <a:prstGeom prst="rect">
            <a:avLst/>
          </a:prstGeom>
          <a:no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31" name="Text Placeholder 30">
            <a:extLst>
              <a:ext uri="{FF2B5EF4-FFF2-40B4-BE49-F238E27FC236}">
                <a16:creationId xmlns:a16="http://schemas.microsoft.com/office/drawing/2014/main" id="{1EEF3E66-AAEE-1C6B-9049-032018F0EF1A}"/>
              </a:ext>
            </a:extLst>
          </p:cNvPr>
          <p:cNvSpPr>
            <a:spLocks noGrp="1"/>
          </p:cNvSpPr>
          <p:nvPr>
            <p:ph type="body" sz="quarter" idx="48"/>
          </p:nvPr>
        </p:nvSpPr>
        <p:spPr>
          <a:xfrm>
            <a:off x="1981200" y="5675906"/>
            <a:ext cx="3124934" cy="138499"/>
          </a:xfrm>
          <a:prstGeom prst="rect">
            <a:avLst/>
          </a:prstGeom>
          <a:no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tx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5" name="Subtitle 2">
            <a:extLst>
              <a:ext uri="{FF2B5EF4-FFF2-40B4-BE49-F238E27FC236}">
                <a16:creationId xmlns:a16="http://schemas.microsoft.com/office/drawing/2014/main" id="{473E7EE5-86B3-F1D3-B4E2-554095844684}"/>
              </a:ext>
            </a:extLst>
          </p:cNvPr>
          <p:cNvSpPr>
            <a:spLocks noGrp="1"/>
          </p:cNvSpPr>
          <p:nvPr>
            <p:ph type="subTitle" idx="1" hasCustomPrompt="1"/>
          </p:nvPr>
        </p:nvSpPr>
        <p:spPr>
          <a:xfrm>
            <a:off x="738965" y="3784732"/>
            <a:ext cx="5427012"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22" name="Text Placeholder 3">
            <a:extLst>
              <a:ext uri="{FF2B5EF4-FFF2-40B4-BE49-F238E27FC236}">
                <a16:creationId xmlns:a16="http://schemas.microsoft.com/office/drawing/2014/main" id="{DFF7DCE6-306F-3FA2-4180-2E59AD781745}"/>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337941063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4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548641" y="1600200"/>
            <a:ext cx="2499359" cy="1234440"/>
          </a:xfrm>
          <a:solidFill>
            <a:srgbClr val="D5D5D7"/>
          </a:solidFill>
        </p:spPr>
        <p:txBody>
          <a:bodyPr anchor="ctr" anchorCtr="0"/>
          <a:lstStyle>
            <a:lvl1pPr marL="0" indent="0" algn="ctr">
              <a:buFontTx/>
              <a:buNone/>
              <a:defRPr sz="1000">
                <a:solidFill>
                  <a:srgbClr val="221F20"/>
                </a:solidFill>
              </a:defRPr>
            </a:lvl1pPr>
          </a:lstStyle>
          <a:p>
            <a:r>
              <a:rPr lang="en-US" dirty="0"/>
              <a:t>Click icon to add picture</a:t>
            </a:r>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548639" y="3063240"/>
            <a:ext cx="249935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3" name="Content Placeholder 4"/>
          <p:cNvSpPr>
            <a:spLocks noGrp="1"/>
          </p:cNvSpPr>
          <p:nvPr>
            <p:ph sz="half" idx="1"/>
          </p:nvPr>
        </p:nvSpPr>
        <p:spPr>
          <a:xfrm>
            <a:off x="548641" y="3474720"/>
            <a:ext cx="2499359" cy="269748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3428805" y="1600200"/>
            <a:ext cx="2499359" cy="1234440"/>
          </a:xfrm>
          <a:solidFill>
            <a:srgbClr val="D5D5D7"/>
          </a:solidFill>
        </p:spPr>
        <p:txBody>
          <a:bodyPr anchor="ctr" anchorCtr="0"/>
          <a:lstStyle>
            <a:lvl1pPr marL="0" indent="0" algn="ctr">
              <a:buFontTx/>
              <a:buNone/>
              <a:defRPr sz="1000">
                <a:solidFill>
                  <a:srgbClr val="221F20"/>
                </a:solidFill>
              </a:defRPr>
            </a:lvl1pPr>
          </a:lstStyle>
          <a:p>
            <a:r>
              <a:rPr lang="en-US" dirty="0"/>
              <a:t>Click icon to add picture</a:t>
            </a:r>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3428805" y="3063240"/>
            <a:ext cx="249935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4" name="Content Placeholder 7"/>
          <p:cNvSpPr>
            <a:spLocks noGrp="1"/>
          </p:cNvSpPr>
          <p:nvPr>
            <p:ph sz="half" idx="2"/>
          </p:nvPr>
        </p:nvSpPr>
        <p:spPr>
          <a:xfrm>
            <a:off x="3428805" y="3474720"/>
            <a:ext cx="2499359" cy="269748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6263841" y="1600200"/>
            <a:ext cx="2499359" cy="1234440"/>
          </a:xfrm>
          <a:solidFill>
            <a:srgbClr val="D5D5D7"/>
          </a:solidFill>
        </p:spPr>
        <p:txBody>
          <a:bodyPr anchor="ctr" anchorCtr="0"/>
          <a:lstStyle>
            <a:lvl1pPr marL="0" indent="0" algn="ctr">
              <a:buFontTx/>
              <a:buNone/>
              <a:defRPr sz="1000">
                <a:solidFill>
                  <a:srgbClr val="221F20"/>
                </a:solidFill>
              </a:defRPr>
            </a:lvl1pPr>
          </a:lstStyle>
          <a:p>
            <a:r>
              <a:rPr lang="en-US" dirty="0"/>
              <a:t>Click icon to add picture</a:t>
            </a:r>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6263841" y="3063240"/>
            <a:ext cx="249935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6263841" y="3474720"/>
            <a:ext cx="2499359" cy="269748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1">
            <a:extLst>
              <a:ext uri="{FF2B5EF4-FFF2-40B4-BE49-F238E27FC236}">
                <a16:creationId xmlns:a16="http://schemas.microsoft.com/office/drawing/2014/main" id="{D206E8B5-48CF-3920-10E8-5C214FEE93B1}"/>
              </a:ext>
            </a:extLst>
          </p:cNvPr>
          <p:cNvSpPr>
            <a:spLocks noGrp="1"/>
          </p:cNvSpPr>
          <p:nvPr>
            <p:ph type="pic" sz="quarter" idx="19"/>
          </p:nvPr>
        </p:nvSpPr>
        <p:spPr>
          <a:xfrm>
            <a:off x="9144001" y="1600200"/>
            <a:ext cx="2499359" cy="1234440"/>
          </a:xfrm>
          <a:solidFill>
            <a:srgbClr val="D5D5D7"/>
          </a:solidFill>
        </p:spPr>
        <p:txBody>
          <a:bodyPr anchor="ctr" anchorCtr="0"/>
          <a:lstStyle>
            <a:lvl1pPr marL="0" indent="0" algn="ctr">
              <a:buFontTx/>
              <a:buNone/>
              <a:defRPr sz="1000">
                <a:solidFill>
                  <a:srgbClr val="221F20"/>
                </a:solidFill>
              </a:defRPr>
            </a:lvl1pPr>
          </a:lstStyle>
          <a:p>
            <a:r>
              <a:rPr lang="en-US" dirty="0"/>
              <a:t>Click icon to add picture</a:t>
            </a:r>
          </a:p>
        </p:txBody>
      </p:sp>
      <p:sp>
        <p:nvSpPr>
          <p:cNvPr id="14" name="Text Placeholder 12">
            <a:extLst>
              <a:ext uri="{FF2B5EF4-FFF2-40B4-BE49-F238E27FC236}">
                <a16:creationId xmlns:a16="http://schemas.microsoft.com/office/drawing/2014/main" id="{30A8711B-6FCD-CC40-76D9-6F2EED66A6EF}"/>
              </a:ext>
            </a:extLst>
          </p:cNvPr>
          <p:cNvSpPr>
            <a:spLocks noGrp="1"/>
          </p:cNvSpPr>
          <p:nvPr>
            <p:ph type="body" sz="quarter" idx="20" hasCustomPrompt="1"/>
          </p:nvPr>
        </p:nvSpPr>
        <p:spPr>
          <a:xfrm>
            <a:off x="9144001" y="3063240"/>
            <a:ext cx="249935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15" name="Content Placeholder 13">
            <a:extLst>
              <a:ext uri="{FF2B5EF4-FFF2-40B4-BE49-F238E27FC236}">
                <a16:creationId xmlns:a16="http://schemas.microsoft.com/office/drawing/2014/main" id="{ABA13BFB-DABC-41BC-F712-51774CC8BA1C}"/>
              </a:ext>
            </a:extLst>
          </p:cNvPr>
          <p:cNvSpPr>
            <a:spLocks noGrp="1"/>
          </p:cNvSpPr>
          <p:nvPr>
            <p:ph sz="half" idx="21"/>
          </p:nvPr>
        </p:nvSpPr>
        <p:spPr>
          <a:xfrm>
            <a:off x="9144001" y="3474720"/>
            <a:ext cx="2499359" cy="269748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15">
            <a:extLst>
              <a:ext uri="{FF2B5EF4-FFF2-40B4-BE49-F238E27FC236}">
                <a16:creationId xmlns:a16="http://schemas.microsoft.com/office/drawing/2014/main" id="{6FA3AB29-95C5-BB81-8596-7248603E0DBA}"/>
              </a:ext>
            </a:extLst>
          </p:cNvPr>
          <p:cNvSpPr>
            <a:spLocks noGrp="1"/>
          </p:cNvSpPr>
          <p:nvPr>
            <p:ph type="dt" sz="half" idx="22"/>
          </p:nvPr>
        </p:nvSpPr>
        <p:spPr/>
        <p:txBody>
          <a:bodyPr/>
          <a:lstStyle/>
          <a:p>
            <a:fld id="{3BA0343D-C8D8-43CE-BB79-50DEA219DB07}" type="datetime3">
              <a:rPr lang="en-US" smtClean="0"/>
              <a:t>17 April 2025</a:t>
            </a:fld>
            <a:endParaRPr lang="en-US" dirty="0"/>
          </a:p>
        </p:txBody>
      </p:sp>
      <p:sp>
        <p:nvSpPr>
          <p:cNvPr id="17" name="Slide Number Placeholder 16">
            <a:extLst>
              <a:ext uri="{FF2B5EF4-FFF2-40B4-BE49-F238E27FC236}">
                <a16:creationId xmlns:a16="http://schemas.microsoft.com/office/drawing/2014/main" id="{F8249F74-522A-F15A-97B8-27047D5DEDAE}"/>
              </a:ext>
            </a:extLst>
          </p:cNvPr>
          <p:cNvSpPr>
            <a:spLocks noGrp="1"/>
          </p:cNvSpPr>
          <p:nvPr>
            <p:ph type="sldNum" sz="quarter" idx="23"/>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3163828418"/>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1786" userDrawn="1">
          <p15:clr>
            <a:srgbClr val="A4A3A4"/>
          </p15:clr>
        </p15:guide>
        <p15:guide id="3" orient="horz" pos="3888" userDrawn="1">
          <p15:clr>
            <a:srgbClr val="A4A3A4"/>
          </p15:clr>
        </p15:guide>
        <p15:guide id="4" orient="horz" pos="1930"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411481"/>
            <a:ext cx="8231293"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9" name="Text Placeholder 2">
            <a:extLst>
              <a:ext uri="{FF2B5EF4-FFF2-40B4-BE49-F238E27FC236}">
                <a16:creationId xmlns:a16="http://schemas.microsoft.com/office/drawing/2014/main" id="{B62121C3-FD56-A9B2-1088-141E0BDB4C18}"/>
              </a:ext>
            </a:extLst>
          </p:cNvPr>
          <p:cNvSpPr>
            <a:spLocks noGrp="1"/>
          </p:cNvSpPr>
          <p:nvPr>
            <p:ph type="body" sz="quarter" idx="11" hasCustomPrompt="1"/>
          </p:nvPr>
        </p:nvSpPr>
        <p:spPr>
          <a:xfrm>
            <a:off x="548640" y="2148840"/>
            <a:ext cx="6795135"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B1DBADC8-E5B3-9DDB-F294-C14F7AA987B8}"/>
              </a:ext>
            </a:extLst>
          </p:cNvPr>
          <p:cNvSpPr>
            <a:spLocks noGrp="1"/>
          </p:cNvSpPr>
          <p:nvPr>
            <p:ph type="dt" sz="half" idx="12"/>
          </p:nvPr>
        </p:nvSpPr>
        <p:spPr/>
        <p:txBody>
          <a:bodyPr/>
          <a:lstStyle/>
          <a:p>
            <a:fld id="{453BD212-0B9F-4987-965F-AC83B2FC354F}" type="datetime3">
              <a:rPr lang="en-US" smtClean="0"/>
              <a:t>17 April 2025</a:t>
            </a:fld>
            <a:endParaRPr lang="en-US" dirty="0"/>
          </a:p>
        </p:txBody>
      </p:sp>
      <p:sp>
        <p:nvSpPr>
          <p:cNvPr id="6" name="Slide Number Placeholder 5">
            <a:extLst>
              <a:ext uri="{FF2B5EF4-FFF2-40B4-BE49-F238E27FC236}">
                <a16:creationId xmlns:a16="http://schemas.microsoft.com/office/drawing/2014/main" id="{4A7DADDA-8448-690C-2CAB-FA7E28471B81}"/>
              </a:ext>
            </a:extLst>
          </p:cNvPr>
          <p:cNvSpPr>
            <a:spLocks noGrp="1"/>
          </p:cNvSpPr>
          <p:nvPr>
            <p:ph type="sldNum" sz="quarter" idx="13"/>
          </p:nvPr>
        </p:nvSpPr>
        <p:spPr/>
        <p:txBody>
          <a:bodyPr/>
          <a:lstStyle/>
          <a:p>
            <a:fld id="{64E5BE4B-2FBF-4174-9E62-85FAD1CB43A6}" type="slidenum">
              <a:rPr lang="en-US" smtClean="0"/>
              <a:pPr/>
              <a:t>‹#›</a:t>
            </a:fld>
            <a:endParaRPr lang="en-US" dirty="0"/>
          </a:p>
        </p:txBody>
      </p:sp>
      <p:sp>
        <p:nvSpPr>
          <p:cNvPr id="13" name="Rectangle 15">
            <a:extLst>
              <a:ext uri="{FF2B5EF4-FFF2-40B4-BE49-F238E27FC236}">
                <a16:creationId xmlns:a16="http://schemas.microsoft.com/office/drawing/2014/main" id="{29767174-7781-C263-3756-CD54301026CD}"/>
              </a:ext>
            </a:extLst>
          </p:cNvPr>
          <p:cNvSpPr>
            <a:spLocks noChangeArrowheads="1"/>
          </p:cNvSpPr>
          <p:nvPr userDrawn="1"/>
        </p:nvSpPr>
        <p:spPr bwMode="auto">
          <a:xfrm>
            <a:off x="1386840" y="6657945"/>
            <a:ext cx="9418320" cy="200055"/>
          </a:xfrm>
          <a:prstGeom prst="rect">
            <a:avLst/>
          </a:prstGeom>
          <a:noFill/>
          <a:ln w="9525">
            <a:noFill/>
            <a:miter lim="800000"/>
            <a:headEnd/>
            <a:tailEnd/>
          </a:ln>
        </p:spPr>
        <p:txBody>
          <a:bodyPr wrap="square" lIns="0" rIns="0" anchor="b">
            <a:spAutoFit/>
          </a:bodyPr>
          <a:lstStyle/>
          <a:p>
            <a:pPr algn="ctr">
              <a:defRPr/>
            </a:pPr>
            <a:r>
              <a:rPr lang="en-US" sz="700" b="1" dirty="0">
                <a:solidFill>
                  <a:schemeClr val="tx1"/>
                </a:solidFill>
                <a:latin typeface="+mn-lt"/>
                <a:cs typeface="Arial Bold" panose="020B0704020202020204" pitchFamily="34" charset="0"/>
              </a:rPr>
              <a:t>EDIT CONTROL STATEMENT UNDER &gt; VIEW &gt; SLIDE MASTER &gt; SCROLL TO TOP &gt; CHANGE HEADER AND FOOTER</a:t>
            </a:r>
          </a:p>
        </p:txBody>
      </p:sp>
      <p:sp>
        <p:nvSpPr>
          <p:cNvPr id="14" name="Rectangle 13">
            <a:extLst>
              <a:ext uri="{FF2B5EF4-FFF2-40B4-BE49-F238E27FC236}">
                <a16:creationId xmlns:a16="http://schemas.microsoft.com/office/drawing/2014/main" id="{D36F2182-1ACE-5AD5-681B-31F3C2187042}"/>
              </a:ext>
            </a:extLst>
          </p:cNvPr>
          <p:cNvSpPr>
            <a:spLocks noChangeArrowheads="1"/>
          </p:cNvSpPr>
          <p:nvPr userDrawn="1"/>
        </p:nvSpPr>
        <p:spPr bwMode="auto">
          <a:xfrm>
            <a:off x="1386840" y="0"/>
            <a:ext cx="9418320" cy="200055"/>
          </a:xfrm>
          <a:prstGeom prst="rect">
            <a:avLst/>
          </a:prstGeom>
          <a:noFill/>
          <a:ln w="9525">
            <a:noFill/>
            <a:miter lim="800000"/>
            <a:headEnd/>
            <a:tailEnd/>
          </a:ln>
        </p:spPr>
        <p:txBody>
          <a:bodyPr wrap="square" anchor="t" anchorCtr="0">
            <a:spAutoFit/>
          </a:bodyPr>
          <a:lstStyle/>
          <a:p>
            <a:pPr algn="ctr">
              <a:defRPr/>
            </a:pPr>
            <a:r>
              <a:rPr lang="en-US" sz="700" b="1" dirty="0">
                <a:solidFill>
                  <a:schemeClr val="tx1"/>
                </a:solidFill>
                <a:latin typeface="+mn-lt"/>
                <a:cs typeface="Arial Bold" panose="020B0704020202020204" pitchFamily="34" charset="0"/>
              </a:rPr>
              <a:t>EDIT CONTROL STATEMENT UNDER &gt; VIEW &gt; SLIDE MASTER &gt; SCROLL TO TOP &gt; CHANGE HEADER AND FOOTER</a:t>
            </a:r>
          </a:p>
        </p:txBody>
      </p:sp>
      <p:pic>
        <p:nvPicPr>
          <p:cNvPr id="3" name="Picture 2">
            <a:extLst>
              <a:ext uri="{FF2B5EF4-FFF2-40B4-BE49-F238E27FC236}">
                <a16:creationId xmlns:a16="http://schemas.microsoft.com/office/drawing/2014/main" id="{57832E3F-03EB-6566-9C18-CFAFF15ECCE5}"/>
              </a:ext>
            </a:extLst>
          </p:cNvPr>
          <p:cNvPicPr>
            <a:picLocks noChangeAspect="1"/>
          </p:cNvPicPr>
          <p:nvPr userDrawn="1"/>
        </p:nvPicPr>
        <p:blipFill>
          <a:blip r:embed="rId2"/>
          <a:srcRect/>
          <a:stretch/>
        </p:blipFill>
        <p:spPr>
          <a:xfrm>
            <a:off x="10004616" y="411162"/>
            <a:ext cx="1629707" cy="478023"/>
          </a:xfrm>
          <a:prstGeom prst="rect">
            <a:avLst/>
          </a:prstGeom>
        </p:spPr>
      </p:pic>
    </p:spTree>
    <p:extLst>
      <p:ext uri="{BB962C8B-B14F-4D97-AF65-F5344CB8AC3E}">
        <p14:creationId xmlns:p14="http://schemas.microsoft.com/office/powerpoint/2010/main" val="26916934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userDrawn="1">
          <p15:clr>
            <a:srgbClr val="A4A3A4"/>
          </p15:clr>
        </p15:guide>
        <p15:guide id="2" orient="horz" pos="3888"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Image">
    <p:bg>
      <p:bgPr>
        <a:solidFill>
          <a:schemeClr val="tx1"/>
        </a:solidFill>
        <a:effectLst/>
      </p:bgPr>
    </p:bg>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D68235BF-5094-B6AD-6429-61352C54DE99}"/>
              </a:ext>
            </a:extLst>
          </p:cNvPr>
          <p:cNvSpPr>
            <a:spLocks noGrp="1"/>
          </p:cNvSpPr>
          <p:nvPr>
            <p:ph type="pic" sz="quarter" idx="10"/>
          </p:nvPr>
        </p:nvSpPr>
        <p:spPr>
          <a:xfrm>
            <a:off x="0" y="228600"/>
            <a:ext cx="12192000" cy="6400800"/>
          </a:xfrm>
          <a:solidFill>
            <a:srgbClr val="565557"/>
          </a:solidFill>
        </p:spPr>
        <p:txBody>
          <a:bodyPr anchor="ctr" anchorCtr="0"/>
          <a:lstStyle>
            <a:lvl1pPr marL="0" indent="0" algn="ctr">
              <a:buFontTx/>
              <a:buNone/>
              <a:defRPr sz="1000">
                <a:solidFill>
                  <a:srgbClr val="FFFFFF"/>
                </a:solidFill>
              </a:defRPr>
            </a:lvl1pPr>
          </a:lstStyle>
          <a:p>
            <a:r>
              <a:rPr lang="en-US" dirty="0"/>
              <a:t>Click icon to add picture</a:t>
            </a:r>
          </a:p>
        </p:txBody>
      </p:sp>
      <p:sp>
        <p:nvSpPr>
          <p:cNvPr id="2" name="Title 2"/>
          <p:cNvSpPr>
            <a:spLocks noGrp="1"/>
          </p:cNvSpPr>
          <p:nvPr>
            <p:ph type="title" hasCustomPrompt="1"/>
          </p:nvPr>
        </p:nvSpPr>
        <p:spPr>
          <a:xfrm>
            <a:off x="548640" y="411481"/>
            <a:ext cx="8231293"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4" name="Text Placeholder 3">
            <a:extLst>
              <a:ext uri="{FF2B5EF4-FFF2-40B4-BE49-F238E27FC236}">
                <a16:creationId xmlns:a16="http://schemas.microsoft.com/office/drawing/2014/main" id="{CADC6E9F-9E2F-3968-F76A-CD8240DB9C82}"/>
              </a:ext>
            </a:extLst>
          </p:cNvPr>
          <p:cNvSpPr>
            <a:spLocks noGrp="1"/>
          </p:cNvSpPr>
          <p:nvPr>
            <p:ph type="body" sz="quarter" idx="11" hasCustomPrompt="1"/>
          </p:nvPr>
        </p:nvSpPr>
        <p:spPr>
          <a:xfrm>
            <a:off x="548640" y="2148840"/>
            <a:ext cx="6795135" cy="91440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9B2EB74B-4EFA-464C-722C-FBCA5174031B}"/>
              </a:ext>
            </a:extLst>
          </p:cNvPr>
          <p:cNvSpPr>
            <a:spLocks noGrp="1"/>
          </p:cNvSpPr>
          <p:nvPr>
            <p:ph type="dt" sz="half" idx="12"/>
          </p:nvPr>
        </p:nvSpPr>
        <p:spPr/>
        <p:txBody>
          <a:bodyPr/>
          <a:lstStyle>
            <a:lvl1pPr>
              <a:defRPr>
                <a:solidFill>
                  <a:schemeClr val="bg1"/>
                </a:solidFill>
              </a:defRPr>
            </a:lvl1pPr>
          </a:lstStyle>
          <a:p>
            <a:fld id="{220AF9C2-5E8A-4308-AE6B-CA9B65007D0E}" type="datetime3">
              <a:rPr lang="en-US" smtClean="0"/>
              <a:t>17 April 2025</a:t>
            </a:fld>
            <a:endParaRPr lang="en-US" dirty="0"/>
          </a:p>
        </p:txBody>
      </p:sp>
      <p:sp>
        <p:nvSpPr>
          <p:cNvPr id="6" name="Slide Number Placeholder 5">
            <a:extLst>
              <a:ext uri="{FF2B5EF4-FFF2-40B4-BE49-F238E27FC236}">
                <a16:creationId xmlns:a16="http://schemas.microsoft.com/office/drawing/2014/main" id="{D8C19503-16E7-50C5-8995-F8E0DCB6B626}"/>
              </a:ext>
            </a:extLst>
          </p:cNvPr>
          <p:cNvSpPr>
            <a:spLocks noGrp="1"/>
          </p:cNvSpPr>
          <p:nvPr>
            <p:ph type="sldNum" sz="quarter" idx="13"/>
          </p:nvPr>
        </p:nvSpPr>
        <p:spPr/>
        <p:txBody>
          <a:bodyPr/>
          <a:lstStyle>
            <a:lvl1pPr>
              <a:defRPr>
                <a:solidFill>
                  <a:schemeClr val="bg1"/>
                </a:solidFill>
              </a:defRPr>
            </a:lvl1pPr>
          </a:lstStyle>
          <a:p>
            <a:fld id="{64E5BE4B-2FBF-4174-9E62-85FAD1CB43A6}" type="slidenum">
              <a:rPr lang="en-US" smtClean="0"/>
              <a:pPr/>
              <a:t>‹#›</a:t>
            </a:fld>
            <a:endParaRPr lang="en-US" dirty="0"/>
          </a:p>
        </p:txBody>
      </p:sp>
      <p:pic>
        <p:nvPicPr>
          <p:cNvPr id="7" name="Picture 6">
            <a:extLst>
              <a:ext uri="{FF2B5EF4-FFF2-40B4-BE49-F238E27FC236}">
                <a16:creationId xmlns:a16="http://schemas.microsoft.com/office/drawing/2014/main" id="{BB0C5272-7875-FE9C-7D1C-3F5EB3E1B85C}"/>
              </a:ext>
            </a:extLst>
          </p:cNvPr>
          <p:cNvPicPr>
            <a:picLocks noChangeAspect="1"/>
          </p:cNvPicPr>
          <p:nvPr userDrawn="1"/>
        </p:nvPicPr>
        <p:blipFill>
          <a:blip r:embed="rId2"/>
          <a:srcRect/>
          <a:stretch/>
        </p:blipFill>
        <p:spPr>
          <a:xfrm>
            <a:off x="10004616" y="411162"/>
            <a:ext cx="1629707" cy="478023"/>
          </a:xfrm>
          <a:prstGeom prst="rect">
            <a:avLst/>
          </a:prstGeom>
        </p:spPr>
      </p:pic>
    </p:spTree>
    <p:extLst>
      <p:ext uri="{BB962C8B-B14F-4D97-AF65-F5344CB8AC3E}">
        <p14:creationId xmlns:p14="http://schemas.microsoft.com/office/powerpoint/2010/main" val="3426633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userDrawn="1">
          <p15:clr>
            <a:srgbClr val="A4A3A4"/>
          </p15:clr>
        </p15:guide>
        <p15:guide id="2" orient="horz" pos="3888"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White 0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411481"/>
            <a:ext cx="8231293"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548640" y="2148840"/>
            <a:ext cx="6795135"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D8CC6170-ECB5-A830-2874-091E36410134}"/>
              </a:ext>
            </a:extLst>
          </p:cNvPr>
          <p:cNvSpPr>
            <a:spLocks noGrp="1"/>
          </p:cNvSpPr>
          <p:nvPr>
            <p:ph type="dt" sz="half" idx="12"/>
          </p:nvPr>
        </p:nvSpPr>
        <p:spPr/>
        <p:txBody>
          <a:bodyPr/>
          <a:lstStyle/>
          <a:p>
            <a:fld id="{FF31E861-D2AF-431D-860B-DCF67C218052}" type="datetime3">
              <a:rPr lang="en-US" smtClean="0"/>
              <a:t>17 April 2025</a:t>
            </a:fld>
            <a:endParaRPr lang="en-US" dirty="0"/>
          </a:p>
        </p:txBody>
      </p:sp>
      <p:sp>
        <p:nvSpPr>
          <p:cNvPr id="6" name="Slide Number Placeholder 5">
            <a:extLst>
              <a:ext uri="{FF2B5EF4-FFF2-40B4-BE49-F238E27FC236}">
                <a16:creationId xmlns:a16="http://schemas.microsoft.com/office/drawing/2014/main" id="{DCB1CE1D-5DB3-7DB4-A801-B688218E7EC6}"/>
              </a:ext>
            </a:extLst>
          </p:cNvPr>
          <p:cNvSpPr>
            <a:spLocks noGrp="1"/>
          </p:cNvSpPr>
          <p:nvPr>
            <p:ph type="sldNum" sz="quarter" idx="13"/>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7508888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userDrawn="1">
          <p15:clr>
            <a:srgbClr val="A4A3A4"/>
          </p15:clr>
        </p15:guide>
        <p15:guide id="2" orient="horz" pos="3888"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 White 0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1" y="411480"/>
            <a:ext cx="5365327" cy="914400"/>
          </a:xfrm>
        </p:spPr>
        <p:txBody>
          <a:bodyPr anchor="t" anchorCtr="0"/>
          <a:lstStyle>
            <a:lvl1pPr>
              <a:lnSpc>
                <a:spcPct val="90000"/>
              </a:lnSpc>
              <a:defRPr sz="2400" spc="0" baseline="0">
                <a:solidFill>
                  <a:schemeClr val="tx1"/>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548640" y="1600200"/>
            <a:ext cx="6795135" cy="4572000"/>
          </a:xfrm>
        </p:spPr>
        <p:txBody>
          <a:bodyPr/>
          <a:lstStyle>
            <a:lvl1pPr marL="0" indent="0">
              <a:lnSpc>
                <a:spcPct val="90000"/>
              </a:lnSpc>
              <a:spcBef>
                <a:spcPts val="0"/>
              </a:spcBef>
              <a:buFontTx/>
              <a:buNone/>
              <a:defRPr sz="36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[Long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23A978CF-9C5E-3CFC-1FBF-80FF0C14A03A}"/>
              </a:ext>
            </a:extLst>
          </p:cNvPr>
          <p:cNvSpPr>
            <a:spLocks noGrp="1"/>
          </p:cNvSpPr>
          <p:nvPr>
            <p:ph type="dt" sz="half" idx="12"/>
          </p:nvPr>
        </p:nvSpPr>
        <p:spPr/>
        <p:txBody>
          <a:bodyPr/>
          <a:lstStyle/>
          <a:p>
            <a:fld id="{D1DA25B2-AAF1-4C1F-AA38-12D5BFA7D4C8}" type="datetime3">
              <a:rPr lang="en-US" smtClean="0"/>
              <a:t>17 April 2025</a:t>
            </a:fld>
            <a:endParaRPr lang="en-US" dirty="0"/>
          </a:p>
        </p:txBody>
      </p:sp>
      <p:sp>
        <p:nvSpPr>
          <p:cNvPr id="6" name="Slide Number Placeholder 5">
            <a:extLst>
              <a:ext uri="{FF2B5EF4-FFF2-40B4-BE49-F238E27FC236}">
                <a16:creationId xmlns:a16="http://schemas.microsoft.com/office/drawing/2014/main" id="{A2496E61-43C3-4A10-6216-8AA17EF97B83}"/>
              </a:ext>
            </a:extLst>
          </p:cNvPr>
          <p:cNvSpPr>
            <a:spLocks noGrp="1"/>
          </p:cNvSpPr>
          <p:nvPr>
            <p:ph type="sldNum" sz="quarter" idx="13"/>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735659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 Half Image">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1" y="411481"/>
            <a:ext cx="5365327"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548640" y="2148840"/>
            <a:ext cx="5365325"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Date Placeholder 2">
            <a:extLst>
              <a:ext uri="{FF2B5EF4-FFF2-40B4-BE49-F238E27FC236}">
                <a16:creationId xmlns:a16="http://schemas.microsoft.com/office/drawing/2014/main" id="{3F98909E-3F3B-28FF-B01F-B77401FC0BCC}"/>
              </a:ext>
            </a:extLst>
          </p:cNvPr>
          <p:cNvSpPr>
            <a:spLocks noGrp="1"/>
          </p:cNvSpPr>
          <p:nvPr>
            <p:ph type="dt" sz="half" idx="12"/>
          </p:nvPr>
        </p:nvSpPr>
        <p:spPr/>
        <p:txBody>
          <a:bodyPr/>
          <a:lstStyle/>
          <a:p>
            <a:fld id="{A25C0F39-45D0-48E9-90B3-7FE8FCE561C8}" type="datetime3">
              <a:rPr lang="en-US" smtClean="0"/>
              <a:t>17 April 2025</a:t>
            </a:fld>
            <a:endParaRPr lang="en-US" dirty="0"/>
          </a:p>
        </p:txBody>
      </p:sp>
      <p:sp>
        <p:nvSpPr>
          <p:cNvPr id="4" name="Slide Number Placeholder 3">
            <a:extLst>
              <a:ext uri="{FF2B5EF4-FFF2-40B4-BE49-F238E27FC236}">
                <a16:creationId xmlns:a16="http://schemas.microsoft.com/office/drawing/2014/main" id="{FC4506F2-72D4-8024-72B5-E5E4464D05D0}"/>
              </a:ext>
            </a:extLst>
          </p:cNvPr>
          <p:cNvSpPr>
            <a:spLocks noGrp="1"/>
          </p:cNvSpPr>
          <p:nvPr>
            <p:ph type="sldNum" sz="quarter" idx="13"/>
          </p:nvPr>
        </p:nvSpPr>
        <p:spPr/>
        <p:txBody>
          <a:bodyPr/>
          <a:lstStyle/>
          <a:p>
            <a:fld id="{64E5BE4B-2FBF-4174-9E62-85FAD1CB43A6}" type="slidenum">
              <a:rPr lang="en-US" smtClean="0"/>
              <a:pPr/>
              <a:t>‹#›</a:t>
            </a:fld>
            <a:endParaRPr lang="en-US" dirty="0"/>
          </a:p>
        </p:txBody>
      </p:sp>
      <p:sp>
        <p:nvSpPr>
          <p:cNvPr id="10" name="Picture Placeholder 3">
            <a:extLst>
              <a:ext uri="{FF2B5EF4-FFF2-40B4-BE49-F238E27FC236}">
                <a16:creationId xmlns:a16="http://schemas.microsoft.com/office/drawing/2014/main" id="{6FB94CE1-6713-07D6-4B5A-4A8C98A3721E}"/>
              </a:ext>
            </a:extLst>
          </p:cNvPr>
          <p:cNvSpPr>
            <a:spLocks noGrp="1"/>
          </p:cNvSpPr>
          <p:nvPr>
            <p:ph type="pic" sz="quarter" idx="10"/>
          </p:nvPr>
        </p:nvSpPr>
        <p:spPr>
          <a:xfrm>
            <a:off x="6278037" y="1076324"/>
            <a:ext cx="5365748" cy="5095875"/>
          </a:xfrm>
          <a:solidFill>
            <a:srgbClr val="D5D5D7"/>
          </a:solidFill>
        </p:spPr>
        <p:txBody>
          <a:bodyPr anchor="ctr" anchorCtr="0"/>
          <a:lstStyle>
            <a:lvl1pPr marL="0" indent="0" algn="ctr">
              <a:buFontTx/>
              <a:buNone/>
              <a:defRPr sz="1000">
                <a:solidFill>
                  <a:srgbClr val="221F20"/>
                </a:solidFill>
              </a:defRPr>
            </a:lvl1pPr>
          </a:lstStyle>
          <a:p>
            <a:r>
              <a:rPr lang="en-US" dirty="0"/>
              <a:t>Click icon to add picture</a:t>
            </a:r>
          </a:p>
        </p:txBody>
      </p:sp>
      <p:sp>
        <p:nvSpPr>
          <p:cNvPr id="14" name="Rectangle 15">
            <a:extLst>
              <a:ext uri="{FF2B5EF4-FFF2-40B4-BE49-F238E27FC236}">
                <a16:creationId xmlns:a16="http://schemas.microsoft.com/office/drawing/2014/main" id="{F827E20F-449C-FD35-0420-0D0665538DFA}"/>
              </a:ext>
            </a:extLst>
          </p:cNvPr>
          <p:cNvSpPr>
            <a:spLocks noChangeArrowheads="1"/>
          </p:cNvSpPr>
          <p:nvPr userDrawn="1"/>
        </p:nvSpPr>
        <p:spPr bwMode="auto">
          <a:xfrm>
            <a:off x="1386840" y="6657945"/>
            <a:ext cx="9418320" cy="200055"/>
          </a:xfrm>
          <a:prstGeom prst="rect">
            <a:avLst/>
          </a:prstGeom>
          <a:noFill/>
          <a:ln w="9525">
            <a:noFill/>
            <a:miter lim="800000"/>
            <a:headEnd/>
            <a:tailEnd/>
          </a:ln>
        </p:spPr>
        <p:txBody>
          <a:bodyPr wrap="square" lIns="0" rIns="0" anchor="b">
            <a:spAutoFit/>
          </a:bodyPr>
          <a:lstStyle/>
          <a:p>
            <a:pPr algn="ctr">
              <a:defRPr/>
            </a:pPr>
            <a:r>
              <a:rPr lang="en-US" sz="700" b="1" dirty="0">
                <a:solidFill>
                  <a:schemeClr val="tx1"/>
                </a:solidFill>
                <a:latin typeface="+mn-lt"/>
                <a:cs typeface="Arial Bold" panose="020B0704020202020204" pitchFamily="34" charset="0"/>
              </a:rPr>
              <a:t>EDIT CONTROL STATEMENT UNDER &gt; VIEW &gt; SLIDE MASTER &gt; SCROLL TO TOP &gt; CHANGE HEADER AND FOOTER</a:t>
            </a:r>
          </a:p>
        </p:txBody>
      </p:sp>
      <p:sp>
        <p:nvSpPr>
          <p:cNvPr id="15" name="Rectangle 14">
            <a:extLst>
              <a:ext uri="{FF2B5EF4-FFF2-40B4-BE49-F238E27FC236}">
                <a16:creationId xmlns:a16="http://schemas.microsoft.com/office/drawing/2014/main" id="{9B78D2D4-DCB9-0AD3-0C18-6C6757224CC2}"/>
              </a:ext>
            </a:extLst>
          </p:cNvPr>
          <p:cNvSpPr>
            <a:spLocks noChangeArrowheads="1"/>
          </p:cNvSpPr>
          <p:nvPr userDrawn="1"/>
        </p:nvSpPr>
        <p:spPr bwMode="auto">
          <a:xfrm>
            <a:off x="1386840" y="0"/>
            <a:ext cx="9418320" cy="200055"/>
          </a:xfrm>
          <a:prstGeom prst="rect">
            <a:avLst/>
          </a:prstGeom>
          <a:noFill/>
          <a:ln w="9525">
            <a:noFill/>
            <a:miter lim="800000"/>
            <a:headEnd/>
            <a:tailEnd/>
          </a:ln>
        </p:spPr>
        <p:txBody>
          <a:bodyPr wrap="square" anchor="t" anchorCtr="0">
            <a:spAutoFit/>
          </a:bodyPr>
          <a:lstStyle/>
          <a:p>
            <a:pPr algn="ctr">
              <a:defRPr/>
            </a:pPr>
            <a:r>
              <a:rPr lang="en-US" sz="700" b="1" dirty="0">
                <a:solidFill>
                  <a:schemeClr val="tx1"/>
                </a:solidFill>
                <a:latin typeface="+mn-lt"/>
                <a:cs typeface="Arial Bold" panose="020B0704020202020204" pitchFamily="34" charset="0"/>
              </a:rPr>
              <a:t>EDIT CONTROL STATEMENT UNDER &gt; VIEW &gt; SLIDE MASTER &gt; SCROLL TO TOP &gt; CHANGE HEADER AND FOOTER</a:t>
            </a:r>
          </a:p>
        </p:txBody>
      </p:sp>
      <p:pic>
        <p:nvPicPr>
          <p:cNvPr id="5" name="Picture 4">
            <a:extLst>
              <a:ext uri="{FF2B5EF4-FFF2-40B4-BE49-F238E27FC236}">
                <a16:creationId xmlns:a16="http://schemas.microsoft.com/office/drawing/2014/main" id="{004A8EF8-9680-D426-FD9E-190B18074017}"/>
              </a:ext>
            </a:extLst>
          </p:cNvPr>
          <p:cNvPicPr>
            <a:picLocks noChangeAspect="1"/>
          </p:cNvPicPr>
          <p:nvPr userDrawn="1"/>
        </p:nvPicPr>
        <p:blipFill>
          <a:blip r:embed="rId2"/>
          <a:srcRect/>
          <a:stretch/>
        </p:blipFill>
        <p:spPr>
          <a:xfrm>
            <a:off x="10004616" y="411162"/>
            <a:ext cx="1629707" cy="478023"/>
          </a:xfrm>
          <a:prstGeom prst="rect">
            <a:avLst/>
          </a:prstGeom>
        </p:spPr>
      </p:pic>
    </p:spTree>
    <p:extLst>
      <p:ext uri="{BB962C8B-B14F-4D97-AF65-F5344CB8AC3E}">
        <p14:creationId xmlns:p14="http://schemas.microsoft.com/office/powerpoint/2010/main" val="7643945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userDrawn="1">
          <p15:clr>
            <a:srgbClr val="A4A3A4"/>
          </p15:clr>
        </p15:guide>
        <p15:guide id="2" orient="horz" pos="3888"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 Half Image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1" y="411481"/>
            <a:ext cx="5365327"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548640" y="2148840"/>
            <a:ext cx="5365325"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Picture Placeholder 3">
            <a:extLst>
              <a:ext uri="{FF2B5EF4-FFF2-40B4-BE49-F238E27FC236}">
                <a16:creationId xmlns:a16="http://schemas.microsoft.com/office/drawing/2014/main" id="{99F1DF14-7FE6-F760-F31F-7EF2AD60D9CA}"/>
              </a:ext>
            </a:extLst>
          </p:cNvPr>
          <p:cNvSpPr>
            <a:spLocks noGrp="1"/>
          </p:cNvSpPr>
          <p:nvPr>
            <p:ph type="pic" sz="quarter" idx="10"/>
          </p:nvPr>
        </p:nvSpPr>
        <p:spPr>
          <a:xfrm>
            <a:off x="6278037" y="1076324"/>
            <a:ext cx="5365748" cy="5095875"/>
          </a:xfrm>
          <a:solidFill>
            <a:srgbClr val="D5D5D7"/>
          </a:solidFill>
        </p:spPr>
        <p:txBody>
          <a:bodyPr anchor="ctr" anchorCtr="0"/>
          <a:lstStyle>
            <a:lvl1pPr marL="0" indent="0" algn="ctr">
              <a:buFontTx/>
              <a:buNone/>
              <a:defRPr sz="1000">
                <a:solidFill>
                  <a:srgbClr val="221F20"/>
                </a:solidFill>
              </a:defRPr>
            </a:lvl1pPr>
          </a:lstStyle>
          <a:p>
            <a:r>
              <a:rPr lang="en-US" dirty="0"/>
              <a:t>Click icon to add picture</a:t>
            </a:r>
          </a:p>
        </p:txBody>
      </p:sp>
      <p:sp>
        <p:nvSpPr>
          <p:cNvPr id="3" name="Date Placeholder 2">
            <a:extLst>
              <a:ext uri="{FF2B5EF4-FFF2-40B4-BE49-F238E27FC236}">
                <a16:creationId xmlns:a16="http://schemas.microsoft.com/office/drawing/2014/main" id="{20223B66-3A13-0C9F-B944-AC25D742AF96}"/>
              </a:ext>
            </a:extLst>
          </p:cNvPr>
          <p:cNvSpPr>
            <a:spLocks noGrp="1"/>
          </p:cNvSpPr>
          <p:nvPr>
            <p:ph type="dt" sz="half" idx="12"/>
          </p:nvPr>
        </p:nvSpPr>
        <p:spPr/>
        <p:txBody>
          <a:bodyPr/>
          <a:lstStyle/>
          <a:p>
            <a:fld id="{9BAF1A3D-92FA-4F24-9781-74AFA516A230}" type="datetime3">
              <a:rPr lang="en-US" smtClean="0"/>
              <a:t>17 April 2025</a:t>
            </a:fld>
            <a:endParaRPr lang="en-US" dirty="0"/>
          </a:p>
        </p:txBody>
      </p:sp>
      <p:sp>
        <p:nvSpPr>
          <p:cNvPr id="4" name="Slide Number Placeholder 3">
            <a:extLst>
              <a:ext uri="{FF2B5EF4-FFF2-40B4-BE49-F238E27FC236}">
                <a16:creationId xmlns:a16="http://schemas.microsoft.com/office/drawing/2014/main" id="{131544B9-C835-CF1D-D28F-2122F2789519}"/>
              </a:ext>
            </a:extLst>
          </p:cNvPr>
          <p:cNvSpPr>
            <a:spLocks noGrp="1"/>
          </p:cNvSpPr>
          <p:nvPr>
            <p:ph type="sldNum" sz="quarter" idx="13"/>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0464714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userDrawn="1">
          <p15:clr>
            <a:srgbClr val="A4A3A4"/>
          </p15:clr>
        </p15:guide>
        <p15:guide id="2" orient="horz" pos="3888"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4" name="Date Placeholder 3">
            <a:extLst>
              <a:ext uri="{FF2B5EF4-FFF2-40B4-BE49-F238E27FC236}">
                <a16:creationId xmlns:a16="http://schemas.microsoft.com/office/drawing/2014/main" id="{4379C0D1-24E4-F8B5-5008-90B631F4469A}"/>
              </a:ext>
            </a:extLst>
          </p:cNvPr>
          <p:cNvSpPr>
            <a:spLocks noGrp="1"/>
          </p:cNvSpPr>
          <p:nvPr>
            <p:ph type="dt" sz="half" idx="10"/>
          </p:nvPr>
        </p:nvSpPr>
        <p:spPr/>
        <p:txBody>
          <a:bodyPr/>
          <a:lstStyle/>
          <a:p>
            <a:fld id="{5719C672-856D-4617-A693-8FE15749A9B7}" type="datetime3">
              <a:rPr lang="en-US" smtClean="0"/>
              <a:t>17 April 2025</a:t>
            </a:fld>
            <a:endParaRPr lang="en-US" dirty="0"/>
          </a:p>
        </p:txBody>
      </p:sp>
      <p:sp>
        <p:nvSpPr>
          <p:cNvPr id="5" name="Slide Number Placeholder 4">
            <a:extLst>
              <a:ext uri="{FF2B5EF4-FFF2-40B4-BE49-F238E27FC236}">
                <a16:creationId xmlns:a16="http://schemas.microsoft.com/office/drawing/2014/main" id="{1FD0708B-B177-BDB5-031F-585D18C07E8A}"/>
              </a:ext>
            </a:extLst>
          </p:cNvPr>
          <p:cNvSpPr>
            <a:spLocks noGrp="1"/>
          </p:cNvSpPr>
          <p:nvPr>
            <p:ph type="sldNum" sz="quarter" idx="11"/>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646563890"/>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nly - Black">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4" name="Date Placeholder 3">
            <a:extLst>
              <a:ext uri="{FF2B5EF4-FFF2-40B4-BE49-F238E27FC236}">
                <a16:creationId xmlns:a16="http://schemas.microsoft.com/office/drawing/2014/main" id="{53232747-3E71-8E75-327E-02C587769F40}"/>
              </a:ext>
            </a:extLst>
          </p:cNvPr>
          <p:cNvSpPr>
            <a:spLocks noGrp="1"/>
          </p:cNvSpPr>
          <p:nvPr>
            <p:ph type="dt" sz="half" idx="10"/>
          </p:nvPr>
        </p:nvSpPr>
        <p:spPr/>
        <p:txBody>
          <a:bodyPr/>
          <a:lstStyle/>
          <a:p>
            <a:fld id="{5F6C764D-A39E-4C03-B161-E0BC66E8883B}" type="datetime3">
              <a:rPr lang="en-US" smtClean="0"/>
              <a:t>17 April 2025</a:t>
            </a:fld>
            <a:endParaRPr lang="en-US" dirty="0"/>
          </a:p>
        </p:txBody>
      </p:sp>
      <p:sp>
        <p:nvSpPr>
          <p:cNvPr id="5" name="Slide Number Placeholder 4">
            <a:extLst>
              <a:ext uri="{FF2B5EF4-FFF2-40B4-BE49-F238E27FC236}">
                <a16:creationId xmlns:a16="http://schemas.microsoft.com/office/drawing/2014/main" id="{36282339-D15E-F6F1-894B-9E0056121556}"/>
              </a:ext>
            </a:extLst>
          </p:cNvPr>
          <p:cNvSpPr>
            <a:spLocks noGrp="1"/>
          </p:cNvSpPr>
          <p:nvPr>
            <p:ph type="sldNum" sz="quarter" idx="11"/>
          </p:nvPr>
        </p:nvSpPr>
        <p:spPr/>
        <p:txBody>
          <a:bodyPr/>
          <a:lstStyle/>
          <a:p>
            <a:fld id="{64E5BE4B-2FBF-4174-9E62-85FAD1CB43A6}" type="slidenum">
              <a:rPr lang="en-US" smtClean="0"/>
              <a:pPr/>
              <a:t>‹#›</a:t>
            </a:fld>
            <a:endParaRPr lang="en-US" dirty="0"/>
          </a:p>
        </p:txBody>
      </p:sp>
      <p:sp>
        <p:nvSpPr>
          <p:cNvPr id="12" name="Rectangle 15">
            <a:extLst>
              <a:ext uri="{FF2B5EF4-FFF2-40B4-BE49-F238E27FC236}">
                <a16:creationId xmlns:a16="http://schemas.microsoft.com/office/drawing/2014/main" id="{833783EA-3887-4D75-CFC6-A032432DD7AD}"/>
              </a:ext>
            </a:extLst>
          </p:cNvPr>
          <p:cNvSpPr>
            <a:spLocks noChangeArrowheads="1"/>
          </p:cNvSpPr>
          <p:nvPr userDrawn="1"/>
        </p:nvSpPr>
        <p:spPr bwMode="auto">
          <a:xfrm>
            <a:off x="1386840" y="6657945"/>
            <a:ext cx="9418320" cy="200055"/>
          </a:xfrm>
          <a:prstGeom prst="rect">
            <a:avLst/>
          </a:prstGeom>
          <a:noFill/>
          <a:ln w="9525">
            <a:noFill/>
            <a:miter lim="800000"/>
            <a:headEnd/>
            <a:tailEnd/>
          </a:ln>
        </p:spPr>
        <p:txBody>
          <a:bodyPr wrap="square" lIns="0" rIns="0" anchor="b">
            <a:spAutoFit/>
          </a:bodyPr>
          <a:lstStyle/>
          <a:p>
            <a:pPr algn="ctr">
              <a:defRPr/>
            </a:pPr>
            <a:r>
              <a:rPr lang="en-US" sz="700" b="1" dirty="0">
                <a:solidFill>
                  <a:schemeClr val="tx1"/>
                </a:solidFill>
                <a:latin typeface="+mn-lt"/>
                <a:cs typeface="Arial Bold" panose="020B0704020202020204" pitchFamily="34" charset="0"/>
              </a:rPr>
              <a:t>EDIT CONTROL STATEMENT UNDER &gt; VIEW &gt; SLIDE MASTER &gt; SCROLL TO TOP &gt; CHANGE HEADER AND FOOTER</a:t>
            </a:r>
          </a:p>
        </p:txBody>
      </p:sp>
      <p:sp>
        <p:nvSpPr>
          <p:cNvPr id="13" name="Rectangle 12">
            <a:extLst>
              <a:ext uri="{FF2B5EF4-FFF2-40B4-BE49-F238E27FC236}">
                <a16:creationId xmlns:a16="http://schemas.microsoft.com/office/drawing/2014/main" id="{AC42907C-64C3-CBB8-169A-BB3EFFC55BCC}"/>
              </a:ext>
            </a:extLst>
          </p:cNvPr>
          <p:cNvSpPr>
            <a:spLocks noChangeArrowheads="1"/>
          </p:cNvSpPr>
          <p:nvPr userDrawn="1"/>
        </p:nvSpPr>
        <p:spPr bwMode="auto">
          <a:xfrm>
            <a:off x="1386840" y="0"/>
            <a:ext cx="9418320" cy="200055"/>
          </a:xfrm>
          <a:prstGeom prst="rect">
            <a:avLst/>
          </a:prstGeom>
          <a:noFill/>
          <a:ln w="9525">
            <a:noFill/>
            <a:miter lim="800000"/>
            <a:headEnd/>
            <a:tailEnd/>
          </a:ln>
        </p:spPr>
        <p:txBody>
          <a:bodyPr wrap="square" anchor="t" anchorCtr="0">
            <a:spAutoFit/>
          </a:bodyPr>
          <a:lstStyle/>
          <a:p>
            <a:pPr algn="ctr">
              <a:defRPr/>
            </a:pPr>
            <a:r>
              <a:rPr lang="en-US" sz="700" b="1" dirty="0">
                <a:solidFill>
                  <a:schemeClr val="tx1"/>
                </a:solidFill>
                <a:latin typeface="+mn-lt"/>
                <a:cs typeface="Arial Bold" panose="020B0704020202020204" pitchFamily="34" charset="0"/>
              </a:rPr>
              <a:t>EDIT CONTROL STATEMENT UNDER &gt; VIEW &gt; SLIDE MASTER &gt; SCROLL TO TOP &gt; CHANGE HEADER AND FOOTER</a:t>
            </a:r>
          </a:p>
        </p:txBody>
      </p:sp>
      <p:pic>
        <p:nvPicPr>
          <p:cNvPr id="3" name="Picture 2">
            <a:extLst>
              <a:ext uri="{FF2B5EF4-FFF2-40B4-BE49-F238E27FC236}">
                <a16:creationId xmlns:a16="http://schemas.microsoft.com/office/drawing/2014/main" id="{CD3DF8F8-1281-87FE-5E0F-F7D1DAF58A70}"/>
              </a:ext>
            </a:extLst>
          </p:cNvPr>
          <p:cNvPicPr>
            <a:picLocks noChangeAspect="1"/>
          </p:cNvPicPr>
          <p:nvPr userDrawn="1"/>
        </p:nvPicPr>
        <p:blipFill>
          <a:blip r:embed="rId2"/>
          <a:srcRect/>
          <a:stretch/>
        </p:blipFill>
        <p:spPr>
          <a:xfrm>
            <a:off x="10004616" y="411162"/>
            <a:ext cx="1629707" cy="478023"/>
          </a:xfrm>
          <a:prstGeom prst="rect">
            <a:avLst/>
          </a:prstGeom>
        </p:spPr>
      </p:pic>
    </p:spTree>
    <p:extLst>
      <p:ext uri="{BB962C8B-B14F-4D97-AF65-F5344CB8AC3E}">
        <p14:creationId xmlns:p14="http://schemas.microsoft.com/office/powerpoint/2010/main" val="19259975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63EDA0-A0A8-B169-0C67-503B7AD628A6}"/>
              </a:ext>
            </a:extLst>
          </p:cNvPr>
          <p:cNvSpPr>
            <a:spLocks noGrp="1"/>
          </p:cNvSpPr>
          <p:nvPr>
            <p:ph type="dt" sz="half" idx="10"/>
          </p:nvPr>
        </p:nvSpPr>
        <p:spPr/>
        <p:txBody>
          <a:bodyPr/>
          <a:lstStyle/>
          <a:p>
            <a:fld id="{6E3E33F9-20B7-4995-BE7D-165DBB597850}" type="datetime3">
              <a:rPr lang="en-US" smtClean="0"/>
              <a:t>17 April 2025</a:t>
            </a:fld>
            <a:endParaRPr lang="en-US" dirty="0"/>
          </a:p>
        </p:txBody>
      </p:sp>
      <p:sp>
        <p:nvSpPr>
          <p:cNvPr id="4" name="Slide Number Placeholder 3">
            <a:extLst>
              <a:ext uri="{FF2B5EF4-FFF2-40B4-BE49-F238E27FC236}">
                <a16:creationId xmlns:a16="http://schemas.microsoft.com/office/drawing/2014/main" id="{8ED91F9A-E3C3-E735-5763-000960145427}"/>
              </a:ext>
            </a:extLst>
          </p:cNvPr>
          <p:cNvSpPr>
            <a:spLocks noGrp="1"/>
          </p:cNvSpPr>
          <p:nvPr>
            <p:ph type="sldNum" sz="quarter" idx="11"/>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943657075"/>
      </p:ext>
    </p:extLst>
  </p:cSld>
  <p:clrMapOvr>
    <a:masterClrMapping/>
  </p:clrMapOvr>
  <p:extLst>
    <p:ext uri="{DCECCB84-F9BA-43D5-87BE-67443E8EF086}">
      <p15:sldGuideLst xmlns:p15="http://schemas.microsoft.com/office/powerpoint/2012/main">
        <p15:guide id="1" orient="horz" pos="3888" userDrawn="1">
          <p15:clr>
            <a:srgbClr val="A4A3A4"/>
          </p15:clr>
        </p15:guide>
        <p15:guide id="2" orient="horz" pos="1008"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5" name="Line">
            <a:extLst>
              <a:ext uri="{FF2B5EF4-FFF2-40B4-BE49-F238E27FC236}">
                <a16:creationId xmlns:a16="http://schemas.microsoft.com/office/drawing/2014/main" id="{8E946175-9C2A-F360-1321-0EFC2D04DB31}"/>
              </a:ext>
              <a:ext uri="{C183D7F6-B498-43B3-948B-1728B52AA6E4}">
                <adec:decorative xmlns:adec="http://schemas.microsoft.com/office/drawing/2017/decorative" val="1"/>
              </a:ext>
            </a:extLst>
          </p:cNvPr>
          <p:cNvCxnSpPr>
            <a:cxnSpLocks/>
          </p:cNvCxnSpPr>
          <p:nvPr userDrawn="1"/>
        </p:nvCxnSpPr>
        <p:spPr>
          <a:xfrm>
            <a:off x="6276975" y="3665860"/>
            <a:ext cx="0" cy="685800"/>
          </a:xfrm>
          <a:prstGeom prst="line">
            <a:avLst/>
          </a:prstGeom>
          <a:ln w="19050" cap="flat">
            <a:solidFill>
              <a:schemeClr val="tx2"/>
            </a:solidFill>
            <a:miter lim="800000"/>
          </a:ln>
        </p:spPr>
        <p:style>
          <a:lnRef idx="1">
            <a:schemeClr val="accent1"/>
          </a:lnRef>
          <a:fillRef idx="0">
            <a:schemeClr val="accent1"/>
          </a:fillRef>
          <a:effectRef idx="0">
            <a:srgbClr val="000000"/>
          </a:effectRef>
          <a:fontRef idx="minor">
            <a:schemeClr val="lt1"/>
          </a:fontRef>
        </p:style>
      </p:cxnSp>
      <p:grpSp>
        <p:nvGrpSpPr>
          <p:cNvPr id="36" name="Group">
            <a:extLst>
              <a:ext uri="{FF2B5EF4-FFF2-40B4-BE49-F238E27FC236}">
                <a16:creationId xmlns:a16="http://schemas.microsoft.com/office/drawing/2014/main" id="{D6F495E4-D0FE-9BD2-661C-E5C0BE7A64A2}"/>
              </a:ext>
              <a:ext uri="{C183D7F6-B498-43B3-948B-1728B52AA6E4}">
                <adec:decorative xmlns:adec="http://schemas.microsoft.com/office/drawing/2017/decorative" val="1"/>
              </a:ext>
            </a:extLst>
          </p:cNvPr>
          <p:cNvGrpSpPr/>
          <p:nvPr userDrawn="1"/>
        </p:nvGrpSpPr>
        <p:grpSpPr>
          <a:xfrm>
            <a:off x="548218" y="1974220"/>
            <a:ext cx="8633882" cy="2377440"/>
            <a:chOff x="565848" y="2240280"/>
            <a:chExt cx="8872230" cy="2377440"/>
          </a:xfrm>
        </p:grpSpPr>
        <p:sp>
          <p:nvSpPr>
            <p:cNvPr id="37" name="Rectangle">
              <a:extLst>
                <a:ext uri="{FF2B5EF4-FFF2-40B4-BE49-F238E27FC236}">
                  <a16:creationId xmlns:a16="http://schemas.microsoft.com/office/drawing/2014/main" id="{61F77986-8949-D5B1-427D-9F12415E3D84}"/>
                </a:ext>
                <a:ext uri="{C183D7F6-B498-43B3-948B-1728B52AA6E4}">
                  <adec:decorative xmlns:adec="http://schemas.microsoft.com/office/drawing/2017/decorative" val="1"/>
                </a:ext>
              </a:extLst>
            </p:cNvPr>
            <p:cNvSpPr/>
            <p:nvPr userDrawn="1"/>
          </p:nvSpPr>
          <p:spPr>
            <a:xfrm>
              <a:off x="565848" y="2240280"/>
              <a:ext cx="8872230"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dirty="0"/>
            </a:p>
          </p:txBody>
        </p:sp>
        <p:cxnSp>
          <p:nvCxnSpPr>
            <p:cNvPr id="38" name="Line">
              <a:extLst>
                <a:ext uri="{FF2B5EF4-FFF2-40B4-BE49-F238E27FC236}">
                  <a16:creationId xmlns:a16="http://schemas.microsoft.com/office/drawing/2014/main" id="{AF9D7527-81DD-7FFC-3065-69AFB01A81F3}"/>
                </a:ext>
                <a:ext uri="{C183D7F6-B498-43B3-948B-1728B52AA6E4}">
                  <adec:decorative xmlns:adec="http://schemas.microsoft.com/office/drawing/2017/decorative" val="1"/>
                </a:ext>
              </a:extLst>
            </p:cNvPr>
            <p:cNvCxnSpPr>
              <a:cxnSpLocks/>
            </p:cNvCxnSpPr>
            <p:nvPr userDrawn="1"/>
          </p:nvCxnSpPr>
          <p:spPr>
            <a:xfrm>
              <a:off x="565848" y="3931920"/>
              <a:ext cx="8872230"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738962" y="2202820"/>
            <a:ext cx="8334397" cy="1325880"/>
          </a:xfrm>
        </p:spPr>
        <p:txBody>
          <a:bodyPr anchor="t" anchorCtr="0"/>
          <a:lstStyle>
            <a:lvl1pPr algn="l">
              <a:lnSpc>
                <a:spcPct val="80000"/>
              </a:lnSpc>
              <a:defRPr sz="3600"/>
            </a:lvl1pPr>
          </a:lstStyle>
          <a:p>
            <a:r>
              <a:rPr lang="en-US" dirty="0"/>
              <a:t>Presentation title</a:t>
            </a:r>
            <a:br>
              <a:rPr lang="en-US" dirty="0"/>
            </a:br>
            <a:r>
              <a:rPr lang="en-US" dirty="0"/>
              <a:t>PRESENTATION TITLE</a:t>
            </a:r>
            <a:br>
              <a:rPr lang="en-US" dirty="0"/>
            </a:br>
            <a:r>
              <a:rPr lang="en-US" dirty="0"/>
              <a:t>THREE LINES MAX</a:t>
            </a:r>
          </a:p>
        </p:txBody>
      </p:sp>
      <p:sp>
        <p:nvSpPr>
          <p:cNvPr id="20" name="Date Placeholder 19">
            <a:extLst>
              <a:ext uri="{FF2B5EF4-FFF2-40B4-BE49-F238E27FC236}">
                <a16:creationId xmlns:a16="http://schemas.microsoft.com/office/drawing/2014/main" id="{F9D3AB9C-26E9-8E88-3B55-B4A5EC7C31F2}"/>
              </a:ext>
            </a:extLst>
          </p:cNvPr>
          <p:cNvSpPr>
            <a:spLocks noGrp="1"/>
          </p:cNvSpPr>
          <p:nvPr>
            <p:ph type="dt" sz="half" idx="49"/>
          </p:nvPr>
        </p:nvSpPr>
        <p:spPr/>
        <p:txBody>
          <a:bodyPr/>
          <a:lstStyle/>
          <a:p>
            <a:fld id="{D41656AB-D2E1-472E-8B95-0DF5C6E1D623}" type="datetime3">
              <a:rPr lang="en-US" smtClean="0"/>
              <a:t>17 April 2025</a:t>
            </a:fld>
            <a:endParaRPr lang="en-US" dirty="0"/>
          </a:p>
        </p:txBody>
      </p:sp>
      <p:sp>
        <p:nvSpPr>
          <p:cNvPr id="21" name="Slide Number Placeholder 20">
            <a:extLst>
              <a:ext uri="{FF2B5EF4-FFF2-40B4-BE49-F238E27FC236}">
                <a16:creationId xmlns:a16="http://schemas.microsoft.com/office/drawing/2014/main" id="{CF1316F0-9F13-53EA-1597-09232B2FF1AB}"/>
              </a:ext>
            </a:extLst>
          </p:cNvPr>
          <p:cNvSpPr>
            <a:spLocks noGrp="1"/>
          </p:cNvSpPr>
          <p:nvPr>
            <p:ph type="sldNum" sz="quarter" idx="50"/>
          </p:nvPr>
        </p:nvSpPr>
        <p:spPr/>
        <p:txBody>
          <a:bodyPr/>
          <a:lstStyle/>
          <a:p>
            <a:fld id="{64E5BE4B-2FBF-4174-9E62-85FAD1CB43A6}" type="slidenum">
              <a:rPr lang="en-US" smtClean="0"/>
              <a:pPr/>
              <a:t>‹#›</a:t>
            </a:fld>
            <a:endParaRPr lang="en-US" dirty="0"/>
          </a:p>
        </p:txBody>
      </p:sp>
      <p:pic>
        <p:nvPicPr>
          <p:cNvPr id="5" name="U.S. Army" descr="U.S. Army">
            <a:extLst>
              <a:ext uri="{FF2B5EF4-FFF2-40B4-BE49-F238E27FC236}">
                <a16:creationId xmlns:a16="http://schemas.microsoft.com/office/drawing/2014/main" id="{499EE878-E6B9-0543-B958-85A17AE36A27}"/>
              </a:ext>
            </a:extLst>
          </p:cNvPr>
          <p:cNvPicPr>
            <a:picLocks noChangeAspect="1"/>
          </p:cNvPicPr>
          <p:nvPr userDrawn="1"/>
        </p:nvPicPr>
        <p:blipFill>
          <a:blip r:embed="rId3"/>
          <a:stretch>
            <a:fillRect/>
          </a:stretch>
        </p:blipFill>
        <p:spPr bwMode="black">
          <a:xfrm>
            <a:off x="244899" y="112631"/>
            <a:ext cx="3246120" cy="1225808"/>
          </a:xfrm>
          <a:prstGeom prst="rect">
            <a:avLst/>
          </a:prstGeom>
        </p:spPr>
      </p:pic>
      <p:sp>
        <p:nvSpPr>
          <p:cNvPr id="8" name="Text Placeholder 30">
            <a:extLst>
              <a:ext uri="{FF2B5EF4-FFF2-40B4-BE49-F238E27FC236}">
                <a16:creationId xmlns:a16="http://schemas.microsoft.com/office/drawing/2014/main" id="{96CD17E6-26AB-FBB2-220C-D5185212C519}"/>
              </a:ext>
            </a:extLst>
          </p:cNvPr>
          <p:cNvSpPr>
            <a:spLocks noGrp="1"/>
          </p:cNvSpPr>
          <p:nvPr>
            <p:ph type="body" sz="quarter" idx="39" hasCustomPrompt="1"/>
          </p:nvPr>
        </p:nvSpPr>
        <p:spPr>
          <a:xfrm>
            <a:off x="547688" y="5133530"/>
            <a:ext cx="1335568" cy="138499"/>
          </a:xfrm>
          <a:prstGeom prst="rect">
            <a:avLst/>
          </a:prstGeom>
          <a:solidFill>
            <a:schemeClr val="tx1">
              <a:alpha val="93000"/>
            </a:schemeClr>
          </a:solid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Controlled by: </a:t>
            </a:r>
          </a:p>
        </p:txBody>
      </p:sp>
      <p:sp>
        <p:nvSpPr>
          <p:cNvPr id="9" name="Text Placeholder 30">
            <a:extLst>
              <a:ext uri="{FF2B5EF4-FFF2-40B4-BE49-F238E27FC236}">
                <a16:creationId xmlns:a16="http://schemas.microsoft.com/office/drawing/2014/main" id="{FCD1ED33-CCD9-E1B6-327A-71BC6F62C4DB}"/>
              </a:ext>
            </a:extLst>
          </p:cNvPr>
          <p:cNvSpPr>
            <a:spLocks noGrp="1"/>
          </p:cNvSpPr>
          <p:nvPr>
            <p:ph type="body" sz="quarter" idx="40" hasCustomPrompt="1"/>
          </p:nvPr>
        </p:nvSpPr>
        <p:spPr>
          <a:xfrm>
            <a:off x="547688" y="4952738"/>
            <a:ext cx="1335568" cy="138499"/>
          </a:xfrm>
          <a:prstGeom prst="rect">
            <a:avLst/>
          </a:prstGeom>
          <a:solidFill>
            <a:schemeClr val="tx1">
              <a:alpha val="93000"/>
            </a:schemeClr>
          </a:solid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Controlled by: </a:t>
            </a:r>
          </a:p>
        </p:txBody>
      </p:sp>
      <p:sp>
        <p:nvSpPr>
          <p:cNvPr id="11" name="Text Placeholder 30">
            <a:extLst>
              <a:ext uri="{FF2B5EF4-FFF2-40B4-BE49-F238E27FC236}">
                <a16:creationId xmlns:a16="http://schemas.microsoft.com/office/drawing/2014/main" id="{A255632D-60F3-C439-D931-6B2874E894D7}"/>
              </a:ext>
            </a:extLst>
          </p:cNvPr>
          <p:cNvSpPr>
            <a:spLocks noGrp="1"/>
          </p:cNvSpPr>
          <p:nvPr>
            <p:ph type="body" sz="quarter" idx="41" hasCustomPrompt="1"/>
          </p:nvPr>
        </p:nvSpPr>
        <p:spPr>
          <a:xfrm>
            <a:off x="547688" y="5314322"/>
            <a:ext cx="1335568" cy="138499"/>
          </a:xfrm>
          <a:prstGeom prst="rect">
            <a:avLst/>
          </a:prstGeom>
          <a:solidFill>
            <a:schemeClr val="tx1">
              <a:alpha val="93000"/>
            </a:schemeClr>
          </a:solid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CUI Category: </a:t>
            </a:r>
          </a:p>
        </p:txBody>
      </p:sp>
      <p:sp>
        <p:nvSpPr>
          <p:cNvPr id="12" name="Text Placeholder 30">
            <a:extLst>
              <a:ext uri="{FF2B5EF4-FFF2-40B4-BE49-F238E27FC236}">
                <a16:creationId xmlns:a16="http://schemas.microsoft.com/office/drawing/2014/main" id="{0BD3A2B1-9D40-83E3-4243-B4A52B6A636E}"/>
              </a:ext>
            </a:extLst>
          </p:cNvPr>
          <p:cNvSpPr>
            <a:spLocks noGrp="1"/>
          </p:cNvSpPr>
          <p:nvPr>
            <p:ph type="body" sz="quarter" idx="42" hasCustomPrompt="1"/>
          </p:nvPr>
        </p:nvSpPr>
        <p:spPr>
          <a:xfrm>
            <a:off x="547688" y="5495114"/>
            <a:ext cx="1335568" cy="138499"/>
          </a:xfrm>
          <a:prstGeom prst="rect">
            <a:avLst/>
          </a:prstGeom>
          <a:solidFill>
            <a:schemeClr val="tx1">
              <a:alpha val="93000"/>
            </a:schemeClr>
          </a:solid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Distribution Statement: </a:t>
            </a:r>
          </a:p>
        </p:txBody>
      </p:sp>
      <p:sp>
        <p:nvSpPr>
          <p:cNvPr id="14" name="Text Placeholder 30">
            <a:extLst>
              <a:ext uri="{FF2B5EF4-FFF2-40B4-BE49-F238E27FC236}">
                <a16:creationId xmlns:a16="http://schemas.microsoft.com/office/drawing/2014/main" id="{7AADD113-BD09-95AA-FFBA-DCC255F69FAA}"/>
              </a:ext>
            </a:extLst>
          </p:cNvPr>
          <p:cNvSpPr>
            <a:spLocks noGrp="1"/>
          </p:cNvSpPr>
          <p:nvPr>
            <p:ph type="body" sz="quarter" idx="43" hasCustomPrompt="1"/>
          </p:nvPr>
        </p:nvSpPr>
        <p:spPr>
          <a:xfrm>
            <a:off x="547688" y="5675906"/>
            <a:ext cx="1335568" cy="138499"/>
          </a:xfrm>
          <a:prstGeom prst="rect">
            <a:avLst/>
          </a:prstGeom>
          <a:solidFill>
            <a:schemeClr val="tx1">
              <a:alpha val="93000"/>
            </a:schemeClr>
          </a:solidFill>
          <a:ln w="3175">
            <a:solidFill>
              <a:schemeClr val="tx1"/>
            </a:solidFill>
          </a:ln>
        </p:spPr>
        <p:txBody>
          <a:bodyPr wrap="square" lIns="91440" tIns="0" rIns="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r>
              <a:rPr lang="en-US" dirty="0"/>
              <a:t>POC: </a:t>
            </a:r>
          </a:p>
        </p:txBody>
      </p:sp>
      <p:sp>
        <p:nvSpPr>
          <p:cNvPr id="15" name="Text Placeholder 30">
            <a:extLst>
              <a:ext uri="{FF2B5EF4-FFF2-40B4-BE49-F238E27FC236}">
                <a16:creationId xmlns:a16="http://schemas.microsoft.com/office/drawing/2014/main" id="{A9D52B79-92E5-4D64-1757-D13A0674723F}"/>
              </a:ext>
            </a:extLst>
          </p:cNvPr>
          <p:cNvSpPr>
            <a:spLocks noGrp="1"/>
          </p:cNvSpPr>
          <p:nvPr>
            <p:ph type="body" sz="quarter" idx="44"/>
          </p:nvPr>
        </p:nvSpPr>
        <p:spPr>
          <a:xfrm>
            <a:off x="1981200" y="5133530"/>
            <a:ext cx="3124934" cy="138499"/>
          </a:xfrm>
          <a:prstGeom prst="rect">
            <a:avLst/>
          </a:prstGeom>
          <a:solidFill>
            <a:schemeClr val="tx1">
              <a:alpha val="93000"/>
            </a:schemeClr>
          </a:solid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16" name="Text Placeholder 30">
            <a:extLst>
              <a:ext uri="{FF2B5EF4-FFF2-40B4-BE49-F238E27FC236}">
                <a16:creationId xmlns:a16="http://schemas.microsoft.com/office/drawing/2014/main" id="{DF04F3CB-62F5-7A9F-E397-4800E51C0E24}"/>
              </a:ext>
            </a:extLst>
          </p:cNvPr>
          <p:cNvSpPr>
            <a:spLocks noGrp="1"/>
          </p:cNvSpPr>
          <p:nvPr>
            <p:ph type="body" sz="quarter" idx="45"/>
          </p:nvPr>
        </p:nvSpPr>
        <p:spPr>
          <a:xfrm>
            <a:off x="1981200" y="4952738"/>
            <a:ext cx="3124934" cy="138499"/>
          </a:xfrm>
          <a:prstGeom prst="rect">
            <a:avLst/>
          </a:prstGeom>
          <a:solidFill>
            <a:schemeClr val="tx1">
              <a:alpha val="93000"/>
            </a:schemeClr>
          </a:solid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17" name="Text Placeholder 30">
            <a:extLst>
              <a:ext uri="{FF2B5EF4-FFF2-40B4-BE49-F238E27FC236}">
                <a16:creationId xmlns:a16="http://schemas.microsoft.com/office/drawing/2014/main" id="{DA62CE27-72C2-A083-C796-4F047A2FF421}"/>
              </a:ext>
            </a:extLst>
          </p:cNvPr>
          <p:cNvSpPr>
            <a:spLocks noGrp="1"/>
          </p:cNvSpPr>
          <p:nvPr>
            <p:ph type="body" sz="quarter" idx="46"/>
          </p:nvPr>
        </p:nvSpPr>
        <p:spPr>
          <a:xfrm>
            <a:off x="1981200" y="5314322"/>
            <a:ext cx="3124934" cy="138499"/>
          </a:xfrm>
          <a:prstGeom prst="rect">
            <a:avLst/>
          </a:prstGeom>
          <a:solidFill>
            <a:schemeClr val="tx1">
              <a:alpha val="93000"/>
            </a:schemeClr>
          </a:solid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18" name="Text Placeholder 30">
            <a:extLst>
              <a:ext uri="{FF2B5EF4-FFF2-40B4-BE49-F238E27FC236}">
                <a16:creationId xmlns:a16="http://schemas.microsoft.com/office/drawing/2014/main" id="{52DBCCDB-5EAD-73A2-7911-8AF50B29DC4E}"/>
              </a:ext>
            </a:extLst>
          </p:cNvPr>
          <p:cNvSpPr>
            <a:spLocks noGrp="1"/>
          </p:cNvSpPr>
          <p:nvPr>
            <p:ph type="body" sz="quarter" idx="47"/>
          </p:nvPr>
        </p:nvSpPr>
        <p:spPr>
          <a:xfrm>
            <a:off x="1981200" y="5495114"/>
            <a:ext cx="3124934" cy="138499"/>
          </a:xfrm>
          <a:prstGeom prst="rect">
            <a:avLst/>
          </a:prstGeom>
          <a:solidFill>
            <a:schemeClr val="tx1">
              <a:alpha val="93000"/>
            </a:schemeClr>
          </a:solid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19" name="Text Placeholder 30">
            <a:extLst>
              <a:ext uri="{FF2B5EF4-FFF2-40B4-BE49-F238E27FC236}">
                <a16:creationId xmlns:a16="http://schemas.microsoft.com/office/drawing/2014/main" id="{90D5656D-B16A-18B1-A790-538AB817A94E}"/>
              </a:ext>
            </a:extLst>
          </p:cNvPr>
          <p:cNvSpPr>
            <a:spLocks noGrp="1"/>
          </p:cNvSpPr>
          <p:nvPr>
            <p:ph type="body" sz="quarter" idx="48"/>
          </p:nvPr>
        </p:nvSpPr>
        <p:spPr>
          <a:xfrm>
            <a:off x="1981200" y="5675906"/>
            <a:ext cx="3124934" cy="138499"/>
          </a:xfrm>
          <a:prstGeom prst="rect">
            <a:avLst/>
          </a:prstGeom>
          <a:solidFill>
            <a:schemeClr val="tx1">
              <a:alpha val="93000"/>
            </a:schemeClr>
          </a:solidFill>
          <a:ln w="3175">
            <a:solidFill>
              <a:schemeClr val="tx1"/>
            </a:solidFill>
          </a:ln>
        </p:spPr>
        <p:txBody>
          <a:bodyPr wrap="square" lIns="91440" tIns="0" rIns="365760" bIns="0" anchor="ctr" anchorCtr="0">
            <a:spAutoFit/>
          </a:bodyPr>
          <a:lstStyle>
            <a:lvl1pPr marL="0" indent="0" algn="l">
              <a:lnSpc>
                <a:spcPct val="100000"/>
              </a:lnSpc>
              <a:spcBef>
                <a:spcPts val="0"/>
              </a:spcBef>
              <a:buNone/>
              <a:defRPr sz="900" b="0" baseline="0">
                <a:solidFill>
                  <a:schemeClr val="bg1"/>
                </a:solidFill>
                <a:latin typeface="+mn-lt"/>
                <a:cs typeface="Arial Bold" panose="020B0704020202020204" pitchFamily="34" charset="0"/>
              </a:defRPr>
            </a:lvl1pPr>
            <a:lvl2pPr marL="457178" indent="0">
              <a:buNone/>
              <a:defRPr sz="1000">
                <a:latin typeface="Arial Bold" panose="020B0704020202020204" pitchFamily="34" charset="0"/>
                <a:cs typeface="Arial Bold" panose="020B0704020202020204" pitchFamily="34" charset="0"/>
              </a:defRPr>
            </a:lvl2pPr>
            <a:lvl3pPr marL="914354" indent="0">
              <a:buNone/>
              <a:defRPr sz="1000">
                <a:latin typeface="Arial Bold" panose="020B0704020202020204" pitchFamily="34" charset="0"/>
                <a:cs typeface="Arial Bold" panose="020B0704020202020204" pitchFamily="34" charset="0"/>
              </a:defRPr>
            </a:lvl3pPr>
            <a:lvl4pPr marL="1371532" indent="0">
              <a:buNone/>
              <a:defRPr sz="1000">
                <a:latin typeface="Arial Bold" panose="020B0704020202020204" pitchFamily="34" charset="0"/>
                <a:cs typeface="Arial Bold" panose="020B0704020202020204" pitchFamily="34" charset="0"/>
              </a:defRPr>
            </a:lvl4pPr>
            <a:lvl5pPr marL="1828709" indent="0">
              <a:buNone/>
              <a:defRPr sz="1000">
                <a:latin typeface="Arial Bold" panose="020B0704020202020204" pitchFamily="34" charset="0"/>
                <a:cs typeface="Arial Bold" panose="020B0704020202020204" pitchFamily="34" charset="0"/>
              </a:defRPr>
            </a:lvl5pPr>
          </a:lstStyle>
          <a:p>
            <a:pPr lvl="0"/>
            <a:endParaRPr lang="en-US" dirty="0"/>
          </a:p>
        </p:txBody>
      </p:sp>
      <p:sp>
        <p:nvSpPr>
          <p:cNvPr id="33" name="Rectangle 15">
            <a:extLst>
              <a:ext uri="{FF2B5EF4-FFF2-40B4-BE49-F238E27FC236}">
                <a16:creationId xmlns:a16="http://schemas.microsoft.com/office/drawing/2014/main" id="{D4BDA86B-F1DD-21F5-60E2-12D097B12109}"/>
              </a:ext>
            </a:extLst>
          </p:cNvPr>
          <p:cNvSpPr>
            <a:spLocks noChangeArrowheads="1"/>
          </p:cNvSpPr>
          <p:nvPr userDrawn="1"/>
        </p:nvSpPr>
        <p:spPr bwMode="auto">
          <a:xfrm>
            <a:off x="1386840" y="6519446"/>
            <a:ext cx="9418320" cy="338554"/>
          </a:xfrm>
          <a:prstGeom prst="rect">
            <a:avLst/>
          </a:prstGeom>
          <a:noFill/>
          <a:ln w="9525">
            <a:noFill/>
            <a:miter lim="800000"/>
            <a:headEnd/>
            <a:tailEnd/>
          </a:ln>
        </p:spPr>
        <p:txBody>
          <a:bodyPr wrap="square" lIns="0" rIns="0" anchor="b">
            <a:spAutoFit/>
          </a:bodyPr>
          <a:lstStyle/>
          <a:p>
            <a:pPr algn="ctr">
              <a:defRPr/>
            </a:pPr>
            <a:r>
              <a:rPr lang="en-US" sz="800" b="1" dirty="0">
                <a:solidFill>
                  <a:schemeClr val="tx1"/>
                </a:solidFill>
                <a:latin typeface="+mn-lt"/>
                <a:cs typeface="Arial Bold" panose="020B0704020202020204" pitchFamily="34" charset="0"/>
              </a:rPr>
              <a:t>UNCLASSIFIED</a:t>
            </a:r>
          </a:p>
          <a:p>
            <a:pPr algn="ctr">
              <a:defRPr/>
            </a:pPr>
            <a:r>
              <a:rPr lang="en-US" sz="800" b="1" i="0" dirty="0">
                <a:solidFill>
                  <a:schemeClr val="tx1"/>
                </a:solidFill>
                <a:effectLst/>
                <a:latin typeface="+mj-lt"/>
              </a:rPr>
              <a:t>Distribution Statement A.</a:t>
            </a:r>
            <a:r>
              <a:rPr lang="en-US" sz="800" b="0" i="0" dirty="0">
                <a:solidFill>
                  <a:schemeClr val="tx1"/>
                </a:solidFill>
                <a:effectLst/>
                <a:latin typeface="+mj-lt"/>
              </a:rPr>
              <a:t>  Approved for public release: distribution is unlimited</a:t>
            </a:r>
            <a:endParaRPr lang="en-US" sz="800" b="1" dirty="0">
              <a:solidFill>
                <a:schemeClr val="tx1"/>
              </a:solidFill>
              <a:latin typeface="+mj-lt"/>
              <a:cs typeface="Arial Bold" panose="020B0704020202020204" pitchFamily="34" charset="0"/>
            </a:endParaRPr>
          </a:p>
        </p:txBody>
      </p:sp>
      <p:sp>
        <p:nvSpPr>
          <p:cNvPr id="34" name="Rectangle 33">
            <a:extLst>
              <a:ext uri="{FF2B5EF4-FFF2-40B4-BE49-F238E27FC236}">
                <a16:creationId xmlns:a16="http://schemas.microsoft.com/office/drawing/2014/main" id="{03B5652A-71B3-3D94-B087-E645BF5AF7C7}"/>
              </a:ext>
            </a:extLst>
          </p:cNvPr>
          <p:cNvSpPr>
            <a:spLocks noChangeArrowheads="1"/>
          </p:cNvSpPr>
          <p:nvPr userDrawn="1"/>
        </p:nvSpPr>
        <p:spPr bwMode="auto">
          <a:xfrm>
            <a:off x="1386840" y="0"/>
            <a:ext cx="9418320" cy="338554"/>
          </a:xfrm>
          <a:prstGeom prst="rect">
            <a:avLst/>
          </a:prstGeom>
          <a:noFill/>
          <a:ln w="9525">
            <a:noFill/>
            <a:miter lim="800000"/>
            <a:headEnd/>
            <a:tailEnd/>
          </a:ln>
        </p:spPr>
        <p:txBody>
          <a:bodyPr wrap="square" anchor="t" anchorCtr="0">
            <a:spAutoFit/>
          </a:bodyPr>
          <a:lstStyle/>
          <a:p>
            <a:pPr algn="ctr">
              <a:defRPr/>
            </a:pPr>
            <a:r>
              <a:rPr lang="en-US" sz="800" b="1" dirty="0">
                <a:solidFill>
                  <a:schemeClr val="tx1"/>
                </a:solidFill>
                <a:latin typeface="+mn-lt"/>
                <a:cs typeface="Arial Bold" panose="020B0704020202020204" pitchFamily="34" charset="0"/>
              </a:rPr>
              <a:t>UNCLASSIFIED</a:t>
            </a:r>
          </a:p>
          <a:p>
            <a:pPr algn="ctr">
              <a:defRPr/>
            </a:pPr>
            <a:r>
              <a:rPr lang="en-US" sz="800" b="1" i="0" dirty="0">
                <a:solidFill>
                  <a:schemeClr val="tx1"/>
                </a:solidFill>
                <a:effectLst/>
                <a:latin typeface="+mj-lt"/>
              </a:rPr>
              <a:t>Distribution Statement A.</a:t>
            </a:r>
            <a:r>
              <a:rPr lang="en-US" sz="800" b="0" i="0" dirty="0">
                <a:solidFill>
                  <a:schemeClr val="tx1"/>
                </a:solidFill>
                <a:effectLst/>
                <a:latin typeface="+mj-lt"/>
              </a:rPr>
              <a:t>  Approved for public release: distribution is unlimited</a:t>
            </a:r>
            <a:endParaRPr lang="en-US" sz="800" b="1" dirty="0">
              <a:solidFill>
                <a:schemeClr val="tx1"/>
              </a:solidFill>
              <a:latin typeface="+mj-lt"/>
              <a:cs typeface="Arial Bold" panose="020B0704020202020204" pitchFamily="34" charset="0"/>
            </a:endParaRPr>
          </a:p>
        </p:txBody>
      </p:sp>
      <p:pic>
        <p:nvPicPr>
          <p:cNvPr id="3" name="Picture 2">
            <a:extLst>
              <a:ext uri="{FF2B5EF4-FFF2-40B4-BE49-F238E27FC236}">
                <a16:creationId xmlns:a16="http://schemas.microsoft.com/office/drawing/2014/main" id="{160C347D-7992-E439-685C-8F86F7B18692}"/>
              </a:ext>
            </a:extLst>
          </p:cNvPr>
          <p:cNvPicPr>
            <a:picLocks noChangeAspect="1"/>
          </p:cNvPicPr>
          <p:nvPr userDrawn="1"/>
        </p:nvPicPr>
        <p:blipFill>
          <a:blip r:embed="rId4"/>
          <a:srcRect/>
          <a:stretch/>
        </p:blipFill>
        <p:spPr>
          <a:xfrm>
            <a:off x="10004616" y="411162"/>
            <a:ext cx="1629707" cy="478023"/>
          </a:xfrm>
          <a:prstGeom prst="rect">
            <a:avLst/>
          </a:prstGeom>
        </p:spPr>
      </p:pic>
      <p:sp>
        <p:nvSpPr>
          <p:cNvPr id="4" name="Subtitle 2">
            <a:extLst>
              <a:ext uri="{FF2B5EF4-FFF2-40B4-BE49-F238E27FC236}">
                <a16:creationId xmlns:a16="http://schemas.microsoft.com/office/drawing/2014/main" id="{C4A2CBF5-FFA2-7F21-9D6F-A8FC80779A94}"/>
              </a:ext>
            </a:extLst>
          </p:cNvPr>
          <p:cNvSpPr>
            <a:spLocks noGrp="1"/>
          </p:cNvSpPr>
          <p:nvPr>
            <p:ph type="subTitle" idx="1" hasCustomPrompt="1"/>
          </p:nvPr>
        </p:nvSpPr>
        <p:spPr>
          <a:xfrm>
            <a:off x="738965" y="3784732"/>
            <a:ext cx="5427012"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6" name="Text Placeholder 3">
            <a:extLst>
              <a:ext uri="{FF2B5EF4-FFF2-40B4-BE49-F238E27FC236}">
                <a16:creationId xmlns:a16="http://schemas.microsoft.com/office/drawing/2014/main" id="{D9360E4A-ADEA-9DB7-5379-9D537DD6CDC2}"/>
              </a:ext>
            </a:extLst>
          </p:cNvPr>
          <p:cNvSpPr>
            <a:spLocks noGrp="1"/>
          </p:cNvSpPr>
          <p:nvPr>
            <p:ph type="body" sz="quarter" idx="10" hasCustomPrompt="1"/>
          </p:nvPr>
        </p:nvSpPr>
        <p:spPr>
          <a:xfrm>
            <a:off x="6387975" y="3784732"/>
            <a:ext cx="2685384"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249101607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 Black">
    <p:bg>
      <p:bgPr>
        <a:solidFill>
          <a:srgbClr val="221F20"/>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7CC9F-EDC9-A6F7-DA66-4A306089A171}"/>
              </a:ext>
            </a:extLst>
          </p:cNvPr>
          <p:cNvSpPr>
            <a:spLocks noGrp="1"/>
          </p:cNvSpPr>
          <p:nvPr>
            <p:ph type="dt" sz="half" idx="10"/>
          </p:nvPr>
        </p:nvSpPr>
        <p:spPr/>
        <p:txBody>
          <a:bodyPr/>
          <a:lstStyle/>
          <a:p>
            <a:fld id="{CD41C263-3501-4369-A962-62B6BF915CDE}" type="datetime3">
              <a:rPr lang="en-US" smtClean="0"/>
              <a:t>17 April 2025</a:t>
            </a:fld>
            <a:endParaRPr lang="en-US" dirty="0"/>
          </a:p>
        </p:txBody>
      </p:sp>
      <p:sp>
        <p:nvSpPr>
          <p:cNvPr id="4" name="Slide Number Placeholder 3">
            <a:extLst>
              <a:ext uri="{FF2B5EF4-FFF2-40B4-BE49-F238E27FC236}">
                <a16:creationId xmlns:a16="http://schemas.microsoft.com/office/drawing/2014/main" id="{F09D9C3A-06B5-D7B7-AE0A-005090EAD783}"/>
              </a:ext>
            </a:extLst>
          </p:cNvPr>
          <p:cNvSpPr>
            <a:spLocks noGrp="1"/>
          </p:cNvSpPr>
          <p:nvPr>
            <p:ph type="sldNum" sz="quarter" idx="11"/>
          </p:nvPr>
        </p:nvSpPr>
        <p:spPr/>
        <p:txBody>
          <a:bodyPr/>
          <a:lstStyle/>
          <a:p>
            <a:fld id="{64E5BE4B-2FBF-4174-9E62-85FAD1CB43A6}" type="slidenum">
              <a:rPr lang="en-US" smtClean="0"/>
              <a:pPr/>
              <a:t>‹#›</a:t>
            </a:fld>
            <a:endParaRPr lang="en-US" dirty="0"/>
          </a:p>
        </p:txBody>
      </p:sp>
      <p:sp>
        <p:nvSpPr>
          <p:cNvPr id="11" name="Rectangle 15">
            <a:extLst>
              <a:ext uri="{FF2B5EF4-FFF2-40B4-BE49-F238E27FC236}">
                <a16:creationId xmlns:a16="http://schemas.microsoft.com/office/drawing/2014/main" id="{B76758EE-15B3-7721-5E75-E147C8870680}"/>
              </a:ext>
            </a:extLst>
          </p:cNvPr>
          <p:cNvSpPr>
            <a:spLocks noChangeArrowheads="1"/>
          </p:cNvSpPr>
          <p:nvPr userDrawn="1"/>
        </p:nvSpPr>
        <p:spPr bwMode="auto">
          <a:xfrm>
            <a:off x="1386840" y="6657945"/>
            <a:ext cx="9418320" cy="200055"/>
          </a:xfrm>
          <a:prstGeom prst="rect">
            <a:avLst/>
          </a:prstGeom>
          <a:noFill/>
          <a:ln w="9525">
            <a:noFill/>
            <a:miter lim="800000"/>
            <a:headEnd/>
            <a:tailEnd/>
          </a:ln>
        </p:spPr>
        <p:txBody>
          <a:bodyPr wrap="square" lIns="0" rIns="0" anchor="b">
            <a:spAutoFit/>
          </a:bodyPr>
          <a:lstStyle/>
          <a:p>
            <a:pPr algn="ctr">
              <a:defRPr/>
            </a:pPr>
            <a:r>
              <a:rPr lang="en-US" sz="700" b="1" dirty="0">
                <a:solidFill>
                  <a:schemeClr val="tx1"/>
                </a:solidFill>
                <a:latin typeface="+mn-lt"/>
                <a:cs typeface="Arial Bold" panose="020B0704020202020204" pitchFamily="34" charset="0"/>
              </a:rPr>
              <a:t>EDIT CONTROL STATEMENT UNDER &gt; VIEW &gt; SLIDE MASTER &gt; SCROLL TO TOP &gt; CHANGE HEADER AND FOOTER</a:t>
            </a:r>
          </a:p>
        </p:txBody>
      </p:sp>
      <p:sp>
        <p:nvSpPr>
          <p:cNvPr id="12" name="Rectangle 11">
            <a:extLst>
              <a:ext uri="{FF2B5EF4-FFF2-40B4-BE49-F238E27FC236}">
                <a16:creationId xmlns:a16="http://schemas.microsoft.com/office/drawing/2014/main" id="{7CC5DC3A-1F9F-1C52-8FA1-007E776E4AAA}"/>
              </a:ext>
            </a:extLst>
          </p:cNvPr>
          <p:cNvSpPr>
            <a:spLocks noChangeArrowheads="1"/>
          </p:cNvSpPr>
          <p:nvPr userDrawn="1"/>
        </p:nvSpPr>
        <p:spPr bwMode="auto">
          <a:xfrm>
            <a:off x="1386840" y="0"/>
            <a:ext cx="9418320" cy="200055"/>
          </a:xfrm>
          <a:prstGeom prst="rect">
            <a:avLst/>
          </a:prstGeom>
          <a:noFill/>
          <a:ln w="9525">
            <a:noFill/>
            <a:miter lim="800000"/>
            <a:headEnd/>
            <a:tailEnd/>
          </a:ln>
        </p:spPr>
        <p:txBody>
          <a:bodyPr wrap="square" anchor="t" anchorCtr="0">
            <a:spAutoFit/>
          </a:bodyPr>
          <a:lstStyle/>
          <a:p>
            <a:pPr algn="ctr">
              <a:defRPr/>
            </a:pPr>
            <a:r>
              <a:rPr lang="en-US" sz="700" b="1" dirty="0">
                <a:solidFill>
                  <a:schemeClr val="tx1"/>
                </a:solidFill>
                <a:latin typeface="+mn-lt"/>
                <a:cs typeface="Arial Bold" panose="020B0704020202020204" pitchFamily="34" charset="0"/>
              </a:rPr>
              <a:t>EDIT CONTROL STATEMENT UNDER &gt; VIEW &gt; SLIDE MASTER &gt; SCROLL TO TOP &gt; CHANGE HEADER AND FOOTER</a:t>
            </a:r>
          </a:p>
        </p:txBody>
      </p:sp>
      <p:pic>
        <p:nvPicPr>
          <p:cNvPr id="2" name="Picture 1">
            <a:extLst>
              <a:ext uri="{FF2B5EF4-FFF2-40B4-BE49-F238E27FC236}">
                <a16:creationId xmlns:a16="http://schemas.microsoft.com/office/drawing/2014/main" id="{933A9399-A0E0-3D25-155F-790F42CDE430}"/>
              </a:ext>
            </a:extLst>
          </p:cNvPr>
          <p:cNvPicPr>
            <a:picLocks noChangeAspect="1"/>
          </p:cNvPicPr>
          <p:nvPr userDrawn="1"/>
        </p:nvPicPr>
        <p:blipFill>
          <a:blip r:embed="rId2"/>
          <a:srcRect/>
          <a:stretch/>
        </p:blipFill>
        <p:spPr>
          <a:xfrm>
            <a:off x="10004616" y="411162"/>
            <a:ext cx="1629707" cy="478023"/>
          </a:xfrm>
          <a:prstGeom prst="rect">
            <a:avLst/>
          </a:prstGeom>
        </p:spPr>
      </p:pic>
    </p:spTree>
    <p:extLst>
      <p:ext uri="{BB962C8B-B14F-4D97-AF65-F5344CB8AC3E}">
        <p14:creationId xmlns:p14="http://schemas.microsoft.com/office/powerpoint/2010/main" val="26838220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userDrawn="1">
          <p15:clr>
            <a:srgbClr val="A4A3A4"/>
          </p15:clr>
        </p15:guide>
        <p15:guide id="2" orient="horz" pos="1008"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221F20"/>
        </a:solidFill>
        <a:effectLst/>
      </p:bgPr>
    </p:bg>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9FBB499C-D22E-E02E-342C-293D573F4036}"/>
              </a:ext>
            </a:extLst>
          </p:cNvPr>
          <p:cNvSpPr txBox="1"/>
          <p:nvPr userDrawn="1"/>
        </p:nvSpPr>
        <p:spPr>
          <a:xfrm>
            <a:off x="548216" y="2148840"/>
            <a:ext cx="11094720" cy="1371600"/>
          </a:xfrm>
          <a:prstGeom prst="rect">
            <a:avLst/>
          </a:prstGeom>
          <a:noFill/>
        </p:spPr>
        <p:txBody>
          <a:bodyPr wrap="square" lIns="0" tIns="0" rIns="0" bIns="0" rtlCol="0">
            <a:noAutofit/>
          </a:bodyPr>
          <a:lstStyle/>
          <a:p>
            <a:pPr marL="0" indent="0">
              <a:lnSpc>
                <a:spcPct val="90000"/>
              </a:lnSpc>
              <a:spcBef>
                <a:spcPts val="0"/>
              </a:spcBef>
              <a:buSzPct val="100000"/>
              <a:buFontTx/>
              <a:buNone/>
            </a:pPr>
            <a:r>
              <a:rPr lang="en-US" sz="4800" cap="all" baseline="0" dirty="0">
                <a:solidFill>
                  <a:srgbClr val="FFCC01"/>
                </a:solidFill>
              </a:rPr>
              <a:t>THANK YOU.</a:t>
            </a:r>
          </a:p>
        </p:txBody>
      </p:sp>
      <p:sp>
        <p:nvSpPr>
          <p:cNvPr id="5" name="Text Placeholder 1">
            <a:extLst>
              <a:ext uri="{FF2B5EF4-FFF2-40B4-BE49-F238E27FC236}">
                <a16:creationId xmlns:a16="http://schemas.microsoft.com/office/drawing/2014/main" id="{900DDD06-33DA-C48B-4271-22D241C5EC75}"/>
              </a:ext>
            </a:extLst>
          </p:cNvPr>
          <p:cNvSpPr>
            <a:spLocks noGrp="1"/>
          </p:cNvSpPr>
          <p:nvPr>
            <p:ph type="body" sz="quarter" idx="10" hasCustomPrompt="1"/>
          </p:nvPr>
        </p:nvSpPr>
        <p:spPr>
          <a:xfrm>
            <a:off x="548218" y="4819414"/>
            <a:ext cx="5365749" cy="1371599"/>
          </a:xfrm>
        </p:spPr>
        <p:txBody>
          <a:bodyPr anchor="b" anchorCtr="0"/>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dirty="0"/>
              <a:t>[Optional contact information]</a:t>
            </a:r>
          </a:p>
        </p:txBody>
      </p:sp>
      <p:sp>
        <p:nvSpPr>
          <p:cNvPr id="2" name="Date Placeholder 1">
            <a:extLst>
              <a:ext uri="{FF2B5EF4-FFF2-40B4-BE49-F238E27FC236}">
                <a16:creationId xmlns:a16="http://schemas.microsoft.com/office/drawing/2014/main" id="{8D632A57-06FC-652E-6EE4-1F70D322E5B3}"/>
              </a:ext>
            </a:extLst>
          </p:cNvPr>
          <p:cNvSpPr>
            <a:spLocks noGrp="1"/>
          </p:cNvSpPr>
          <p:nvPr>
            <p:ph type="dt" sz="half" idx="11"/>
          </p:nvPr>
        </p:nvSpPr>
        <p:spPr/>
        <p:txBody>
          <a:bodyPr/>
          <a:lstStyle/>
          <a:p>
            <a:fld id="{B06F3EBE-B2E8-4992-9F00-9E4B44F057C0}" type="datetime3">
              <a:rPr lang="en-US" smtClean="0"/>
              <a:t>17 April 2025</a:t>
            </a:fld>
            <a:endParaRPr lang="en-US" dirty="0"/>
          </a:p>
        </p:txBody>
      </p:sp>
      <p:sp>
        <p:nvSpPr>
          <p:cNvPr id="4" name="Slide Number Placeholder 3">
            <a:extLst>
              <a:ext uri="{FF2B5EF4-FFF2-40B4-BE49-F238E27FC236}">
                <a16:creationId xmlns:a16="http://schemas.microsoft.com/office/drawing/2014/main" id="{69E1E829-FABB-578E-0154-2C87BBF4E6A0}"/>
              </a:ext>
            </a:extLst>
          </p:cNvPr>
          <p:cNvSpPr>
            <a:spLocks noGrp="1"/>
          </p:cNvSpPr>
          <p:nvPr>
            <p:ph type="sldNum" sz="quarter" idx="12"/>
          </p:nvPr>
        </p:nvSpPr>
        <p:spPr/>
        <p:txBody>
          <a:bodyPr/>
          <a:lstStyle/>
          <a:p>
            <a:fld id="{64E5BE4B-2FBF-4174-9E62-85FAD1CB43A6}" type="slidenum">
              <a:rPr lang="en-US" smtClean="0"/>
              <a:pPr/>
              <a:t>‹#›</a:t>
            </a:fld>
            <a:endParaRPr lang="en-US" dirty="0"/>
          </a:p>
        </p:txBody>
      </p:sp>
      <p:pic>
        <p:nvPicPr>
          <p:cNvPr id="6" name="Picture 5">
            <a:extLst>
              <a:ext uri="{FF2B5EF4-FFF2-40B4-BE49-F238E27FC236}">
                <a16:creationId xmlns:a16="http://schemas.microsoft.com/office/drawing/2014/main" id="{68C63D1F-C03D-BFC7-0FAD-699D492C4DCC}"/>
              </a:ext>
            </a:extLst>
          </p:cNvPr>
          <p:cNvPicPr>
            <a:picLocks noChangeAspect="1"/>
          </p:cNvPicPr>
          <p:nvPr userDrawn="1"/>
        </p:nvPicPr>
        <p:blipFill>
          <a:blip r:embed="rId2"/>
          <a:srcRect/>
          <a:stretch/>
        </p:blipFill>
        <p:spPr>
          <a:xfrm>
            <a:off x="10004616" y="411162"/>
            <a:ext cx="1629707" cy="478023"/>
          </a:xfrm>
          <a:prstGeom prst="rect">
            <a:avLst/>
          </a:prstGeom>
        </p:spPr>
      </p:pic>
    </p:spTree>
    <p:extLst>
      <p:ext uri="{BB962C8B-B14F-4D97-AF65-F5344CB8AC3E}">
        <p14:creationId xmlns:p14="http://schemas.microsoft.com/office/powerpoint/2010/main" val="363156697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221F20"/>
        </a:solidFill>
        <a:effectLst/>
      </p:bgPr>
    </p:bg>
    <p:spTree>
      <p:nvGrpSpPr>
        <p:cNvPr id="1" name=""/>
        <p:cNvGrpSpPr/>
        <p:nvPr/>
      </p:nvGrpSpPr>
      <p:grpSpPr>
        <a:xfrm>
          <a:off x="0" y="0"/>
          <a:ext cx="0" cy="0"/>
          <a:chOff x="0" y="0"/>
          <a:chExt cx="0" cy="0"/>
        </a:xfrm>
      </p:grpSpPr>
      <p:pic>
        <p:nvPicPr>
          <p:cNvPr id="2" name="U.S. Army" descr="U.S. Army">
            <a:extLst>
              <a:ext uri="{FF2B5EF4-FFF2-40B4-BE49-F238E27FC236}">
                <a16:creationId xmlns:a16="http://schemas.microsoft.com/office/drawing/2014/main" id="{0B06A788-76BC-690C-D43E-FC2BDE0FB202}"/>
              </a:ext>
            </a:extLst>
          </p:cNvPr>
          <p:cNvPicPr>
            <a:picLocks noChangeAspect="1"/>
          </p:cNvPicPr>
          <p:nvPr userDrawn="1"/>
        </p:nvPicPr>
        <p:blipFill>
          <a:blip r:embed="rId2"/>
          <a:stretch>
            <a:fillRect/>
          </a:stretch>
        </p:blipFill>
        <p:spPr bwMode="black">
          <a:xfrm>
            <a:off x="2827020" y="2194560"/>
            <a:ext cx="6537960" cy="2468880"/>
          </a:xfrm>
          <a:prstGeom prst="rect">
            <a:avLst/>
          </a:prstGeom>
        </p:spPr>
      </p:pic>
    </p:spTree>
    <p:extLst>
      <p:ext uri="{BB962C8B-B14F-4D97-AF65-F5344CB8AC3E}">
        <p14:creationId xmlns:p14="http://schemas.microsoft.com/office/powerpoint/2010/main" val="11453219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a:xfrm>
            <a:off x="548640" y="1600198"/>
            <a:ext cx="67951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4FBB89F-F200-3967-06C8-C1B71C7F0FF9}"/>
              </a:ext>
            </a:extLst>
          </p:cNvPr>
          <p:cNvSpPr>
            <a:spLocks noGrp="1"/>
          </p:cNvSpPr>
          <p:nvPr>
            <p:ph type="dt" sz="half" idx="10"/>
          </p:nvPr>
        </p:nvSpPr>
        <p:spPr>
          <a:xfrm>
            <a:off x="548640" y="6629400"/>
            <a:ext cx="822960" cy="228600"/>
          </a:xfrm>
        </p:spPr>
        <p:txBody>
          <a:bodyPr lIns="0"/>
          <a:lstStyle/>
          <a:p>
            <a:fld id="{AD622D1A-DF83-41A8-85FF-04D90BF831D3}" type="datetime3">
              <a:rPr lang="en-US" smtClean="0"/>
              <a:t>17 April 2025</a:t>
            </a:fld>
            <a:endParaRPr lang="en-US" dirty="0"/>
          </a:p>
        </p:txBody>
      </p:sp>
      <p:sp>
        <p:nvSpPr>
          <p:cNvPr id="6" name="Slide Number Placeholder 5">
            <a:extLst>
              <a:ext uri="{FF2B5EF4-FFF2-40B4-BE49-F238E27FC236}">
                <a16:creationId xmlns:a16="http://schemas.microsoft.com/office/drawing/2014/main" id="{03C0BAD3-337A-DC60-A7ED-BF13F0826264}"/>
              </a:ext>
            </a:extLst>
          </p:cNvPr>
          <p:cNvSpPr>
            <a:spLocks noGrp="1"/>
          </p:cNvSpPr>
          <p:nvPr>
            <p:ph type="sldNum" sz="quarter" idx="11"/>
          </p:nvPr>
        </p:nvSpPr>
        <p:spPr>
          <a:xfrm>
            <a:off x="11245104" y="6629400"/>
            <a:ext cx="399210" cy="228600"/>
          </a:xfrm>
        </p:spPr>
        <p:txBody>
          <a:bodyPr rIns="0"/>
          <a:lstStyle/>
          <a:p>
            <a:fld id="{64E5BE4B-2FBF-4174-9E62-85FAD1CB43A6}" type="slidenum">
              <a:rPr lang="en-US" smtClean="0"/>
              <a:pPr/>
              <a:t>‹#›</a:t>
            </a:fld>
            <a:endParaRPr lang="en-US" dirty="0"/>
          </a:p>
        </p:txBody>
      </p:sp>
    </p:spTree>
    <p:extLst>
      <p:ext uri="{BB962C8B-B14F-4D97-AF65-F5344CB8AC3E}">
        <p14:creationId xmlns:p14="http://schemas.microsoft.com/office/powerpoint/2010/main" val="3229850317"/>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a:xfrm>
            <a:off x="548640" y="1600198"/>
            <a:ext cx="6795136" cy="4572000"/>
          </a:xfrm>
        </p:spPr>
        <p:txBody>
          <a:bodyPr/>
          <a:lstStyle>
            <a:lvl1pPr marL="365760" indent="-365760">
              <a:buFont typeface="+mj-lt"/>
              <a:buAutoNum type="arabicPeriod"/>
              <a:defRPr b="1"/>
            </a:lvl1pPr>
            <a:lvl2pPr marL="365760" indent="0">
              <a:spcBef>
                <a:spcPts val="0"/>
              </a:spcBef>
              <a:buFontTx/>
              <a:buNone/>
              <a:defRPr/>
            </a:lvl2pPr>
            <a:lvl3pPr marL="548640">
              <a:defRPr/>
            </a:lvl3pPr>
            <a:lvl4pPr marL="731520">
              <a:defRPr/>
            </a:lvl4pPr>
            <a:lvl5pPr marL="914400">
              <a:defRPr/>
            </a:lvl5pPr>
            <a:lvl6pPr marL="1097280">
              <a:defRPr/>
            </a:lvl6pPr>
            <a:lvl7pPr marL="1280160">
              <a:defRPr/>
            </a:lvl7pPr>
            <a:lvl8pPr marL="1463040">
              <a:defRPr/>
            </a:lvl8pPr>
            <a:lvl9pPr marL="16459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9096A50-2784-27FE-0A3F-036031C6FB3D}"/>
              </a:ext>
            </a:extLst>
          </p:cNvPr>
          <p:cNvSpPr>
            <a:spLocks noGrp="1"/>
          </p:cNvSpPr>
          <p:nvPr>
            <p:ph type="dt" sz="half" idx="10"/>
          </p:nvPr>
        </p:nvSpPr>
        <p:spPr/>
        <p:txBody>
          <a:bodyPr/>
          <a:lstStyle/>
          <a:p>
            <a:fld id="{0AD4824A-259C-45E9-9173-94DB354A4B84}" type="datetime3">
              <a:rPr lang="en-US" smtClean="0"/>
              <a:t>17 April 2025</a:t>
            </a:fld>
            <a:endParaRPr lang="en-US" dirty="0"/>
          </a:p>
        </p:txBody>
      </p:sp>
      <p:sp>
        <p:nvSpPr>
          <p:cNvPr id="6" name="Slide Number Placeholder 5">
            <a:extLst>
              <a:ext uri="{FF2B5EF4-FFF2-40B4-BE49-F238E27FC236}">
                <a16:creationId xmlns:a16="http://schemas.microsoft.com/office/drawing/2014/main" id="{A1A7A825-CF0B-A4E2-3704-5F661F4873C0}"/>
              </a:ext>
            </a:extLst>
          </p:cNvPr>
          <p:cNvSpPr>
            <a:spLocks noGrp="1"/>
          </p:cNvSpPr>
          <p:nvPr>
            <p:ph type="sldNum" sz="quarter" idx="11"/>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678790743"/>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548639" y="1600200"/>
            <a:ext cx="53644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79" y="1600200"/>
            <a:ext cx="53644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a:extLst>
              <a:ext uri="{FF2B5EF4-FFF2-40B4-BE49-F238E27FC236}">
                <a16:creationId xmlns:a16="http://schemas.microsoft.com/office/drawing/2014/main" id="{43576077-E818-BDF1-A607-CD8784277FC5}"/>
              </a:ext>
            </a:extLst>
          </p:cNvPr>
          <p:cNvSpPr>
            <a:spLocks noGrp="1"/>
          </p:cNvSpPr>
          <p:nvPr>
            <p:ph type="dt" sz="half" idx="10"/>
          </p:nvPr>
        </p:nvSpPr>
        <p:spPr/>
        <p:txBody>
          <a:bodyPr/>
          <a:lstStyle/>
          <a:p>
            <a:fld id="{334F72C3-CDF3-44A8-B602-1649B1728485}" type="datetime3">
              <a:rPr lang="en-US" smtClean="0"/>
              <a:t>17 April 2025</a:t>
            </a:fld>
            <a:endParaRPr lang="en-US" dirty="0"/>
          </a:p>
        </p:txBody>
      </p:sp>
      <p:sp>
        <p:nvSpPr>
          <p:cNvPr id="7" name="Slide Number Placeholder 6">
            <a:extLst>
              <a:ext uri="{FF2B5EF4-FFF2-40B4-BE49-F238E27FC236}">
                <a16:creationId xmlns:a16="http://schemas.microsoft.com/office/drawing/2014/main" id="{B0B9DE45-E855-FE62-197B-32BBD9BBBA57}"/>
              </a:ext>
            </a:extLst>
          </p:cNvPr>
          <p:cNvSpPr>
            <a:spLocks noGrp="1"/>
          </p:cNvSpPr>
          <p:nvPr>
            <p:ph type="sldNum" sz="quarter" idx="11"/>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395030254"/>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13ED7-122D-D0BC-7C53-E1C615A94F8B}"/>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548639" y="1600200"/>
            <a:ext cx="34503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70832" y="1600200"/>
            <a:ext cx="34503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8193023" y="1600200"/>
            <a:ext cx="34503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7645ED9-A46E-B9F8-0D30-36DF4C37823A}"/>
              </a:ext>
            </a:extLst>
          </p:cNvPr>
          <p:cNvSpPr>
            <a:spLocks noGrp="1"/>
          </p:cNvSpPr>
          <p:nvPr>
            <p:ph type="dt" sz="half" idx="11"/>
          </p:nvPr>
        </p:nvSpPr>
        <p:spPr/>
        <p:txBody>
          <a:bodyPr/>
          <a:lstStyle/>
          <a:p>
            <a:fld id="{1E0132BA-B5E7-4FFD-AF6C-169169D47D4A}" type="datetime3">
              <a:rPr lang="en-US" smtClean="0"/>
              <a:t>17 April 2025</a:t>
            </a:fld>
            <a:endParaRPr lang="en-US" dirty="0"/>
          </a:p>
        </p:txBody>
      </p:sp>
      <p:sp>
        <p:nvSpPr>
          <p:cNvPr id="8" name="Slide Number Placeholder 7">
            <a:extLst>
              <a:ext uri="{FF2B5EF4-FFF2-40B4-BE49-F238E27FC236}">
                <a16:creationId xmlns:a16="http://schemas.microsoft.com/office/drawing/2014/main" id="{87D0D458-416D-011B-0311-0C2B249BFF89}"/>
              </a:ext>
            </a:extLst>
          </p:cNvPr>
          <p:cNvSpPr>
            <a:spLocks noGrp="1"/>
          </p:cNvSpPr>
          <p:nvPr>
            <p:ph type="sldNum" sz="quarter" idx="12"/>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1272869617"/>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548641" y="1600200"/>
            <a:ext cx="2499359" cy="457200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13761" y="1600200"/>
            <a:ext cx="2499359" cy="457200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6278881" y="1600200"/>
            <a:ext cx="2499359" cy="457200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9144001" y="1600200"/>
            <a:ext cx="2499359" cy="457200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99E75897-C7CA-D608-954E-EA24E33CBEB8}"/>
              </a:ext>
            </a:extLst>
          </p:cNvPr>
          <p:cNvSpPr>
            <a:spLocks noGrp="1"/>
          </p:cNvSpPr>
          <p:nvPr>
            <p:ph type="dt" sz="half" idx="12"/>
          </p:nvPr>
        </p:nvSpPr>
        <p:spPr/>
        <p:txBody>
          <a:bodyPr/>
          <a:lstStyle/>
          <a:p>
            <a:fld id="{81A30091-1C2A-4151-8D3C-D1E47A72615F}" type="datetime3">
              <a:rPr lang="en-US" smtClean="0"/>
              <a:t>17 April 2025</a:t>
            </a:fld>
            <a:endParaRPr lang="en-US" dirty="0"/>
          </a:p>
        </p:txBody>
      </p:sp>
      <p:sp>
        <p:nvSpPr>
          <p:cNvPr id="9" name="Slide Number Placeholder 8">
            <a:extLst>
              <a:ext uri="{FF2B5EF4-FFF2-40B4-BE49-F238E27FC236}">
                <a16:creationId xmlns:a16="http://schemas.microsoft.com/office/drawing/2014/main" id="{FF00C8CD-D32C-E34D-BB8E-34B4CB816D39}"/>
              </a:ext>
            </a:extLst>
          </p:cNvPr>
          <p:cNvSpPr>
            <a:spLocks noGrp="1"/>
          </p:cNvSpPr>
          <p:nvPr>
            <p:ph type="sldNum" sz="quarter" idx="13"/>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773048378"/>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dirty="0"/>
              <a:t>[Slide title]</a:t>
            </a:r>
          </a:p>
        </p:txBody>
      </p:sp>
      <p:sp>
        <p:nvSpPr>
          <p:cNvPr id="9" name="Picture Placeholder 2">
            <a:extLst>
              <a:ext uri="{FF2B5EF4-FFF2-40B4-BE49-F238E27FC236}">
                <a16:creationId xmlns:a16="http://schemas.microsoft.com/office/drawing/2014/main" id="{2FDCDCBF-BE41-ACC6-2307-F24F0B601969}"/>
              </a:ext>
            </a:extLst>
          </p:cNvPr>
          <p:cNvSpPr>
            <a:spLocks noGrp="1" noChangeAspect="1"/>
          </p:cNvSpPr>
          <p:nvPr>
            <p:ph type="pic" sz="quarter" idx="12" hasCustomPrompt="1"/>
          </p:nvPr>
        </p:nvSpPr>
        <p:spPr>
          <a:xfrm>
            <a:off x="548640" y="1600200"/>
            <a:ext cx="557784" cy="555498"/>
          </a:xfrm>
        </p:spPr>
        <p:txBody>
          <a:bodyPr anchor="ctr" anchorCtr="0"/>
          <a:lstStyle>
            <a:lvl1pPr marL="0" indent="0" algn="ctr">
              <a:buFontTx/>
              <a:buNone/>
              <a:defRPr sz="800"/>
            </a:lvl1pPr>
          </a:lstStyle>
          <a:p>
            <a:r>
              <a:rPr lang="en-US" dirty="0"/>
              <a:t>[Icon]</a:t>
            </a:r>
          </a:p>
        </p:txBody>
      </p:sp>
      <p:sp>
        <p:nvSpPr>
          <p:cNvPr id="3" name="Content Placeholder 3"/>
          <p:cNvSpPr>
            <a:spLocks noGrp="1"/>
          </p:cNvSpPr>
          <p:nvPr>
            <p:ph sz="half" idx="1"/>
          </p:nvPr>
        </p:nvSpPr>
        <p:spPr>
          <a:xfrm>
            <a:off x="548641" y="2285998"/>
            <a:ext cx="2499359" cy="3886202"/>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a:extLst>
              <a:ext uri="{FF2B5EF4-FFF2-40B4-BE49-F238E27FC236}">
                <a16:creationId xmlns:a16="http://schemas.microsoft.com/office/drawing/2014/main" id="{C7652FE0-2E63-C05D-5D80-EE5429B0A7EE}"/>
              </a:ext>
            </a:extLst>
          </p:cNvPr>
          <p:cNvSpPr>
            <a:spLocks noGrp="1" noChangeAspect="1"/>
          </p:cNvSpPr>
          <p:nvPr>
            <p:ph type="pic" sz="quarter" idx="13" hasCustomPrompt="1"/>
          </p:nvPr>
        </p:nvSpPr>
        <p:spPr>
          <a:xfrm>
            <a:off x="3413760" y="1600200"/>
            <a:ext cx="557784" cy="557784"/>
          </a:xfrm>
        </p:spPr>
        <p:txBody>
          <a:bodyPr anchor="ctr" anchorCtr="0"/>
          <a:lstStyle>
            <a:lvl1pPr marL="0" indent="0" algn="ctr">
              <a:buFontTx/>
              <a:buNone/>
              <a:defRPr sz="800"/>
            </a:lvl1pPr>
          </a:lstStyle>
          <a:p>
            <a:r>
              <a:rPr lang="en-US" dirty="0"/>
              <a:t>[Icon]</a:t>
            </a:r>
          </a:p>
        </p:txBody>
      </p:sp>
      <p:sp>
        <p:nvSpPr>
          <p:cNvPr id="4" name="Content Placeholder 5"/>
          <p:cNvSpPr>
            <a:spLocks noGrp="1"/>
          </p:cNvSpPr>
          <p:nvPr>
            <p:ph sz="half" idx="2"/>
          </p:nvPr>
        </p:nvSpPr>
        <p:spPr>
          <a:xfrm>
            <a:off x="3413761" y="2285998"/>
            <a:ext cx="2499359" cy="3886202"/>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B76F3E0A-3A89-0179-6808-7B86658B2939}"/>
              </a:ext>
            </a:extLst>
          </p:cNvPr>
          <p:cNvSpPr>
            <a:spLocks noGrp="1" noChangeAspect="1"/>
          </p:cNvSpPr>
          <p:nvPr>
            <p:ph type="pic" sz="quarter" idx="14" hasCustomPrompt="1"/>
          </p:nvPr>
        </p:nvSpPr>
        <p:spPr>
          <a:xfrm>
            <a:off x="6278880" y="1600200"/>
            <a:ext cx="557784" cy="557784"/>
          </a:xfrm>
        </p:spPr>
        <p:txBody>
          <a:bodyPr anchor="ctr" anchorCtr="0"/>
          <a:lstStyle>
            <a:lvl1pPr marL="0" indent="0" algn="ctr">
              <a:buFontTx/>
              <a:buNone/>
              <a:defRPr sz="800"/>
            </a:lvl1pPr>
          </a:lstStyle>
          <a:p>
            <a:r>
              <a:rPr lang="en-US" dirty="0"/>
              <a:t>[Icon]</a:t>
            </a:r>
          </a:p>
        </p:txBody>
      </p:sp>
      <p:sp>
        <p:nvSpPr>
          <p:cNvPr id="6" name="Content Placeholder 7">
            <a:extLst>
              <a:ext uri="{FF2B5EF4-FFF2-40B4-BE49-F238E27FC236}">
                <a16:creationId xmlns:a16="http://schemas.microsoft.com/office/drawing/2014/main" id="{617618FB-CD21-AF4A-B264-6355E9BD7981}"/>
              </a:ext>
            </a:extLst>
          </p:cNvPr>
          <p:cNvSpPr>
            <a:spLocks noGrp="1"/>
          </p:cNvSpPr>
          <p:nvPr>
            <p:ph sz="half" idx="10"/>
          </p:nvPr>
        </p:nvSpPr>
        <p:spPr>
          <a:xfrm>
            <a:off x="6278881" y="2285998"/>
            <a:ext cx="2499359" cy="3886202"/>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8">
            <a:extLst>
              <a:ext uri="{FF2B5EF4-FFF2-40B4-BE49-F238E27FC236}">
                <a16:creationId xmlns:a16="http://schemas.microsoft.com/office/drawing/2014/main" id="{83E5AF74-1A89-50D1-F570-2D5345102584}"/>
              </a:ext>
            </a:extLst>
          </p:cNvPr>
          <p:cNvSpPr>
            <a:spLocks noGrp="1" noChangeAspect="1"/>
          </p:cNvSpPr>
          <p:nvPr>
            <p:ph type="pic" sz="quarter" idx="15" hasCustomPrompt="1"/>
          </p:nvPr>
        </p:nvSpPr>
        <p:spPr>
          <a:xfrm>
            <a:off x="9144000" y="1600200"/>
            <a:ext cx="557784" cy="557784"/>
          </a:xfrm>
        </p:spPr>
        <p:txBody>
          <a:bodyPr anchor="ctr" anchorCtr="0"/>
          <a:lstStyle>
            <a:lvl1pPr marL="0" indent="0" algn="ctr">
              <a:buFontTx/>
              <a:buNone/>
              <a:defRPr sz="800"/>
            </a:lvl1pPr>
          </a:lstStyle>
          <a:p>
            <a:r>
              <a:rPr lang="en-US" dirty="0"/>
              <a:t>[Icon]</a:t>
            </a:r>
          </a:p>
        </p:txBody>
      </p:sp>
      <p:sp>
        <p:nvSpPr>
          <p:cNvPr id="5" name="Content Placeholder 9">
            <a:extLst>
              <a:ext uri="{FF2B5EF4-FFF2-40B4-BE49-F238E27FC236}">
                <a16:creationId xmlns:a16="http://schemas.microsoft.com/office/drawing/2014/main" id="{873DCC96-E62A-5505-4F1E-4A80C8498209}"/>
              </a:ext>
            </a:extLst>
          </p:cNvPr>
          <p:cNvSpPr>
            <a:spLocks noGrp="1"/>
          </p:cNvSpPr>
          <p:nvPr>
            <p:ph sz="half" idx="11"/>
          </p:nvPr>
        </p:nvSpPr>
        <p:spPr>
          <a:xfrm>
            <a:off x="9144001" y="2285998"/>
            <a:ext cx="2499359" cy="3886202"/>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8B7C8174-B194-B25B-91AA-597E72C81310}"/>
              </a:ext>
            </a:extLst>
          </p:cNvPr>
          <p:cNvSpPr>
            <a:spLocks noGrp="1"/>
          </p:cNvSpPr>
          <p:nvPr>
            <p:ph type="dt" sz="half" idx="16"/>
          </p:nvPr>
        </p:nvSpPr>
        <p:spPr/>
        <p:txBody>
          <a:bodyPr/>
          <a:lstStyle/>
          <a:p>
            <a:fld id="{35D703CE-07B4-4C05-A488-B4566700621F}" type="datetime3">
              <a:rPr lang="en-US" smtClean="0"/>
              <a:t>17 April 2025</a:t>
            </a:fld>
            <a:endParaRPr lang="en-US" dirty="0"/>
          </a:p>
        </p:txBody>
      </p:sp>
      <p:sp>
        <p:nvSpPr>
          <p:cNvPr id="13" name="Slide Number Placeholder 12">
            <a:extLst>
              <a:ext uri="{FF2B5EF4-FFF2-40B4-BE49-F238E27FC236}">
                <a16:creationId xmlns:a16="http://schemas.microsoft.com/office/drawing/2014/main" id="{089FF259-217B-3F10-C738-AE2C6A9EE838}"/>
              </a:ext>
            </a:extLst>
          </p:cNvPr>
          <p:cNvSpPr>
            <a:spLocks noGrp="1"/>
          </p:cNvSpPr>
          <p:nvPr>
            <p:ph type="sldNum" sz="quarter" idx="17"/>
          </p:nvPr>
        </p:nvSpPr>
        <p:spPr/>
        <p:txBody>
          <a:body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875406898"/>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70940C-8B04-CB4D-1B44-6768963C04C7}"/>
              </a:ext>
            </a:extLst>
          </p:cNvPr>
          <p:cNvPicPr>
            <a:picLocks noChangeAspect="1"/>
          </p:cNvPicPr>
          <p:nvPr userDrawn="1"/>
        </p:nvPicPr>
        <p:blipFill>
          <a:blip r:embed="rId34"/>
          <a:srcRect/>
          <a:stretch/>
        </p:blipFill>
        <p:spPr>
          <a:xfrm>
            <a:off x="9995581" y="411162"/>
            <a:ext cx="1647777" cy="478023"/>
          </a:xfrm>
          <a:prstGeom prst="rect">
            <a:avLst/>
          </a:prstGeom>
        </p:spPr>
      </p:pic>
      <p:sp>
        <p:nvSpPr>
          <p:cNvPr id="2" name="Title Placeholder 1"/>
          <p:cNvSpPr>
            <a:spLocks noGrp="1"/>
          </p:cNvSpPr>
          <p:nvPr>
            <p:ph type="title"/>
          </p:nvPr>
        </p:nvSpPr>
        <p:spPr>
          <a:xfrm>
            <a:off x="548640" y="411481"/>
            <a:ext cx="8231293" cy="914400"/>
          </a:xfrm>
          <a:prstGeom prst="rect">
            <a:avLst/>
          </a:prstGeom>
        </p:spPr>
        <p:txBody>
          <a:bodyPr vert="horz" lIns="0" tIns="0" rIns="0" bIns="0" rtlCol="0" anchor="t" anchorCtr="0">
            <a:noAutofit/>
          </a:bodyPr>
          <a:lstStyle/>
          <a:p>
            <a:r>
              <a:rPr lang="en-US" dirty="0"/>
              <a:t>[Slide title]</a:t>
            </a:r>
          </a:p>
        </p:txBody>
      </p:sp>
      <p:sp>
        <p:nvSpPr>
          <p:cNvPr id="3" name="Text Placeholder 2"/>
          <p:cNvSpPr>
            <a:spLocks noGrp="1"/>
          </p:cNvSpPr>
          <p:nvPr>
            <p:ph type="body" idx="1"/>
          </p:nvPr>
        </p:nvSpPr>
        <p:spPr>
          <a:xfrm>
            <a:off x="548639" y="1600198"/>
            <a:ext cx="11094720" cy="4572000"/>
          </a:xfrm>
          <a:prstGeom prst="rect">
            <a:avLst/>
          </a:prstGeom>
        </p:spPr>
        <p:txBody>
          <a:bodyPr vert="horz" lIns="0" tIns="0" rIns="0" bIns="0" spcCol="36576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5">
            <a:extLst>
              <a:ext uri="{FF2B5EF4-FFF2-40B4-BE49-F238E27FC236}">
                <a16:creationId xmlns:a16="http://schemas.microsoft.com/office/drawing/2014/main" id="{A505B177-5D6D-67A3-C213-FBD8A41DB44D}"/>
              </a:ext>
            </a:extLst>
          </p:cNvPr>
          <p:cNvSpPr>
            <a:spLocks noChangeArrowheads="1"/>
          </p:cNvSpPr>
          <p:nvPr userDrawn="1"/>
        </p:nvSpPr>
        <p:spPr bwMode="auto">
          <a:xfrm>
            <a:off x="1386840" y="6519446"/>
            <a:ext cx="9418320" cy="338554"/>
          </a:xfrm>
          <a:prstGeom prst="rect">
            <a:avLst/>
          </a:prstGeom>
          <a:noFill/>
          <a:ln w="9525">
            <a:noFill/>
            <a:miter lim="800000"/>
            <a:headEnd/>
            <a:tailEnd/>
          </a:ln>
        </p:spPr>
        <p:txBody>
          <a:bodyPr wrap="square" lIns="0" rIns="0" anchor="b">
            <a:spAutoFit/>
          </a:bodyPr>
          <a:lstStyle/>
          <a:p>
            <a:pPr algn="ctr">
              <a:defRPr/>
            </a:pPr>
            <a:r>
              <a:rPr lang="en-US" sz="800" b="1" dirty="0">
                <a:solidFill>
                  <a:schemeClr val="accent3"/>
                </a:solidFill>
                <a:latin typeface="+mn-lt"/>
                <a:cs typeface="Arial Bold" panose="020B0704020202020204" pitchFamily="34" charset="0"/>
              </a:rPr>
              <a:t>UNCLASSIFIED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i="0" dirty="0">
                <a:solidFill>
                  <a:srgbClr val="444444"/>
                </a:solidFill>
                <a:effectLst/>
                <a:latin typeface="+mj-lt"/>
              </a:rPr>
              <a:t>Distribution Statement A.</a:t>
            </a:r>
            <a:r>
              <a:rPr lang="en-US" sz="800" b="0" i="0" dirty="0">
                <a:solidFill>
                  <a:srgbClr val="444444"/>
                </a:solidFill>
                <a:effectLst/>
                <a:latin typeface="+mj-lt"/>
              </a:rPr>
              <a:t>  Approved for public release: distribution is unlimited</a:t>
            </a:r>
            <a:endParaRPr lang="en-US" sz="700" b="1" dirty="0">
              <a:solidFill>
                <a:schemeClr val="accent3"/>
              </a:solidFill>
              <a:latin typeface="+mj-lt"/>
              <a:cs typeface="Arial Bold" panose="020B0704020202020204" pitchFamily="34" charset="0"/>
            </a:endParaRPr>
          </a:p>
        </p:txBody>
      </p:sp>
      <p:sp>
        <p:nvSpPr>
          <p:cNvPr id="6" name="Rectangle 5">
            <a:extLst>
              <a:ext uri="{FF2B5EF4-FFF2-40B4-BE49-F238E27FC236}">
                <a16:creationId xmlns:a16="http://schemas.microsoft.com/office/drawing/2014/main" id="{B1B11D7F-02E5-4718-D558-9A38AEFE4A3F}"/>
              </a:ext>
            </a:extLst>
          </p:cNvPr>
          <p:cNvSpPr>
            <a:spLocks noChangeArrowheads="1"/>
          </p:cNvSpPr>
          <p:nvPr userDrawn="1"/>
        </p:nvSpPr>
        <p:spPr bwMode="auto">
          <a:xfrm>
            <a:off x="1386840" y="0"/>
            <a:ext cx="9418320" cy="338554"/>
          </a:xfrm>
          <a:prstGeom prst="rect">
            <a:avLst/>
          </a:prstGeom>
          <a:noFill/>
          <a:ln w="9525">
            <a:noFill/>
            <a:miter lim="800000"/>
            <a:headEnd/>
            <a:tailEnd/>
          </a:ln>
        </p:spPr>
        <p:txBody>
          <a:bodyPr wrap="square" anchor="t" anchorCtr="0">
            <a:spAutoFit/>
          </a:bodyPr>
          <a:lstStyle/>
          <a:p>
            <a:pPr algn="ctr">
              <a:defRPr/>
            </a:pPr>
            <a:r>
              <a:rPr lang="en-US" sz="800" b="1" dirty="0">
                <a:solidFill>
                  <a:schemeClr val="accent3"/>
                </a:solidFill>
                <a:latin typeface="+mn-lt"/>
                <a:cs typeface="Arial Bold" panose="020B0704020202020204" pitchFamily="34" charset="0"/>
              </a:rPr>
              <a:t>UNCLASSIFIED</a:t>
            </a:r>
            <a:endParaRPr lang="en-US" sz="700" b="1" dirty="0">
              <a:solidFill>
                <a:schemeClr val="accent3"/>
              </a:solidFill>
              <a:latin typeface="+mn-lt"/>
              <a:cs typeface="Arial Bold" panose="020B0704020202020204" pitchFamily="34" charset="0"/>
            </a:endParaRPr>
          </a:p>
          <a:p>
            <a:pPr algn="ctr">
              <a:defRPr/>
            </a:pPr>
            <a:r>
              <a:rPr lang="en-US" sz="800" b="1" i="0" dirty="0">
                <a:solidFill>
                  <a:srgbClr val="444444"/>
                </a:solidFill>
                <a:effectLst/>
                <a:latin typeface="+mj-lt"/>
              </a:rPr>
              <a:t>Distribution Statement A.</a:t>
            </a:r>
            <a:r>
              <a:rPr lang="en-US" sz="800" b="0" i="0" dirty="0">
                <a:solidFill>
                  <a:srgbClr val="444444"/>
                </a:solidFill>
                <a:effectLst/>
                <a:latin typeface="+mj-lt"/>
              </a:rPr>
              <a:t>  Approved for public release: distribution is unlimited</a:t>
            </a:r>
            <a:endParaRPr lang="en-US" sz="700" b="1" dirty="0">
              <a:solidFill>
                <a:schemeClr val="accent3"/>
              </a:solidFill>
              <a:latin typeface="+mj-lt"/>
              <a:cs typeface="Arial Bold" panose="020B0704020202020204" pitchFamily="34" charset="0"/>
            </a:endParaRPr>
          </a:p>
        </p:txBody>
      </p:sp>
      <p:sp>
        <p:nvSpPr>
          <p:cNvPr id="13" name="Date Placeholder 12">
            <a:extLst>
              <a:ext uri="{FF2B5EF4-FFF2-40B4-BE49-F238E27FC236}">
                <a16:creationId xmlns:a16="http://schemas.microsoft.com/office/drawing/2014/main" id="{B598B6A5-7EA2-1E58-A263-9A08F2A4D5DB}"/>
              </a:ext>
            </a:extLst>
          </p:cNvPr>
          <p:cNvSpPr>
            <a:spLocks noGrp="1"/>
          </p:cNvSpPr>
          <p:nvPr>
            <p:ph type="dt" sz="half" idx="2"/>
          </p:nvPr>
        </p:nvSpPr>
        <p:spPr>
          <a:xfrm>
            <a:off x="547688" y="6629400"/>
            <a:ext cx="823912" cy="228600"/>
          </a:xfrm>
          <a:prstGeom prst="rect">
            <a:avLst/>
          </a:prstGeom>
        </p:spPr>
        <p:txBody>
          <a:bodyPr vert="horz" lIns="0" tIns="45720" rIns="0" bIns="45720" rtlCol="0" anchor="b" anchorCtr="0"/>
          <a:lstStyle>
            <a:lvl1pPr algn="l">
              <a:defRPr sz="700" b="1">
                <a:solidFill>
                  <a:schemeClr val="tx1"/>
                </a:solidFill>
              </a:defRPr>
            </a:lvl1pPr>
          </a:lstStyle>
          <a:p>
            <a:fld id="{CABCB1B0-B6E5-4DD1-BB55-95C076D6C0C8}" type="datetime3">
              <a:rPr lang="en-US" smtClean="0"/>
              <a:t>17 April 2025</a:t>
            </a:fld>
            <a:endParaRPr lang="en-US" dirty="0"/>
          </a:p>
        </p:txBody>
      </p:sp>
      <p:sp>
        <p:nvSpPr>
          <p:cNvPr id="14" name="Slide Number Placeholder 13">
            <a:extLst>
              <a:ext uri="{FF2B5EF4-FFF2-40B4-BE49-F238E27FC236}">
                <a16:creationId xmlns:a16="http://schemas.microsoft.com/office/drawing/2014/main" id="{FFA4C418-D296-ED76-977B-4AA2E1E8237F}"/>
              </a:ext>
            </a:extLst>
          </p:cNvPr>
          <p:cNvSpPr>
            <a:spLocks noGrp="1"/>
          </p:cNvSpPr>
          <p:nvPr>
            <p:ph type="sldNum" sz="quarter" idx="4"/>
          </p:nvPr>
        </p:nvSpPr>
        <p:spPr>
          <a:xfrm>
            <a:off x="11210716" y="6629400"/>
            <a:ext cx="442001" cy="228600"/>
          </a:xfrm>
          <a:prstGeom prst="rect">
            <a:avLst/>
          </a:prstGeom>
        </p:spPr>
        <p:txBody>
          <a:bodyPr vert="horz" lIns="0" tIns="45720" rIns="0" bIns="45720" rtlCol="0" anchor="b" anchorCtr="0"/>
          <a:lstStyle>
            <a:lvl1pPr algn="r">
              <a:defRPr sz="700" b="1">
                <a:solidFill>
                  <a:schemeClr val="tx1"/>
                </a:solidFill>
              </a:defRPr>
            </a:lvl1pPr>
          </a:lstStyle>
          <a:p>
            <a:fld id="{64E5BE4B-2FBF-4174-9E62-85FAD1CB43A6}" type="slidenum">
              <a:rPr lang="en-US" smtClean="0"/>
              <a:pPr/>
              <a:t>‹#›</a:t>
            </a:fld>
            <a:endParaRPr lang="en-US" dirty="0"/>
          </a:p>
        </p:txBody>
      </p:sp>
    </p:spTree>
    <p:extLst>
      <p:ext uri="{BB962C8B-B14F-4D97-AF65-F5344CB8AC3E}">
        <p14:creationId xmlns:p14="http://schemas.microsoft.com/office/powerpoint/2010/main" val="25306435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4" r:id="rId3"/>
    <p:sldLayoutId id="2147483662" r:id="rId4"/>
    <p:sldLayoutId id="2147483696" r:id="rId5"/>
    <p:sldLayoutId id="2147483664" r:id="rId6"/>
    <p:sldLayoutId id="2147483681" r:id="rId7"/>
    <p:sldLayoutId id="2147483702" r:id="rId8"/>
    <p:sldLayoutId id="2147483682" r:id="rId9"/>
    <p:sldLayoutId id="2147483685" r:id="rId10"/>
    <p:sldLayoutId id="2147483683" r:id="rId11"/>
    <p:sldLayoutId id="2147483686" r:id="rId12"/>
    <p:sldLayoutId id="2147483684" r:id="rId13"/>
    <p:sldLayoutId id="2147483700" r:id="rId14"/>
    <p:sldLayoutId id="2147483695" r:id="rId15"/>
    <p:sldLayoutId id="2147483690" r:id="rId16"/>
    <p:sldLayoutId id="2147483691" r:id="rId17"/>
    <p:sldLayoutId id="2147483692" r:id="rId18"/>
    <p:sldLayoutId id="2147483693" r:id="rId19"/>
    <p:sldLayoutId id="2147483694" r:id="rId20"/>
    <p:sldLayoutId id="2147483663" r:id="rId21"/>
    <p:sldLayoutId id="2147483676" r:id="rId22"/>
    <p:sldLayoutId id="2147483677" r:id="rId23"/>
    <p:sldLayoutId id="2147483680" r:id="rId24"/>
    <p:sldLayoutId id="2147483678" r:id="rId25"/>
    <p:sldLayoutId id="2147483679" r:id="rId26"/>
    <p:sldLayoutId id="2147483666" r:id="rId27"/>
    <p:sldLayoutId id="2147483703" r:id="rId28"/>
    <p:sldLayoutId id="2147483667" r:id="rId29"/>
    <p:sldLayoutId id="2147483701" r:id="rId30"/>
    <p:sldLayoutId id="2147483669" r:id="rId31"/>
    <p:sldLayoutId id="2147483668" r:id="rId32"/>
  </p:sldLayoutIdLst>
  <p:hf hdr="0"/>
  <p:txStyles>
    <p:title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000"/>
        </a:spcBef>
        <a:buFont typeface="Arial" panose="020B0604020202020204" pitchFamily="34" charset="0"/>
        <a:buChar char="▪"/>
        <a:defRPr sz="1700" kern="1200">
          <a:solidFill>
            <a:schemeClr val="tx1"/>
          </a:solidFill>
          <a:latin typeface="+mn-lt"/>
          <a:ea typeface="+mn-ea"/>
          <a:cs typeface="+mn-cs"/>
        </a:defRPr>
      </a:lvl1pPr>
      <a:lvl2pPr marL="3657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2pPr>
      <a:lvl3pPr marL="5486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3pPr>
      <a:lvl4pPr marL="7315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4pPr>
      <a:lvl5pPr marL="91440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5pPr>
      <a:lvl6pPr marL="109728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6pPr>
      <a:lvl7pPr marL="12801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7pPr>
      <a:lvl8pPr marL="14630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8pPr>
      <a:lvl9pPr marL="16459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6000" algn="l" defTabSz="914400" rtl="0" eaLnBrk="1" latinLnBrk="0" hangingPunct="1">
        <a:defRPr sz="1700" kern="1200">
          <a:solidFill>
            <a:schemeClr val="tx1"/>
          </a:solidFill>
          <a:latin typeface="+mn-lt"/>
          <a:ea typeface="+mn-ea"/>
          <a:cs typeface="+mn-cs"/>
        </a:defRPr>
      </a:lvl6pPr>
      <a:lvl7pPr marL="2743200" algn="l" defTabSz="914400" rtl="0" eaLnBrk="1" latinLnBrk="0" hangingPunct="1">
        <a:defRPr sz="1700" kern="1200">
          <a:solidFill>
            <a:schemeClr val="tx1"/>
          </a:solidFill>
          <a:latin typeface="+mn-lt"/>
          <a:ea typeface="+mn-ea"/>
          <a:cs typeface="+mn-cs"/>
        </a:defRPr>
      </a:lvl7pPr>
      <a:lvl8pPr marL="3200400" algn="l" defTabSz="914400" rtl="0" eaLnBrk="1" latinLnBrk="0" hangingPunct="1">
        <a:defRPr sz="1700" kern="1200">
          <a:solidFill>
            <a:schemeClr val="tx1"/>
          </a:solidFill>
          <a:latin typeface="+mn-lt"/>
          <a:ea typeface="+mn-ea"/>
          <a:cs typeface="+mn-cs"/>
        </a:defRPr>
      </a:lvl8pPr>
      <a:lvl9pPr marL="3657600" algn="l" defTabSz="914400"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userDrawn="1">
          <p15:clr>
            <a:srgbClr val="F26B43"/>
          </p15:clr>
        </p15:guide>
        <p15:guide id="2" pos="345" userDrawn="1">
          <p15:clr>
            <a:srgbClr val="F26B43"/>
          </p15:clr>
        </p15:guide>
        <p15:guide id="3" pos="7335" userDrawn="1">
          <p15:clr>
            <a:srgbClr val="F26B43"/>
          </p15:clr>
        </p15:guide>
        <p15:guide id="4" orient="horz" pos="4061" userDrawn="1">
          <p15:clr>
            <a:srgbClr val="F26B43"/>
          </p15:clr>
        </p15:guide>
        <p15:guide id="6" pos="1018" userDrawn="1">
          <p15:clr>
            <a:srgbClr val="A4A3A4"/>
          </p15:clr>
        </p15:guide>
        <p15:guide id="7" pos="1248" userDrawn="1">
          <p15:clr>
            <a:srgbClr val="A4A3A4"/>
          </p15:clr>
        </p15:guide>
        <p15:guide id="8" pos="2148" userDrawn="1">
          <p15:clr>
            <a:srgbClr val="A4A3A4"/>
          </p15:clr>
        </p15:guide>
        <p15:guide id="9" pos="3052" userDrawn="1">
          <p15:clr>
            <a:srgbClr val="A4A3A4"/>
          </p15:clr>
        </p15:guide>
        <p15:guide id="10" pos="3954" userDrawn="1">
          <p15:clr>
            <a:srgbClr val="A4A3A4"/>
          </p15:clr>
        </p15:guide>
        <p15:guide id="11" pos="3724" userDrawn="1">
          <p15:clr>
            <a:srgbClr val="A4A3A4"/>
          </p15:clr>
        </p15:guide>
        <p15:guide id="12" pos="4858" userDrawn="1">
          <p15:clr>
            <a:srgbClr val="A4A3A4"/>
          </p15:clr>
        </p15:guide>
        <p15:guide id="13" pos="5784" userDrawn="1">
          <p15:clr>
            <a:srgbClr val="A4A3A4"/>
          </p15:clr>
        </p15:guide>
        <p15:guide id="14" pos="6660" userDrawn="1">
          <p15:clr>
            <a:srgbClr val="A4A3A4"/>
          </p15:clr>
        </p15:guide>
        <p15:guide id="15" pos="1920" userDrawn="1">
          <p15:clr>
            <a:srgbClr val="A4A3A4"/>
          </p15:clr>
        </p15:guide>
        <p15:guide id="16" pos="2822" userDrawn="1">
          <p15:clr>
            <a:srgbClr val="A4A3A4"/>
          </p15:clr>
        </p15:guide>
        <p15:guide id="17" pos="4626" userDrawn="1">
          <p15:clr>
            <a:srgbClr val="A4A3A4"/>
          </p15:clr>
        </p15:guide>
        <p15:guide id="18" pos="5530" userDrawn="1">
          <p15:clr>
            <a:srgbClr val="A4A3A4"/>
          </p15:clr>
        </p15:guide>
        <p15:guide id="19" pos="643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xml"/><Relationship Id="rId5" Type="http://schemas.openxmlformats.org/officeDocument/2006/relationships/image" Target="../media/image31.emf"/><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4.xml"/><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4.xml"/><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mailto:christopher.g.drake4.civ@army.mil" TargetMode="Externa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0C878EA-DF6A-2638-5845-5F97CE6E52C7}"/>
              </a:ext>
            </a:extLst>
          </p:cNvPr>
          <p:cNvSpPr>
            <a:spLocks noGrp="1"/>
          </p:cNvSpPr>
          <p:nvPr>
            <p:ph type="ctrTitle"/>
          </p:nvPr>
        </p:nvSpPr>
        <p:spPr/>
        <p:txBody>
          <a:bodyPr/>
          <a:lstStyle/>
          <a:p>
            <a:r>
              <a:rPr lang="en-US" dirty="0"/>
              <a:t>U.S. ARMY COMBAT CAPABILITIES</a:t>
            </a:r>
            <a:br>
              <a:rPr lang="en-US" dirty="0"/>
            </a:br>
            <a:r>
              <a:rPr lang="en-US" dirty="0"/>
              <a:t>DEVELOPMENT COMMAND</a:t>
            </a:r>
            <a:br>
              <a:rPr lang="en-US" dirty="0"/>
            </a:br>
            <a:r>
              <a:rPr lang="en-US" dirty="0">
                <a:solidFill>
                  <a:schemeClr val="tx2"/>
                </a:solidFill>
              </a:rPr>
              <a:t>ARMAMENTS CENTER</a:t>
            </a:r>
            <a:endParaRPr lang="en-US" dirty="0"/>
          </a:p>
        </p:txBody>
      </p:sp>
      <p:sp>
        <p:nvSpPr>
          <p:cNvPr id="5" name="Date Placeholder 4">
            <a:extLst>
              <a:ext uri="{FF2B5EF4-FFF2-40B4-BE49-F238E27FC236}">
                <a16:creationId xmlns:a16="http://schemas.microsoft.com/office/drawing/2014/main" id="{4DA86A2F-27A0-E323-5AC7-0DC566324B6A}"/>
              </a:ext>
            </a:extLst>
          </p:cNvPr>
          <p:cNvSpPr>
            <a:spLocks noGrp="1"/>
          </p:cNvSpPr>
          <p:nvPr>
            <p:ph type="dt" sz="half" idx="49"/>
          </p:nvPr>
        </p:nvSpPr>
        <p:spPr/>
        <p:txBody>
          <a:bodyPr/>
          <a:lstStyle/>
          <a:p>
            <a:fld id="{6DDC931E-8CBE-4A3F-A034-9B6122C6DCDB}" type="datetime3">
              <a:rPr lang="en-US" smtClean="0"/>
              <a:t>17 April 2025</a:t>
            </a:fld>
            <a:endParaRPr lang="en-US" dirty="0"/>
          </a:p>
        </p:txBody>
      </p:sp>
      <p:sp>
        <p:nvSpPr>
          <p:cNvPr id="6" name="Slide Number Placeholder 5">
            <a:extLst>
              <a:ext uri="{FF2B5EF4-FFF2-40B4-BE49-F238E27FC236}">
                <a16:creationId xmlns:a16="http://schemas.microsoft.com/office/drawing/2014/main" id="{789A5F11-C204-1ECF-0E75-EA79BA3820F8}"/>
              </a:ext>
            </a:extLst>
          </p:cNvPr>
          <p:cNvSpPr>
            <a:spLocks noGrp="1"/>
          </p:cNvSpPr>
          <p:nvPr>
            <p:ph type="sldNum" sz="quarter" idx="50"/>
          </p:nvPr>
        </p:nvSpPr>
        <p:spPr/>
        <p:txBody>
          <a:bodyPr/>
          <a:lstStyle/>
          <a:p>
            <a:fld id="{64E5BE4B-2FBF-4174-9E62-85FAD1CB43A6}" type="slidenum">
              <a:rPr lang="en-US" smtClean="0"/>
              <a:pPr/>
              <a:t>1</a:t>
            </a:fld>
            <a:endParaRPr lang="en-US" dirty="0"/>
          </a:p>
        </p:txBody>
      </p:sp>
      <p:sp>
        <p:nvSpPr>
          <p:cNvPr id="4" name="Text Placeholder 3">
            <a:extLst>
              <a:ext uri="{FF2B5EF4-FFF2-40B4-BE49-F238E27FC236}">
                <a16:creationId xmlns:a16="http://schemas.microsoft.com/office/drawing/2014/main" id="{6C6C68C7-6F45-2E76-3110-7CFBC36FDA77}"/>
              </a:ext>
            </a:extLst>
          </p:cNvPr>
          <p:cNvSpPr>
            <a:spLocks noGrp="1"/>
          </p:cNvSpPr>
          <p:nvPr>
            <p:ph type="body" sz="quarter" idx="39"/>
          </p:nvPr>
        </p:nvSpPr>
        <p:spPr/>
        <p:txBody>
          <a:bodyPr/>
          <a:lstStyle/>
          <a:p>
            <a:r>
              <a:rPr lang="en-US" dirty="0"/>
              <a:t>Controlled by:</a:t>
            </a:r>
          </a:p>
        </p:txBody>
      </p:sp>
      <p:sp>
        <p:nvSpPr>
          <p:cNvPr id="7" name="Text Placeholder 6">
            <a:extLst>
              <a:ext uri="{FF2B5EF4-FFF2-40B4-BE49-F238E27FC236}">
                <a16:creationId xmlns:a16="http://schemas.microsoft.com/office/drawing/2014/main" id="{124A4BC7-99F6-6D20-8CF1-A448E4374B47}"/>
              </a:ext>
            </a:extLst>
          </p:cNvPr>
          <p:cNvSpPr>
            <a:spLocks noGrp="1"/>
          </p:cNvSpPr>
          <p:nvPr>
            <p:ph type="body" sz="quarter" idx="40"/>
          </p:nvPr>
        </p:nvSpPr>
        <p:spPr/>
        <p:txBody>
          <a:bodyPr/>
          <a:lstStyle/>
          <a:p>
            <a:r>
              <a:rPr lang="en-US" dirty="0"/>
              <a:t>Controlled by:</a:t>
            </a:r>
          </a:p>
        </p:txBody>
      </p:sp>
      <p:sp>
        <p:nvSpPr>
          <p:cNvPr id="8" name="Text Placeholder 7">
            <a:extLst>
              <a:ext uri="{FF2B5EF4-FFF2-40B4-BE49-F238E27FC236}">
                <a16:creationId xmlns:a16="http://schemas.microsoft.com/office/drawing/2014/main" id="{CB0DADA7-DD62-121A-2431-30C3941EB27E}"/>
              </a:ext>
            </a:extLst>
          </p:cNvPr>
          <p:cNvSpPr>
            <a:spLocks noGrp="1"/>
          </p:cNvSpPr>
          <p:nvPr>
            <p:ph type="body" sz="quarter" idx="41"/>
          </p:nvPr>
        </p:nvSpPr>
        <p:spPr/>
        <p:txBody>
          <a:bodyPr/>
          <a:lstStyle/>
          <a:p>
            <a:r>
              <a:rPr lang="en-US" dirty="0"/>
              <a:t>CUI Category:</a:t>
            </a:r>
          </a:p>
        </p:txBody>
      </p:sp>
      <p:sp>
        <p:nvSpPr>
          <p:cNvPr id="9" name="Text Placeholder 8">
            <a:extLst>
              <a:ext uri="{FF2B5EF4-FFF2-40B4-BE49-F238E27FC236}">
                <a16:creationId xmlns:a16="http://schemas.microsoft.com/office/drawing/2014/main" id="{DEB861A1-17F4-404B-8C58-FD4BE7A89243}"/>
              </a:ext>
            </a:extLst>
          </p:cNvPr>
          <p:cNvSpPr>
            <a:spLocks noGrp="1"/>
          </p:cNvSpPr>
          <p:nvPr>
            <p:ph type="body" sz="quarter" idx="42"/>
          </p:nvPr>
        </p:nvSpPr>
        <p:spPr/>
        <p:txBody>
          <a:bodyPr/>
          <a:lstStyle/>
          <a:p>
            <a:r>
              <a:rPr lang="en-US" dirty="0"/>
              <a:t>Distribution Statement:</a:t>
            </a:r>
          </a:p>
        </p:txBody>
      </p:sp>
      <p:sp>
        <p:nvSpPr>
          <p:cNvPr id="10" name="Text Placeholder 9">
            <a:extLst>
              <a:ext uri="{FF2B5EF4-FFF2-40B4-BE49-F238E27FC236}">
                <a16:creationId xmlns:a16="http://schemas.microsoft.com/office/drawing/2014/main" id="{10A03C8A-070E-FF8C-468C-86A81DFD3DD2}"/>
              </a:ext>
            </a:extLst>
          </p:cNvPr>
          <p:cNvSpPr>
            <a:spLocks noGrp="1"/>
          </p:cNvSpPr>
          <p:nvPr>
            <p:ph type="body" sz="quarter" idx="43"/>
          </p:nvPr>
        </p:nvSpPr>
        <p:spPr/>
        <p:txBody>
          <a:bodyPr/>
          <a:lstStyle/>
          <a:p>
            <a:r>
              <a:rPr lang="en-US" dirty="0"/>
              <a:t>POC:</a:t>
            </a:r>
          </a:p>
        </p:txBody>
      </p:sp>
      <p:sp>
        <p:nvSpPr>
          <p:cNvPr id="11" name="Text Placeholder 10">
            <a:extLst>
              <a:ext uri="{FF2B5EF4-FFF2-40B4-BE49-F238E27FC236}">
                <a16:creationId xmlns:a16="http://schemas.microsoft.com/office/drawing/2014/main" id="{D4A0E221-0F92-4284-9F10-7C171B2006FC}"/>
              </a:ext>
            </a:extLst>
          </p:cNvPr>
          <p:cNvSpPr>
            <a:spLocks noGrp="1"/>
          </p:cNvSpPr>
          <p:nvPr>
            <p:ph type="body" sz="quarter" idx="44"/>
          </p:nvPr>
        </p:nvSpPr>
        <p:spPr>
          <a:xfrm>
            <a:off x="1981200" y="5133530"/>
            <a:ext cx="3124934" cy="138499"/>
          </a:xfrm>
        </p:spPr>
        <p:txBody>
          <a:bodyPr/>
          <a:lstStyle/>
          <a:p>
            <a:r>
              <a:rPr lang="en-US" dirty="0"/>
              <a:t>FCDD-ACE-SA</a:t>
            </a:r>
          </a:p>
        </p:txBody>
      </p:sp>
      <p:sp>
        <p:nvSpPr>
          <p:cNvPr id="12" name="Text Placeholder 11">
            <a:extLst>
              <a:ext uri="{FF2B5EF4-FFF2-40B4-BE49-F238E27FC236}">
                <a16:creationId xmlns:a16="http://schemas.microsoft.com/office/drawing/2014/main" id="{9DB995CD-0CFA-39FF-D0C4-776906438EF5}"/>
              </a:ext>
            </a:extLst>
          </p:cNvPr>
          <p:cNvSpPr>
            <a:spLocks noGrp="1"/>
          </p:cNvSpPr>
          <p:nvPr>
            <p:ph type="body" sz="quarter" idx="45"/>
          </p:nvPr>
        </p:nvSpPr>
        <p:spPr/>
        <p:txBody>
          <a:bodyPr/>
          <a:lstStyle/>
          <a:p>
            <a:r>
              <a:rPr lang="en-US" dirty="0"/>
              <a:t>DEVCOM-AC</a:t>
            </a:r>
          </a:p>
        </p:txBody>
      </p:sp>
      <p:sp>
        <p:nvSpPr>
          <p:cNvPr id="13" name="Text Placeholder 12">
            <a:extLst>
              <a:ext uri="{FF2B5EF4-FFF2-40B4-BE49-F238E27FC236}">
                <a16:creationId xmlns:a16="http://schemas.microsoft.com/office/drawing/2014/main" id="{6DDD636F-81BF-AD96-9B25-5DE919CE8FC8}"/>
              </a:ext>
            </a:extLst>
          </p:cNvPr>
          <p:cNvSpPr>
            <a:spLocks noGrp="1"/>
          </p:cNvSpPr>
          <p:nvPr>
            <p:ph type="body" sz="quarter" idx="46"/>
          </p:nvPr>
        </p:nvSpPr>
        <p:spPr/>
        <p:txBody>
          <a:bodyPr/>
          <a:lstStyle/>
          <a:p>
            <a:r>
              <a:rPr lang="en-US" dirty="0"/>
              <a:t>UNCLASSIFIED</a:t>
            </a:r>
          </a:p>
        </p:txBody>
      </p:sp>
      <p:sp>
        <p:nvSpPr>
          <p:cNvPr id="14" name="Text Placeholder 13">
            <a:extLst>
              <a:ext uri="{FF2B5EF4-FFF2-40B4-BE49-F238E27FC236}">
                <a16:creationId xmlns:a16="http://schemas.microsoft.com/office/drawing/2014/main" id="{9F8CEDFC-9CCC-8702-D380-6796D7EE5C59}"/>
              </a:ext>
            </a:extLst>
          </p:cNvPr>
          <p:cNvSpPr>
            <a:spLocks noGrp="1"/>
          </p:cNvSpPr>
          <p:nvPr>
            <p:ph type="body" sz="quarter" idx="47"/>
          </p:nvPr>
        </p:nvSpPr>
        <p:spPr/>
        <p:txBody>
          <a:bodyPr/>
          <a:lstStyle/>
          <a:p>
            <a:r>
              <a:rPr lang="en-US" dirty="0"/>
              <a:t>A</a:t>
            </a:r>
          </a:p>
        </p:txBody>
      </p:sp>
      <p:sp>
        <p:nvSpPr>
          <p:cNvPr id="15" name="Text Placeholder 14">
            <a:extLst>
              <a:ext uri="{FF2B5EF4-FFF2-40B4-BE49-F238E27FC236}">
                <a16:creationId xmlns:a16="http://schemas.microsoft.com/office/drawing/2014/main" id="{DB0F25CE-5999-BA48-8578-3D0165A897A2}"/>
              </a:ext>
            </a:extLst>
          </p:cNvPr>
          <p:cNvSpPr>
            <a:spLocks noGrp="1"/>
          </p:cNvSpPr>
          <p:nvPr>
            <p:ph type="body" sz="quarter" idx="48"/>
          </p:nvPr>
        </p:nvSpPr>
        <p:spPr/>
        <p:txBody>
          <a:bodyPr/>
          <a:lstStyle/>
          <a:p>
            <a:r>
              <a:rPr lang="en-US" dirty="0"/>
              <a:t>Christopher Drake</a:t>
            </a:r>
          </a:p>
        </p:txBody>
      </p:sp>
      <p:sp>
        <p:nvSpPr>
          <p:cNvPr id="2" name="Subtitle 1">
            <a:extLst>
              <a:ext uri="{FF2B5EF4-FFF2-40B4-BE49-F238E27FC236}">
                <a16:creationId xmlns:a16="http://schemas.microsoft.com/office/drawing/2014/main" id="{BEB7F1C1-42CC-7869-DD86-9BF3CE2F4891}"/>
              </a:ext>
            </a:extLst>
          </p:cNvPr>
          <p:cNvSpPr>
            <a:spLocks noGrp="1"/>
          </p:cNvSpPr>
          <p:nvPr>
            <p:ph type="subTitle" idx="1"/>
          </p:nvPr>
        </p:nvSpPr>
        <p:spPr/>
        <p:txBody>
          <a:bodyPr/>
          <a:lstStyle/>
          <a:p>
            <a:r>
              <a:rPr lang="en-US" sz="1400" dirty="0"/>
              <a:t>Novel Statistical Batch Weighing Methodology Using Machine Learning and Monte Carlo Simulation – </a:t>
            </a:r>
            <a:r>
              <a:rPr lang="en-US" sz="1400" i="1" dirty="0"/>
              <a:t>DATAWorks 2025</a:t>
            </a:r>
          </a:p>
        </p:txBody>
      </p:sp>
      <p:sp>
        <p:nvSpPr>
          <p:cNvPr id="3" name="Text Placeholder 2">
            <a:extLst>
              <a:ext uri="{FF2B5EF4-FFF2-40B4-BE49-F238E27FC236}">
                <a16:creationId xmlns:a16="http://schemas.microsoft.com/office/drawing/2014/main" id="{F4CE3BFB-948D-8F1B-784C-768C0B488FFC}"/>
              </a:ext>
            </a:extLst>
          </p:cNvPr>
          <p:cNvSpPr>
            <a:spLocks noGrp="1"/>
          </p:cNvSpPr>
          <p:nvPr>
            <p:ph type="body" sz="quarter" idx="10"/>
          </p:nvPr>
        </p:nvSpPr>
        <p:spPr/>
        <p:txBody>
          <a:bodyPr/>
          <a:lstStyle/>
          <a:p>
            <a:r>
              <a:rPr lang="en-US" dirty="0"/>
              <a:t>24 APRIL 2025</a:t>
            </a:r>
          </a:p>
        </p:txBody>
      </p:sp>
    </p:spTree>
    <p:extLst>
      <p:ext uri="{BB962C8B-B14F-4D97-AF65-F5344CB8AC3E}">
        <p14:creationId xmlns:p14="http://schemas.microsoft.com/office/powerpoint/2010/main" val="1375091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82AFC-E1E8-521A-1EA5-C037035C0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0BDDE0-231C-44B0-F2C3-9EACE111B570}"/>
              </a:ext>
            </a:extLst>
          </p:cNvPr>
          <p:cNvSpPr>
            <a:spLocks noGrp="1"/>
          </p:cNvSpPr>
          <p:nvPr>
            <p:ph type="title"/>
          </p:nvPr>
        </p:nvSpPr>
        <p:spPr/>
        <p:txBody>
          <a:bodyPr/>
          <a:lstStyle/>
          <a:p>
            <a:r>
              <a:rPr lang="en-US" dirty="0"/>
              <a:t>Measurement system considerations</a:t>
            </a:r>
          </a:p>
        </p:txBody>
      </p:sp>
      <p:sp>
        <p:nvSpPr>
          <p:cNvPr id="3" name="Content Placeholder 2">
            <a:extLst>
              <a:ext uri="{FF2B5EF4-FFF2-40B4-BE49-F238E27FC236}">
                <a16:creationId xmlns:a16="http://schemas.microsoft.com/office/drawing/2014/main" id="{2A8AE530-0C2B-6C0D-58A7-6E08049434A3}"/>
              </a:ext>
            </a:extLst>
          </p:cNvPr>
          <p:cNvSpPr>
            <a:spLocks noGrp="1"/>
          </p:cNvSpPr>
          <p:nvPr>
            <p:ph idx="1"/>
          </p:nvPr>
        </p:nvSpPr>
        <p:spPr>
          <a:xfrm>
            <a:off x="548640" y="1600198"/>
            <a:ext cx="11095674" cy="4572000"/>
          </a:xfrm>
        </p:spPr>
        <p:txBody>
          <a:bodyPr/>
          <a:lstStyle/>
          <a:p>
            <a:pPr marL="0" marR="0"/>
            <a:r>
              <a:rPr lang="de-DE" sz="1800" dirty="0">
                <a:effectLst/>
                <a:latin typeface="+mj-lt"/>
                <a:ea typeface="Times New Roman" panose="02020603050405020304" pitchFamily="18" charset="0"/>
                <a:cs typeface="Times New Roman" panose="02020603050405020304" pitchFamily="18" charset="0"/>
              </a:rPr>
              <a:t>An </a:t>
            </a:r>
            <a:r>
              <a:rPr lang="de-DE" sz="1800" b="1" i="1" dirty="0">
                <a:effectLst/>
                <a:latin typeface="+mj-lt"/>
                <a:ea typeface="Times New Roman" panose="02020603050405020304" pitchFamily="18" charset="0"/>
                <a:cs typeface="Times New Roman" panose="02020603050405020304" pitchFamily="18" charset="0"/>
              </a:rPr>
              <a:t>important</a:t>
            </a:r>
            <a:r>
              <a:rPr lang="de-DE" sz="1800" dirty="0">
                <a:effectLst/>
                <a:latin typeface="+mj-lt"/>
                <a:ea typeface="Times New Roman" panose="02020603050405020304" pitchFamily="18" charset="0"/>
                <a:cs typeface="Times New Roman" panose="02020603050405020304" pitchFamily="18" charset="0"/>
              </a:rPr>
              <a:t> step to </a:t>
            </a:r>
            <a:r>
              <a:rPr lang="de-DE" sz="1800" b="1" i="1" dirty="0">
                <a:effectLst/>
                <a:latin typeface="+mj-lt"/>
                <a:ea typeface="Times New Roman" panose="02020603050405020304" pitchFamily="18" charset="0"/>
                <a:cs typeface="Times New Roman" panose="02020603050405020304" pitchFamily="18" charset="0"/>
              </a:rPr>
              <a:t>succesfully implenting</a:t>
            </a:r>
            <a:r>
              <a:rPr lang="de-DE" sz="1800" dirty="0">
                <a:effectLst/>
                <a:latin typeface="+mj-lt"/>
                <a:ea typeface="Times New Roman" panose="02020603050405020304" pitchFamily="18" charset="0"/>
                <a:cs typeface="Times New Roman" panose="02020603050405020304" pitchFamily="18" charset="0"/>
              </a:rPr>
              <a:t> the methodology discussed in this paper is to </a:t>
            </a:r>
            <a:r>
              <a:rPr lang="de-DE" sz="1800" b="1" i="1" dirty="0">
                <a:effectLst/>
                <a:latin typeface="+mj-lt"/>
                <a:ea typeface="Times New Roman" panose="02020603050405020304" pitchFamily="18" charset="0"/>
                <a:cs typeface="Times New Roman" panose="02020603050405020304" pitchFamily="18" charset="0"/>
              </a:rPr>
              <a:t>understand and characterize the measurement systems</a:t>
            </a:r>
            <a:r>
              <a:rPr lang="de-DE" sz="1800" dirty="0">
                <a:effectLst/>
                <a:latin typeface="+mj-lt"/>
                <a:ea typeface="Times New Roman" panose="02020603050405020304" pitchFamily="18" charset="0"/>
                <a:cs typeface="Times New Roman" panose="02020603050405020304" pitchFamily="18" charset="0"/>
              </a:rPr>
              <a:t> that will be used for individual part data collection and batch data collection.</a:t>
            </a:r>
            <a:endParaRPr lang="de-DE" sz="1800" dirty="0">
              <a:latin typeface="+mj-lt"/>
              <a:ea typeface="Times New Roman" panose="02020603050405020304" pitchFamily="18" charset="0"/>
              <a:cs typeface="Times New Roman" panose="02020603050405020304" pitchFamily="18" charset="0"/>
            </a:endParaRPr>
          </a:p>
          <a:p>
            <a:pPr marL="0" marR="0"/>
            <a:r>
              <a:rPr lang="de-DE" sz="1800" dirty="0">
                <a:effectLst/>
                <a:latin typeface="+mj-lt"/>
                <a:ea typeface="Times New Roman" panose="02020603050405020304" pitchFamily="18" charset="0"/>
                <a:cs typeface="Times New Roman" panose="02020603050405020304" pitchFamily="18" charset="0"/>
              </a:rPr>
              <a:t>Some areas to consider regarding the measurement systems used are: </a:t>
            </a:r>
            <a:r>
              <a:rPr lang="de-DE" sz="1800" b="1" i="1" dirty="0">
                <a:effectLst/>
                <a:latin typeface="+mj-lt"/>
                <a:ea typeface="Times New Roman" panose="02020603050405020304" pitchFamily="18" charset="0"/>
                <a:cs typeface="Times New Roman" panose="02020603050405020304" pitchFamily="18" charset="0"/>
              </a:rPr>
              <a:t>repeatability </a:t>
            </a:r>
            <a:r>
              <a:rPr lang="de-DE" sz="1800" dirty="0">
                <a:effectLst/>
                <a:latin typeface="+mj-lt"/>
                <a:ea typeface="Times New Roman" panose="02020603050405020304" pitchFamily="18" charset="0"/>
                <a:cs typeface="Times New Roman" panose="02020603050405020304" pitchFamily="18" charset="0"/>
              </a:rPr>
              <a:t>(pure error)</a:t>
            </a:r>
            <a:r>
              <a:rPr lang="de-DE" sz="1800" b="1" i="1" dirty="0">
                <a:effectLst/>
                <a:latin typeface="+mj-lt"/>
                <a:ea typeface="Times New Roman" panose="02020603050405020304" pitchFamily="18" charset="0"/>
                <a:cs typeface="Times New Roman" panose="02020603050405020304" pitchFamily="18" charset="0"/>
              </a:rPr>
              <a:t>, reproducibility </a:t>
            </a:r>
            <a:r>
              <a:rPr lang="de-DE" sz="1800" dirty="0">
                <a:effectLst/>
                <a:latin typeface="+mj-lt"/>
                <a:ea typeface="Times New Roman" panose="02020603050405020304" pitchFamily="18" charset="0"/>
                <a:cs typeface="Times New Roman" panose="02020603050405020304" pitchFamily="18" charset="0"/>
              </a:rPr>
              <a:t>(if using multiple scales)</a:t>
            </a:r>
            <a:r>
              <a:rPr lang="de-DE" sz="1800" b="1" i="1" dirty="0">
                <a:effectLst/>
                <a:latin typeface="+mj-lt"/>
                <a:ea typeface="Times New Roman" panose="02020603050405020304" pitchFamily="18" charset="0"/>
                <a:cs typeface="Times New Roman" panose="02020603050405020304" pitchFamily="18" charset="0"/>
              </a:rPr>
              <a:t>, bias </a:t>
            </a:r>
            <a:r>
              <a:rPr lang="de-DE" sz="1800" dirty="0">
                <a:effectLst/>
                <a:latin typeface="+mj-lt"/>
                <a:ea typeface="Times New Roman" panose="02020603050405020304" pitchFamily="18" charset="0"/>
                <a:cs typeface="Times New Roman" panose="02020603050405020304" pitchFamily="18" charset="0"/>
              </a:rPr>
              <a:t>(accuracy)</a:t>
            </a:r>
            <a:r>
              <a:rPr lang="de-DE" sz="1800" b="1" i="1" dirty="0">
                <a:effectLst/>
                <a:latin typeface="+mj-lt"/>
                <a:ea typeface="Times New Roman" panose="02020603050405020304" pitchFamily="18" charset="0"/>
                <a:cs typeface="Times New Roman" panose="02020603050405020304" pitchFamily="18" charset="0"/>
              </a:rPr>
              <a:t>, linearity </a:t>
            </a:r>
            <a:r>
              <a:rPr lang="de-DE" sz="1800" dirty="0">
                <a:effectLst/>
                <a:latin typeface="+mj-lt"/>
                <a:ea typeface="Times New Roman" panose="02020603050405020304" pitchFamily="18" charset="0"/>
                <a:cs typeface="Times New Roman" panose="02020603050405020304" pitchFamily="18" charset="0"/>
              </a:rPr>
              <a:t>(accuracy over the scale‘s range)</a:t>
            </a:r>
            <a:r>
              <a:rPr lang="de-DE" sz="1800" b="1" i="1" dirty="0">
                <a:effectLst/>
                <a:latin typeface="+mj-lt"/>
                <a:ea typeface="Times New Roman" panose="02020603050405020304" pitchFamily="18" charset="0"/>
                <a:cs typeface="Times New Roman" panose="02020603050405020304" pitchFamily="18" charset="0"/>
              </a:rPr>
              <a:t>, maximum capacity, and readability </a:t>
            </a:r>
            <a:r>
              <a:rPr lang="de-DE" sz="1800" dirty="0">
                <a:effectLst/>
                <a:latin typeface="+mj-lt"/>
                <a:ea typeface="Times New Roman" panose="02020603050405020304" pitchFamily="18" charset="0"/>
                <a:cs typeface="Times New Roman" panose="02020603050405020304" pitchFamily="18" charset="0"/>
              </a:rPr>
              <a:t>(resolution).  </a:t>
            </a:r>
          </a:p>
          <a:p>
            <a:pPr marL="0" marR="0"/>
            <a:r>
              <a:rPr lang="de-DE" sz="1800" dirty="0">
                <a:effectLst/>
                <a:latin typeface="+mj-lt"/>
                <a:ea typeface="Times New Roman" panose="02020603050405020304" pitchFamily="18" charset="0"/>
                <a:cs typeface="Times New Roman" panose="02020603050405020304" pitchFamily="18" charset="0"/>
              </a:rPr>
              <a:t>Many of these items can be found in the scale‘s specifications, but conducting a Gage Repeatability &amp; Reproducibility (R&amp;R) study with standards spanning the scale’s usable range (to capture bias and linearity) is highly recommended. </a:t>
            </a:r>
          </a:p>
          <a:p>
            <a:pPr marL="0" marR="0"/>
            <a:r>
              <a:rPr lang="de-DE" sz="1800" dirty="0">
                <a:effectLst/>
                <a:latin typeface="+mj-lt"/>
                <a:ea typeface="Times New Roman" panose="02020603050405020304" pitchFamily="18" charset="0"/>
                <a:cs typeface="Times New Roman" panose="02020603050405020304" pitchFamily="18" charset="0"/>
              </a:rPr>
              <a:t>If any of these metrics differ from the scale used for individual part collection and scale to be used for batch weight collection, some adjustment may be needed to make the analysis more robust.  </a:t>
            </a:r>
          </a:p>
          <a:p>
            <a:pPr marL="0" marR="0"/>
            <a:r>
              <a:rPr lang="de-DE" sz="1800" dirty="0">
                <a:effectLst/>
                <a:latin typeface="+mj-lt"/>
                <a:ea typeface="Times New Roman" panose="02020603050405020304" pitchFamily="18" charset="0"/>
                <a:cs typeface="Times New Roman" panose="02020603050405020304" pitchFamily="18" charset="0"/>
              </a:rPr>
              <a:t>In summary, </a:t>
            </a:r>
            <a:r>
              <a:rPr lang="de-DE" sz="1800" b="1" i="1" dirty="0">
                <a:effectLst/>
                <a:latin typeface="+mj-lt"/>
                <a:ea typeface="Times New Roman" panose="02020603050405020304" pitchFamily="18" charset="0"/>
                <a:cs typeface="Times New Roman" panose="02020603050405020304" pitchFamily="18" charset="0"/>
              </a:rPr>
              <a:t>without</a:t>
            </a:r>
            <a:r>
              <a:rPr lang="de-DE" sz="1800" dirty="0">
                <a:effectLst/>
                <a:latin typeface="+mj-lt"/>
                <a:ea typeface="Times New Roman" panose="02020603050405020304" pitchFamily="18" charset="0"/>
                <a:cs typeface="Times New Roman" panose="02020603050405020304" pitchFamily="18" charset="0"/>
              </a:rPr>
              <a:t> a </a:t>
            </a:r>
            <a:r>
              <a:rPr lang="de-DE" sz="1800" b="1" i="1" dirty="0">
                <a:effectLst/>
                <a:latin typeface="+mj-lt"/>
                <a:ea typeface="Times New Roman" panose="02020603050405020304" pitchFamily="18" charset="0"/>
                <a:cs typeface="Times New Roman" panose="02020603050405020304" pitchFamily="18" charset="0"/>
              </a:rPr>
              <a:t>well understood measurement system</a:t>
            </a:r>
            <a:r>
              <a:rPr lang="de-DE" sz="1800" dirty="0">
                <a:effectLst/>
                <a:latin typeface="+mj-lt"/>
                <a:ea typeface="Times New Roman" panose="02020603050405020304" pitchFamily="18" charset="0"/>
                <a:cs typeface="Times New Roman" panose="02020603050405020304" pitchFamily="18" charset="0"/>
              </a:rPr>
              <a:t> enviornemnt, the methodloogy proposed in this paper may suffer </a:t>
            </a:r>
            <a:r>
              <a:rPr lang="de-DE" sz="1800" b="1" i="1" dirty="0">
                <a:effectLst/>
                <a:latin typeface="+mj-lt"/>
                <a:ea typeface="Times New Roman" panose="02020603050405020304" pitchFamily="18" charset="0"/>
                <a:cs typeface="Times New Roman" panose="02020603050405020304" pitchFamily="18" charset="0"/>
              </a:rPr>
              <a:t>irregularities</a:t>
            </a:r>
            <a:r>
              <a:rPr lang="de-DE" sz="1800" dirty="0">
                <a:effectLst/>
                <a:latin typeface="+mj-lt"/>
                <a:ea typeface="Times New Roman" panose="02020603050405020304" pitchFamily="18" charset="0"/>
                <a:cs typeface="Times New Roman" panose="02020603050405020304" pitchFamily="18" charset="0"/>
              </a:rPr>
              <a:t> when </a:t>
            </a:r>
            <a:r>
              <a:rPr lang="de-DE" sz="1800" b="1" i="1" dirty="0">
                <a:effectLst/>
                <a:latin typeface="+mj-lt"/>
                <a:ea typeface="Times New Roman" panose="02020603050405020304" pitchFamily="18" charset="0"/>
                <a:cs typeface="Times New Roman" panose="02020603050405020304" pitchFamily="18" charset="0"/>
              </a:rPr>
              <a:t>verified</a:t>
            </a:r>
            <a:r>
              <a:rPr lang="de-DE" sz="1800" dirty="0">
                <a:effectLst/>
                <a:latin typeface="+mj-lt"/>
                <a:ea typeface="Times New Roman" panose="02020603050405020304" pitchFamily="18" charset="0"/>
                <a:cs typeface="Times New Roman" panose="02020603050405020304" pitchFamily="18" charset="0"/>
              </a:rPr>
              <a:t> with </a:t>
            </a:r>
            <a:r>
              <a:rPr lang="de-DE" sz="1800" b="1" i="1" dirty="0">
                <a:effectLst/>
                <a:latin typeface="+mj-lt"/>
                <a:ea typeface="Times New Roman" panose="02020603050405020304" pitchFamily="18" charset="0"/>
                <a:cs typeface="Times New Roman" panose="02020603050405020304" pitchFamily="18" charset="0"/>
              </a:rPr>
              <a:t>real world data</a:t>
            </a:r>
            <a:r>
              <a:rPr lang="de-DE" sz="1800" dirty="0">
                <a:effectLst/>
                <a:latin typeface="+mj-lt"/>
                <a:ea typeface="Times New Roman" panose="02020603050405020304" pitchFamily="18" charset="0"/>
                <a:cs typeface="Times New Roman" panose="02020603050405020304" pitchFamily="18" charset="0"/>
              </a:rPr>
              <a:t>, and these consdierations must be taken into account beforehand.</a:t>
            </a:r>
            <a:endParaRPr lang="en-US" sz="1800" dirty="0">
              <a:effectLst/>
              <a:latin typeface="+mj-lt"/>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3CD6B912-F46F-2521-0C06-C70FEF7CBD9A}"/>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EF94C217-5698-9118-743D-1BF462540B45}"/>
              </a:ext>
            </a:extLst>
          </p:cNvPr>
          <p:cNvSpPr>
            <a:spLocks noGrp="1"/>
          </p:cNvSpPr>
          <p:nvPr>
            <p:ph type="sldNum" sz="quarter" idx="11"/>
          </p:nvPr>
        </p:nvSpPr>
        <p:spPr/>
        <p:txBody>
          <a:bodyPr/>
          <a:lstStyle/>
          <a:p>
            <a:fld id="{64E5BE4B-2FBF-4174-9E62-85FAD1CB43A6}" type="slidenum">
              <a:rPr lang="en-US" smtClean="0"/>
              <a:pPr/>
              <a:t>10</a:t>
            </a:fld>
            <a:endParaRPr lang="en-US" dirty="0"/>
          </a:p>
        </p:txBody>
      </p:sp>
    </p:spTree>
    <p:extLst>
      <p:ext uri="{BB962C8B-B14F-4D97-AF65-F5344CB8AC3E}">
        <p14:creationId xmlns:p14="http://schemas.microsoft.com/office/powerpoint/2010/main" val="346238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CD10F-C3C4-969B-C72C-88D713E29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074C9F-F89C-5F7B-ECA3-B2BF181C43B1}"/>
              </a:ext>
            </a:extLst>
          </p:cNvPr>
          <p:cNvSpPr>
            <a:spLocks noGrp="1"/>
          </p:cNvSpPr>
          <p:nvPr>
            <p:ph type="title"/>
          </p:nvPr>
        </p:nvSpPr>
        <p:spPr/>
        <p:txBody>
          <a:bodyPr/>
          <a:lstStyle/>
          <a:p>
            <a:r>
              <a:rPr lang="en-US" dirty="0"/>
              <a:t>Process monitoring considerations</a:t>
            </a:r>
          </a:p>
        </p:txBody>
      </p:sp>
      <p:sp>
        <p:nvSpPr>
          <p:cNvPr id="3" name="Content Placeholder 2">
            <a:extLst>
              <a:ext uri="{FF2B5EF4-FFF2-40B4-BE49-F238E27FC236}">
                <a16:creationId xmlns:a16="http://schemas.microsoft.com/office/drawing/2014/main" id="{1C8E1F62-75D9-8758-8063-4ED4B15DCA74}"/>
              </a:ext>
            </a:extLst>
          </p:cNvPr>
          <p:cNvSpPr>
            <a:spLocks noGrp="1"/>
          </p:cNvSpPr>
          <p:nvPr>
            <p:ph idx="1"/>
          </p:nvPr>
        </p:nvSpPr>
        <p:spPr>
          <a:xfrm>
            <a:off x="548640" y="1600198"/>
            <a:ext cx="11095674" cy="4572000"/>
          </a:xfrm>
        </p:spPr>
        <p:txBody>
          <a:bodyPr/>
          <a:lstStyle/>
          <a:p>
            <a:pPr marL="0" marR="0"/>
            <a:r>
              <a:rPr lang="en-US" sz="2000" dirty="0">
                <a:effectLst/>
                <a:latin typeface="+mj-lt"/>
                <a:ea typeface="Times New Roman" panose="02020603050405020304" pitchFamily="18" charset="0"/>
                <a:cs typeface="Times New Roman" panose="02020603050405020304" pitchFamily="18" charset="0"/>
              </a:rPr>
              <a:t>It is important to note that this methodology can be sensitive to </a:t>
            </a:r>
            <a:r>
              <a:rPr lang="en-US" sz="2000" b="1" i="1" dirty="0">
                <a:effectLst/>
                <a:latin typeface="+mj-lt"/>
                <a:ea typeface="Times New Roman" panose="02020603050405020304" pitchFamily="18" charset="0"/>
                <a:cs typeface="Times New Roman" panose="02020603050405020304" pitchFamily="18" charset="0"/>
              </a:rPr>
              <a:t>changes in the individual part parameters</a:t>
            </a:r>
            <a:r>
              <a:rPr lang="en-US" sz="2000" dirty="0">
                <a:effectLst/>
                <a:latin typeface="+mj-lt"/>
                <a:ea typeface="Times New Roman" panose="02020603050405020304" pitchFamily="18" charset="0"/>
                <a:cs typeface="Times New Roman" panose="02020603050405020304" pitchFamily="18" charset="0"/>
              </a:rPr>
              <a:t> due to the nature of </a:t>
            </a:r>
            <a:r>
              <a:rPr lang="en-US" sz="2000" b="1" i="1" dirty="0">
                <a:effectLst/>
                <a:latin typeface="+mj-lt"/>
                <a:ea typeface="Times New Roman" panose="02020603050405020304" pitchFamily="18" charset="0"/>
                <a:cs typeface="Times New Roman" panose="02020603050405020304" pitchFamily="18" charset="0"/>
              </a:rPr>
              <a:t>error and noise stacking over many parts</a:t>
            </a:r>
            <a:r>
              <a:rPr lang="en-US" sz="2000" dirty="0">
                <a:effectLst/>
                <a:latin typeface="+mj-lt"/>
                <a:ea typeface="Times New Roman" panose="02020603050405020304" pitchFamily="18" charset="0"/>
                <a:cs typeface="Times New Roman" panose="02020603050405020304" pitchFamily="18" charset="0"/>
              </a:rPr>
              <a:t>.  </a:t>
            </a:r>
          </a:p>
          <a:p>
            <a:pPr marL="0" marR="0"/>
            <a:r>
              <a:rPr lang="en-US" sz="2000" dirty="0">
                <a:effectLst/>
                <a:latin typeface="+mj-lt"/>
                <a:ea typeface="Times New Roman" panose="02020603050405020304" pitchFamily="18" charset="0"/>
                <a:cs typeface="Times New Roman" panose="02020603050405020304" pitchFamily="18" charset="0"/>
              </a:rPr>
              <a:t>Implementing this methodology should only be considered </a:t>
            </a:r>
            <a:r>
              <a:rPr lang="en-US" sz="2000" b="1" i="1" dirty="0">
                <a:effectLst/>
                <a:latin typeface="+mj-lt"/>
                <a:ea typeface="Times New Roman" panose="02020603050405020304" pitchFamily="18" charset="0"/>
                <a:cs typeface="Times New Roman" panose="02020603050405020304" pitchFamily="18" charset="0"/>
              </a:rPr>
              <a:t>robust</a:t>
            </a:r>
            <a:r>
              <a:rPr lang="en-US" sz="2000" dirty="0">
                <a:effectLst/>
                <a:latin typeface="+mj-lt"/>
                <a:ea typeface="Times New Roman" panose="02020603050405020304" pitchFamily="18" charset="0"/>
                <a:cs typeface="Times New Roman" panose="02020603050405020304" pitchFamily="18" charset="0"/>
              </a:rPr>
              <a:t> on a </a:t>
            </a:r>
            <a:r>
              <a:rPr lang="en-US" sz="2000" b="1" i="1" dirty="0">
                <a:effectLst/>
                <a:latin typeface="+mj-lt"/>
                <a:ea typeface="Times New Roman" panose="02020603050405020304" pitchFamily="18" charset="0"/>
                <a:cs typeface="Times New Roman" panose="02020603050405020304" pitchFamily="18" charset="0"/>
              </a:rPr>
              <a:t>stable process</a:t>
            </a:r>
            <a:r>
              <a:rPr lang="en-US" sz="2000" dirty="0">
                <a:effectLst/>
                <a:latin typeface="+mj-lt"/>
                <a:ea typeface="Times New Roman" panose="02020603050405020304" pitchFamily="18" charset="0"/>
                <a:cs typeface="Times New Roman" panose="02020603050405020304" pitchFamily="18" charset="0"/>
              </a:rPr>
              <a:t> where </a:t>
            </a:r>
            <a:r>
              <a:rPr lang="en-US" sz="2000" b="1" i="1" dirty="0">
                <a:effectLst/>
                <a:latin typeface="+mj-lt"/>
                <a:ea typeface="Times New Roman" panose="02020603050405020304" pitchFamily="18" charset="0"/>
                <a:cs typeface="Times New Roman" panose="02020603050405020304" pitchFamily="18" charset="0"/>
              </a:rPr>
              <a:t>continuous process monitoring</a:t>
            </a:r>
            <a:r>
              <a:rPr lang="en-US" sz="2000" dirty="0">
                <a:effectLst/>
                <a:latin typeface="+mj-lt"/>
                <a:ea typeface="Times New Roman" panose="02020603050405020304" pitchFamily="18" charset="0"/>
                <a:cs typeface="Times New Roman" panose="02020603050405020304" pitchFamily="18" charset="0"/>
              </a:rPr>
              <a:t> is in place.  </a:t>
            </a:r>
          </a:p>
          <a:p>
            <a:pPr marL="0" marR="0"/>
            <a:r>
              <a:rPr lang="en-US" sz="2000" dirty="0">
                <a:effectLst/>
                <a:latin typeface="+mj-lt"/>
                <a:ea typeface="Times New Roman" panose="02020603050405020304" pitchFamily="18" charset="0"/>
                <a:cs typeface="Times New Roman" panose="02020603050405020304" pitchFamily="18" charset="0"/>
              </a:rPr>
              <a:t>If </a:t>
            </a:r>
            <a:r>
              <a:rPr lang="en-US" sz="2000" b="1" i="1" dirty="0">
                <a:effectLst/>
                <a:latin typeface="+mj-lt"/>
                <a:ea typeface="Times New Roman" panose="02020603050405020304" pitchFamily="18" charset="0"/>
                <a:cs typeface="Times New Roman" panose="02020603050405020304" pitchFamily="18" charset="0"/>
              </a:rPr>
              <a:t>changes in the mean or standard deviation</a:t>
            </a:r>
            <a:r>
              <a:rPr lang="en-US" sz="2000" dirty="0">
                <a:effectLst/>
                <a:latin typeface="+mj-lt"/>
                <a:ea typeface="Times New Roman" panose="02020603050405020304" pitchFamily="18" charset="0"/>
                <a:cs typeface="Times New Roman" panose="02020603050405020304" pitchFamily="18" charset="0"/>
              </a:rPr>
              <a:t> of the individual part weights are </a:t>
            </a:r>
            <a:r>
              <a:rPr lang="en-US" sz="2000" b="1" i="1" dirty="0">
                <a:effectLst/>
                <a:latin typeface="+mj-lt"/>
                <a:ea typeface="Times New Roman" panose="02020603050405020304" pitchFamily="18" charset="0"/>
                <a:cs typeface="Times New Roman" panose="02020603050405020304" pitchFamily="18" charset="0"/>
              </a:rPr>
              <a:t>observed prior to batch weighing</a:t>
            </a:r>
            <a:r>
              <a:rPr lang="en-US" sz="2000" dirty="0">
                <a:effectLst/>
                <a:latin typeface="+mj-lt"/>
                <a:ea typeface="Times New Roman" panose="02020603050405020304" pitchFamily="18" charset="0"/>
                <a:cs typeface="Times New Roman" panose="02020603050405020304" pitchFamily="18" charset="0"/>
              </a:rPr>
              <a:t>, changes may be required for the batch weighing exercise to </a:t>
            </a:r>
            <a:r>
              <a:rPr lang="en-US" sz="2000" b="1" i="1" dirty="0">
                <a:effectLst/>
                <a:latin typeface="+mj-lt"/>
                <a:ea typeface="Times New Roman" panose="02020603050405020304" pitchFamily="18" charset="0"/>
                <a:cs typeface="Times New Roman" panose="02020603050405020304" pitchFamily="18" charset="0"/>
              </a:rPr>
              <a:t>maintain cohesion </a:t>
            </a:r>
            <a:r>
              <a:rPr lang="en-US" sz="2000" dirty="0">
                <a:effectLst/>
                <a:latin typeface="+mj-lt"/>
                <a:ea typeface="Times New Roman" panose="02020603050405020304" pitchFamily="18" charset="0"/>
                <a:cs typeface="Times New Roman" panose="02020603050405020304" pitchFamily="18" charset="0"/>
              </a:rPr>
              <a:t>with the initial analysis.  </a:t>
            </a:r>
          </a:p>
          <a:p>
            <a:pPr marL="0" marR="0"/>
            <a:r>
              <a:rPr lang="en-US" sz="2000" dirty="0">
                <a:effectLst/>
                <a:latin typeface="+mj-lt"/>
                <a:ea typeface="Times New Roman" panose="02020603050405020304" pitchFamily="18" charset="0"/>
                <a:cs typeface="Times New Roman" panose="02020603050405020304" pitchFamily="18" charset="0"/>
              </a:rPr>
              <a:t>If there is a </a:t>
            </a:r>
            <a:r>
              <a:rPr lang="en-US" sz="2000" b="1" i="1" dirty="0">
                <a:effectLst/>
                <a:latin typeface="+mj-lt"/>
                <a:ea typeface="Times New Roman" panose="02020603050405020304" pitchFamily="18" charset="0"/>
                <a:cs typeface="Times New Roman" panose="02020603050405020304" pitchFamily="18" charset="0"/>
              </a:rPr>
              <a:t>mean</a:t>
            </a:r>
            <a:r>
              <a:rPr lang="en-US" sz="2000" dirty="0">
                <a:effectLst/>
                <a:latin typeface="+mj-lt"/>
                <a:ea typeface="Times New Roman" panose="02020603050405020304" pitchFamily="18" charset="0"/>
                <a:cs typeface="Times New Roman" panose="02020603050405020304" pitchFamily="18" charset="0"/>
              </a:rPr>
              <a:t> change but </a:t>
            </a:r>
            <a:r>
              <a:rPr lang="en-US" sz="2000" i="1" u="sng" dirty="0">
                <a:effectLst/>
                <a:latin typeface="+mj-lt"/>
                <a:ea typeface="Times New Roman" panose="02020603050405020304" pitchFamily="18" charset="0"/>
                <a:cs typeface="Times New Roman" panose="02020603050405020304" pitchFamily="18" charset="0"/>
              </a:rPr>
              <a:t>no</a:t>
            </a:r>
            <a:r>
              <a:rPr lang="en-US" sz="2000" dirty="0">
                <a:effectLst/>
                <a:latin typeface="+mj-lt"/>
                <a:ea typeface="Times New Roman" panose="02020603050405020304" pitchFamily="18" charset="0"/>
                <a:cs typeface="Times New Roman" panose="02020603050405020304" pitchFamily="18" charset="0"/>
              </a:rPr>
              <a:t> standard deviation change, applying a </a:t>
            </a:r>
            <a:r>
              <a:rPr lang="en-US" sz="2000" b="1" i="1" dirty="0">
                <a:effectLst/>
                <a:latin typeface="+mj-lt"/>
                <a:ea typeface="Times New Roman" panose="02020603050405020304" pitchFamily="18" charset="0"/>
                <a:cs typeface="Times New Roman" panose="02020603050405020304" pitchFamily="18" charset="0"/>
              </a:rPr>
              <a:t>simple correction factor </a:t>
            </a:r>
            <a:r>
              <a:rPr lang="en-US" sz="2000" dirty="0">
                <a:effectLst/>
                <a:latin typeface="+mj-lt"/>
                <a:ea typeface="Times New Roman" panose="02020603050405020304" pitchFamily="18" charset="0"/>
                <a:cs typeface="Times New Roman" panose="02020603050405020304" pitchFamily="18" charset="0"/>
              </a:rPr>
              <a:t>may be appropriate.  </a:t>
            </a:r>
          </a:p>
          <a:p>
            <a:pPr marL="0" marR="0"/>
            <a:r>
              <a:rPr lang="en-US" sz="2000" dirty="0">
                <a:effectLst/>
                <a:latin typeface="+mj-lt"/>
                <a:ea typeface="Times New Roman" panose="02020603050405020304" pitchFamily="18" charset="0"/>
                <a:cs typeface="Times New Roman" panose="02020603050405020304" pitchFamily="18" charset="0"/>
              </a:rPr>
              <a:t>If there is a </a:t>
            </a:r>
            <a:r>
              <a:rPr lang="en-US" sz="2000" b="1" i="1" dirty="0">
                <a:effectLst/>
                <a:latin typeface="+mj-lt"/>
                <a:ea typeface="Times New Roman" panose="02020603050405020304" pitchFamily="18" charset="0"/>
                <a:cs typeface="Times New Roman" panose="02020603050405020304" pitchFamily="18" charset="0"/>
              </a:rPr>
              <a:t>standard deviation</a:t>
            </a:r>
            <a:r>
              <a:rPr lang="en-US" sz="2000" dirty="0">
                <a:effectLst/>
                <a:latin typeface="+mj-lt"/>
                <a:ea typeface="Times New Roman" panose="02020603050405020304" pitchFamily="18" charset="0"/>
                <a:cs typeface="Times New Roman" panose="02020603050405020304" pitchFamily="18" charset="0"/>
              </a:rPr>
              <a:t> difference however, the methodology will need to be </a:t>
            </a:r>
            <a:r>
              <a:rPr lang="en-US" sz="2000" b="1" i="1" dirty="0">
                <a:effectLst/>
                <a:latin typeface="+mj-lt"/>
                <a:ea typeface="Times New Roman" panose="02020603050405020304" pitchFamily="18" charset="0"/>
                <a:cs typeface="Times New Roman" panose="02020603050405020304" pitchFamily="18" charset="0"/>
              </a:rPr>
              <a:t>re-run</a:t>
            </a:r>
            <a:r>
              <a:rPr lang="en-US" sz="2000" dirty="0">
                <a:effectLst/>
                <a:latin typeface="+mj-lt"/>
                <a:ea typeface="Times New Roman" panose="02020603050405020304" pitchFamily="18" charset="0"/>
                <a:cs typeface="Times New Roman" panose="02020603050405020304" pitchFamily="18" charset="0"/>
              </a:rPr>
              <a:t> and </a:t>
            </a:r>
            <a:r>
              <a:rPr lang="en-US" sz="2000" b="1" i="1" dirty="0">
                <a:effectLst/>
                <a:latin typeface="+mj-lt"/>
                <a:ea typeface="Times New Roman" panose="02020603050405020304" pitchFamily="18" charset="0"/>
                <a:cs typeface="Times New Roman" panose="02020603050405020304" pitchFamily="18" charset="0"/>
              </a:rPr>
              <a:t>new LDA models </a:t>
            </a:r>
            <a:r>
              <a:rPr lang="en-US" sz="2000" dirty="0">
                <a:effectLst/>
                <a:latin typeface="+mj-lt"/>
                <a:ea typeface="Times New Roman" panose="02020603050405020304" pitchFamily="18" charset="0"/>
                <a:cs typeface="Times New Roman" panose="02020603050405020304" pitchFamily="18" charset="0"/>
              </a:rPr>
              <a:t>fit for best results.</a:t>
            </a:r>
          </a:p>
        </p:txBody>
      </p:sp>
      <p:sp>
        <p:nvSpPr>
          <p:cNvPr id="4" name="Date Placeholder 3">
            <a:extLst>
              <a:ext uri="{FF2B5EF4-FFF2-40B4-BE49-F238E27FC236}">
                <a16:creationId xmlns:a16="http://schemas.microsoft.com/office/drawing/2014/main" id="{E155D13B-6377-8866-67DC-AF4A597A3CC9}"/>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E06D0028-0114-EAB6-0386-0F2B86BD8E17}"/>
              </a:ext>
            </a:extLst>
          </p:cNvPr>
          <p:cNvSpPr>
            <a:spLocks noGrp="1"/>
          </p:cNvSpPr>
          <p:nvPr>
            <p:ph type="sldNum" sz="quarter" idx="11"/>
          </p:nvPr>
        </p:nvSpPr>
        <p:spPr/>
        <p:txBody>
          <a:bodyPr/>
          <a:lstStyle/>
          <a:p>
            <a:fld id="{64E5BE4B-2FBF-4174-9E62-85FAD1CB43A6}" type="slidenum">
              <a:rPr lang="en-US" smtClean="0"/>
              <a:pPr/>
              <a:t>11</a:t>
            </a:fld>
            <a:endParaRPr lang="en-US" dirty="0"/>
          </a:p>
        </p:txBody>
      </p:sp>
    </p:spTree>
    <p:extLst>
      <p:ext uri="{BB962C8B-B14F-4D97-AF65-F5344CB8AC3E}">
        <p14:creationId xmlns:p14="http://schemas.microsoft.com/office/powerpoint/2010/main" val="200911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67B3F-6E83-0C27-114A-BDD9D6EB7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F78638-2224-B5FB-1ADD-2DC2D2C19815}"/>
              </a:ext>
            </a:extLst>
          </p:cNvPr>
          <p:cNvSpPr>
            <a:spLocks noGrp="1"/>
          </p:cNvSpPr>
          <p:nvPr>
            <p:ph type="title"/>
          </p:nvPr>
        </p:nvSpPr>
        <p:spPr/>
        <p:txBody>
          <a:bodyPr/>
          <a:lstStyle/>
          <a:p>
            <a:r>
              <a:rPr lang="en-US" dirty="0"/>
              <a:t>CASE STUDY EXAMPLE</a:t>
            </a:r>
            <a:br>
              <a:rPr lang="en-US" dirty="0"/>
            </a:br>
            <a: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SETUP AND MONTE CARLO SIMULATION</a:t>
            </a:r>
            <a:b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Date Placeholder 3">
            <a:extLst>
              <a:ext uri="{FF2B5EF4-FFF2-40B4-BE49-F238E27FC236}">
                <a16:creationId xmlns:a16="http://schemas.microsoft.com/office/drawing/2014/main" id="{05FE0D42-FDF8-6300-0C7A-B813F35AE12E}"/>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DD6D8693-C1F9-3336-5CEC-1EC68217EFE4}"/>
              </a:ext>
            </a:extLst>
          </p:cNvPr>
          <p:cNvSpPr>
            <a:spLocks noGrp="1"/>
          </p:cNvSpPr>
          <p:nvPr>
            <p:ph type="sldNum" sz="quarter" idx="11"/>
          </p:nvPr>
        </p:nvSpPr>
        <p:spPr/>
        <p:txBody>
          <a:bodyPr/>
          <a:lstStyle/>
          <a:p>
            <a:fld id="{64E5BE4B-2FBF-4174-9E62-85FAD1CB43A6}" type="slidenum">
              <a:rPr lang="en-US" smtClean="0"/>
              <a:pPr/>
              <a:t>12</a:t>
            </a:fld>
            <a:endParaRPr lang="en-US" dirty="0"/>
          </a:p>
        </p:txBody>
      </p:sp>
      <p:sp>
        <p:nvSpPr>
          <p:cNvPr id="7" name="Content Placeholder 6">
            <a:extLst>
              <a:ext uri="{FF2B5EF4-FFF2-40B4-BE49-F238E27FC236}">
                <a16:creationId xmlns:a16="http://schemas.microsoft.com/office/drawing/2014/main" id="{3AEEB3D7-5A8C-27A4-1934-83AE30173A15}"/>
              </a:ext>
            </a:extLst>
          </p:cNvPr>
          <p:cNvSpPr>
            <a:spLocks noGrp="1"/>
          </p:cNvSpPr>
          <p:nvPr>
            <p:ph idx="1"/>
          </p:nvPr>
        </p:nvSpPr>
        <p:spPr/>
        <p:txBody>
          <a:bodyPr/>
          <a:lstStyle/>
          <a:p>
            <a:pPr marL="0" marR="0"/>
            <a:r>
              <a:rPr lang="de-DE" sz="1800" dirty="0">
                <a:effectLst/>
                <a:latin typeface="+mj-lt"/>
                <a:ea typeface="Times New Roman" panose="02020603050405020304" pitchFamily="18" charset="0"/>
                <a:cs typeface="Times New Roman" panose="02020603050405020304" pitchFamily="18" charset="0"/>
              </a:rPr>
              <a:t>In the case study example discussed throughout this paper, batches of size 1000 parts were desired (n=1000).  </a:t>
            </a:r>
          </a:p>
          <a:p>
            <a:pPr marL="0" marR="0"/>
            <a:r>
              <a:rPr lang="de-DE" sz="1800" dirty="0">
                <a:effectLst/>
                <a:latin typeface="+mj-lt"/>
                <a:ea typeface="Times New Roman" panose="02020603050405020304" pitchFamily="18" charset="0"/>
                <a:cs typeface="Times New Roman" panose="02020603050405020304" pitchFamily="18" charset="0"/>
              </a:rPr>
              <a:t>In an attempt the understand the ability of the batch weighing operation to be successful, one needs to assess the desired batch size against the worst case missclassification situation: one extra part or one less part.  </a:t>
            </a:r>
          </a:p>
          <a:p>
            <a:pPr marL="0" marR="0"/>
            <a:r>
              <a:rPr lang="de-DE" sz="1800" dirty="0">
                <a:effectLst/>
                <a:latin typeface="+mj-lt"/>
                <a:ea typeface="Times New Roman" panose="02020603050405020304" pitchFamily="18" charset="0"/>
                <a:cs typeface="Times New Roman" panose="02020603050405020304" pitchFamily="18" charset="0"/>
              </a:rPr>
              <a:t>To accomplish this, use Monte Carlo simulation to generate three distributions of sums of parts for 999, 1000, and 1001 parts.  </a:t>
            </a:r>
          </a:p>
          <a:p>
            <a:pPr marL="365760" lvl="2"/>
            <a:r>
              <a:rPr lang="de-DE" sz="1800" dirty="0">
                <a:effectLst/>
                <a:latin typeface="+mj-lt"/>
                <a:ea typeface="Times New Roman" panose="02020603050405020304" pitchFamily="18" charset="0"/>
                <a:cs typeface="Times New Roman" panose="02020603050405020304" pitchFamily="18" charset="0"/>
              </a:rPr>
              <a:t>The Monte Carlo size is somewhat arbritrary, but should be enough that probability estimates can achieve higher resolution.  </a:t>
            </a:r>
          </a:p>
          <a:p>
            <a:pPr marL="0" marR="0"/>
            <a:r>
              <a:rPr lang="de-DE" sz="1800" dirty="0">
                <a:effectLst/>
                <a:latin typeface="+mj-lt"/>
                <a:ea typeface="Times New Roman" panose="02020603050405020304" pitchFamily="18" charset="0"/>
                <a:cs typeface="Times New Roman" panose="02020603050405020304" pitchFamily="18" charset="0"/>
              </a:rPr>
              <a:t>For this example, Monte Carlo simulation size of 10000 was targetted, as any more would have encountered memory issues due to the size of the datasets (would require data tables of 100M+ rows).  </a:t>
            </a:r>
          </a:p>
        </p:txBody>
      </p:sp>
      <p:pic>
        <p:nvPicPr>
          <p:cNvPr id="8" name="Picture 7" descr="Table&#10;&#10;Description automatically generated">
            <a:extLst>
              <a:ext uri="{FF2B5EF4-FFF2-40B4-BE49-F238E27FC236}">
                <a16:creationId xmlns:a16="http://schemas.microsoft.com/office/drawing/2014/main" id="{339D0F8D-0E75-3461-4760-B64C7A3CEA80}"/>
              </a:ext>
            </a:extLst>
          </p:cNvPr>
          <p:cNvPicPr>
            <a:picLocks noChangeAspect="1"/>
          </p:cNvPicPr>
          <p:nvPr/>
        </p:nvPicPr>
        <p:blipFill rotWithShape="1">
          <a:blip r:embed="rId2"/>
          <a:srcRect t="839" b="28098"/>
          <a:stretch/>
        </p:blipFill>
        <p:spPr bwMode="auto">
          <a:xfrm>
            <a:off x="7952466" y="2000937"/>
            <a:ext cx="3511150" cy="3283496"/>
          </a:xfrm>
          <a:prstGeom prst="flowChartDocumen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5647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0F70D-54B7-4BF6-92DE-EF8725497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E44D9-6661-8095-90B4-F3AC5ACEF3D9}"/>
              </a:ext>
            </a:extLst>
          </p:cNvPr>
          <p:cNvSpPr>
            <a:spLocks noGrp="1"/>
          </p:cNvSpPr>
          <p:nvPr>
            <p:ph type="title"/>
          </p:nvPr>
        </p:nvSpPr>
        <p:spPr/>
        <p:txBody>
          <a:bodyPr/>
          <a:lstStyle/>
          <a:p>
            <a:r>
              <a:rPr lang="en-US" dirty="0"/>
              <a:t>CASE STUDY EXAMPLE</a:t>
            </a:r>
            <a:br>
              <a:rPr lang="en-US" dirty="0"/>
            </a:br>
            <a: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sum distributions, overlap, Stacked Sums, and LDA FIT</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Date Placeholder 3">
            <a:extLst>
              <a:ext uri="{FF2B5EF4-FFF2-40B4-BE49-F238E27FC236}">
                <a16:creationId xmlns:a16="http://schemas.microsoft.com/office/drawing/2014/main" id="{D0116A9D-9FE9-BA4D-BBC4-D0B48BD7434E}"/>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0F07E4E0-7551-D4D2-28F1-0B79732D8AE3}"/>
              </a:ext>
            </a:extLst>
          </p:cNvPr>
          <p:cNvSpPr>
            <a:spLocks noGrp="1"/>
          </p:cNvSpPr>
          <p:nvPr>
            <p:ph type="sldNum" sz="quarter" idx="11"/>
          </p:nvPr>
        </p:nvSpPr>
        <p:spPr/>
        <p:txBody>
          <a:bodyPr/>
          <a:lstStyle/>
          <a:p>
            <a:fld id="{64E5BE4B-2FBF-4174-9E62-85FAD1CB43A6}" type="slidenum">
              <a:rPr lang="en-US" smtClean="0"/>
              <a:pPr/>
              <a:t>13</a:t>
            </a:fld>
            <a:endParaRPr lang="en-US" dirty="0"/>
          </a:p>
        </p:txBody>
      </p:sp>
      <p:sp>
        <p:nvSpPr>
          <p:cNvPr id="7" name="Content Placeholder 6">
            <a:extLst>
              <a:ext uri="{FF2B5EF4-FFF2-40B4-BE49-F238E27FC236}">
                <a16:creationId xmlns:a16="http://schemas.microsoft.com/office/drawing/2014/main" id="{078EB472-E886-10BB-CB3E-2702E6D98CF0}"/>
              </a:ext>
            </a:extLst>
          </p:cNvPr>
          <p:cNvSpPr>
            <a:spLocks noGrp="1"/>
          </p:cNvSpPr>
          <p:nvPr>
            <p:ph idx="1"/>
          </p:nvPr>
        </p:nvSpPr>
        <p:spPr/>
        <p:txBody>
          <a:bodyPr/>
          <a:lstStyle/>
          <a:p>
            <a:pPr marL="0" marR="0"/>
            <a:r>
              <a:rPr lang="de-DE" sz="1600" dirty="0">
                <a:effectLst/>
                <a:latin typeface="+mj-lt"/>
                <a:ea typeface="Times New Roman" panose="02020603050405020304" pitchFamily="18" charset="0"/>
                <a:cs typeface="Times New Roman" panose="02020603050405020304" pitchFamily="18" charset="0"/>
              </a:rPr>
              <a:t>To do this in JMP</a:t>
            </a:r>
            <a:r>
              <a:rPr lang="de-DE" sz="1600" baseline="30000" dirty="0">
                <a:effectLst/>
                <a:latin typeface="+mj-lt"/>
                <a:ea typeface="Times New Roman" panose="02020603050405020304" pitchFamily="18" charset="0"/>
                <a:cs typeface="Microsoft Sans Serif" panose="020B0604020202020204" pitchFamily="34" charset="0"/>
              </a:rPr>
              <a:t>®</a:t>
            </a:r>
            <a:r>
              <a:rPr lang="de-DE" sz="1600" dirty="0">
                <a:effectLst/>
                <a:latin typeface="+mj-lt"/>
                <a:ea typeface="Times New Roman" panose="02020603050405020304" pitchFamily="18" charset="0"/>
                <a:cs typeface="Times New Roman" panose="02020603050405020304" pitchFamily="18" charset="0"/>
              </a:rPr>
              <a:t>, simulate a column of data for the individual part to be batch weighed, in this example a part of weight 1 gram mean, and standard deviation of 0.007 grams.  </a:t>
            </a:r>
          </a:p>
          <a:p>
            <a:pPr marL="0" marR="0"/>
            <a:r>
              <a:rPr lang="de-DE" sz="1600" dirty="0">
                <a:effectLst/>
                <a:latin typeface="+mj-lt"/>
                <a:ea typeface="Times New Roman" panose="02020603050405020304" pitchFamily="18" charset="0"/>
                <a:cs typeface="Times New Roman" panose="02020603050405020304" pitchFamily="18" charset="0"/>
              </a:rPr>
              <a:t>For the 999 sum, simulate this column with 9,990,000 rows, 10,000,000 for the 1000 sum, and 10,010,000 for the 1001 sum.  </a:t>
            </a:r>
          </a:p>
          <a:p>
            <a:pPr marL="365760" lvl="2"/>
            <a:r>
              <a:rPr lang="de-DE" sz="1600" dirty="0">
                <a:effectLst/>
                <a:latin typeface="+mj-lt"/>
                <a:ea typeface="Times New Roman" panose="02020603050405020304" pitchFamily="18" charset="0"/>
                <a:cs typeface="Times New Roman" panose="02020603050405020304" pitchFamily="18" charset="0"/>
              </a:rPr>
              <a:t>Create an ID column in sequence from 1-10000, and repeat this sequence to the end of the table.  </a:t>
            </a:r>
          </a:p>
          <a:p>
            <a:pPr marL="0" marR="0"/>
            <a:r>
              <a:rPr lang="de-DE" sz="1600" dirty="0">
                <a:effectLst/>
                <a:latin typeface="+mj-lt"/>
                <a:ea typeface="Times New Roman" panose="02020603050405020304" pitchFamily="18" charset="0"/>
                <a:cs typeface="Times New Roman" panose="02020603050405020304" pitchFamily="18" charset="0"/>
              </a:rPr>
              <a:t>Then take column sums by this identifyer column to generate 10000 Monte Carlo sums of 999, 1000, and 1001 parts.  </a:t>
            </a:r>
          </a:p>
          <a:p>
            <a:pPr marL="0"/>
            <a:r>
              <a:rPr lang="de-DE" sz="1600" dirty="0">
                <a:effectLst/>
                <a:latin typeface="+mj-lt"/>
                <a:ea typeface="Times New Roman" panose="02020603050405020304" pitchFamily="18" charset="0"/>
                <a:cs typeface="Times New Roman" panose="02020603050405020304" pitchFamily="18" charset="0"/>
              </a:rPr>
              <a:t>Estimates for the overlap of the three distributions can be calculated using the script found in the backup slides after normalizing the data.</a:t>
            </a:r>
          </a:p>
          <a:p>
            <a:pPr marL="0" marR="0"/>
            <a:r>
              <a:rPr lang="en-US" sz="1600" dirty="0">
                <a:latin typeface="+mj-lt"/>
                <a:ea typeface="Times New Roman" panose="02020603050405020304" pitchFamily="18" charset="0"/>
                <a:cs typeface="Times New Roman" panose="02020603050405020304" pitchFamily="18" charset="0"/>
              </a:rPr>
              <a:t>S</a:t>
            </a:r>
            <a:r>
              <a:rPr lang="en-US" sz="1600" dirty="0">
                <a:effectLst/>
                <a:latin typeface="+mj-lt"/>
                <a:ea typeface="Times New Roman" panose="02020603050405020304" pitchFamily="18" charset="0"/>
                <a:cs typeface="Times New Roman" panose="02020603050405020304" pitchFamily="18" charset="0"/>
              </a:rPr>
              <a:t>tack the three sum columns into one column to allow for statistical modeling.</a:t>
            </a:r>
          </a:p>
          <a:p>
            <a:pPr marL="0" marR="0"/>
            <a:r>
              <a:rPr lang="en-US" sz="1600" dirty="0">
                <a:effectLst/>
                <a:latin typeface="+mj-lt"/>
                <a:ea typeface="Times New Roman" panose="02020603050405020304" pitchFamily="18" charset="0"/>
                <a:cs typeface="Times New Roman" panose="02020603050405020304" pitchFamily="18" charset="0"/>
              </a:rPr>
              <a:t>A histogram and Normal 3 Mixture distribution fit of this stacked sum data is shown.  </a:t>
            </a:r>
          </a:p>
          <a:p>
            <a:pPr marL="0" marR="0"/>
            <a:r>
              <a:rPr lang="en-US" sz="1600" dirty="0">
                <a:effectLst/>
                <a:latin typeface="+mj-lt"/>
                <a:ea typeface="Times New Roman" panose="02020603050405020304" pitchFamily="18" charset="0"/>
                <a:cs typeface="Times New Roman" panose="02020603050405020304" pitchFamily="18" charset="0"/>
              </a:rPr>
              <a:t>With this stacked sum data, fit a Linear Discriminant Analysis model to the data and interpret the results.</a:t>
            </a:r>
            <a:endParaRPr lang="de-DE" sz="1600" dirty="0">
              <a:effectLst/>
              <a:latin typeface="+mj-lt"/>
              <a:ea typeface="Times New Roman" panose="02020603050405020304" pitchFamily="18" charset="0"/>
              <a:cs typeface="Times New Roman" panose="02020603050405020304" pitchFamily="18" charset="0"/>
            </a:endParaRPr>
          </a:p>
          <a:p>
            <a:pPr marL="0" marR="0" indent="0">
              <a:buNone/>
            </a:pPr>
            <a:endParaRPr lang="de-DE" sz="1400" dirty="0">
              <a:effectLst/>
              <a:latin typeface="+mj-lt"/>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DAB5851-F3F9-F3F8-389B-0DA966E036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8207" y="1127464"/>
            <a:ext cx="2698490" cy="1849638"/>
          </a:xfrm>
          <a:prstGeom prst="rect">
            <a:avLst/>
          </a:prstGeom>
          <a:noFill/>
          <a:ln>
            <a:noFill/>
          </a:ln>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565AF834-3633-765C-13C2-9D61F48BFE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7759" y="4323425"/>
            <a:ext cx="2703155" cy="2123094"/>
          </a:xfrm>
          <a:prstGeom prst="rect">
            <a:avLst/>
          </a:prstGeom>
          <a:noFill/>
          <a:ln>
            <a:noFill/>
          </a:ln>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41E04F8A-AB87-3CF5-F591-C57C20044A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06308" y="1807548"/>
            <a:ext cx="2063139" cy="3573117"/>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960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EBCA0-C2F6-4F57-5CB8-86DA59852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C9314-30FD-99C6-2566-6200FB721C72}"/>
              </a:ext>
            </a:extLst>
          </p:cNvPr>
          <p:cNvSpPr>
            <a:spLocks noGrp="1"/>
          </p:cNvSpPr>
          <p:nvPr>
            <p:ph type="title"/>
          </p:nvPr>
        </p:nvSpPr>
        <p:spPr/>
        <p:txBody>
          <a:bodyPr/>
          <a:lstStyle/>
          <a:p>
            <a:r>
              <a:rPr lang="en-US" dirty="0"/>
              <a:t>INTERPRETATION AND GUIDELINES</a:t>
            </a:r>
            <a:br>
              <a:rPr lang="en-US" dirty="0"/>
            </a:br>
            <a: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LDA MODEL outputs and profiler</a:t>
            </a:r>
            <a:br>
              <a:rPr lang="en-US" dirty="0"/>
            </a:br>
            <a:endParaRPr lang="en-US" dirty="0"/>
          </a:p>
        </p:txBody>
      </p:sp>
      <p:sp>
        <p:nvSpPr>
          <p:cNvPr id="4" name="Date Placeholder 3">
            <a:extLst>
              <a:ext uri="{FF2B5EF4-FFF2-40B4-BE49-F238E27FC236}">
                <a16:creationId xmlns:a16="http://schemas.microsoft.com/office/drawing/2014/main" id="{DA0EAC36-F509-6A75-1DA4-1DA55C02B587}"/>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4E940AC3-1D45-A717-D903-0D8E6E9EFE4F}"/>
              </a:ext>
            </a:extLst>
          </p:cNvPr>
          <p:cNvSpPr>
            <a:spLocks noGrp="1"/>
          </p:cNvSpPr>
          <p:nvPr>
            <p:ph type="sldNum" sz="quarter" idx="11"/>
          </p:nvPr>
        </p:nvSpPr>
        <p:spPr/>
        <p:txBody>
          <a:bodyPr/>
          <a:lstStyle/>
          <a:p>
            <a:fld id="{64E5BE4B-2FBF-4174-9E62-85FAD1CB43A6}" type="slidenum">
              <a:rPr lang="en-US" smtClean="0"/>
              <a:pPr/>
              <a:t>14</a:t>
            </a:fld>
            <a:endParaRPr lang="en-US" dirty="0"/>
          </a:p>
        </p:txBody>
      </p:sp>
      <p:pic>
        <p:nvPicPr>
          <p:cNvPr id="6" name="Picture 5">
            <a:extLst>
              <a:ext uri="{FF2B5EF4-FFF2-40B4-BE49-F238E27FC236}">
                <a16:creationId xmlns:a16="http://schemas.microsoft.com/office/drawing/2014/main" id="{C42522B2-9E44-7F6A-C2AE-6AC8C1CC2716}"/>
              </a:ext>
            </a:extLst>
          </p:cNvPr>
          <p:cNvPicPr>
            <a:picLocks noChangeAspect="1"/>
          </p:cNvPicPr>
          <p:nvPr/>
        </p:nvPicPr>
        <p:blipFill rotWithShape="1">
          <a:blip r:embed="rId2">
            <a:extLst>
              <a:ext uri="{28A0092B-C50C-407E-A947-70E740481C1C}">
                <a14:useLocalDpi xmlns:a14="http://schemas.microsoft.com/office/drawing/2010/main" val="0"/>
              </a:ext>
            </a:extLst>
          </a:blip>
          <a:srcRect b="50269"/>
          <a:stretch/>
        </p:blipFill>
        <p:spPr bwMode="auto">
          <a:xfrm>
            <a:off x="8478363" y="1129000"/>
            <a:ext cx="2956075" cy="2482689"/>
          </a:xfrm>
          <a:prstGeom prst="rect">
            <a:avLst/>
          </a:prstGeom>
          <a:noFill/>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2E63345-8958-6DAB-A615-07E08EDF7F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8363" y="3785397"/>
            <a:ext cx="2956075" cy="2611502"/>
          </a:xfrm>
          <a:prstGeom prst="rect">
            <a:avLst/>
          </a:prstGeom>
          <a:noFill/>
          <a:ln>
            <a:noFill/>
          </a:ln>
          <a:effectLst>
            <a:outerShdw blurRad="63500" sx="102000" sy="102000" algn="ctr" rotWithShape="0">
              <a:prstClr val="black">
                <a:alpha val="40000"/>
              </a:prstClr>
            </a:outerShdw>
          </a:effectLst>
        </p:spPr>
      </p:pic>
      <p:sp>
        <p:nvSpPr>
          <p:cNvPr id="12" name="Content Placeholder 11">
            <a:extLst>
              <a:ext uri="{FF2B5EF4-FFF2-40B4-BE49-F238E27FC236}">
                <a16:creationId xmlns:a16="http://schemas.microsoft.com/office/drawing/2014/main" id="{CD6F3DA4-A13D-F8E6-269E-31F3DEF6AA38}"/>
              </a:ext>
            </a:extLst>
          </p:cNvPr>
          <p:cNvSpPr>
            <a:spLocks noGrp="1"/>
          </p:cNvSpPr>
          <p:nvPr>
            <p:ph idx="1"/>
          </p:nvPr>
        </p:nvSpPr>
        <p:spPr>
          <a:xfrm>
            <a:off x="548640" y="1600198"/>
            <a:ext cx="7370242" cy="4572000"/>
          </a:xfrm>
        </p:spPr>
        <p:txBody>
          <a:bodyPr/>
          <a:lstStyle/>
          <a:p>
            <a:r>
              <a:rPr lang="de-DE" sz="1600" dirty="0">
                <a:effectLst/>
                <a:latin typeface="+mj-lt"/>
                <a:ea typeface="Times New Roman" panose="02020603050405020304" pitchFamily="18" charset="0"/>
                <a:cs typeface="Times New Roman" panose="02020603050405020304" pitchFamily="18" charset="0"/>
              </a:rPr>
              <a:t>When interpreting the outputs of the methodology, one can consider a few options to make assessments: </a:t>
            </a:r>
          </a:p>
          <a:p>
            <a:pPr lvl="2"/>
            <a:r>
              <a:rPr lang="de-DE" sz="1600" dirty="0">
                <a:latin typeface="+mj-lt"/>
                <a:ea typeface="Times New Roman" panose="02020603050405020304" pitchFamily="18" charset="0"/>
                <a:cs typeface="Times New Roman" panose="02020603050405020304" pitchFamily="18" charset="0"/>
              </a:rPr>
              <a:t>O</a:t>
            </a:r>
            <a:r>
              <a:rPr lang="de-DE" sz="1600" dirty="0">
                <a:effectLst/>
                <a:latin typeface="+mj-lt"/>
                <a:ea typeface="Times New Roman" panose="02020603050405020304" pitchFamily="18" charset="0"/>
                <a:cs typeface="Times New Roman" panose="02020603050405020304" pitchFamily="18" charset="0"/>
              </a:rPr>
              <a:t>verall misclassification, Type I misclassification, &amp; Type II misclassification </a:t>
            </a:r>
          </a:p>
          <a:p>
            <a:pPr lvl="2"/>
            <a:r>
              <a:rPr lang="de-DE" sz="1600" dirty="0">
                <a:latin typeface="+mj-lt"/>
                <a:ea typeface="Times New Roman" panose="02020603050405020304" pitchFamily="18" charset="0"/>
                <a:cs typeface="Times New Roman" panose="02020603050405020304" pitchFamily="18" charset="0"/>
              </a:rPr>
              <a:t>P</a:t>
            </a:r>
            <a:r>
              <a:rPr lang="de-DE" sz="1600" dirty="0">
                <a:effectLst/>
                <a:latin typeface="+mj-lt"/>
                <a:ea typeface="Times New Roman" panose="02020603050405020304" pitchFamily="18" charset="0"/>
                <a:cs typeface="Times New Roman" panose="02020603050405020304" pitchFamily="18" charset="0"/>
              </a:rPr>
              <a:t>robability of class membership</a:t>
            </a:r>
          </a:p>
          <a:p>
            <a:pPr lvl="2"/>
            <a:r>
              <a:rPr lang="de-DE" sz="1600" dirty="0">
                <a:latin typeface="+mj-lt"/>
                <a:ea typeface="Times New Roman" panose="02020603050405020304" pitchFamily="18" charset="0"/>
                <a:cs typeface="Times New Roman" panose="02020603050405020304" pitchFamily="18" charset="0"/>
              </a:rPr>
              <a:t>Misclassification given weight limits</a:t>
            </a:r>
          </a:p>
          <a:p>
            <a:pPr lvl="2"/>
            <a:r>
              <a:rPr lang="de-DE" sz="1600" dirty="0">
                <a:effectLst/>
                <a:latin typeface="+mj-lt"/>
                <a:ea typeface="Times New Roman" panose="02020603050405020304" pitchFamily="18" charset="0"/>
                <a:cs typeface="Times New Roman" panose="02020603050405020304" pitchFamily="18" charset="0"/>
              </a:rPr>
              <a:t>Misclassification over multiple batches</a:t>
            </a:r>
          </a:p>
          <a:p>
            <a:r>
              <a:rPr lang="de-DE" sz="1600" dirty="0">
                <a:effectLst/>
                <a:latin typeface="+mj-lt"/>
                <a:ea typeface="Times New Roman" panose="02020603050405020304" pitchFamily="18" charset="0"/>
                <a:cs typeface="Times New Roman" panose="02020603050405020304" pitchFamily="18" charset="0"/>
              </a:rPr>
              <a:t>The least desireable outcome and most objective relavant output in this case is  Type II misclassification, where the user concludes there are the desired number of parts in the batch when in reality there are not.  </a:t>
            </a:r>
          </a:p>
          <a:p>
            <a:r>
              <a:rPr lang="de-DE" sz="1600" dirty="0">
                <a:latin typeface="+mj-lt"/>
                <a:ea typeface="Times New Roman" panose="02020603050405020304" pitchFamily="18" charset="0"/>
                <a:cs typeface="Times New Roman" panose="02020603050405020304" pitchFamily="18" charset="0"/>
              </a:rPr>
              <a:t>O</a:t>
            </a:r>
            <a:r>
              <a:rPr lang="de-DE" sz="1600" dirty="0">
                <a:effectLst/>
                <a:latin typeface="+mj-lt"/>
                <a:ea typeface="Times New Roman" panose="02020603050405020304" pitchFamily="18" charset="0"/>
                <a:cs typeface="Times New Roman" panose="02020603050405020304" pitchFamily="18" charset="0"/>
              </a:rPr>
              <a:t>verall misclassification can also be used</a:t>
            </a:r>
            <a:r>
              <a:rPr lang="de-DE" sz="1600" dirty="0">
                <a:latin typeface="+mj-lt"/>
                <a:ea typeface="Times New Roman" panose="02020603050405020304" pitchFamily="18" charset="0"/>
                <a:cs typeface="Times New Roman" panose="02020603050405020304" pitchFamily="18" charset="0"/>
              </a:rPr>
              <a:t> as a good tool for comparison, which is </a:t>
            </a:r>
            <a:r>
              <a:rPr lang="de-DE" sz="1600" dirty="0">
                <a:effectLst/>
                <a:latin typeface="+mj-lt"/>
                <a:ea typeface="Times New Roman" panose="02020603050405020304" pitchFamily="18" charset="0"/>
                <a:cs typeface="Times New Roman" panose="02020603050405020304" pitchFamily="18" charset="0"/>
              </a:rPr>
              <a:t>linked to the overlap of the distributions and probability of each weight occuring (PDF).</a:t>
            </a:r>
          </a:p>
          <a:p>
            <a:r>
              <a:rPr lang="de-DE" sz="1600" dirty="0">
                <a:effectLst/>
                <a:latin typeface="+mj-lt"/>
                <a:ea typeface="Times New Roman" panose="02020603050405020304" pitchFamily="18" charset="0"/>
                <a:cs typeface="Times New Roman" panose="02020603050405020304" pitchFamily="18" charset="0"/>
              </a:rPr>
              <a:t>Probability of class membership is given by the model, and can be directly used to assess each batch weight for risk</a:t>
            </a:r>
          </a:p>
          <a:p>
            <a:r>
              <a:rPr lang="de-DE" sz="1600" dirty="0">
                <a:latin typeface="+mj-lt"/>
                <a:ea typeface="Times New Roman" panose="02020603050405020304" pitchFamily="18" charset="0"/>
                <a:cs typeface="Times New Roman" panose="02020603050405020304" pitchFamily="18" charset="0"/>
              </a:rPr>
              <a:t>Misclassification with weight limits and over multiple batches are invaluable tools to make application of the methodology streamlined and relevant over the life of a program.</a:t>
            </a:r>
            <a:r>
              <a:rPr lang="de-DE" sz="1600" dirty="0">
                <a:effectLst/>
                <a:latin typeface="+mj-lt"/>
                <a:ea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994296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9CA54-7126-68E7-26BC-A35DD7D4A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11F733-64B7-B7C9-5503-6C1E1B168369}"/>
              </a:ext>
            </a:extLst>
          </p:cNvPr>
          <p:cNvSpPr>
            <a:spLocks noGrp="1"/>
          </p:cNvSpPr>
          <p:nvPr>
            <p:ph type="title"/>
          </p:nvPr>
        </p:nvSpPr>
        <p:spPr/>
        <p:txBody>
          <a:bodyPr/>
          <a:lstStyle/>
          <a:p>
            <a:r>
              <a:rPr lang="en-US" dirty="0"/>
              <a:t>INTERPRETATION AND GUIDELINES</a:t>
            </a:r>
            <a:br>
              <a:rPr lang="en-US" dirty="0"/>
            </a:br>
            <a: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profiler with pdf of stacked sums</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Date Placeholder 3">
            <a:extLst>
              <a:ext uri="{FF2B5EF4-FFF2-40B4-BE49-F238E27FC236}">
                <a16:creationId xmlns:a16="http://schemas.microsoft.com/office/drawing/2014/main" id="{F119A4EC-C554-F736-2029-11883ABDC404}"/>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E8393D75-CAFC-09EB-C8DF-793A2771C7D7}"/>
              </a:ext>
            </a:extLst>
          </p:cNvPr>
          <p:cNvSpPr>
            <a:spLocks noGrp="1"/>
          </p:cNvSpPr>
          <p:nvPr>
            <p:ph type="sldNum" sz="quarter" idx="11"/>
          </p:nvPr>
        </p:nvSpPr>
        <p:spPr/>
        <p:txBody>
          <a:bodyPr/>
          <a:lstStyle/>
          <a:p>
            <a:fld id="{64E5BE4B-2FBF-4174-9E62-85FAD1CB43A6}" type="slidenum">
              <a:rPr lang="en-US" smtClean="0"/>
              <a:pPr/>
              <a:t>15</a:t>
            </a:fld>
            <a:endParaRPr lang="en-US" dirty="0"/>
          </a:p>
        </p:txBody>
      </p:sp>
      <p:sp>
        <p:nvSpPr>
          <p:cNvPr id="7" name="Content Placeholder 6">
            <a:extLst>
              <a:ext uri="{FF2B5EF4-FFF2-40B4-BE49-F238E27FC236}">
                <a16:creationId xmlns:a16="http://schemas.microsoft.com/office/drawing/2014/main" id="{54A5FA95-6AD6-AD80-5F28-78440A539079}"/>
              </a:ext>
            </a:extLst>
          </p:cNvPr>
          <p:cNvSpPr>
            <a:spLocks noGrp="1"/>
          </p:cNvSpPr>
          <p:nvPr>
            <p:ph idx="1"/>
          </p:nvPr>
        </p:nvSpPr>
        <p:spPr/>
        <p:txBody>
          <a:bodyPr/>
          <a:lstStyle/>
          <a:p>
            <a:pPr marL="0" marR="0"/>
            <a:r>
              <a:rPr lang="en-US" sz="1600" dirty="0">
                <a:effectLst/>
                <a:latin typeface="+mj-lt"/>
                <a:ea typeface="Times New Roman" panose="02020603050405020304" pitchFamily="18" charset="0"/>
                <a:cs typeface="Times New Roman" panose="02020603050405020304" pitchFamily="18" charset="0"/>
              </a:rPr>
              <a:t>To help visualize the model one step further, the probability density function of the normal 3 mixture fit of stacked sums can be added.  </a:t>
            </a:r>
          </a:p>
          <a:p>
            <a:pPr marL="0" marR="0"/>
            <a:r>
              <a:rPr lang="en-US" sz="1600" dirty="0">
                <a:effectLst/>
                <a:latin typeface="+mj-lt"/>
                <a:ea typeface="Times New Roman" panose="02020603050405020304" pitchFamily="18" charset="0"/>
                <a:cs typeface="Times New Roman" panose="02020603050405020304" pitchFamily="18" charset="0"/>
              </a:rPr>
              <a:t>One can see that the area of overlap in both overlapping regions (0.0472) is larger than the misclassification percent (0.0159), and that is because the weights in this area of overlap are less likely to occur.</a:t>
            </a:r>
          </a:p>
          <a:p>
            <a:pPr marL="0" marR="0"/>
            <a:r>
              <a:rPr lang="en-US" sz="1600" dirty="0">
                <a:effectLst/>
                <a:latin typeface="+mj-lt"/>
                <a:ea typeface="Times New Roman" panose="02020603050405020304" pitchFamily="18" charset="0"/>
                <a:cs typeface="Times New Roman" panose="02020603050405020304" pitchFamily="18" charset="0"/>
              </a:rPr>
              <a:t>When both are considered, the overall misclassification rate can roughly be thought of as the combination of the likelihood of any given weight occurring combined with the LDA classification probabilities over the input space.  </a:t>
            </a:r>
          </a:p>
          <a:p>
            <a:pPr marL="0" marR="0"/>
            <a:r>
              <a:rPr lang="en-US" sz="1600" dirty="0">
                <a:effectLst/>
                <a:latin typeface="+mj-lt"/>
                <a:ea typeface="Times New Roman" panose="02020603050405020304" pitchFamily="18" charset="0"/>
                <a:cs typeface="Times New Roman" panose="02020603050405020304" pitchFamily="18" charset="0"/>
              </a:rPr>
              <a:t>To validate the LDA approach further, the same LDA model using a hold-out validation and test data set are shown in the back-up slides, with results that closely mirrored the initial analysis.  </a:t>
            </a:r>
          </a:p>
          <a:p>
            <a:pPr marL="0" marR="0" indent="0">
              <a:buNone/>
            </a:pPr>
            <a:r>
              <a:rPr lang="en-US" sz="1600" dirty="0">
                <a:effectLst/>
                <a:latin typeface="+mj-lt"/>
                <a:ea typeface="Times New Roman" panose="02020603050405020304" pitchFamily="18" charset="0"/>
                <a:cs typeface="Times New Roman" panose="02020603050405020304" pitchFamily="18" charset="0"/>
              </a:rPr>
              <a:t> </a:t>
            </a:r>
          </a:p>
          <a:p>
            <a:endParaRPr lang="en-US" dirty="0"/>
          </a:p>
        </p:txBody>
      </p:sp>
      <p:pic>
        <p:nvPicPr>
          <p:cNvPr id="3" name="Picture 2">
            <a:extLst>
              <a:ext uri="{FF2B5EF4-FFF2-40B4-BE49-F238E27FC236}">
                <a16:creationId xmlns:a16="http://schemas.microsoft.com/office/drawing/2014/main" id="{137B3242-ADDF-FBC7-39A2-833E1480A767}"/>
              </a:ext>
            </a:extLst>
          </p:cNvPr>
          <p:cNvPicPr>
            <a:picLocks noChangeAspect="1"/>
          </p:cNvPicPr>
          <p:nvPr/>
        </p:nvPicPr>
        <p:blipFill rotWithShape="1">
          <a:blip r:embed="rId2">
            <a:extLst>
              <a:ext uri="{28A0092B-C50C-407E-A947-70E740481C1C}">
                <a14:useLocalDpi xmlns:a14="http://schemas.microsoft.com/office/drawing/2010/main" val="0"/>
              </a:ext>
            </a:extLst>
          </a:blip>
          <a:srcRect t="55107"/>
          <a:stretch/>
        </p:blipFill>
        <p:spPr bwMode="auto">
          <a:xfrm>
            <a:off x="7679184" y="1951112"/>
            <a:ext cx="3964176" cy="3231353"/>
          </a:xfrm>
          <a:prstGeom prst="rect">
            <a:avLst/>
          </a:prstGeom>
          <a:noFill/>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41344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88DD2-657C-FBF9-5479-187366A781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09CE4-F123-5349-9E23-FA8E92C55D4E}"/>
              </a:ext>
            </a:extLst>
          </p:cNvPr>
          <p:cNvSpPr>
            <a:spLocks noGrp="1"/>
          </p:cNvSpPr>
          <p:nvPr>
            <p:ph type="title"/>
          </p:nvPr>
        </p:nvSpPr>
        <p:spPr/>
        <p:txBody>
          <a:bodyPr/>
          <a:lstStyle/>
          <a:p>
            <a:r>
              <a:rPr lang="en-US" dirty="0"/>
              <a:t>INTERPRETATION AND GUIDELINES</a:t>
            </a:r>
            <a:br>
              <a:rPr lang="en-US" dirty="0"/>
            </a:br>
            <a: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identifying upper and lower weight bounds</a:t>
            </a:r>
            <a:br>
              <a:rPr lang="en-US" dirty="0"/>
            </a:br>
            <a:endParaRPr lang="en-US" dirty="0"/>
          </a:p>
        </p:txBody>
      </p:sp>
      <p:sp>
        <p:nvSpPr>
          <p:cNvPr id="4" name="Date Placeholder 3">
            <a:extLst>
              <a:ext uri="{FF2B5EF4-FFF2-40B4-BE49-F238E27FC236}">
                <a16:creationId xmlns:a16="http://schemas.microsoft.com/office/drawing/2014/main" id="{A5E259C3-12D7-C82B-8014-AE8EBCB5360E}"/>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9B07D7DF-BDE1-28DC-772F-91CEF753D99C}"/>
              </a:ext>
            </a:extLst>
          </p:cNvPr>
          <p:cNvSpPr>
            <a:spLocks noGrp="1"/>
          </p:cNvSpPr>
          <p:nvPr>
            <p:ph type="sldNum" sz="quarter" idx="11"/>
          </p:nvPr>
        </p:nvSpPr>
        <p:spPr/>
        <p:txBody>
          <a:bodyPr/>
          <a:lstStyle/>
          <a:p>
            <a:fld id="{64E5BE4B-2FBF-4174-9E62-85FAD1CB43A6}" type="slidenum">
              <a:rPr lang="en-US" smtClean="0"/>
              <a:pPr/>
              <a:t>16</a:t>
            </a:fld>
            <a:endParaRPr lang="en-US" dirty="0"/>
          </a:p>
        </p:txBody>
      </p:sp>
      <p:pic>
        <p:nvPicPr>
          <p:cNvPr id="6" name="Picture 5">
            <a:extLst>
              <a:ext uri="{FF2B5EF4-FFF2-40B4-BE49-F238E27FC236}">
                <a16:creationId xmlns:a16="http://schemas.microsoft.com/office/drawing/2014/main" id="{442EE15F-64EA-CBFF-93F4-BCE04243B62E}"/>
              </a:ext>
            </a:extLst>
          </p:cNvPr>
          <p:cNvPicPr>
            <a:picLocks noChangeAspect="1"/>
          </p:cNvPicPr>
          <p:nvPr/>
        </p:nvPicPr>
        <p:blipFill rotWithShape="1">
          <a:blip r:embed="rId2">
            <a:extLst>
              <a:ext uri="{28A0092B-C50C-407E-A947-70E740481C1C}">
                <a14:useLocalDpi xmlns:a14="http://schemas.microsoft.com/office/drawing/2010/main" val="0"/>
              </a:ext>
            </a:extLst>
          </a:blip>
          <a:srcRect l="53578" t="20849" r="32342" b="37117"/>
          <a:stretch/>
        </p:blipFill>
        <p:spPr bwMode="auto">
          <a:xfrm>
            <a:off x="8099323" y="1209579"/>
            <a:ext cx="3191930" cy="2671396"/>
          </a:xfrm>
          <a:prstGeom prst="rect">
            <a:avLst/>
          </a:prstGeom>
          <a:noFill/>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627AC5A-5ED2-FD95-A498-1E956B5807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9323" y="3955407"/>
            <a:ext cx="3191930" cy="2562514"/>
          </a:xfrm>
          <a:prstGeom prst="rect">
            <a:avLst/>
          </a:prstGeom>
          <a:noFill/>
          <a:ln>
            <a:noFill/>
          </a:ln>
          <a:effectLst>
            <a:outerShdw blurRad="63500" sx="102000" sy="102000" algn="ctr" rotWithShape="0">
              <a:prstClr val="black">
                <a:alpha val="40000"/>
              </a:prstClr>
            </a:outerShdw>
          </a:effectLst>
        </p:spPr>
      </p:pic>
      <p:sp>
        <p:nvSpPr>
          <p:cNvPr id="9" name="Content Placeholder 8">
            <a:extLst>
              <a:ext uri="{FF2B5EF4-FFF2-40B4-BE49-F238E27FC236}">
                <a16:creationId xmlns:a16="http://schemas.microsoft.com/office/drawing/2014/main" id="{69818015-6F8F-7A64-C553-BF34A5728BD8}"/>
              </a:ext>
            </a:extLst>
          </p:cNvPr>
          <p:cNvSpPr>
            <a:spLocks noGrp="1"/>
          </p:cNvSpPr>
          <p:nvPr>
            <p:ph idx="1"/>
          </p:nvPr>
        </p:nvSpPr>
        <p:spPr>
          <a:xfrm>
            <a:off x="548639" y="1600198"/>
            <a:ext cx="7392525" cy="4572000"/>
          </a:xfrm>
        </p:spPr>
        <p:txBody>
          <a:bodyPr/>
          <a:lstStyle/>
          <a:p>
            <a:r>
              <a:rPr lang="de-DE" sz="1400" dirty="0">
                <a:effectLst/>
                <a:latin typeface="+mj-lt"/>
                <a:ea typeface="Times New Roman" panose="02020603050405020304" pitchFamily="18" charset="0"/>
                <a:cs typeface="Times New Roman" panose="02020603050405020304" pitchFamily="18" charset="0"/>
              </a:rPr>
              <a:t>Perhaps the most valuable tool the LDA provides is the statistical model itself, shown visually in the prediction profiler tool.  </a:t>
            </a:r>
          </a:p>
          <a:p>
            <a:r>
              <a:rPr lang="de-DE" sz="1400" dirty="0">
                <a:effectLst/>
                <a:latin typeface="+mj-lt"/>
                <a:ea typeface="Times New Roman" panose="02020603050405020304" pitchFamily="18" charset="0"/>
                <a:cs typeface="Times New Roman" panose="02020603050405020304" pitchFamily="18" charset="0"/>
              </a:rPr>
              <a:t>Using this tool, the user can make assessments in real time if the risk level is low enough to assume it has the correct number of parts, or if they want to hand count.  </a:t>
            </a:r>
          </a:p>
          <a:p>
            <a:r>
              <a:rPr lang="de-DE" sz="1400" dirty="0">
                <a:effectLst/>
                <a:latin typeface="+mj-lt"/>
                <a:ea typeface="Times New Roman" panose="02020603050405020304" pitchFamily="18" charset="0"/>
                <a:cs typeface="Times New Roman" panose="02020603050405020304" pitchFamily="18" charset="0"/>
              </a:rPr>
              <a:t>We can also use this model to help identify upper and lower weight limits that meet our acceptable level of risk.</a:t>
            </a:r>
          </a:p>
          <a:p>
            <a:r>
              <a:rPr lang="de-DE" sz="1400" dirty="0">
                <a:effectLst/>
                <a:latin typeface="+mj-lt"/>
                <a:ea typeface="Times New Roman" panose="02020603050405020304" pitchFamily="18" charset="0"/>
                <a:cs typeface="Times New Roman" panose="02020603050405020304" pitchFamily="18" charset="0"/>
              </a:rPr>
              <a:t>To illustrate using this case study, assume the acceptable level of risk for each batch was 5% total, leaving 2.5% for each tail.  </a:t>
            </a:r>
          </a:p>
          <a:p>
            <a:r>
              <a:rPr lang="de-DE" sz="1400" dirty="0">
                <a:effectLst/>
                <a:latin typeface="+mj-lt"/>
                <a:ea typeface="Times New Roman" panose="02020603050405020304" pitchFamily="18" charset="0"/>
                <a:cs typeface="Times New Roman" panose="02020603050405020304" pitchFamily="18" charset="0"/>
              </a:rPr>
              <a:t>We can roughly approximate the upper and lower weights using the profiler tool cursor, but to more precisely approximate the values a random output table can be queried using the model to generate this table.</a:t>
            </a:r>
          </a:p>
          <a:p>
            <a:r>
              <a:rPr lang="de-DE" sz="1400" dirty="0">
                <a:effectLst/>
                <a:latin typeface="+mj-lt"/>
                <a:ea typeface="Times New Roman" panose="02020603050405020304" pitchFamily="18" charset="0"/>
                <a:cs typeface="Times New Roman" panose="02020603050405020304" pitchFamily="18" charset="0"/>
              </a:rPr>
              <a:t>Plotting this random table and adding a reference line at 0.975, we identify the approximate upper and lower weights as 999.681 and 1000.321 respectively.  </a:t>
            </a:r>
          </a:p>
          <a:p>
            <a:r>
              <a:rPr lang="de-DE" sz="1400" dirty="0">
                <a:effectLst/>
                <a:latin typeface="+mj-lt"/>
                <a:ea typeface="Times New Roman" panose="02020603050405020304" pitchFamily="18" charset="0"/>
                <a:cs typeface="Times New Roman" panose="02020603050405020304" pitchFamily="18" charset="0"/>
              </a:rPr>
              <a:t>Using the MC distribution of sums for 1000 parts and adding these limits, we can approximate the percentage of the time we would have parts outside of this window at about 14.66% as shown.  </a:t>
            </a:r>
          </a:p>
          <a:p>
            <a:r>
              <a:rPr lang="de-DE" sz="1400" dirty="0">
                <a:effectLst/>
                <a:latin typeface="+mj-lt"/>
                <a:ea typeface="Times New Roman" panose="02020603050405020304" pitchFamily="18" charset="0"/>
                <a:cs typeface="Times New Roman" panose="02020603050405020304" pitchFamily="18" charset="0"/>
              </a:rPr>
              <a:t>If the user cannot reach the desired weight window by adding or substracting parts, a hand count would be recommended.</a:t>
            </a:r>
            <a:endParaRPr lang="en-US" sz="1400" dirty="0">
              <a:effectLst/>
              <a:latin typeface="+mj-l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4222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B1C1C-5C42-6135-C74D-686B66417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41792-F293-D4F3-5036-884B220ED1FC}"/>
              </a:ext>
            </a:extLst>
          </p:cNvPr>
          <p:cNvSpPr>
            <a:spLocks noGrp="1"/>
          </p:cNvSpPr>
          <p:nvPr>
            <p:ph type="title"/>
          </p:nvPr>
        </p:nvSpPr>
        <p:spPr/>
        <p:txBody>
          <a:bodyPr/>
          <a:lstStyle/>
          <a:p>
            <a:r>
              <a:rPr lang="en-US" dirty="0"/>
              <a:t>INTERPRETATION AND GUIDELINES</a:t>
            </a:r>
            <a:br>
              <a:rPr lang="en-US" dirty="0"/>
            </a:br>
            <a: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assessing misclassification risk of multiple batches</a:t>
            </a:r>
            <a:br>
              <a:rPr lang="en-US" dirty="0"/>
            </a:br>
            <a:endParaRPr lang="en-US" dirty="0"/>
          </a:p>
        </p:txBody>
      </p:sp>
      <p:sp>
        <p:nvSpPr>
          <p:cNvPr id="3" name="Content Placeholder 2">
            <a:extLst>
              <a:ext uri="{FF2B5EF4-FFF2-40B4-BE49-F238E27FC236}">
                <a16:creationId xmlns:a16="http://schemas.microsoft.com/office/drawing/2014/main" id="{5692719C-510D-BA46-783C-53DFD9E36091}"/>
              </a:ext>
            </a:extLst>
          </p:cNvPr>
          <p:cNvSpPr>
            <a:spLocks noGrp="1"/>
          </p:cNvSpPr>
          <p:nvPr>
            <p:ph idx="1"/>
          </p:nvPr>
        </p:nvSpPr>
        <p:spPr>
          <a:xfrm>
            <a:off x="548639" y="1600198"/>
            <a:ext cx="10982619" cy="4572000"/>
          </a:xfrm>
        </p:spPr>
        <p:txBody>
          <a:bodyPr/>
          <a:lstStyle/>
          <a:p>
            <a:pPr marL="0" marR="0"/>
            <a:r>
              <a:rPr lang="de-DE" sz="1800" dirty="0">
                <a:effectLst/>
                <a:latin typeface="+mj-lt"/>
                <a:ea typeface="Times New Roman" panose="02020603050405020304" pitchFamily="18" charset="0"/>
                <a:cs typeface="Times New Roman" panose="02020603050405020304" pitchFamily="18" charset="0"/>
              </a:rPr>
              <a:t>A more large-scale approach to evaluate the problem is to consider the lifetime of the program, and the approximate number of batches to be weighed during the entirety of the program.  </a:t>
            </a:r>
          </a:p>
          <a:p>
            <a:pPr marL="0" marR="0"/>
            <a:r>
              <a:rPr lang="de-DE" sz="1800" dirty="0">
                <a:effectLst/>
                <a:latin typeface="+mj-lt"/>
                <a:ea typeface="Times New Roman" panose="02020603050405020304" pitchFamily="18" charset="0"/>
                <a:cs typeface="Times New Roman" panose="02020603050405020304" pitchFamily="18" charset="0"/>
              </a:rPr>
              <a:t>One can then determine what an approximate acceptable level of risk is with regard to the overall timeline, and calculate the resulting indivudal batch weight Type II risk. </a:t>
            </a:r>
          </a:p>
          <a:p>
            <a:pPr marL="0" marR="0"/>
            <a:r>
              <a:rPr lang="de-DE" sz="1800" dirty="0">
                <a:effectLst/>
                <a:latin typeface="+mj-lt"/>
                <a:ea typeface="Times New Roman" panose="02020603050405020304" pitchFamily="18" charset="0"/>
                <a:cs typeface="Times New Roman" panose="02020603050405020304" pitchFamily="18" charset="0"/>
              </a:rPr>
              <a:t>The user starts by identifying this acceptable risk over the lifetime of the program, in this case 5% is used as an example.  </a:t>
            </a:r>
          </a:p>
          <a:p>
            <a:pPr marL="0" marR="0"/>
            <a:r>
              <a:rPr lang="en-GB" sz="1800" dirty="0">
                <a:effectLst/>
                <a:latin typeface="+mj-lt"/>
                <a:ea typeface="Times New Roman" panose="02020603050405020304" pitchFamily="18" charset="0"/>
                <a:cs typeface="Times New Roman" panose="02020603050405020304" pitchFamily="18" charset="0"/>
              </a:rPr>
              <a:t>Solving for </a:t>
            </a:r>
            <a:r>
              <a:rPr lang="en-GB" sz="1800" dirty="0">
                <a:effectLst/>
                <a:latin typeface="+mj-lt"/>
                <a:ea typeface="Times New Roman" panose="02020603050405020304" pitchFamily="18" charset="0"/>
                <a:cs typeface="Microsoft Sans Serif" panose="020B0604020202020204" pitchFamily="34" charset="0"/>
              </a:rPr>
              <a:t>β</a:t>
            </a:r>
            <a:r>
              <a:rPr lang="en-GB" sz="1800" dirty="0">
                <a:effectLst/>
                <a:latin typeface="+mj-lt"/>
                <a:ea typeface="Times New Roman" panose="02020603050405020304" pitchFamily="18" charset="0"/>
                <a:cs typeface="Times New Roman" panose="02020603050405020304" pitchFamily="18" charset="0"/>
              </a:rPr>
              <a:t> when the number of batches (n) and misclassification risk over length of program (B) are known or assumed (in this case 100 batches, 5% lifetime risk) we arrive at </a:t>
            </a:r>
            <a:r>
              <a:rPr lang="en-US" sz="1800" dirty="0">
                <a:effectLst/>
                <a:latin typeface="+mj-lt"/>
                <a:ea typeface="Times New Roman" panose="02020603050405020304" pitchFamily="18" charset="0"/>
                <a:cs typeface="Times New Roman" panose="02020603050405020304" pitchFamily="18" charset="0"/>
              </a:rPr>
              <a:t>Equation 2</a:t>
            </a:r>
            <a:r>
              <a:rPr lang="en-GB" sz="1800" dirty="0">
                <a:effectLst/>
                <a:latin typeface="+mj-lt"/>
                <a:ea typeface="Times New Roman" panose="02020603050405020304" pitchFamily="18" charset="0"/>
                <a:cs typeface="Times New Roman" panose="02020603050405020304" pitchFamily="18" charset="0"/>
              </a:rPr>
              <a:t>.</a:t>
            </a:r>
            <a:br>
              <a:rPr lang="en-GB" sz="1800" dirty="0">
                <a:effectLst/>
                <a:latin typeface="+mj-lt"/>
                <a:ea typeface="Times New Roman" panose="02020603050405020304" pitchFamily="18" charset="0"/>
                <a:cs typeface="Times New Roman" panose="02020603050405020304" pitchFamily="18" charset="0"/>
              </a:rPr>
            </a:br>
            <a:r>
              <a:rPr lang="en-GB" sz="1800" dirty="0">
                <a:effectLst/>
                <a:latin typeface="+mj-lt"/>
                <a:ea typeface="Times New Roman" panose="02020603050405020304" pitchFamily="18" charset="0"/>
                <a:cs typeface="Times New Roman" panose="02020603050405020304" pitchFamily="18" charset="0"/>
              </a:rPr>
              <a:t> </a:t>
            </a:r>
            <a:endParaRPr lang="en-US" sz="1800" dirty="0">
              <a:effectLst/>
              <a:latin typeface="+mj-lt"/>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D440E46B-B2C0-D398-4E8C-B4247B9BD3C1}"/>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8003E352-F8A1-FB4A-0BA7-EFD82F19CE03}"/>
              </a:ext>
            </a:extLst>
          </p:cNvPr>
          <p:cNvSpPr>
            <a:spLocks noGrp="1"/>
          </p:cNvSpPr>
          <p:nvPr>
            <p:ph type="sldNum" sz="quarter" idx="11"/>
          </p:nvPr>
        </p:nvSpPr>
        <p:spPr/>
        <p:txBody>
          <a:bodyPr/>
          <a:lstStyle/>
          <a:p>
            <a:fld id="{64E5BE4B-2FBF-4174-9E62-85FAD1CB43A6}" type="slidenum">
              <a:rPr lang="en-US" smtClean="0"/>
              <a:pPr/>
              <a:t>17</a:t>
            </a:fld>
            <a:endParaRPr lang="en-US" dirty="0"/>
          </a:p>
        </p:txBody>
      </p:sp>
      <p:pic>
        <p:nvPicPr>
          <p:cNvPr id="9" name="Picture 8">
            <a:extLst>
              <a:ext uri="{FF2B5EF4-FFF2-40B4-BE49-F238E27FC236}">
                <a16:creationId xmlns:a16="http://schemas.microsoft.com/office/drawing/2014/main" id="{F7419E0D-3F2F-B725-6994-C640BB6C96F4}"/>
              </a:ext>
            </a:extLst>
          </p:cNvPr>
          <p:cNvPicPr>
            <a:picLocks noChangeAspect="1"/>
          </p:cNvPicPr>
          <p:nvPr/>
        </p:nvPicPr>
        <p:blipFill>
          <a:blip r:embed="rId2"/>
          <a:stretch>
            <a:fillRect/>
          </a:stretch>
        </p:blipFill>
        <p:spPr>
          <a:xfrm>
            <a:off x="548639" y="4479947"/>
            <a:ext cx="5125566" cy="1379528"/>
          </a:xfrm>
          <a:prstGeom prst="rect">
            <a:avLst/>
          </a:prstGeom>
        </p:spPr>
      </p:pic>
      <p:pic>
        <p:nvPicPr>
          <p:cNvPr id="11" name="Picture 10">
            <a:extLst>
              <a:ext uri="{FF2B5EF4-FFF2-40B4-BE49-F238E27FC236}">
                <a16:creationId xmlns:a16="http://schemas.microsoft.com/office/drawing/2014/main" id="{A0EBFEAF-B564-1C7D-F2A7-429095095E77}"/>
              </a:ext>
            </a:extLst>
          </p:cNvPr>
          <p:cNvPicPr>
            <a:picLocks noChangeAspect="1"/>
          </p:cNvPicPr>
          <p:nvPr/>
        </p:nvPicPr>
        <p:blipFill>
          <a:blip r:embed="rId3"/>
          <a:stretch>
            <a:fillRect/>
          </a:stretch>
        </p:blipFill>
        <p:spPr>
          <a:xfrm>
            <a:off x="5488509" y="4610021"/>
            <a:ext cx="6154852" cy="1039486"/>
          </a:xfrm>
          <a:prstGeom prst="rect">
            <a:avLst/>
          </a:prstGeom>
        </p:spPr>
      </p:pic>
    </p:spTree>
    <p:extLst>
      <p:ext uri="{BB962C8B-B14F-4D97-AF65-F5344CB8AC3E}">
        <p14:creationId xmlns:p14="http://schemas.microsoft.com/office/powerpoint/2010/main" val="10525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C6BC3-A88A-8EEE-B8C0-C5C3A147C1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09875-BDF6-8455-BE63-1EEB98B43011}"/>
              </a:ext>
            </a:extLst>
          </p:cNvPr>
          <p:cNvSpPr>
            <a:spLocks noGrp="1"/>
          </p:cNvSpPr>
          <p:nvPr>
            <p:ph type="title"/>
          </p:nvPr>
        </p:nvSpPr>
        <p:spPr/>
        <p:txBody>
          <a:bodyPr/>
          <a:lstStyle/>
          <a:p>
            <a:r>
              <a:rPr lang="en-US" dirty="0"/>
              <a:t>INTERPRETATION AND GUIDELINES</a:t>
            </a:r>
            <a:br>
              <a:rPr lang="en-US" dirty="0"/>
            </a:br>
            <a: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assessing misclassification risk of multiple batches Cont.</a:t>
            </a:r>
            <a:br>
              <a:rPr lang="en-US" dirty="0"/>
            </a:br>
            <a:endParaRPr lang="en-US" dirty="0"/>
          </a:p>
        </p:txBody>
      </p:sp>
      <p:sp>
        <p:nvSpPr>
          <p:cNvPr id="3" name="Content Placeholder 2">
            <a:extLst>
              <a:ext uri="{FF2B5EF4-FFF2-40B4-BE49-F238E27FC236}">
                <a16:creationId xmlns:a16="http://schemas.microsoft.com/office/drawing/2014/main" id="{3CDD0514-6069-368C-FDB1-F3ABF2DD37BD}"/>
              </a:ext>
            </a:extLst>
          </p:cNvPr>
          <p:cNvSpPr>
            <a:spLocks noGrp="1"/>
          </p:cNvSpPr>
          <p:nvPr>
            <p:ph idx="1"/>
          </p:nvPr>
        </p:nvSpPr>
        <p:spPr/>
        <p:txBody>
          <a:bodyPr/>
          <a:lstStyle/>
          <a:p>
            <a:pPr marL="0" marR="0">
              <a:spcBef>
                <a:spcPts val="600"/>
              </a:spcBef>
              <a:spcAft>
                <a:spcPts val="600"/>
              </a:spcAft>
            </a:pPr>
            <a:r>
              <a:rPr lang="en-GB" sz="1600" dirty="0">
                <a:effectLst/>
                <a:latin typeface="+mj-lt"/>
                <a:ea typeface="Times New Roman" panose="02020603050405020304" pitchFamily="18" charset="0"/>
                <a:cs typeface="Times New Roman" panose="02020603050405020304" pitchFamily="18" charset="0"/>
              </a:rPr>
              <a:t>Now armed with the information that an individual batch misclassification risk of 0.05% is required to reach our program needs, we can identify upper and lower weight limits for individual batches that give us this approximate individual batch misclassification risk.  </a:t>
            </a:r>
          </a:p>
          <a:p>
            <a:pPr marL="0" marR="0">
              <a:spcBef>
                <a:spcPts val="600"/>
              </a:spcBef>
              <a:spcAft>
                <a:spcPts val="600"/>
              </a:spcAft>
            </a:pPr>
            <a:r>
              <a:rPr lang="en-GB" sz="1600" dirty="0">
                <a:effectLst/>
                <a:latin typeface="+mj-lt"/>
                <a:ea typeface="Times New Roman" panose="02020603050405020304" pitchFamily="18" charset="0"/>
                <a:cs typeface="Times New Roman" panose="02020603050405020304" pitchFamily="18" charset="0"/>
              </a:rPr>
              <a:t>The results of this iterative process are shown, where the Type II risk can be approximated by filtering data for the weight limits on the stacked MC sum distribution data used to generate the LDA model.  </a:t>
            </a:r>
          </a:p>
          <a:p>
            <a:pPr marL="0" marR="0">
              <a:spcBef>
                <a:spcPts val="600"/>
              </a:spcBef>
              <a:spcAft>
                <a:spcPts val="600"/>
              </a:spcAft>
            </a:pPr>
            <a:r>
              <a:rPr lang="en-GB" sz="1600" dirty="0">
                <a:effectLst/>
                <a:latin typeface="+mj-lt"/>
                <a:ea typeface="Times New Roman" panose="02020603050405020304" pitchFamily="18" charset="0"/>
                <a:cs typeface="Times New Roman" panose="02020603050405020304" pitchFamily="18" charset="0"/>
              </a:rPr>
              <a:t>We arrive at a Type II risk of approximately 0.45% with limits (999.8, 1000.2), satisfying our overall program risk of at most 5% as shown in </a:t>
            </a:r>
            <a:r>
              <a:rPr lang="en-US" sz="1600" dirty="0">
                <a:effectLst/>
                <a:latin typeface="+mj-lt"/>
                <a:ea typeface="Times New Roman" panose="02020603050405020304" pitchFamily="18" charset="0"/>
                <a:cs typeface="Times New Roman" panose="02020603050405020304" pitchFamily="18" charset="0"/>
              </a:rPr>
              <a:t>Equation 3</a:t>
            </a:r>
            <a:r>
              <a:rPr lang="en-GB" sz="1600" dirty="0">
                <a:effectLst/>
                <a:latin typeface="+mj-lt"/>
                <a:ea typeface="Times New Roman" panose="02020603050405020304" pitchFamily="18" charset="0"/>
                <a:cs typeface="Times New Roman" panose="02020603050405020304" pitchFamily="18" charset="0"/>
              </a:rPr>
              <a:t>.  </a:t>
            </a:r>
          </a:p>
          <a:p>
            <a:pPr marL="0" marR="0">
              <a:spcBef>
                <a:spcPts val="600"/>
              </a:spcBef>
              <a:spcAft>
                <a:spcPts val="600"/>
              </a:spcAft>
            </a:pPr>
            <a:r>
              <a:rPr lang="en-GB" sz="1600" dirty="0">
                <a:effectLst/>
                <a:latin typeface="+mj-lt"/>
                <a:ea typeface="Times New Roman" panose="02020603050405020304" pitchFamily="18" charset="0"/>
                <a:cs typeface="Times New Roman" panose="02020603050405020304" pitchFamily="18" charset="0"/>
              </a:rPr>
              <a:t>As mentioned previously, if the user fails to reach the desired weight window after attempting to add or subtract parts, a hand count is recommended.</a:t>
            </a:r>
            <a:endParaRPr lang="en-US" sz="1600" dirty="0">
              <a:effectLst/>
              <a:latin typeface="+mj-lt"/>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A087740E-1651-179E-7009-513FA3B7F20F}"/>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3122429F-58E5-0824-464D-115DE6B4A6F7}"/>
              </a:ext>
            </a:extLst>
          </p:cNvPr>
          <p:cNvSpPr>
            <a:spLocks noGrp="1"/>
          </p:cNvSpPr>
          <p:nvPr>
            <p:ph type="sldNum" sz="quarter" idx="11"/>
          </p:nvPr>
        </p:nvSpPr>
        <p:spPr/>
        <p:txBody>
          <a:bodyPr/>
          <a:lstStyle/>
          <a:p>
            <a:fld id="{64E5BE4B-2FBF-4174-9E62-85FAD1CB43A6}" type="slidenum">
              <a:rPr lang="en-US" smtClean="0"/>
              <a:pPr/>
              <a:t>18</a:t>
            </a:fld>
            <a:endParaRPr lang="en-US" dirty="0"/>
          </a:p>
        </p:txBody>
      </p:sp>
      <p:pic>
        <p:nvPicPr>
          <p:cNvPr id="6" name="Picture 5">
            <a:extLst>
              <a:ext uri="{FF2B5EF4-FFF2-40B4-BE49-F238E27FC236}">
                <a16:creationId xmlns:a16="http://schemas.microsoft.com/office/drawing/2014/main" id="{91B29D2C-9A62-45B4-A014-DCC27E77AA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2678" y="2387948"/>
            <a:ext cx="2112709" cy="1752269"/>
          </a:xfrm>
          <a:prstGeom prst="rect">
            <a:avLst/>
          </a:prstGeom>
          <a:noFill/>
          <a:ln>
            <a:noFill/>
          </a:ln>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831B443B-2D36-1C30-7B8F-D33BDD95D2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8374" y="1416118"/>
            <a:ext cx="1921813" cy="3695930"/>
          </a:xfrm>
          <a:prstGeom prst="rect">
            <a:avLst/>
          </a:prstGeom>
          <a:noFill/>
          <a:ln>
            <a:noFill/>
          </a:ln>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D8B2C0E5-CF5B-83B7-0F11-B1E670C48B14}"/>
              </a:ext>
            </a:extLst>
          </p:cNvPr>
          <p:cNvPicPr>
            <a:picLocks noChangeAspect="1"/>
          </p:cNvPicPr>
          <p:nvPr/>
        </p:nvPicPr>
        <p:blipFill>
          <a:blip r:embed="rId4"/>
          <a:stretch>
            <a:fillRect/>
          </a:stretch>
        </p:blipFill>
        <p:spPr>
          <a:xfrm>
            <a:off x="2871623" y="5435772"/>
            <a:ext cx="6448753" cy="584607"/>
          </a:xfrm>
          <a:prstGeom prst="rect">
            <a:avLst/>
          </a:prstGeom>
        </p:spPr>
      </p:pic>
    </p:spTree>
    <p:extLst>
      <p:ext uri="{BB962C8B-B14F-4D97-AF65-F5344CB8AC3E}">
        <p14:creationId xmlns:p14="http://schemas.microsoft.com/office/powerpoint/2010/main" val="3179603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AEB44-30B6-CEF5-194E-786A0CF32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EFE21-2F06-F4F9-1745-26F3EB4E53F8}"/>
              </a:ext>
            </a:extLst>
          </p:cNvPr>
          <p:cNvSpPr>
            <a:spLocks noGrp="1"/>
          </p:cNvSpPr>
          <p:nvPr>
            <p:ph type="title"/>
          </p:nvPr>
        </p:nvSpPr>
        <p:spPr/>
        <p:txBody>
          <a:bodyPr/>
          <a:lstStyle/>
          <a:p>
            <a:r>
              <a:rPr lang="en-US" dirty="0"/>
              <a:t>REMEDIAL METHODS</a:t>
            </a:r>
            <a:br>
              <a:rPr lang="en-US" dirty="0"/>
            </a:br>
            <a: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overview</a:t>
            </a:r>
            <a:br>
              <a:rPr lang="en-US" dirty="0"/>
            </a:br>
            <a:endParaRPr lang="en-US" dirty="0"/>
          </a:p>
        </p:txBody>
      </p:sp>
      <p:sp>
        <p:nvSpPr>
          <p:cNvPr id="3" name="Content Placeholder 2">
            <a:extLst>
              <a:ext uri="{FF2B5EF4-FFF2-40B4-BE49-F238E27FC236}">
                <a16:creationId xmlns:a16="http://schemas.microsoft.com/office/drawing/2014/main" id="{7904960E-453C-C416-E024-8E8E2EC9690B}"/>
              </a:ext>
            </a:extLst>
          </p:cNvPr>
          <p:cNvSpPr>
            <a:spLocks noGrp="1"/>
          </p:cNvSpPr>
          <p:nvPr>
            <p:ph idx="1"/>
          </p:nvPr>
        </p:nvSpPr>
        <p:spPr>
          <a:xfrm>
            <a:off x="548640" y="1600198"/>
            <a:ext cx="5201647" cy="4572000"/>
          </a:xfrm>
        </p:spPr>
        <p:txBody>
          <a:bodyPr/>
          <a:lstStyle/>
          <a:p>
            <a:pPr marL="0" marR="0"/>
            <a:r>
              <a:rPr lang="de-DE" sz="1800" dirty="0">
                <a:effectLst/>
                <a:latin typeface="+mj-lt"/>
                <a:ea typeface="Times New Roman" panose="02020603050405020304" pitchFamily="18" charset="0"/>
                <a:cs typeface="Times New Roman" panose="02020603050405020304" pitchFamily="18" charset="0"/>
              </a:rPr>
              <a:t>In the case study example shown thus far, the overlap of the three distributions proved to be manageable, allowing us to arrive at values that could accomplish both our individual batch risk or overall program risk.  </a:t>
            </a:r>
          </a:p>
          <a:p>
            <a:pPr marL="0" marR="0"/>
            <a:r>
              <a:rPr lang="de-DE" sz="1800" dirty="0">
                <a:effectLst/>
                <a:latin typeface="+mj-lt"/>
                <a:ea typeface="Times New Roman" panose="02020603050405020304" pitchFamily="18" charset="0"/>
                <a:cs typeface="Times New Roman" panose="02020603050405020304" pitchFamily="18" charset="0"/>
              </a:rPr>
              <a:t>In certain cases where noise is excessive, this may not be possible without remedial action.  </a:t>
            </a:r>
          </a:p>
          <a:p>
            <a:pPr marL="0" marR="0"/>
            <a:r>
              <a:rPr lang="de-DE" sz="1800" dirty="0">
                <a:latin typeface="+mj-lt"/>
                <a:ea typeface="Times New Roman" panose="02020603050405020304" pitchFamily="18" charset="0"/>
                <a:cs typeface="Times New Roman" panose="02020603050405020304" pitchFamily="18" charset="0"/>
              </a:rPr>
              <a:t>This slide shows</a:t>
            </a:r>
            <a:r>
              <a:rPr lang="de-DE" sz="1800" dirty="0">
                <a:effectLst/>
                <a:latin typeface="+mj-lt"/>
                <a:ea typeface="Times New Roman" panose="02020603050405020304" pitchFamily="18" charset="0"/>
                <a:cs typeface="Times New Roman" panose="02020603050405020304" pitchFamily="18" charset="0"/>
              </a:rPr>
              <a:t> the resulting LDA on example noisy data, with an overlap of 85.53%, an overall misclassification risk of 35.44%, and a very uncertain model even given optimal conditions.  </a:t>
            </a:r>
          </a:p>
          <a:p>
            <a:pPr marL="0" marR="0"/>
            <a:r>
              <a:rPr lang="de-DE" sz="1800" dirty="0">
                <a:effectLst/>
                <a:latin typeface="+mj-lt"/>
                <a:ea typeface="Times New Roman" panose="02020603050405020304" pitchFamily="18" charset="0"/>
                <a:cs typeface="Times New Roman" panose="02020603050405020304" pitchFamily="18" charset="0"/>
              </a:rPr>
              <a:t>This would be an example where this methodology would determine that batch weighing would be a highly risky option unless some remedial measures were taken.</a:t>
            </a:r>
          </a:p>
          <a:p>
            <a:pPr marL="0" marR="0"/>
            <a:endParaRPr lang="en-US" sz="1800" dirty="0">
              <a:effectLst/>
              <a:latin typeface="+mj-lt"/>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4F273AF6-7AD4-9EAE-8831-1D9C3821B38A}"/>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07F8C3B3-30F4-CF17-39A2-936363EB4F57}"/>
              </a:ext>
            </a:extLst>
          </p:cNvPr>
          <p:cNvSpPr>
            <a:spLocks noGrp="1"/>
          </p:cNvSpPr>
          <p:nvPr>
            <p:ph type="sldNum" sz="quarter" idx="11"/>
          </p:nvPr>
        </p:nvSpPr>
        <p:spPr/>
        <p:txBody>
          <a:bodyPr/>
          <a:lstStyle/>
          <a:p>
            <a:fld id="{64E5BE4B-2FBF-4174-9E62-85FAD1CB43A6}" type="slidenum">
              <a:rPr lang="en-US" smtClean="0"/>
              <a:pPr/>
              <a:t>19</a:t>
            </a:fld>
            <a:endParaRPr lang="en-US" dirty="0"/>
          </a:p>
        </p:txBody>
      </p:sp>
      <p:pic>
        <p:nvPicPr>
          <p:cNvPr id="6" name="Picture 5">
            <a:extLst>
              <a:ext uri="{FF2B5EF4-FFF2-40B4-BE49-F238E27FC236}">
                <a16:creationId xmlns:a16="http://schemas.microsoft.com/office/drawing/2014/main" id="{3069B43C-3134-084B-D486-4B3E48EC9C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0960" y="1045327"/>
            <a:ext cx="2377945" cy="1647106"/>
          </a:xfrm>
          <a:prstGeom prst="rect">
            <a:avLst/>
          </a:prstGeom>
          <a:noFill/>
          <a:ln>
            <a:noFill/>
          </a:ln>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9E97AFDA-4293-1BB8-B171-A3C7714C62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3551" y="1430859"/>
            <a:ext cx="2100206" cy="1647106"/>
          </a:xfrm>
          <a:prstGeom prst="rect">
            <a:avLst/>
          </a:prstGeom>
          <a:noFill/>
          <a:ln>
            <a:noFill/>
          </a:ln>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6F4B45A2-77ED-6375-D079-A69FF48C3B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32077" y="3429001"/>
            <a:ext cx="1796011" cy="2743198"/>
          </a:xfrm>
          <a:prstGeom prst="rect">
            <a:avLst/>
          </a:prstGeom>
          <a:noFill/>
          <a:ln>
            <a:noFill/>
          </a:ln>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EF4FB303-BADB-565B-3830-892902E55A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04173" y="2966105"/>
            <a:ext cx="2271319" cy="2085014"/>
          </a:xfrm>
          <a:prstGeom prst="rect">
            <a:avLst/>
          </a:prstGeom>
          <a:noFill/>
          <a:ln>
            <a:noFill/>
          </a:ln>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8A906295-0254-5885-9B22-3447D9A8E1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28106" y="4260744"/>
            <a:ext cx="2215445" cy="1874308"/>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5364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0C55D-AE5E-1FB4-C55D-8D603D303657}"/>
              </a:ext>
            </a:extLst>
          </p:cNvPr>
          <p:cNvSpPr>
            <a:spLocks noGrp="1"/>
          </p:cNvSpPr>
          <p:nvPr>
            <p:ph type="title"/>
          </p:nvPr>
        </p:nvSpPr>
        <p:spPr>
          <a:xfrm>
            <a:off x="548640" y="411481"/>
            <a:ext cx="8231293" cy="914400"/>
          </a:xfrm>
        </p:spPr>
        <p:txBody>
          <a:bodyPr/>
          <a:lstStyle/>
          <a:p>
            <a:r>
              <a:rPr lang="en-US" dirty="0"/>
              <a:t>Agenda</a:t>
            </a:r>
          </a:p>
        </p:txBody>
      </p:sp>
      <p:graphicFrame>
        <p:nvGraphicFramePr>
          <p:cNvPr id="5" name="Table">
            <a:extLst>
              <a:ext uri="{FF2B5EF4-FFF2-40B4-BE49-F238E27FC236}">
                <a16:creationId xmlns:a16="http://schemas.microsoft.com/office/drawing/2014/main" id="{0338E38D-167B-201E-D6C5-F5A3A3209ECE}"/>
              </a:ext>
            </a:extLst>
          </p:cNvPr>
          <p:cNvGraphicFramePr>
            <a:graphicFrameLocks/>
          </p:cNvGraphicFramePr>
          <p:nvPr>
            <p:extLst>
              <p:ext uri="{D42A27DB-BD31-4B8C-83A1-F6EECF244321}">
                <p14:modId xmlns:p14="http://schemas.microsoft.com/office/powerpoint/2010/main" val="2053843262"/>
              </p:ext>
            </p:extLst>
          </p:nvPr>
        </p:nvGraphicFramePr>
        <p:xfrm>
          <a:off x="1979098" y="1582445"/>
          <a:ext cx="8233804" cy="4419600"/>
        </p:xfrm>
        <a:graphic>
          <a:graphicData uri="http://schemas.openxmlformats.org/drawingml/2006/table">
            <a:tbl>
              <a:tblPr>
                <a:tableStyleId>{2D5ABB26-0587-4C30-8999-92F81FD0307C}</a:tableStyleId>
              </a:tblPr>
              <a:tblGrid>
                <a:gridCol w="1081245">
                  <a:extLst>
                    <a:ext uri="{9D8B030D-6E8A-4147-A177-3AD203B41FA5}">
                      <a16:colId xmlns:a16="http://schemas.microsoft.com/office/drawing/2014/main" val="1517148439"/>
                    </a:ext>
                  </a:extLst>
                </a:gridCol>
                <a:gridCol w="6096289">
                  <a:extLst>
                    <a:ext uri="{9D8B030D-6E8A-4147-A177-3AD203B41FA5}">
                      <a16:colId xmlns:a16="http://schemas.microsoft.com/office/drawing/2014/main" val="2066095597"/>
                    </a:ext>
                  </a:extLst>
                </a:gridCol>
                <a:gridCol w="1056270">
                  <a:extLst>
                    <a:ext uri="{9D8B030D-6E8A-4147-A177-3AD203B41FA5}">
                      <a16:colId xmlns:a16="http://schemas.microsoft.com/office/drawing/2014/main" val="2899276402"/>
                    </a:ext>
                  </a:extLst>
                </a:gridCol>
              </a:tblGrid>
              <a:tr h="0">
                <a:tc>
                  <a:txBody>
                    <a:bodyPr/>
                    <a:lstStyle/>
                    <a:p>
                      <a:pPr>
                        <a:lnSpc>
                          <a:spcPct val="100000"/>
                        </a:lnSpc>
                        <a:spcBef>
                          <a:spcPts val="0"/>
                        </a:spcBef>
                      </a:pPr>
                      <a:r>
                        <a:rPr lang="en-US" sz="1200" b="1" cap="all" baseline="0" dirty="0">
                          <a:solidFill>
                            <a:schemeClr val="tx1"/>
                          </a:solidFill>
                          <a:latin typeface="+mn-lt"/>
                        </a:rPr>
                        <a:t>Order:</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5D7"/>
                    </a:solidFill>
                  </a:tcPr>
                </a:tc>
                <a:tc>
                  <a:txBody>
                    <a:bodyPr/>
                    <a:lstStyle/>
                    <a:p>
                      <a:pPr>
                        <a:lnSpc>
                          <a:spcPct val="100000"/>
                        </a:lnSpc>
                        <a:spcBef>
                          <a:spcPts val="0"/>
                        </a:spcBef>
                      </a:pPr>
                      <a:r>
                        <a:rPr lang="en-US" sz="1200" b="1" cap="all" baseline="0" dirty="0">
                          <a:solidFill>
                            <a:schemeClr val="tx1"/>
                          </a:solidFill>
                          <a:latin typeface="+mn-lt"/>
                        </a:rPr>
                        <a:t>Information:</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5D7"/>
                    </a:solidFill>
                  </a:tcPr>
                </a:tc>
                <a:tc>
                  <a:txBody>
                    <a:bodyPr/>
                    <a:lstStyle/>
                    <a:p>
                      <a:pPr>
                        <a:lnSpc>
                          <a:spcPct val="100000"/>
                        </a:lnSpc>
                        <a:spcBef>
                          <a:spcPts val="0"/>
                        </a:spcBef>
                      </a:pPr>
                      <a:r>
                        <a:rPr lang="en-US" sz="1200" b="1" cap="all" baseline="0" dirty="0">
                          <a:solidFill>
                            <a:schemeClr val="tx1"/>
                          </a:solidFill>
                          <a:latin typeface="+mn-lt"/>
                        </a:rPr>
                        <a:t>slide:</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5D7"/>
                    </a:solidFill>
                  </a:tcPr>
                </a:tc>
                <a:extLst>
                  <a:ext uri="{0D108BD9-81ED-4DB2-BD59-A6C34878D82A}">
                    <a16:rowId xmlns:a16="http://schemas.microsoft.com/office/drawing/2014/main" val="1917471663"/>
                  </a:ext>
                </a:extLst>
              </a:tr>
              <a:tr h="0">
                <a:tc>
                  <a:txBody>
                    <a:bodyPr/>
                    <a:lstStyle/>
                    <a:p>
                      <a:pPr>
                        <a:lnSpc>
                          <a:spcPct val="85000"/>
                        </a:lnSpc>
                        <a:spcBef>
                          <a:spcPts val="0"/>
                        </a:spcBef>
                      </a:pPr>
                      <a:r>
                        <a:rPr lang="en-US" sz="2000" b="1" cap="all" baseline="0" dirty="0">
                          <a:solidFill>
                            <a:schemeClr val="tx1"/>
                          </a:solidFill>
                          <a:latin typeface="+mn-lt"/>
                        </a:rPr>
                        <a:t>01</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5D7"/>
                    </a:solidFill>
                  </a:tcPr>
                </a:tc>
                <a:tc>
                  <a:txBody>
                    <a:bodyPr/>
                    <a:lstStyle/>
                    <a:p>
                      <a:pPr>
                        <a:lnSpc>
                          <a:spcPct val="100000"/>
                        </a:lnSpc>
                        <a:spcBef>
                          <a:spcPts val="0"/>
                        </a:spcBef>
                      </a:pPr>
                      <a:r>
                        <a:rPr lang="en-US" sz="1200" b="1" cap="all" baseline="0" dirty="0">
                          <a:solidFill>
                            <a:schemeClr val="tx1"/>
                          </a:solidFill>
                          <a:latin typeface="+mn-lt"/>
                        </a:rPr>
                        <a:t>SUMMARY AND MOTIVATION</a:t>
                      </a:r>
                      <a:endParaRPr lang="en-US" sz="1200" b="0" cap="all" baseline="0" dirty="0">
                        <a:solidFill>
                          <a:schemeClr val="tx1"/>
                        </a:solidFill>
                        <a:latin typeface="+mn-lt"/>
                      </a:endParaRP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pPr>
                      <a:r>
                        <a:rPr lang="en-US" sz="1200" b="0" cap="all" baseline="0" dirty="0">
                          <a:solidFill>
                            <a:schemeClr val="tx1"/>
                          </a:solidFill>
                          <a:latin typeface="+mn-lt"/>
                        </a:rPr>
                        <a:t>3-4</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478"/>
                  </a:ext>
                </a:extLst>
              </a:tr>
              <a:tr h="0">
                <a:tc>
                  <a:txBody>
                    <a:bodyPr/>
                    <a:lstStyle/>
                    <a:p>
                      <a:pPr>
                        <a:lnSpc>
                          <a:spcPct val="85000"/>
                        </a:lnSpc>
                        <a:spcBef>
                          <a:spcPts val="0"/>
                        </a:spcBef>
                      </a:pPr>
                      <a:r>
                        <a:rPr lang="en-US" sz="2000" b="1" cap="all" baseline="0" dirty="0">
                          <a:solidFill>
                            <a:schemeClr val="tx1"/>
                          </a:solidFill>
                          <a:latin typeface="+mn-lt"/>
                        </a:rPr>
                        <a:t>02</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5D7"/>
                    </a:solidFill>
                  </a:tcPr>
                </a:tc>
                <a:tc>
                  <a:txBody>
                    <a:bodyPr/>
                    <a:lstStyle/>
                    <a:p>
                      <a:pPr>
                        <a:lnSpc>
                          <a:spcPct val="100000"/>
                        </a:lnSpc>
                        <a:spcBef>
                          <a:spcPts val="0"/>
                        </a:spcBef>
                      </a:pPr>
                      <a:r>
                        <a:rPr lang="en-US" sz="1200" b="1" cap="all" baseline="0" dirty="0">
                          <a:solidFill>
                            <a:schemeClr val="tx1"/>
                          </a:solidFill>
                          <a:latin typeface="+mn-lt"/>
                        </a:rPr>
                        <a:t>PROBLEM STATEMENT AND OBJECTIVE</a:t>
                      </a:r>
                      <a:endParaRPr lang="en-US" sz="1200" b="0" cap="all" baseline="0" dirty="0">
                        <a:solidFill>
                          <a:schemeClr val="tx1"/>
                        </a:solidFill>
                        <a:latin typeface="+mn-lt"/>
                      </a:endParaRP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pPr>
                      <a:r>
                        <a:rPr lang="en-US" sz="1200" b="0" cap="all" baseline="0" dirty="0">
                          <a:solidFill>
                            <a:schemeClr val="tx1"/>
                          </a:solidFill>
                          <a:latin typeface="+mn-lt"/>
                        </a:rPr>
                        <a:t>5</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040080"/>
                  </a:ext>
                </a:extLst>
              </a:tr>
              <a:tr h="0">
                <a:tc>
                  <a:txBody>
                    <a:bodyPr/>
                    <a:lstStyle/>
                    <a:p>
                      <a:pPr>
                        <a:lnSpc>
                          <a:spcPct val="85000"/>
                        </a:lnSpc>
                        <a:spcBef>
                          <a:spcPts val="0"/>
                        </a:spcBef>
                      </a:pPr>
                      <a:r>
                        <a:rPr lang="en-US" sz="2000" b="1" cap="all" baseline="0" dirty="0">
                          <a:solidFill>
                            <a:schemeClr val="tx1"/>
                          </a:solidFill>
                          <a:latin typeface="+mn-lt"/>
                        </a:rPr>
                        <a:t>03</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5D7"/>
                    </a:solidFill>
                  </a:tcPr>
                </a:tc>
                <a:tc>
                  <a:txBody>
                    <a:bodyPr/>
                    <a:lstStyle/>
                    <a:p>
                      <a:pPr>
                        <a:lnSpc>
                          <a:spcPct val="100000"/>
                        </a:lnSpc>
                        <a:spcBef>
                          <a:spcPts val="0"/>
                        </a:spcBef>
                      </a:pPr>
                      <a:r>
                        <a:rPr lang="en-US" sz="1200" b="1" cap="all" baseline="0" dirty="0">
                          <a:solidFill>
                            <a:schemeClr val="tx1"/>
                          </a:solidFill>
                          <a:latin typeface="+mn-lt"/>
                        </a:rPr>
                        <a:t>STATISTICAL METHODOLOGY DETAIL AND CASE STUDY</a:t>
                      </a:r>
                      <a:endParaRPr lang="en-US" sz="1200" b="0" cap="all" baseline="0" dirty="0">
                        <a:solidFill>
                          <a:schemeClr val="tx1"/>
                        </a:solidFill>
                        <a:latin typeface="+mn-lt"/>
                      </a:endParaRP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pPr>
                      <a:r>
                        <a:rPr lang="en-US" sz="1200" b="0" cap="all" baseline="0" dirty="0">
                          <a:solidFill>
                            <a:schemeClr val="tx1"/>
                          </a:solidFill>
                          <a:latin typeface="+mn-lt"/>
                        </a:rPr>
                        <a:t>6-13</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1635841"/>
                  </a:ext>
                </a:extLst>
              </a:tr>
              <a:tr h="0">
                <a:tc>
                  <a:txBody>
                    <a:bodyPr/>
                    <a:lstStyle/>
                    <a:p>
                      <a:pPr>
                        <a:lnSpc>
                          <a:spcPct val="85000"/>
                        </a:lnSpc>
                        <a:spcBef>
                          <a:spcPts val="0"/>
                        </a:spcBef>
                      </a:pPr>
                      <a:r>
                        <a:rPr lang="en-US" sz="2000" b="1" cap="all" baseline="0" dirty="0">
                          <a:solidFill>
                            <a:schemeClr val="tx1"/>
                          </a:solidFill>
                          <a:latin typeface="+mn-lt"/>
                        </a:rPr>
                        <a:t>04</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5D7"/>
                    </a:solidFill>
                  </a:tcPr>
                </a:tc>
                <a:tc>
                  <a:txBody>
                    <a:bodyPr/>
                    <a:lstStyle/>
                    <a:p>
                      <a:pPr>
                        <a:lnSpc>
                          <a:spcPct val="100000"/>
                        </a:lnSpc>
                        <a:spcBef>
                          <a:spcPts val="0"/>
                        </a:spcBef>
                      </a:pPr>
                      <a:r>
                        <a:rPr lang="en-US" sz="1200" b="1" cap="all" baseline="0" dirty="0">
                          <a:solidFill>
                            <a:schemeClr val="tx1"/>
                          </a:solidFill>
                          <a:latin typeface="+mn-lt"/>
                        </a:rPr>
                        <a:t>INTERPRETATION AND GUIDELINES</a:t>
                      </a:r>
                      <a:endParaRPr lang="en-US" sz="1200" b="0" cap="all" baseline="0" dirty="0">
                        <a:solidFill>
                          <a:schemeClr val="tx1"/>
                        </a:solidFill>
                        <a:latin typeface="+mn-lt"/>
                      </a:endParaRP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pPr>
                      <a:r>
                        <a:rPr lang="en-US" sz="1200" b="0" cap="all" baseline="0" dirty="0">
                          <a:solidFill>
                            <a:schemeClr val="tx1"/>
                          </a:solidFill>
                          <a:latin typeface="+mn-lt"/>
                        </a:rPr>
                        <a:t>14-18</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2495239"/>
                  </a:ext>
                </a:extLst>
              </a:tr>
              <a:tr h="0">
                <a:tc>
                  <a:txBody>
                    <a:bodyPr/>
                    <a:lstStyle/>
                    <a:p>
                      <a:pPr>
                        <a:lnSpc>
                          <a:spcPct val="85000"/>
                        </a:lnSpc>
                        <a:spcBef>
                          <a:spcPts val="0"/>
                        </a:spcBef>
                      </a:pPr>
                      <a:r>
                        <a:rPr lang="en-US" sz="2000" b="1" cap="all" baseline="0" dirty="0">
                          <a:solidFill>
                            <a:schemeClr val="tx1"/>
                          </a:solidFill>
                          <a:latin typeface="+mn-lt"/>
                        </a:rPr>
                        <a:t>05</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5D7"/>
                    </a:solidFill>
                  </a:tcPr>
                </a:tc>
                <a:tc>
                  <a:txBody>
                    <a:bodyPr/>
                    <a:lstStyle/>
                    <a:p>
                      <a:pPr>
                        <a:lnSpc>
                          <a:spcPct val="100000"/>
                        </a:lnSpc>
                        <a:spcBef>
                          <a:spcPts val="0"/>
                        </a:spcBef>
                      </a:pPr>
                      <a:r>
                        <a:rPr lang="en-US" sz="1200" b="1" cap="all" baseline="0" dirty="0">
                          <a:solidFill>
                            <a:schemeClr val="tx1"/>
                          </a:solidFill>
                          <a:latin typeface="+mn-lt"/>
                        </a:rPr>
                        <a:t>REMEDIAL METHODS FOR EXCESSIVE MISCLASSIFICATION</a:t>
                      </a:r>
                      <a:endParaRPr lang="en-US" sz="1200" b="0" cap="all" baseline="0" dirty="0">
                        <a:solidFill>
                          <a:schemeClr val="tx1"/>
                        </a:solidFill>
                        <a:latin typeface="+mn-lt"/>
                      </a:endParaRP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pPr>
                      <a:r>
                        <a:rPr lang="en-US" sz="1200" b="0" cap="all" baseline="0" dirty="0">
                          <a:solidFill>
                            <a:schemeClr val="tx1"/>
                          </a:solidFill>
                          <a:latin typeface="+mn-lt"/>
                        </a:rPr>
                        <a:t>19-23</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786765"/>
                  </a:ext>
                </a:extLst>
              </a:tr>
              <a:tr h="0">
                <a:tc>
                  <a:txBody>
                    <a:bodyPr/>
                    <a:lstStyle/>
                    <a:p>
                      <a:pPr>
                        <a:lnSpc>
                          <a:spcPct val="85000"/>
                        </a:lnSpc>
                        <a:spcBef>
                          <a:spcPts val="0"/>
                        </a:spcBef>
                      </a:pPr>
                      <a:r>
                        <a:rPr lang="en-US" sz="2000" b="1" cap="all" baseline="0" dirty="0">
                          <a:solidFill>
                            <a:schemeClr val="tx1"/>
                          </a:solidFill>
                          <a:latin typeface="+mn-lt"/>
                        </a:rPr>
                        <a:t>06</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5D7"/>
                    </a:solidFill>
                  </a:tcPr>
                </a:tc>
                <a:tc>
                  <a:txBody>
                    <a:bodyPr/>
                    <a:lstStyle/>
                    <a:p>
                      <a:pPr>
                        <a:lnSpc>
                          <a:spcPct val="100000"/>
                        </a:lnSpc>
                        <a:spcBef>
                          <a:spcPts val="0"/>
                        </a:spcBef>
                      </a:pPr>
                      <a:r>
                        <a:rPr lang="en-US" sz="1200" b="1" cap="all" baseline="0" dirty="0">
                          <a:solidFill>
                            <a:schemeClr val="tx1"/>
                          </a:solidFill>
                          <a:latin typeface="+mn-lt"/>
                        </a:rPr>
                        <a:t>CONCLUSION AND RECOMMENDATIONS</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pPr>
                      <a:r>
                        <a:rPr lang="en-US" sz="1200" b="0" cap="all" baseline="0" dirty="0">
                          <a:solidFill>
                            <a:schemeClr val="tx1"/>
                          </a:solidFill>
                          <a:latin typeface="+mn-lt"/>
                        </a:rPr>
                        <a:t>24</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476890"/>
                  </a:ext>
                </a:extLst>
              </a:tr>
              <a:tr h="0">
                <a:tc>
                  <a:txBody>
                    <a:bodyPr/>
                    <a:lstStyle/>
                    <a:p>
                      <a:pPr>
                        <a:lnSpc>
                          <a:spcPct val="85000"/>
                        </a:lnSpc>
                        <a:spcBef>
                          <a:spcPts val="0"/>
                        </a:spcBef>
                      </a:pPr>
                      <a:r>
                        <a:rPr lang="en-US" sz="2000" b="1" cap="all" baseline="0" dirty="0">
                          <a:solidFill>
                            <a:schemeClr val="tx1"/>
                          </a:solidFill>
                          <a:latin typeface="+mn-lt"/>
                        </a:rPr>
                        <a:t>07</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5D7"/>
                    </a:solidFill>
                  </a:tcPr>
                </a:tc>
                <a:tc>
                  <a:txBody>
                    <a:bodyPr/>
                    <a:lstStyle/>
                    <a:p>
                      <a:pPr>
                        <a:lnSpc>
                          <a:spcPct val="100000"/>
                        </a:lnSpc>
                        <a:spcBef>
                          <a:spcPts val="0"/>
                        </a:spcBef>
                      </a:pPr>
                      <a:r>
                        <a:rPr lang="en-US" sz="1200" b="1" cap="all" baseline="0" dirty="0">
                          <a:solidFill>
                            <a:schemeClr val="tx1"/>
                          </a:solidFill>
                          <a:latin typeface="+mn-lt"/>
                        </a:rPr>
                        <a:t>FUTURE WORK</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pPr>
                      <a:r>
                        <a:rPr lang="en-US" sz="1200" b="0" cap="all" baseline="0" dirty="0">
                          <a:solidFill>
                            <a:schemeClr val="tx1"/>
                          </a:solidFill>
                          <a:latin typeface="+mn-lt"/>
                        </a:rPr>
                        <a:t>25</a:t>
                      </a:r>
                    </a:p>
                  </a:txBody>
                  <a:tcPr marT="91440" marB="228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540722"/>
                  </a:ext>
                </a:extLst>
              </a:tr>
            </a:tbl>
          </a:graphicData>
        </a:graphic>
      </p:graphicFrame>
      <p:sp>
        <p:nvSpPr>
          <p:cNvPr id="3" name="Date Placeholder 2">
            <a:extLst>
              <a:ext uri="{FF2B5EF4-FFF2-40B4-BE49-F238E27FC236}">
                <a16:creationId xmlns:a16="http://schemas.microsoft.com/office/drawing/2014/main" id="{902EC425-CFDD-CDB2-4EE1-4007C580E015}"/>
              </a:ext>
            </a:extLst>
          </p:cNvPr>
          <p:cNvSpPr>
            <a:spLocks noGrp="1"/>
          </p:cNvSpPr>
          <p:nvPr>
            <p:ph type="dt" sz="half" idx="10"/>
          </p:nvPr>
        </p:nvSpPr>
        <p:spPr/>
        <p:txBody>
          <a:bodyPr/>
          <a:lstStyle/>
          <a:p>
            <a:fld id="{7705B931-D04D-4678-BFD2-09C9067F86DA}" type="datetime3">
              <a:rPr lang="en-US" smtClean="0"/>
              <a:t>17 April 2025</a:t>
            </a:fld>
            <a:endParaRPr lang="en-US" dirty="0"/>
          </a:p>
        </p:txBody>
      </p:sp>
      <p:sp>
        <p:nvSpPr>
          <p:cNvPr id="4" name="Slide Number Placeholder 3">
            <a:extLst>
              <a:ext uri="{FF2B5EF4-FFF2-40B4-BE49-F238E27FC236}">
                <a16:creationId xmlns:a16="http://schemas.microsoft.com/office/drawing/2014/main" id="{61EAC9AD-94E4-669C-31B6-48DD311468B0}"/>
              </a:ext>
            </a:extLst>
          </p:cNvPr>
          <p:cNvSpPr>
            <a:spLocks noGrp="1"/>
          </p:cNvSpPr>
          <p:nvPr>
            <p:ph type="sldNum" sz="quarter" idx="11"/>
          </p:nvPr>
        </p:nvSpPr>
        <p:spPr/>
        <p:txBody>
          <a:bodyPr/>
          <a:lstStyle/>
          <a:p>
            <a:fld id="{64E5BE4B-2FBF-4174-9E62-85FAD1CB43A6}" type="slidenum">
              <a:rPr lang="en-US" smtClean="0"/>
              <a:pPr/>
              <a:t>2</a:t>
            </a:fld>
            <a:endParaRPr lang="en-US" dirty="0"/>
          </a:p>
        </p:txBody>
      </p:sp>
    </p:spTree>
    <p:extLst>
      <p:ext uri="{BB962C8B-B14F-4D97-AF65-F5344CB8AC3E}">
        <p14:creationId xmlns:p14="http://schemas.microsoft.com/office/powerpoint/2010/main" val="339619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C9348-D5FC-FA4D-464B-B7AF17AAE9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870EE-DF38-6608-52B7-CFA71906592E}"/>
              </a:ext>
            </a:extLst>
          </p:cNvPr>
          <p:cNvSpPr>
            <a:spLocks noGrp="1"/>
          </p:cNvSpPr>
          <p:nvPr>
            <p:ph type="title"/>
          </p:nvPr>
        </p:nvSpPr>
        <p:spPr/>
        <p:txBody>
          <a:bodyPr/>
          <a:lstStyle/>
          <a:p>
            <a:r>
              <a:rPr lang="en-US" dirty="0"/>
              <a:t>REMEDIAL METHODS</a:t>
            </a:r>
            <a:br>
              <a:rPr lang="en-US" dirty="0"/>
            </a:br>
            <a: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smaller batch sizes</a:t>
            </a:r>
            <a:br>
              <a:rPr lang="en-US" dirty="0"/>
            </a:br>
            <a:endParaRPr lang="en-US" dirty="0"/>
          </a:p>
        </p:txBody>
      </p:sp>
      <p:sp>
        <p:nvSpPr>
          <p:cNvPr id="3" name="Content Placeholder 2">
            <a:extLst>
              <a:ext uri="{FF2B5EF4-FFF2-40B4-BE49-F238E27FC236}">
                <a16:creationId xmlns:a16="http://schemas.microsoft.com/office/drawing/2014/main" id="{BB681610-64C6-BB19-CC52-62A9E524440D}"/>
              </a:ext>
            </a:extLst>
          </p:cNvPr>
          <p:cNvSpPr>
            <a:spLocks noGrp="1"/>
          </p:cNvSpPr>
          <p:nvPr>
            <p:ph idx="1"/>
          </p:nvPr>
        </p:nvSpPr>
        <p:spPr>
          <a:xfrm>
            <a:off x="548640" y="1600198"/>
            <a:ext cx="6858614" cy="4572000"/>
          </a:xfrm>
        </p:spPr>
        <p:txBody>
          <a:bodyPr/>
          <a:lstStyle/>
          <a:p>
            <a:pPr marL="0"/>
            <a:r>
              <a:rPr lang="de-DE" sz="1600" dirty="0">
                <a:effectLst/>
                <a:latin typeface="+mj-lt"/>
                <a:ea typeface="Times New Roman" panose="02020603050405020304" pitchFamily="18" charset="0"/>
                <a:cs typeface="Times New Roman" panose="02020603050405020304" pitchFamily="18" charset="0"/>
              </a:rPr>
              <a:t>The three options proposed to alleviate excess misclasification concerns include: smaller batch sizes, binning parts per batch, or a hypbrid approach where both are used in unison.  </a:t>
            </a:r>
          </a:p>
          <a:p>
            <a:pPr marL="0"/>
            <a:r>
              <a:rPr lang="de-DE" sz="1600" dirty="0">
                <a:effectLst/>
                <a:latin typeface="+mj-lt"/>
                <a:ea typeface="Times New Roman" panose="02020603050405020304" pitchFamily="18" charset="0"/>
                <a:cs typeface="Times New Roman" panose="02020603050405020304" pitchFamily="18" charset="0"/>
              </a:rPr>
              <a:t>The first and likely preferrable option would be to decrease the batch size.  </a:t>
            </a:r>
          </a:p>
          <a:p>
            <a:pPr marL="0"/>
            <a:r>
              <a:rPr lang="de-DE" sz="1600" dirty="0">
                <a:effectLst/>
                <a:latin typeface="+mj-lt"/>
                <a:ea typeface="Times New Roman" panose="02020603050405020304" pitchFamily="18" charset="0"/>
                <a:cs typeface="Times New Roman" panose="02020603050405020304" pitchFamily="18" charset="0"/>
              </a:rPr>
              <a:t>By decreasing the number of parts in each batch, the overall distributions suffer from less noise stacking, resulting in distributions with smaller standard deviations and less sensitive batches.  </a:t>
            </a:r>
          </a:p>
          <a:p>
            <a:pPr marL="0"/>
            <a:r>
              <a:rPr lang="de-DE" sz="1600" dirty="0">
                <a:effectLst/>
                <a:latin typeface="+mj-lt"/>
                <a:ea typeface="Times New Roman" panose="02020603050405020304" pitchFamily="18" charset="0"/>
                <a:cs typeface="Times New Roman" panose="02020603050405020304" pitchFamily="18" charset="0"/>
              </a:rPr>
              <a:t>In </a:t>
            </a:r>
            <a:r>
              <a:rPr lang="en-US" sz="1600" dirty="0">
                <a:effectLst/>
                <a:latin typeface="+mj-lt"/>
                <a:ea typeface="Times New Roman" panose="02020603050405020304" pitchFamily="18" charset="0"/>
                <a:cs typeface="Times New Roman" panose="02020603050405020304" pitchFamily="18" charset="0"/>
              </a:rPr>
              <a:t>Table 2</a:t>
            </a:r>
            <a:r>
              <a:rPr lang="de-DE" sz="1600" dirty="0">
                <a:effectLst/>
                <a:latin typeface="+mj-lt"/>
                <a:ea typeface="Times New Roman" panose="02020603050405020304" pitchFamily="18" charset="0"/>
                <a:cs typeface="Times New Roman" panose="02020603050405020304" pitchFamily="18" charset="0"/>
              </a:rPr>
              <a:t> approximate improvement percentages are provided for the smaller batch sizes analyzed in this paper, showing a roughly 30% improvment with batch sizes of 500, and 60% improvement with batch sizes of 250.</a:t>
            </a:r>
            <a:endParaRPr lang="en-US" sz="1600" dirty="0">
              <a:effectLst/>
              <a:latin typeface="+mj-lt"/>
              <a:ea typeface="Times New Roman" panose="02020603050405020304" pitchFamily="18" charset="0"/>
              <a:cs typeface="Times New Roman" panose="02020603050405020304" pitchFamily="18" charset="0"/>
            </a:endParaRPr>
          </a:p>
          <a:p>
            <a:pPr marL="0" marR="0"/>
            <a:endParaRPr lang="en-US" sz="1600" dirty="0">
              <a:effectLst/>
              <a:latin typeface="+mj-lt"/>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4AFB856C-C4D9-D036-1847-D6F0BBC3CB69}"/>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5C02511F-2825-01C5-1622-9FE0B1D97481}"/>
              </a:ext>
            </a:extLst>
          </p:cNvPr>
          <p:cNvSpPr>
            <a:spLocks noGrp="1"/>
          </p:cNvSpPr>
          <p:nvPr>
            <p:ph type="sldNum" sz="quarter" idx="11"/>
          </p:nvPr>
        </p:nvSpPr>
        <p:spPr/>
        <p:txBody>
          <a:bodyPr/>
          <a:lstStyle/>
          <a:p>
            <a:fld id="{64E5BE4B-2FBF-4174-9E62-85FAD1CB43A6}" type="slidenum">
              <a:rPr lang="en-US" smtClean="0"/>
              <a:pPr/>
              <a:t>20</a:t>
            </a:fld>
            <a:endParaRPr lang="en-US" dirty="0"/>
          </a:p>
        </p:txBody>
      </p:sp>
      <p:pic>
        <p:nvPicPr>
          <p:cNvPr id="11" name="Picture 10">
            <a:extLst>
              <a:ext uri="{FF2B5EF4-FFF2-40B4-BE49-F238E27FC236}">
                <a16:creationId xmlns:a16="http://schemas.microsoft.com/office/drawing/2014/main" id="{57709013-9D89-3B54-0572-A9DB8B5415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910" y="1203647"/>
            <a:ext cx="3768450" cy="3147571"/>
          </a:xfrm>
          <a:prstGeom prst="rect">
            <a:avLst/>
          </a:prstGeom>
          <a:noFill/>
          <a:ln>
            <a:noFill/>
          </a:ln>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D6BB826C-9EEB-70A4-107A-47C1D11314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9436" y="4494987"/>
            <a:ext cx="7101262" cy="1866984"/>
          </a:xfrm>
          <a:prstGeom prst="rect">
            <a:avLst/>
          </a:prstGeom>
          <a:noFill/>
          <a:ln>
            <a:noFill/>
          </a:ln>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165ED4BD-1FF1-E5DF-0335-297F7877D2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2390" y="4494987"/>
            <a:ext cx="1285361" cy="1866985"/>
          </a:xfrm>
          <a:prstGeom prst="rect">
            <a:avLst/>
          </a:prstGeom>
          <a:noFill/>
          <a:ln>
            <a:noFill/>
          </a:ln>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6818B4CF-7E29-E9C9-D848-7AAEF9A352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62495" y="4494987"/>
            <a:ext cx="1300135" cy="1866984"/>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17836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2B5B-00A9-4F16-7410-12B614CC6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F53AB-37A1-3627-F153-E3E82DEF6FE8}"/>
              </a:ext>
            </a:extLst>
          </p:cNvPr>
          <p:cNvSpPr>
            <a:spLocks noGrp="1"/>
          </p:cNvSpPr>
          <p:nvPr>
            <p:ph type="title"/>
          </p:nvPr>
        </p:nvSpPr>
        <p:spPr/>
        <p:txBody>
          <a:bodyPr/>
          <a:lstStyle/>
          <a:p>
            <a:r>
              <a:rPr lang="en-US" dirty="0"/>
              <a:t>REMEDIAL METHODS</a:t>
            </a:r>
            <a:br>
              <a:rPr lang="en-US" dirty="0"/>
            </a:br>
            <a: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binning</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4E558BEF-2E52-803A-01FB-D98492A38255}"/>
              </a:ext>
            </a:extLst>
          </p:cNvPr>
          <p:cNvSpPr>
            <a:spLocks noGrp="1"/>
          </p:cNvSpPr>
          <p:nvPr>
            <p:ph idx="1"/>
          </p:nvPr>
        </p:nvSpPr>
        <p:spPr>
          <a:xfrm>
            <a:off x="548640" y="1600198"/>
            <a:ext cx="7048858" cy="4572000"/>
          </a:xfrm>
        </p:spPr>
        <p:txBody>
          <a:bodyPr/>
          <a:lstStyle/>
          <a:p>
            <a:pPr marL="0" marR="0"/>
            <a:r>
              <a:rPr lang="en-US" sz="1800" dirty="0">
                <a:effectLst/>
                <a:latin typeface="+mj-lt"/>
                <a:ea typeface="Times New Roman" panose="02020603050405020304" pitchFamily="18" charset="0"/>
                <a:cs typeface="Times New Roman" panose="02020603050405020304" pitchFamily="18" charset="0"/>
              </a:rPr>
              <a:t>The second remedial option would be to bin adjacent batches together, forfeiting granularity on individual parts to improve the distribution standard deviations.  </a:t>
            </a:r>
          </a:p>
          <a:p>
            <a:pPr marL="0" marR="0"/>
            <a:r>
              <a:rPr lang="en-US" sz="1800" dirty="0">
                <a:effectLst/>
                <a:latin typeface="+mj-lt"/>
                <a:ea typeface="Times New Roman" panose="02020603050405020304" pitchFamily="18" charset="0"/>
                <a:cs typeface="Times New Roman" panose="02020603050405020304" pitchFamily="18" charset="0"/>
              </a:rPr>
              <a:t>This may not be appropriate in many cases were losing track of any number of parts would be concerning but may be possible in situations where having exactly precise counts of parts is not needed.  </a:t>
            </a:r>
          </a:p>
          <a:p>
            <a:pPr marL="0" marR="0"/>
            <a:r>
              <a:rPr lang="en-US" sz="1800" dirty="0">
                <a:effectLst/>
                <a:latin typeface="+mj-lt"/>
                <a:ea typeface="Times New Roman" panose="02020603050405020304" pitchFamily="18" charset="0"/>
                <a:cs typeface="Times New Roman" panose="02020603050405020304" pitchFamily="18" charset="0"/>
              </a:rPr>
              <a:t>In this case, the bin size is chosen first (size 3 in this example), and the batch weight sums are then stacked and considered one batch sum.  </a:t>
            </a:r>
          </a:p>
          <a:p>
            <a:pPr marL="0" marR="0"/>
            <a:r>
              <a:rPr lang="en-US" sz="1800" dirty="0">
                <a:effectLst/>
                <a:latin typeface="+mj-lt"/>
                <a:ea typeface="Times New Roman" panose="02020603050405020304" pitchFamily="18" charset="0"/>
                <a:cs typeface="Times New Roman" panose="02020603050405020304" pitchFamily="18" charset="0"/>
              </a:rPr>
              <a:t>For the example shown, distributions of part sums for bins 996-998, 999-1001, and 1002-1004 are generated.  </a:t>
            </a:r>
          </a:p>
          <a:p>
            <a:pPr marL="0" marR="0"/>
            <a:r>
              <a:rPr lang="en-US" sz="1800" dirty="0">
                <a:effectLst/>
                <a:latin typeface="+mj-lt"/>
                <a:ea typeface="Times New Roman" panose="02020603050405020304" pitchFamily="18" charset="0"/>
                <a:cs typeface="Times New Roman" panose="02020603050405020304" pitchFamily="18" charset="0"/>
              </a:rPr>
              <a:t>Treating each group of 3 as an individual distribution, the process of creating the LDA model is repeated as before.  </a:t>
            </a:r>
          </a:p>
          <a:p>
            <a:pPr marL="0" marR="0"/>
            <a:r>
              <a:rPr lang="en-US" sz="1800" dirty="0">
                <a:effectLst/>
                <a:latin typeface="+mj-lt"/>
                <a:ea typeface="Times New Roman" panose="02020603050405020304" pitchFamily="18" charset="0"/>
                <a:cs typeface="Times New Roman" panose="02020603050405020304" pitchFamily="18" charset="0"/>
              </a:rPr>
              <a:t>Summary Table 2 shows an approximate improvement of 64% from size 3 binning alone.  </a:t>
            </a:r>
            <a:endParaRPr lang="en-US" sz="1800" dirty="0">
              <a:effectLst/>
              <a:latin typeface="Microsoft Sans Serif" panose="020B060402020202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4E1FD5E-1A93-5B4D-6120-10285688F827}"/>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6D5E2893-EC06-1252-DE3B-283D81CC92DB}"/>
              </a:ext>
            </a:extLst>
          </p:cNvPr>
          <p:cNvSpPr>
            <a:spLocks noGrp="1"/>
          </p:cNvSpPr>
          <p:nvPr>
            <p:ph type="sldNum" sz="quarter" idx="11"/>
          </p:nvPr>
        </p:nvSpPr>
        <p:spPr/>
        <p:txBody>
          <a:bodyPr/>
          <a:lstStyle/>
          <a:p>
            <a:fld id="{64E5BE4B-2FBF-4174-9E62-85FAD1CB43A6}" type="slidenum">
              <a:rPr lang="en-US" smtClean="0"/>
              <a:pPr/>
              <a:t>21</a:t>
            </a:fld>
            <a:endParaRPr lang="en-US" dirty="0"/>
          </a:p>
        </p:txBody>
      </p:sp>
      <p:pic>
        <p:nvPicPr>
          <p:cNvPr id="8" name="Picture 7">
            <a:extLst>
              <a:ext uri="{FF2B5EF4-FFF2-40B4-BE49-F238E27FC236}">
                <a16:creationId xmlns:a16="http://schemas.microsoft.com/office/drawing/2014/main" id="{AAC28AF7-EC98-AEBF-82E0-5484A6F9BC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8588" y="1116918"/>
            <a:ext cx="2542786" cy="1758151"/>
          </a:xfrm>
          <a:prstGeom prst="rect">
            <a:avLst/>
          </a:prstGeom>
          <a:noFill/>
          <a:ln>
            <a:noFill/>
          </a:ln>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8484598C-ADAE-F0D6-26BE-5E569FAD0C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6568" y="1472859"/>
            <a:ext cx="2241613" cy="1758151"/>
          </a:xfrm>
          <a:prstGeom prst="rect">
            <a:avLst/>
          </a:prstGeom>
          <a:noFill/>
          <a:ln>
            <a:noFill/>
          </a:ln>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465BEA47-E46B-A9FC-A967-9AE8D0D8F2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3191" y="3320953"/>
            <a:ext cx="2234649" cy="3218503"/>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74531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BAECD-DBBE-2E4B-7F89-49637F7BD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556B9-81B4-DABF-3607-659F4E387D9C}"/>
              </a:ext>
            </a:extLst>
          </p:cNvPr>
          <p:cNvSpPr>
            <a:spLocks noGrp="1"/>
          </p:cNvSpPr>
          <p:nvPr>
            <p:ph type="title"/>
          </p:nvPr>
        </p:nvSpPr>
        <p:spPr/>
        <p:txBody>
          <a:bodyPr/>
          <a:lstStyle/>
          <a:p>
            <a:r>
              <a:rPr lang="en-US" dirty="0"/>
              <a:t>REMEDIAL METHODS</a:t>
            </a:r>
            <a:br>
              <a:rPr lang="en-US" dirty="0"/>
            </a:br>
            <a: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Hybrid approach</a:t>
            </a:r>
            <a:br>
              <a:rPr lang="en-US" dirty="0"/>
            </a:br>
            <a:endParaRPr lang="en-US" dirty="0"/>
          </a:p>
        </p:txBody>
      </p:sp>
      <p:sp>
        <p:nvSpPr>
          <p:cNvPr id="3" name="Content Placeholder 2">
            <a:extLst>
              <a:ext uri="{FF2B5EF4-FFF2-40B4-BE49-F238E27FC236}">
                <a16:creationId xmlns:a16="http://schemas.microsoft.com/office/drawing/2014/main" id="{77E49851-1628-66A5-C5CB-4809806DF9E7}"/>
              </a:ext>
            </a:extLst>
          </p:cNvPr>
          <p:cNvSpPr>
            <a:spLocks noGrp="1"/>
          </p:cNvSpPr>
          <p:nvPr>
            <p:ph idx="1"/>
          </p:nvPr>
        </p:nvSpPr>
        <p:spPr>
          <a:xfrm>
            <a:off x="548640" y="1600198"/>
            <a:ext cx="7288198" cy="4572000"/>
          </a:xfrm>
        </p:spPr>
        <p:txBody>
          <a:bodyPr/>
          <a:lstStyle/>
          <a:p>
            <a:pPr marL="0" marR="0"/>
            <a:r>
              <a:rPr lang="en-US" sz="1800" dirty="0">
                <a:effectLst/>
                <a:latin typeface="+mj-lt"/>
                <a:ea typeface="Times New Roman" panose="02020603050405020304" pitchFamily="18" charset="0"/>
                <a:cs typeface="Times New Roman" panose="02020603050405020304" pitchFamily="18" charset="0"/>
              </a:rPr>
              <a:t>The final option to consider if using only one option will not achieve the desired misclassification risk is to use a hybrid approach.  </a:t>
            </a:r>
          </a:p>
          <a:p>
            <a:pPr marL="0" marR="0"/>
            <a:r>
              <a:rPr lang="en-US" sz="1800" dirty="0">
                <a:latin typeface="+mj-lt"/>
                <a:ea typeface="Times New Roman" panose="02020603050405020304" pitchFamily="18" charset="0"/>
                <a:cs typeface="Times New Roman" panose="02020603050405020304" pitchFamily="18" charset="0"/>
              </a:rPr>
              <a:t>Users can deploy any combination of binning and smaller batch sizes to leverage the beneficial effects from both simultaneously.</a:t>
            </a:r>
          </a:p>
          <a:p>
            <a:pPr marL="0" marR="0"/>
            <a:r>
              <a:rPr lang="en-US" sz="1800" dirty="0">
                <a:effectLst/>
                <a:latin typeface="+mj-lt"/>
                <a:ea typeface="Times New Roman" panose="02020603050405020304" pitchFamily="18" charset="0"/>
                <a:cs typeface="Times New Roman" panose="02020603050405020304" pitchFamily="18" charset="0"/>
              </a:rPr>
              <a:t>Shown as an example, size 3 binning is incorporated alongside smaller batch sizes of 500, showing an approximate misclassification improvement of 75%.</a:t>
            </a:r>
          </a:p>
          <a:p>
            <a:pPr marL="0" marR="0"/>
            <a:endParaRPr lang="en-US" sz="1800" dirty="0">
              <a:effectLst/>
              <a:latin typeface="Microsoft Sans Serif" panose="020B060402020202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9DF2D24-917B-8B61-81FA-10E475A2FC22}"/>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93820244-4B69-0CB1-11E5-8485FE71392C}"/>
              </a:ext>
            </a:extLst>
          </p:cNvPr>
          <p:cNvSpPr>
            <a:spLocks noGrp="1"/>
          </p:cNvSpPr>
          <p:nvPr>
            <p:ph type="sldNum" sz="quarter" idx="11"/>
          </p:nvPr>
        </p:nvSpPr>
        <p:spPr/>
        <p:txBody>
          <a:bodyPr/>
          <a:lstStyle/>
          <a:p>
            <a:fld id="{64E5BE4B-2FBF-4174-9E62-85FAD1CB43A6}" type="slidenum">
              <a:rPr lang="en-US" smtClean="0"/>
              <a:pPr/>
              <a:t>22</a:t>
            </a:fld>
            <a:endParaRPr lang="en-US" dirty="0"/>
          </a:p>
        </p:txBody>
      </p:sp>
      <p:pic>
        <p:nvPicPr>
          <p:cNvPr id="8" name="Picture 7">
            <a:extLst>
              <a:ext uri="{FF2B5EF4-FFF2-40B4-BE49-F238E27FC236}">
                <a16:creationId xmlns:a16="http://schemas.microsoft.com/office/drawing/2014/main" id="{FA8AEE51-0A2B-7530-D878-95F72C6FA6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3251" y="1431494"/>
            <a:ext cx="3046859" cy="4191302"/>
          </a:xfrm>
          <a:prstGeom prst="rect">
            <a:avLst/>
          </a:prstGeom>
          <a:noFill/>
          <a:ln>
            <a:noFill/>
          </a:ln>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BC2699C6-D6DB-1867-3A30-8E30A7A7DE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8622" y="4007404"/>
            <a:ext cx="3307270" cy="2338010"/>
          </a:xfrm>
          <a:prstGeom prst="rect">
            <a:avLst/>
          </a:prstGeom>
          <a:noFill/>
          <a:ln>
            <a:noFill/>
          </a:ln>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3509FC63-26E1-F1BF-2497-1140F40C27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9560" y="4007404"/>
            <a:ext cx="2981005" cy="2338010"/>
          </a:xfrm>
          <a:prstGeom prst="rect">
            <a:avLst/>
          </a:prstGeom>
          <a:noFill/>
          <a:ln>
            <a:noFill/>
          </a:ln>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20FFEC3C-3639-D3F1-C9CF-FD9E742D4A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8622" y="3970582"/>
            <a:ext cx="3307270" cy="2338010"/>
          </a:xfrm>
          <a:prstGeom prst="rect">
            <a:avLst/>
          </a:prstGeom>
          <a:noFill/>
          <a:ln>
            <a:noFill/>
          </a:ln>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21D7F972-CEC3-A8F7-ABAF-6619B85109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9560" y="3970582"/>
            <a:ext cx="2981005" cy="2338010"/>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9003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FEC1A-C327-8CE2-A0BB-D06E94111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A967F8-FFEF-B2A3-5B62-4ADAC4E1FE28}"/>
              </a:ext>
            </a:extLst>
          </p:cNvPr>
          <p:cNvSpPr>
            <a:spLocks noGrp="1"/>
          </p:cNvSpPr>
          <p:nvPr>
            <p:ph type="title"/>
          </p:nvPr>
        </p:nvSpPr>
        <p:spPr/>
        <p:txBody>
          <a:bodyPr/>
          <a:lstStyle/>
          <a:p>
            <a:r>
              <a:rPr lang="en-US" dirty="0"/>
              <a:t>TABLE 2</a:t>
            </a:r>
            <a:br>
              <a:rPr lang="en-US" dirty="0"/>
            </a:br>
            <a:r>
              <a:rPr lang="en-US" sz="1800" dirty="0">
                <a:effectLst/>
                <a:latin typeface="Microsoft Sans Serif" panose="020B0604020202020204" pitchFamily="34" charset="0"/>
                <a:ea typeface="Times New Roman" panose="02020603050405020304" pitchFamily="18" charset="0"/>
                <a:cs typeface="Times New Roman" panose="02020603050405020304" pitchFamily="18" charset="0"/>
              </a:rPr>
              <a:t>Approximate Remedial Measure Improvements for Excessive Overlap Example </a:t>
            </a:r>
            <a:br>
              <a:rPr lang="en-US" dirty="0"/>
            </a:br>
            <a:endParaRPr lang="en-US" dirty="0"/>
          </a:p>
        </p:txBody>
      </p:sp>
      <p:sp>
        <p:nvSpPr>
          <p:cNvPr id="4" name="Date Placeholder 3">
            <a:extLst>
              <a:ext uri="{FF2B5EF4-FFF2-40B4-BE49-F238E27FC236}">
                <a16:creationId xmlns:a16="http://schemas.microsoft.com/office/drawing/2014/main" id="{315818A5-7688-60AA-E5ED-5DF30B2E3A9B}"/>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0102D145-C4A1-6973-FA5A-0540D9C42D76}"/>
              </a:ext>
            </a:extLst>
          </p:cNvPr>
          <p:cNvSpPr>
            <a:spLocks noGrp="1"/>
          </p:cNvSpPr>
          <p:nvPr>
            <p:ph type="sldNum" sz="quarter" idx="11"/>
          </p:nvPr>
        </p:nvSpPr>
        <p:spPr/>
        <p:txBody>
          <a:bodyPr/>
          <a:lstStyle/>
          <a:p>
            <a:fld id="{64E5BE4B-2FBF-4174-9E62-85FAD1CB43A6}" type="slidenum">
              <a:rPr lang="en-US" smtClean="0"/>
              <a:pPr/>
              <a:t>23</a:t>
            </a:fld>
            <a:endParaRPr lang="en-US" dirty="0"/>
          </a:p>
        </p:txBody>
      </p:sp>
      <p:graphicFrame>
        <p:nvGraphicFramePr>
          <p:cNvPr id="10" name="Table 9">
            <a:extLst>
              <a:ext uri="{FF2B5EF4-FFF2-40B4-BE49-F238E27FC236}">
                <a16:creationId xmlns:a16="http://schemas.microsoft.com/office/drawing/2014/main" id="{6F735C16-DE86-4F24-9BD6-B0F6EC78FF68}"/>
              </a:ext>
            </a:extLst>
          </p:cNvPr>
          <p:cNvGraphicFramePr>
            <a:graphicFrameLocks noGrp="1"/>
          </p:cNvGraphicFramePr>
          <p:nvPr>
            <p:extLst>
              <p:ext uri="{D42A27DB-BD31-4B8C-83A1-F6EECF244321}">
                <p14:modId xmlns:p14="http://schemas.microsoft.com/office/powerpoint/2010/main" val="1185147159"/>
              </p:ext>
            </p:extLst>
          </p:nvPr>
        </p:nvGraphicFramePr>
        <p:xfrm>
          <a:off x="1237717" y="1827384"/>
          <a:ext cx="9716566" cy="4300513"/>
        </p:xfrm>
        <a:graphic>
          <a:graphicData uri="http://schemas.openxmlformats.org/drawingml/2006/table">
            <a:tbl>
              <a:tblPr firstRow="1" firstCol="1" bandRow="1"/>
              <a:tblGrid>
                <a:gridCol w="2515406">
                  <a:extLst>
                    <a:ext uri="{9D8B030D-6E8A-4147-A177-3AD203B41FA5}">
                      <a16:colId xmlns:a16="http://schemas.microsoft.com/office/drawing/2014/main" val="4271730918"/>
                    </a:ext>
                  </a:extLst>
                </a:gridCol>
                <a:gridCol w="1620261">
                  <a:extLst>
                    <a:ext uri="{9D8B030D-6E8A-4147-A177-3AD203B41FA5}">
                      <a16:colId xmlns:a16="http://schemas.microsoft.com/office/drawing/2014/main" val="2380845923"/>
                    </a:ext>
                  </a:extLst>
                </a:gridCol>
                <a:gridCol w="1890305">
                  <a:extLst>
                    <a:ext uri="{9D8B030D-6E8A-4147-A177-3AD203B41FA5}">
                      <a16:colId xmlns:a16="http://schemas.microsoft.com/office/drawing/2014/main" val="2057195061"/>
                    </a:ext>
                  </a:extLst>
                </a:gridCol>
                <a:gridCol w="2070333">
                  <a:extLst>
                    <a:ext uri="{9D8B030D-6E8A-4147-A177-3AD203B41FA5}">
                      <a16:colId xmlns:a16="http://schemas.microsoft.com/office/drawing/2014/main" val="2489783700"/>
                    </a:ext>
                  </a:extLst>
                </a:gridCol>
                <a:gridCol w="1620261">
                  <a:extLst>
                    <a:ext uri="{9D8B030D-6E8A-4147-A177-3AD203B41FA5}">
                      <a16:colId xmlns:a16="http://schemas.microsoft.com/office/drawing/2014/main" val="630976660"/>
                    </a:ext>
                  </a:extLst>
                </a:gridCol>
              </a:tblGrid>
              <a:tr h="1000885">
                <a:tc>
                  <a:txBody>
                    <a:bodyPr/>
                    <a:lstStyle/>
                    <a:p>
                      <a:pPr marL="0" marR="0" algn="ctr">
                        <a:spcBef>
                          <a:spcPts val="600"/>
                        </a:spcBef>
                        <a:spcAft>
                          <a:spcPts val="600"/>
                        </a:spcAft>
                      </a:pPr>
                      <a:r>
                        <a:rPr lang="en-US" sz="1600" dirty="0">
                          <a:solidFill>
                            <a:srgbClr val="FFFFFF"/>
                          </a:solidFill>
                          <a:effectLst/>
                          <a:latin typeface="+mj-lt"/>
                          <a:ea typeface="Times New Roman" panose="02020603050405020304" pitchFamily="18" charset="0"/>
                          <a:cs typeface="Times New Roman" panose="02020603050405020304" pitchFamily="18" charset="0"/>
                        </a:rPr>
                        <a:t>Remedial Measure</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600"/>
                        </a:spcBef>
                        <a:spcAft>
                          <a:spcPts val="600"/>
                        </a:spcAft>
                      </a:pPr>
                      <a:r>
                        <a:rPr lang="en-US" sz="1600" dirty="0">
                          <a:solidFill>
                            <a:srgbClr val="FFFFFF"/>
                          </a:solidFill>
                          <a:effectLst/>
                          <a:latin typeface="+mj-lt"/>
                          <a:ea typeface="Times New Roman" panose="02020603050405020304" pitchFamily="18" charset="0"/>
                          <a:cs typeface="Times New Roman" panose="02020603050405020304" pitchFamily="18" charset="0"/>
                        </a:rPr>
                        <a:t>% Distribution Overlap</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600"/>
                        </a:spcBef>
                        <a:spcAft>
                          <a:spcPts val="600"/>
                        </a:spcAft>
                      </a:pPr>
                      <a:r>
                        <a:rPr lang="en-US" sz="1600" dirty="0">
                          <a:solidFill>
                            <a:srgbClr val="FFFFFF"/>
                          </a:solidFill>
                          <a:effectLst/>
                          <a:latin typeface="+mj-lt"/>
                          <a:ea typeface="Times New Roman" panose="02020603050405020304" pitchFamily="18" charset="0"/>
                          <a:cs typeface="Times New Roman" panose="02020603050405020304" pitchFamily="18" charset="0"/>
                        </a:rPr>
                        <a:t>Overall Misclassification Rate of LDA</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600"/>
                        </a:spcBef>
                        <a:spcAft>
                          <a:spcPts val="600"/>
                        </a:spcAft>
                      </a:pPr>
                      <a:r>
                        <a:rPr lang="en-US" sz="1600" dirty="0">
                          <a:solidFill>
                            <a:srgbClr val="FFFFFF"/>
                          </a:solidFill>
                          <a:effectLst/>
                          <a:latin typeface="+mj-lt"/>
                          <a:ea typeface="Times New Roman" panose="02020603050405020304" pitchFamily="18" charset="0"/>
                          <a:cs typeface="Times New Roman" panose="02020603050405020304" pitchFamily="18" charset="0"/>
                        </a:rPr>
                        <a:t>% Misclassification Improvement</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600"/>
                        </a:spcBef>
                        <a:spcAft>
                          <a:spcPts val="600"/>
                        </a:spcAft>
                      </a:pPr>
                      <a:r>
                        <a:rPr lang="en-US" sz="1600" dirty="0">
                          <a:solidFill>
                            <a:srgbClr val="FFFFFF"/>
                          </a:solidFill>
                          <a:effectLst/>
                          <a:latin typeface="+mj-lt"/>
                          <a:ea typeface="Times New Roman" panose="02020603050405020304" pitchFamily="18" charset="0"/>
                          <a:cs typeface="Times New Roman" panose="02020603050405020304" pitchFamily="18" charset="0"/>
                        </a:rPr>
                        <a:t>% Overlap Improvement</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137116942"/>
                  </a:ext>
                </a:extLst>
              </a:tr>
              <a:tr h="376053">
                <a:tc>
                  <a:txBody>
                    <a:bodyPr/>
                    <a:lstStyle/>
                    <a:p>
                      <a:pPr marL="0" marR="0" algn="ctr">
                        <a:spcBef>
                          <a:spcPts val="600"/>
                        </a:spcBef>
                        <a:spcAft>
                          <a:spcPts val="60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None, 1000 Batch Size</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0.8553</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0.3447</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n/a</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n/a</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719686523"/>
                  </a:ext>
                </a:extLst>
              </a:tr>
              <a:tr h="376053">
                <a:tc>
                  <a:txBody>
                    <a:bodyPr/>
                    <a:lstStyle/>
                    <a:p>
                      <a:pPr marL="0" marR="0" algn="ctr">
                        <a:spcBef>
                          <a:spcPts val="600"/>
                        </a:spcBef>
                        <a:spcAft>
                          <a:spcPts val="600"/>
                        </a:spcAft>
                      </a:pPr>
                      <a:r>
                        <a:rPr lang="en-US" sz="1600" dirty="0">
                          <a:effectLst/>
                          <a:latin typeface="+mj-lt"/>
                          <a:ea typeface="Times New Roman" panose="02020603050405020304" pitchFamily="18" charset="0"/>
                          <a:cs typeface="Times New Roman" panose="02020603050405020304" pitchFamily="18" charset="0"/>
                        </a:rPr>
                        <a:t>Smaller Batch, 750</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0.7798</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0.3086</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0.1046</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0.0883</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51881897"/>
                  </a:ext>
                </a:extLst>
              </a:tr>
              <a:tr h="376053">
                <a:tc>
                  <a:txBody>
                    <a:bodyPr/>
                    <a:lstStyle/>
                    <a:p>
                      <a:pPr marL="0" marR="0" algn="ctr">
                        <a:spcBef>
                          <a:spcPts val="600"/>
                        </a:spcBef>
                        <a:spcAft>
                          <a:spcPts val="60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Smaller Batch, 500</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0.675</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0.2494</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0.2765</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0.2108</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3649999884"/>
                  </a:ext>
                </a:extLst>
              </a:tr>
              <a:tr h="376053">
                <a:tc>
                  <a:txBody>
                    <a:bodyPr/>
                    <a:lstStyle/>
                    <a:p>
                      <a:pPr marL="0" marR="0" algn="ctr">
                        <a:spcBef>
                          <a:spcPts val="600"/>
                        </a:spcBef>
                        <a:spcAft>
                          <a:spcPts val="600"/>
                        </a:spcAft>
                      </a:pPr>
                      <a:r>
                        <a:rPr lang="en-US" sz="1600" dirty="0">
                          <a:effectLst/>
                          <a:latin typeface="+mj-lt"/>
                          <a:ea typeface="Times New Roman" panose="02020603050405020304" pitchFamily="18" charset="0"/>
                          <a:cs typeface="Times New Roman" panose="02020603050405020304" pitchFamily="18" charset="0"/>
                        </a:rPr>
                        <a:t>Smaller Batch, 250</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0.3986</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0.1364</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0.6042</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0.5340</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2221370639"/>
                  </a:ext>
                </a:extLst>
              </a:tr>
              <a:tr h="376053">
                <a:tc>
                  <a:txBody>
                    <a:bodyPr/>
                    <a:lstStyle/>
                    <a:p>
                      <a:pPr marL="0" marR="0" algn="ctr">
                        <a:spcBef>
                          <a:spcPts val="600"/>
                        </a:spcBef>
                        <a:spcAft>
                          <a:spcPts val="60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Smaller Batch, 100</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0.0914</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0.0305</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0.9114</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0.8931</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965749537"/>
                  </a:ext>
                </a:extLst>
              </a:tr>
              <a:tr h="376053">
                <a:tc>
                  <a:txBody>
                    <a:bodyPr/>
                    <a:lstStyle/>
                    <a:p>
                      <a:pPr marL="0" marR="0" algn="ctr">
                        <a:spcBef>
                          <a:spcPts val="600"/>
                        </a:spcBef>
                        <a:spcAft>
                          <a:spcPts val="600"/>
                        </a:spcAft>
                      </a:pPr>
                      <a:r>
                        <a:rPr lang="en-US" sz="1600" dirty="0">
                          <a:effectLst/>
                          <a:latin typeface="+mj-lt"/>
                          <a:ea typeface="Times New Roman" panose="02020603050405020304" pitchFamily="18" charset="0"/>
                          <a:cs typeface="Times New Roman" panose="02020603050405020304" pitchFamily="18" charset="0"/>
                        </a:rPr>
                        <a:t>Smaller Batch, 50</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0.0101</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0.0034</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0.9903</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0.9882</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82731347"/>
                  </a:ext>
                </a:extLst>
              </a:tr>
              <a:tr h="376053">
                <a:tc>
                  <a:txBody>
                    <a:bodyPr/>
                    <a:lstStyle/>
                    <a:p>
                      <a:pPr marL="0" marR="0" algn="ctr">
                        <a:spcBef>
                          <a:spcPts val="600"/>
                        </a:spcBef>
                        <a:spcAft>
                          <a:spcPts val="60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Binning only, Size 3</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0.3688</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0.1256</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0.6357</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r>
                        <a:rPr lang="en-US" sz="1600" dirty="0">
                          <a:solidFill>
                            <a:srgbClr val="000000"/>
                          </a:solidFill>
                          <a:effectLst/>
                          <a:latin typeface="+mj-lt"/>
                          <a:ea typeface="Times New Roman" panose="02020603050405020304" pitchFamily="18" charset="0"/>
                          <a:cs typeface="Times New Roman" panose="02020603050405020304" pitchFamily="18" charset="0"/>
                        </a:rPr>
                        <a:t>0.5688</a:t>
                      </a:r>
                      <a:endParaRPr lang="en-US" sz="1600" dirty="0">
                        <a:effectLst/>
                        <a:latin typeface="+mj-lt"/>
                        <a:ea typeface="Times New Roman" panose="02020603050405020304" pitchFamily="18" charset="0"/>
                        <a:cs typeface="Times New Roman" panose="02020603050405020304" pitchFamily="18" charset="0"/>
                      </a:endParaRP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3168817105"/>
                  </a:ext>
                </a:extLst>
              </a:tr>
              <a:tr h="667257">
                <a:tc>
                  <a:txBody>
                    <a:bodyPr/>
                    <a:lstStyle/>
                    <a:p>
                      <a:pPr marL="0" marR="0" algn="ctr">
                        <a:spcBef>
                          <a:spcPts val="600"/>
                        </a:spcBef>
                        <a:spcAft>
                          <a:spcPts val="600"/>
                        </a:spcAft>
                      </a:pPr>
                      <a:r>
                        <a:rPr lang="en-US" sz="1600" dirty="0">
                          <a:effectLst/>
                          <a:latin typeface="+mj-lt"/>
                          <a:ea typeface="Times New Roman" panose="02020603050405020304" pitchFamily="18" charset="0"/>
                          <a:cs typeface="Times New Roman" panose="02020603050405020304" pitchFamily="18" charset="0"/>
                        </a:rPr>
                        <a:t>Smaller Batch, 500 &amp; Binning, Size 3</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0.2562</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0.0861</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0.7502</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r>
                        <a:rPr lang="en-US" sz="1600" dirty="0">
                          <a:effectLst/>
                          <a:latin typeface="+mj-lt"/>
                          <a:ea typeface="Times New Roman" panose="02020603050405020304" pitchFamily="18" charset="0"/>
                          <a:cs typeface="Times New Roman" panose="02020603050405020304" pitchFamily="18" charset="0"/>
                        </a:rPr>
                        <a:t>0.7005</a:t>
                      </a:r>
                    </a:p>
                  </a:txBody>
                  <a:tcPr marL="96390" marR="963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28246650"/>
                  </a:ext>
                </a:extLst>
              </a:tr>
            </a:tbl>
          </a:graphicData>
        </a:graphic>
      </p:graphicFrame>
    </p:spTree>
    <p:extLst>
      <p:ext uri="{BB962C8B-B14F-4D97-AF65-F5344CB8AC3E}">
        <p14:creationId xmlns:p14="http://schemas.microsoft.com/office/powerpoint/2010/main" val="20835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101B3-60A6-D8AE-BDCF-A0FB37BC7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AE5CA-29F9-DEF5-28BF-CB711442966D}"/>
              </a:ext>
            </a:extLst>
          </p:cNvPr>
          <p:cNvSpPr>
            <a:spLocks noGrp="1"/>
          </p:cNvSpPr>
          <p:nvPr>
            <p:ph type="title"/>
          </p:nvPr>
        </p:nvSpPr>
        <p:spPr/>
        <p:txBody>
          <a:bodyPr/>
          <a:lstStyle/>
          <a:p>
            <a:r>
              <a:rPr lang="en-US" dirty="0"/>
              <a:t>Conclusion and recommendations</a:t>
            </a:r>
          </a:p>
        </p:txBody>
      </p:sp>
      <p:sp>
        <p:nvSpPr>
          <p:cNvPr id="3" name="Content Placeholder 2">
            <a:extLst>
              <a:ext uri="{FF2B5EF4-FFF2-40B4-BE49-F238E27FC236}">
                <a16:creationId xmlns:a16="http://schemas.microsoft.com/office/drawing/2014/main" id="{11557E6E-DD17-753C-0F2C-9684302AEC95}"/>
              </a:ext>
            </a:extLst>
          </p:cNvPr>
          <p:cNvSpPr>
            <a:spLocks noGrp="1"/>
          </p:cNvSpPr>
          <p:nvPr>
            <p:ph idx="1"/>
          </p:nvPr>
        </p:nvSpPr>
        <p:spPr>
          <a:xfrm>
            <a:off x="548640" y="1600198"/>
            <a:ext cx="11095674" cy="4572000"/>
          </a:xfrm>
        </p:spPr>
        <p:txBody>
          <a:bodyPr/>
          <a:lstStyle/>
          <a:p>
            <a:pPr marL="0" marR="0"/>
            <a:r>
              <a:rPr lang="de-DE" sz="2200" dirty="0">
                <a:effectLst/>
                <a:latin typeface="Arial" panose="020B0604020202020204" pitchFamily="34" charset="0"/>
                <a:ea typeface="Microsoft Sans Serif" panose="020B0604020202020204" pitchFamily="34" charset="0"/>
                <a:cs typeface="Arial" panose="020B0604020202020204" pitchFamily="34" charset="0"/>
              </a:rPr>
              <a:t>When users wish to utlize </a:t>
            </a:r>
            <a:r>
              <a:rPr lang="de-DE" sz="2200" b="1" i="1" dirty="0">
                <a:effectLst/>
                <a:latin typeface="Arial" panose="020B0604020202020204" pitchFamily="34" charset="0"/>
                <a:ea typeface="Microsoft Sans Serif" panose="020B0604020202020204" pitchFamily="34" charset="0"/>
                <a:cs typeface="Arial" panose="020B0604020202020204" pitchFamily="34" charset="0"/>
              </a:rPr>
              <a:t>batch weighing</a:t>
            </a:r>
            <a:r>
              <a:rPr lang="de-DE" sz="2200" dirty="0">
                <a:effectLst/>
                <a:latin typeface="Arial" panose="020B0604020202020204" pitchFamily="34" charset="0"/>
                <a:ea typeface="Microsoft Sans Serif" panose="020B0604020202020204" pitchFamily="34" charset="0"/>
                <a:cs typeface="Arial" panose="020B0604020202020204" pitchFamily="34" charset="0"/>
              </a:rPr>
              <a:t> to save time and money, the methodology proposed provides a </a:t>
            </a:r>
            <a:r>
              <a:rPr lang="de-DE" sz="2200" b="1" i="1" dirty="0">
                <a:effectLst/>
                <a:latin typeface="Arial" panose="020B0604020202020204" pitchFamily="34" charset="0"/>
                <a:ea typeface="Microsoft Sans Serif" panose="020B0604020202020204" pitchFamily="34" charset="0"/>
                <a:cs typeface="Arial" panose="020B0604020202020204" pitchFamily="34" charset="0"/>
              </a:rPr>
              <a:t>rigorous analytical approach</a:t>
            </a:r>
            <a:r>
              <a:rPr lang="de-DE" sz="2200" dirty="0">
                <a:effectLst/>
                <a:latin typeface="Arial" panose="020B0604020202020204" pitchFamily="34" charset="0"/>
                <a:ea typeface="Microsoft Sans Serif" panose="020B0604020202020204" pitchFamily="34" charset="0"/>
                <a:cs typeface="Arial" panose="020B0604020202020204" pitchFamily="34" charset="0"/>
              </a:rPr>
              <a:t> to </a:t>
            </a:r>
            <a:r>
              <a:rPr lang="de-DE" sz="2200" b="1" i="1" dirty="0">
                <a:effectLst/>
                <a:latin typeface="Arial" panose="020B0604020202020204" pitchFamily="34" charset="0"/>
                <a:ea typeface="Microsoft Sans Serif" panose="020B0604020202020204" pitchFamily="34" charset="0"/>
                <a:cs typeface="Arial" panose="020B0604020202020204" pitchFamily="34" charset="0"/>
              </a:rPr>
              <a:t>quantify the risks </a:t>
            </a:r>
            <a:r>
              <a:rPr lang="de-DE" sz="2200" dirty="0">
                <a:effectLst/>
                <a:latin typeface="Arial" panose="020B0604020202020204" pitchFamily="34" charset="0"/>
                <a:ea typeface="Microsoft Sans Serif" panose="020B0604020202020204" pitchFamily="34" charset="0"/>
                <a:cs typeface="Arial" panose="020B0604020202020204" pitchFamily="34" charset="0"/>
              </a:rPr>
              <a:t>involved.</a:t>
            </a:r>
          </a:p>
          <a:p>
            <a:pPr marL="0" marR="0"/>
            <a:r>
              <a:rPr lang="de-DE" sz="2200" dirty="0">
                <a:latin typeface="Arial" panose="020B0604020202020204" pitchFamily="34" charset="0"/>
                <a:ea typeface="Microsoft Sans Serif" panose="020B0604020202020204" pitchFamily="34" charset="0"/>
                <a:cs typeface="Arial" panose="020B0604020202020204" pitchFamily="34" charset="0"/>
              </a:rPr>
              <a:t>With a thorough understanding of the measurement systems involved and </a:t>
            </a:r>
            <a:r>
              <a:rPr lang="de-DE" sz="2200" b="1" i="1" dirty="0">
                <a:latin typeface="Arial" panose="020B0604020202020204" pitchFamily="34" charset="0"/>
                <a:ea typeface="Microsoft Sans Serif" panose="020B0604020202020204" pitchFamily="34" charset="0"/>
                <a:cs typeface="Arial" panose="020B0604020202020204" pitchFamily="34" charset="0"/>
              </a:rPr>
              <a:t>continuous process monitoring</a:t>
            </a:r>
            <a:r>
              <a:rPr lang="de-DE" sz="2200" dirty="0">
                <a:latin typeface="Arial" panose="020B0604020202020204" pitchFamily="34" charset="0"/>
                <a:ea typeface="Microsoft Sans Serif" panose="020B0604020202020204" pitchFamily="34" charset="0"/>
                <a:cs typeface="Arial" panose="020B0604020202020204" pitchFamily="34" charset="0"/>
              </a:rPr>
              <a:t> of individual part weights, successful application of the methodology is </a:t>
            </a:r>
            <a:r>
              <a:rPr lang="de-DE" sz="2200" b="1" i="1" dirty="0">
                <a:latin typeface="Arial" panose="020B0604020202020204" pitchFamily="34" charset="0"/>
                <a:ea typeface="Microsoft Sans Serif" panose="020B0604020202020204" pitchFamily="34" charset="0"/>
                <a:cs typeface="Arial" panose="020B0604020202020204" pitchFamily="34" charset="0"/>
              </a:rPr>
              <a:t>robust</a:t>
            </a:r>
            <a:r>
              <a:rPr lang="de-DE" sz="2200" dirty="0">
                <a:latin typeface="Arial" panose="020B0604020202020204" pitchFamily="34" charset="0"/>
                <a:ea typeface="Microsoft Sans Serif" panose="020B0604020202020204" pitchFamily="34" charset="0"/>
                <a:cs typeface="Arial" panose="020B0604020202020204" pitchFamily="34" charset="0"/>
              </a:rPr>
              <a:t>.</a:t>
            </a:r>
            <a:endParaRPr lang="de-DE" sz="2200" dirty="0">
              <a:effectLst/>
              <a:latin typeface="Arial" panose="020B0604020202020204" pitchFamily="34" charset="0"/>
              <a:ea typeface="Microsoft Sans Serif" panose="020B0604020202020204" pitchFamily="34" charset="0"/>
              <a:cs typeface="Arial" panose="020B0604020202020204" pitchFamily="34" charset="0"/>
            </a:endParaRPr>
          </a:p>
          <a:p>
            <a:pPr marL="0" marR="0"/>
            <a:r>
              <a:rPr lang="de-DE" sz="2200" dirty="0">
                <a:effectLst/>
                <a:latin typeface="Arial" panose="020B0604020202020204" pitchFamily="34" charset="0"/>
                <a:ea typeface="Microsoft Sans Serif" panose="020B0604020202020204" pitchFamily="34" charset="0"/>
                <a:cs typeface="Arial" panose="020B0604020202020204" pitchFamily="34" charset="0"/>
              </a:rPr>
              <a:t>The methodology proposed provides users with the ability to </a:t>
            </a:r>
            <a:r>
              <a:rPr lang="de-DE" sz="2200" b="1" i="1" dirty="0">
                <a:effectLst/>
                <a:latin typeface="Arial" panose="020B0604020202020204" pitchFamily="34" charset="0"/>
                <a:ea typeface="Microsoft Sans Serif" panose="020B0604020202020204" pitchFamily="34" charset="0"/>
                <a:cs typeface="Arial" panose="020B0604020202020204" pitchFamily="34" charset="0"/>
              </a:rPr>
              <a:t>streamline</a:t>
            </a:r>
            <a:r>
              <a:rPr lang="de-DE" sz="2200" dirty="0">
                <a:effectLst/>
                <a:latin typeface="Arial" panose="020B0604020202020204" pitchFamily="34" charset="0"/>
                <a:ea typeface="Microsoft Sans Serif" panose="020B0604020202020204" pitchFamily="34" charset="0"/>
                <a:cs typeface="Arial" panose="020B0604020202020204" pitchFamily="34" charset="0"/>
              </a:rPr>
              <a:t> their batch weighing process with the ability to establish </a:t>
            </a:r>
            <a:r>
              <a:rPr lang="de-DE" sz="2200" b="1" i="1" dirty="0">
                <a:effectLst/>
                <a:latin typeface="Arial" panose="020B0604020202020204" pitchFamily="34" charset="0"/>
                <a:ea typeface="Microsoft Sans Serif" panose="020B0604020202020204" pitchFamily="34" charset="0"/>
                <a:cs typeface="Arial" panose="020B0604020202020204" pitchFamily="34" charset="0"/>
              </a:rPr>
              <a:t>upper and lower weight limits</a:t>
            </a:r>
            <a:r>
              <a:rPr lang="de-DE" sz="2200" dirty="0">
                <a:effectLst/>
                <a:latin typeface="Arial" panose="020B0604020202020204" pitchFamily="34" charset="0"/>
                <a:ea typeface="Microsoft Sans Serif" panose="020B0604020202020204" pitchFamily="34" charset="0"/>
                <a:cs typeface="Arial" panose="020B0604020202020204" pitchFamily="34" charset="0"/>
              </a:rPr>
              <a:t>.</a:t>
            </a:r>
          </a:p>
          <a:p>
            <a:pPr marL="0" marR="0"/>
            <a:r>
              <a:rPr lang="de-DE" sz="2200" dirty="0">
                <a:effectLst/>
                <a:latin typeface="Arial" panose="020B0604020202020204" pitchFamily="34" charset="0"/>
                <a:ea typeface="Microsoft Sans Serif" panose="020B0604020202020204" pitchFamily="34" charset="0"/>
                <a:cs typeface="Arial" panose="020B0604020202020204" pitchFamily="34" charset="0"/>
              </a:rPr>
              <a:t>Users are also able to assess the </a:t>
            </a:r>
            <a:r>
              <a:rPr lang="de-DE" sz="2200" b="1" i="1" dirty="0">
                <a:effectLst/>
                <a:latin typeface="Arial" panose="020B0604020202020204" pitchFamily="34" charset="0"/>
                <a:ea typeface="Microsoft Sans Serif" panose="020B0604020202020204" pitchFamily="34" charset="0"/>
                <a:cs typeface="Arial" panose="020B0604020202020204" pitchFamily="34" charset="0"/>
              </a:rPr>
              <a:t>risk of misclassification</a:t>
            </a:r>
            <a:r>
              <a:rPr lang="de-DE" sz="2200" dirty="0">
                <a:effectLst/>
                <a:latin typeface="Arial" panose="020B0604020202020204" pitchFamily="34" charset="0"/>
                <a:ea typeface="Microsoft Sans Serif" panose="020B0604020202020204" pitchFamily="34" charset="0"/>
                <a:cs typeface="Arial" panose="020B0604020202020204" pitchFamily="34" charset="0"/>
              </a:rPr>
              <a:t> of </a:t>
            </a:r>
            <a:r>
              <a:rPr lang="de-DE" sz="2200" b="1" i="1" dirty="0">
                <a:effectLst/>
                <a:latin typeface="Arial" panose="020B0604020202020204" pitchFamily="34" charset="0"/>
                <a:ea typeface="Microsoft Sans Serif" panose="020B0604020202020204" pitchFamily="34" charset="0"/>
                <a:cs typeface="Arial" panose="020B0604020202020204" pitchFamily="34" charset="0"/>
              </a:rPr>
              <a:t>each batch</a:t>
            </a:r>
            <a:r>
              <a:rPr lang="de-DE" sz="2200" dirty="0">
                <a:effectLst/>
                <a:latin typeface="Arial" panose="020B0604020202020204" pitchFamily="34" charset="0"/>
                <a:ea typeface="Microsoft Sans Serif" panose="020B0604020202020204" pitchFamily="34" charset="0"/>
                <a:cs typeface="Arial" panose="020B0604020202020204" pitchFamily="34" charset="0"/>
              </a:rPr>
              <a:t> using the LDA model, and the </a:t>
            </a:r>
            <a:r>
              <a:rPr lang="de-DE" sz="2200" b="1" i="1" dirty="0">
                <a:effectLst/>
                <a:latin typeface="Arial" panose="020B0604020202020204" pitchFamily="34" charset="0"/>
                <a:ea typeface="Microsoft Sans Serif" panose="020B0604020202020204" pitchFamily="34" charset="0"/>
                <a:cs typeface="Arial" panose="020B0604020202020204" pitchFamily="34" charset="0"/>
              </a:rPr>
              <a:t>overall program risk</a:t>
            </a:r>
            <a:r>
              <a:rPr lang="de-DE" sz="2200" dirty="0">
                <a:effectLst/>
                <a:latin typeface="Arial" panose="020B0604020202020204" pitchFamily="34" charset="0"/>
                <a:ea typeface="Microsoft Sans Serif" panose="020B0604020202020204" pitchFamily="34" charset="0"/>
                <a:cs typeface="Arial" panose="020B0604020202020204" pitchFamily="34" charset="0"/>
              </a:rPr>
              <a:t> of misclassification with the provided equation.</a:t>
            </a:r>
          </a:p>
          <a:p>
            <a:pPr marL="0" marR="0"/>
            <a:r>
              <a:rPr lang="de-DE" sz="2200" b="1" i="1" dirty="0">
                <a:effectLst/>
                <a:latin typeface="Arial" panose="020B0604020202020204" pitchFamily="34" charset="0"/>
                <a:ea typeface="Microsoft Sans Serif" panose="020B0604020202020204" pitchFamily="34" charset="0"/>
                <a:cs typeface="Arial" panose="020B0604020202020204" pitchFamily="34" charset="0"/>
              </a:rPr>
              <a:t>Remedial methods</a:t>
            </a:r>
            <a:r>
              <a:rPr lang="de-DE" sz="2200" dirty="0">
                <a:effectLst/>
                <a:latin typeface="Arial" panose="020B0604020202020204" pitchFamily="34" charset="0"/>
                <a:ea typeface="Microsoft Sans Serif" panose="020B0604020202020204" pitchFamily="34" charset="0"/>
                <a:cs typeface="Arial" panose="020B0604020202020204" pitchFamily="34" charset="0"/>
              </a:rPr>
              <a:t> provided can help users when </a:t>
            </a:r>
            <a:r>
              <a:rPr lang="de-DE" sz="2200" b="1" i="1" dirty="0">
                <a:effectLst/>
                <a:latin typeface="Arial" panose="020B0604020202020204" pitchFamily="34" charset="0"/>
                <a:ea typeface="Microsoft Sans Serif" panose="020B0604020202020204" pitchFamily="34" charset="0"/>
                <a:cs typeface="Arial" panose="020B0604020202020204" pitchFamily="34" charset="0"/>
              </a:rPr>
              <a:t>excess noise</a:t>
            </a:r>
            <a:r>
              <a:rPr lang="de-DE" sz="2200" dirty="0">
                <a:effectLst/>
                <a:latin typeface="Arial" panose="020B0604020202020204" pitchFamily="34" charset="0"/>
                <a:ea typeface="Microsoft Sans Serif" panose="020B0604020202020204" pitchFamily="34" charset="0"/>
                <a:cs typeface="Arial" panose="020B0604020202020204" pitchFamily="34" charset="0"/>
              </a:rPr>
              <a:t> prevents desired risk levels from being met.</a:t>
            </a:r>
          </a:p>
        </p:txBody>
      </p:sp>
      <p:sp>
        <p:nvSpPr>
          <p:cNvPr id="4" name="Date Placeholder 3">
            <a:extLst>
              <a:ext uri="{FF2B5EF4-FFF2-40B4-BE49-F238E27FC236}">
                <a16:creationId xmlns:a16="http://schemas.microsoft.com/office/drawing/2014/main" id="{C86A18D1-E5F8-5ADA-D837-55C58710DF80}"/>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381077B8-D8B7-80F0-857E-A6A3671CE483}"/>
              </a:ext>
            </a:extLst>
          </p:cNvPr>
          <p:cNvSpPr>
            <a:spLocks noGrp="1"/>
          </p:cNvSpPr>
          <p:nvPr>
            <p:ph type="sldNum" sz="quarter" idx="11"/>
          </p:nvPr>
        </p:nvSpPr>
        <p:spPr/>
        <p:txBody>
          <a:bodyPr/>
          <a:lstStyle/>
          <a:p>
            <a:fld id="{64E5BE4B-2FBF-4174-9E62-85FAD1CB43A6}" type="slidenum">
              <a:rPr lang="en-US" smtClean="0"/>
              <a:pPr/>
              <a:t>24</a:t>
            </a:fld>
            <a:endParaRPr lang="en-US" dirty="0"/>
          </a:p>
        </p:txBody>
      </p:sp>
    </p:spTree>
    <p:extLst>
      <p:ext uri="{BB962C8B-B14F-4D97-AF65-F5344CB8AC3E}">
        <p14:creationId xmlns:p14="http://schemas.microsoft.com/office/powerpoint/2010/main" val="2514646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C4C38-E8B7-2479-C6D8-4FF59857D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44C47-CD82-7E61-5814-58B7AE57FD18}"/>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05A0AE9F-52E6-8296-B982-1D3C40D2B9E5}"/>
              </a:ext>
            </a:extLst>
          </p:cNvPr>
          <p:cNvSpPr>
            <a:spLocks noGrp="1"/>
          </p:cNvSpPr>
          <p:nvPr>
            <p:ph idx="1"/>
          </p:nvPr>
        </p:nvSpPr>
        <p:spPr>
          <a:xfrm>
            <a:off x="548640" y="1600198"/>
            <a:ext cx="11095674" cy="4572000"/>
          </a:xfrm>
        </p:spPr>
        <p:txBody>
          <a:bodyPr/>
          <a:lstStyle/>
          <a:p>
            <a:pPr marL="0" marR="0"/>
            <a:r>
              <a:rPr lang="de-DE" sz="2200" dirty="0">
                <a:effectLst/>
                <a:latin typeface="+mj-lt"/>
                <a:ea typeface="Times New Roman" panose="02020603050405020304" pitchFamily="18" charset="0"/>
                <a:cs typeface="Times New Roman" panose="02020603050405020304" pitchFamily="18" charset="0"/>
              </a:rPr>
              <a:t>Current plans for </a:t>
            </a:r>
            <a:r>
              <a:rPr lang="de-DE" sz="2200" b="1" i="1" dirty="0">
                <a:effectLst/>
                <a:latin typeface="+mj-lt"/>
                <a:ea typeface="Times New Roman" panose="02020603050405020304" pitchFamily="18" charset="0"/>
                <a:cs typeface="Times New Roman" panose="02020603050405020304" pitchFamily="18" charset="0"/>
              </a:rPr>
              <a:t>future work</a:t>
            </a:r>
            <a:r>
              <a:rPr lang="de-DE" sz="2200" dirty="0">
                <a:effectLst/>
                <a:latin typeface="+mj-lt"/>
                <a:ea typeface="Times New Roman" panose="02020603050405020304" pitchFamily="18" charset="0"/>
                <a:cs typeface="Times New Roman" panose="02020603050405020304" pitchFamily="18" charset="0"/>
              </a:rPr>
              <a:t> include researching possible </a:t>
            </a:r>
            <a:r>
              <a:rPr lang="de-DE" sz="2200" b="1" i="1" dirty="0">
                <a:effectLst/>
                <a:latin typeface="+mj-lt"/>
                <a:ea typeface="Times New Roman" panose="02020603050405020304" pitchFamily="18" charset="0"/>
                <a:cs typeface="Times New Roman" panose="02020603050405020304" pitchFamily="18" charset="0"/>
              </a:rPr>
              <a:t>extensions</a:t>
            </a:r>
            <a:r>
              <a:rPr lang="de-DE" sz="2200" dirty="0">
                <a:effectLst/>
                <a:latin typeface="+mj-lt"/>
                <a:ea typeface="Times New Roman" panose="02020603050405020304" pitchFamily="18" charset="0"/>
                <a:cs typeface="Times New Roman" panose="02020603050405020304" pitchFamily="18" charset="0"/>
              </a:rPr>
              <a:t> and </a:t>
            </a:r>
            <a:r>
              <a:rPr lang="de-DE" sz="2200" b="1" i="1" dirty="0">
                <a:effectLst/>
                <a:latin typeface="+mj-lt"/>
                <a:ea typeface="Times New Roman" panose="02020603050405020304" pitchFamily="18" charset="0"/>
                <a:cs typeface="Times New Roman" panose="02020603050405020304" pitchFamily="18" charset="0"/>
              </a:rPr>
              <a:t>other applications</a:t>
            </a:r>
            <a:r>
              <a:rPr lang="de-DE" sz="2200" dirty="0">
                <a:effectLst/>
                <a:latin typeface="+mj-lt"/>
                <a:ea typeface="Times New Roman" panose="02020603050405020304" pitchFamily="18" charset="0"/>
                <a:cs typeface="Times New Roman" panose="02020603050405020304" pitchFamily="18" charset="0"/>
              </a:rPr>
              <a:t> outside of batch weighing, where </a:t>
            </a:r>
            <a:r>
              <a:rPr lang="de-DE" sz="2200" b="1" i="1" dirty="0">
                <a:effectLst/>
                <a:latin typeface="+mj-lt"/>
                <a:ea typeface="Times New Roman" panose="02020603050405020304" pitchFamily="18" charset="0"/>
                <a:cs typeface="Times New Roman" panose="02020603050405020304" pitchFamily="18" charset="0"/>
              </a:rPr>
              <a:t>noise stacking</a:t>
            </a:r>
            <a:r>
              <a:rPr lang="de-DE" sz="2200" dirty="0">
                <a:effectLst/>
                <a:latin typeface="+mj-lt"/>
                <a:ea typeface="Times New Roman" panose="02020603050405020304" pitchFamily="18" charset="0"/>
                <a:cs typeface="Times New Roman" panose="02020603050405020304" pitchFamily="18" charset="0"/>
              </a:rPr>
              <a:t> and </a:t>
            </a:r>
            <a:r>
              <a:rPr lang="de-DE" sz="2200" b="1" i="1" dirty="0">
                <a:effectLst/>
                <a:latin typeface="+mj-lt"/>
                <a:ea typeface="Times New Roman" panose="02020603050405020304" pitchFamily="18" charset="0"/>
                <a:cs typeface="Times New Roman" panose="02020603050405020304" pitchFamily="18" charset="0"/>
              </a:rPr>
              <a:t>misclassification</a:t>
            </a:r>
            <a:r>
              <a:rPr lang="de-DE" sz="2200" dirty="0">
                <a:effectLst/>
                <a:latin typeface="+mj-lt"/>
                <a:ea typeface="Times New Roman" panose="02020603050405020304" pitchFamily="18" charset="0"/>
                <a:cs typeface="Times New Roman" panose="02020603050405020304" pitchFamily="18" charset="0"/>
              </a:rPr>
              <a:t> are a concern. </a:t>
            </a:r>
          </a:p>
          <a:p>
            <a:pPr marL="0" marR="0"/>
            <a:endParaRPr lang="de-DE" sz="2200" dirty="0">
              <a:effectLst/>
              <a:latin typeface="+mj-lt"/>
              <a:ea typeface="Times New Roman" panose="02020603050405020304" pitchFamily="18" charset="0"/>
              <a:cs typeface="Times New Roman" panose="02020603050405020304" pitchFamily="18" charset="0"/>
            </a:endParaRPr>
          </a:p>
          <a:p>
            <a:pPr marL="0" marR="0"/>
            <a:r>
              <a:rPr lang="de-DE" sz="2200" dirty="0">
                <a:effectLst/>
                <a:latin typeface="+mj-lt"/>
                <a:ea typeface="Times New Roman" panose="02020603050405020304" pitchFamily="18" charset="0"/>
                <a:cs typeface="Times New Roman" panose="02020603050405020304" pitchFamily="18" charset="0"/>
              </a:rPr>
              <a:t>Another area of future reseach includes exploring the </a:t>
            </a:r>
            <a:r>
              <a:rPr lang="de-DE" sz="2200" b="1" i="1" dirty="0">
                <a:effectLst/>
                <a:latin typeface="+mj-lt"/>
                <a:ea typeface="Times New Roman" panose="02020603050405020304" pitchFamily="18" charset="0"/>
                <a:cs typeface="Times New Roman" panose="02020603050405020304" pitchFamily="18" charset="0"/>
              </a:rPr>
              <a:t>consistency</a:t>
            </a:r>
            <a:r>
              <a:rPr lang="de-DE" sz="2200" dirty="0">
                <a:effectLst/>
                <a:latin typeface="+mj-lt"/>
                <a:ea typeface="Times New Roman" panose="02020603050405020304" pitchFamily="18" charset="0"/>
                <a:cs typeface="Times New Roman" panose="02020603050405020304" pitchFamily="18" charset="0"/>
              </a:rPr>
              <a:t> of the effects of the </a:t>
            </a:r>
            <a:r>
              <a:rPr lang="de-DE" sz="2200" b="1" i="1" dirty="0">
                <a:effectLst/>
                <a:latin typeface="+mj-lt"/>
                <a:ea typeface="Times New Roman" panose="02020603050405020304" pitchFamily="18" charset="0"/>
                <a:cs typeface="Times New Roman" panose="02020603050405020304" pitchFamily="18" charset="0"/>
              </a:rPr>
              <a:t>remedial methods</a:t>
            </a:r>
            <a:r>
              <a:rPr lang="de-DE" sz="2200" dirty="0">
                <a:effectLst/>
                <a:latin typeface="+mj-lt"/>
                <a:ea typeface="Times New Roman" panose="02020603050405020304" pitchFamily="18" charset="0"/>
                <a:cs typeface="Times New Roman" panose="02020603050405020304" pitchFamily="18" charset="0"/>
              </a:rPr>
              <a:t> to identify if there are </a:t>
            </a:r>
            <a:r>
              <a:rPr lang="de-DE" sz="2200" b="1" i="1" dirty="0">
                <a:effectLst/>
                <a:latin typeface="+mj-lt"/>
                <a:ea typeface="Times New Roman" panose="02020603050405020304" pitchFamily="18" charset="0"/>
                <a:cs typeface="Times New Roman" panose="02020603050405020304" pitchFamily="18" charset="0"/>
              </a:rPr>
              <a:t>underlying truths</a:t>
            </a:r>
            <a:r>
              <a:rPr lang="de-DE" sz="2200" dirty="0">
                <a:effectLst/>
                <a:latin typeface="+mj-lt"/>
                <a:ea typeface="Times New Roman" panose="02020603050405020304" pitchFamily="18" charset="0"/>
                <a:cs typeface="Times New Roman" panose="02020603050405020304" pitchFamily="18" charset="0"/>
              </a:rPr>
              <a:t> that govern the </a:t>
            </a:r>
            <a:r>
              <a:rPr lang="de-DE" sz="2200" b="1" i="1" dirty="0">
                <a:effectLst/>
                <a:latin typeface="+mj-lt"/>
                <a:ea typeface="Times New Roman" panose="02020603050405020304" pitchFamily="18" charset="0"/>
                <a:cs typeface="Times New Roman" panose="02020603050405020304" pitchFamily="18" charset="0"/>
              </a:rPr>
              <a:t>magnitudes</a:t>
            </a:r>
            <a:r>
              <a:rPr lang="de-DE" sz="2200" dirty="0">
                <a:effectLst/>
                <a:latin typeface="+mj-lt"/>
                <a:ea typeface="Times New Roman" panose="02020603050405020304" pitchFamily="18" charset="0"/>
                <a:cs typeface="Times New Roman" panose="02020603050405020304" pitchFamily="18" charset="0"/>
              </a:rPr>
              <a:t> of the improvement relationships across many different distribution widths, shapes, and locations.</a:t>
            </a:r>
          </a:p>
          <a:p>
            <a:pPr marL="0" marR="0"/>
            <a:endParaRPr lang="de-DE" sz="2200" dirty="0">
              <a:latin typeface="+mj-lt"/>
              <a:ea typeface="Times New Roman" panose="02020603050405020304" pitchFamily="18" charset="0"/>
              <a:cs typeface="Times New Roman" panose="02020603050405020304" pitchFamily="18" charset="0"/>
            </a:endParaRPr>
          </a:p>
          <a:p>
            <a:pPr marL="0" marR="0"/>
            <a:r>
              <a:rPr lang="de-DE" sz="2200" b="1" i="1" dirty="0">
                <a:effectLst/>
                <a:latin typeface="+mj-lt"/>
                <a:ea typeface="Times New Roman" panose="02020603050405020304" pitchFamily="18" charset="0"/>
                <a:cs typeface="Times New Roman" panose="02020603050405020304" pitchFamily="18" charset="0"/>
              </a:rPr>
              <a:t>Correction factor</a:t>
            </a:r>
            <a:r>
              <a:rPr lang="de-DE" sz="2200" dirty="0">
                <a:effectLst/>
                <a:latin typeface="+mj-lt"/>
                <a:ea typeface="Times New Roman" panose="02020603050405020304" pitchFamily="18" charset="0"/>
                <a:cs typeface="Times New Roman" panose="02020603050405020304" pitchFamily="18" charset="0"/>
              </a:rPr>
              <a:t> application instructions when </a:t>
            </a:r>
            <a:r>
              <a:rPr lang="de-DE" sz="2200" b="1" i="1" dirty="0">
                <a:effectLst/>
                <a:latin typeface="+mj-lt"/>
                <a:ea typeface="Times New Roman" panose="02020603050405020304" pitchFamily="18" charset="0"/>
                <a:cs typeface="Times New Roman" panose="02020603050405020304" pitchFamily="18" charset="0"/>
              </a:rPr>
              <a:t>process drift</a:t>
            </a:r>
            <a:r>
              <a:rPr lang="de-DE" sz="2200" dirty="0">
                <a:effectLst/>
                <a:latin typeface="+mj-lt"/>
                <a:ea typeface="Times New Roman" panose="02020603050405020304" pitchFamily="18" charset="0"/>
                <a:cs typeface="Times New Roman" panose="02020603050405020304" pitchFamily="18" charset="0"/>
              </a:rPr>
              <a:t> is observed during process </a:t>
            </a:r>
            <a:r>
              <a:rPr lang="de-DE" sz="2200" b="1" i="1" dirty="0">
                <a:effectLst/>
                <a:latin typeface="+mj-lt"/>
                <a:ea typeface="Times New Roman" panose="02020603050405020304" pitchFamily="18" charset="0"/>
                <a:cs typeface="Times New Roman" panose="02020603050405020304" pitchFamily="18" charset="0"/>
              </a:rPr>
              <a:t>monitoring.</a:t>
            </a:r>
            <a:endParaRPr lang="en-US" sz="2200" b="1" i="1" dirty="0">
              <a:effectLst/>
              <a:latin typeface="+mj-lt"/>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36D0DEEA-6A62-F6DD-0ACE-D2C3FE0D464B}"/>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D30C8D56-ADC6-38FA-642B-84F30AC2868B}"/>
              </a:ext>
            </a:extLst>
          </p:cNvPr>
          <p:cNvSpPr>
            <a:spLocks noGrp="1"/>
          </p:cNvSpPr>
          <p:nvPr>
            <p:ph type="sldNum" sz="quarter" idx="11"/>
          </p:nvPr>
        </p:nvSpPr>
        <p:spPr/>
        <p:txBody>
          <a:bodyPr/>
          <a:lstStyle/>
          <a:p>
            <a:fld id="{64E5BE4B-2FBF-4174-9E62-85FAD1CB43A6}" type="slidenum">
              <a:rPr lang="en-US" smtClean="0"/>
              <a:pPr/>
              <a:t>25</a:t>
            </a:fld>
            <a:endParaRPr lang="en-US" dirty="0"/>
          </a:p>
        </p:txBody>
      </p:sp>
    </p:spTree>
    <p:extLst>
      <p:ext uri="{BB962C8B-B14F-4D97-AF65-F5344CB8AC3E}">
        <p14:creationId xmlns:p14="http://schemas.microsoft.com/office/powerpoint/2010/main" val="2291878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CA70F-A57D-A0A9-5748-0F1EA825A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04029D-CAD2-4C54-3B0F-E9BA53DFC59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B38ED2F-C1E9-4076-86C2-EC8B908809E8}"/>
              </a:ext>
            </a:extLst>
          </p:cNvPr>
          <p:cNvSpPr>
            <a:spLocks noGrp="1"/>
          </p:cNvSpPr>
          <p:nvPr>
            <p:ph idx="1"/>
          </p:nvPr>
        </p:nvSpPr>
        <p:spPr>
          <a:xfrm>
            <a:off x="548640" y="1600198"/>
            <a:ext cx="11095674" cy="4572000"/>
          </a:xfrm>
        </p:spPr>
        <p:txBody>
          <a:bodyPr/>
          <a:lstStyle/>
          <a:p>
            <a:pPr marL="342900" indent="-342900">
              <a:buFont typeface="+mj-lt"/>
              <a:buAutoNum type="arabicPeriod"/>
            </a:pPr>
            <a:r>
              <a:rPr lang="en-US" b="1" dirty="0"/>
              <a:t>Data Mining for Business Analytics: Concepts, Techniques, and Applications with JMP PRO® </a:t>
            </a:r>
            <a:r>
              <a:rPr lang="en-US" dirty="0"/>
              <a:t>[Book] / auth. Shmueli G., Bruce, P., Stephens, M., Patel, N.. - Hoboken, New Jersey : J. Wiley Print, 2017.</a:t>
            </a:r>
          </a:p>
          <a:p>
            <a:pPr marL="342900" indent="-342900">
              <a:buFont typeface="+mj-lt"/>
              <a:buAutoNum type="arabicPeriod"/>
            </a:pPr>
            <a:endParaRPr lang="en-US" dirty="0"/>
          </a:p>
          <a:p>
            <a:pPr marL="342900" indent="-342900">
              <a:buFont typeface="+mj-lt"/>
              <a:buAutoNum type="arabicPeriod"/>
            </a:pPr>
            <a:r>
              <a:rPr lang="en-US" b="1" dirty="0"/>
              <a:t>Robust Linear Discriminant Analysis</a:t>
            </a:r>
            <a:r>
              <a:rPr lang="en-US" dirty="0"/>
              <a:t> [Journal] / auth. Yahaya S., Lim, YF., Omar, A., Omar, Z.. - [s.l.] : Journal of Mathematics and Statistics, 2016.</a:t>
            </a:r>
          </a:p>
          <a:p>
            <a:pPr marL="342900" indent="-342900">
              <a:buFont typeface="+mj-lt"/>
              <a:buAutoNum type="arabicPeriod"/>
            </a:pPr>
            <a:endParaRPr lang="en-US" dirty="0"/>
          </a:p>
        </p:txBody>
      </p:sp>
      <p:sp>
        <p:nvSpPr>
          <p:cNvPr id="4" name="Date Placeholder 3">
            <a:extLst>
              <a:ext uri="{FF2B5EF4-FFF2-40B4-BE49-F238E27FC236}">
                <a16:creationId xmlns:a16="http://schemas.microsoft.com/office/drawing/2014/main" id="{F2FDCE9D-2EB5-BB97-4F09-5000F69A6A2A}"/>
              </a:ext>
            </a:extLst>
          </p:cNvPr>
          <p:cNvSpPr>
            <a:spLocks noGrp="1"/>
          </p:cNvSpPr>
          <p:nvPr>
            <p:ph type="dt" sz="half" idx="10"/>
          </p:nvPr>
        </p:nvSpPr>
        <p:spPr/>
        <p:txBody>
          <a:bodyPr/>
          <a:lstStyle/>
          <a:p>
            <a:fld id="{F7111DA5-BD19-4366-924C-AE15BF393CFD}" type="datetime3">
              <a:rPr lang="en-US" smtClean="0"/>
              <a:t>17 April 2025</a:t>
            </a:fld>
            <a:endParaRPr lang="en-US" dirty="0"/>
          </a:p>
        </p:txBody>
      </p:sp>
      <p:sp>
        <p:nvSpPr>
          <p:cNvPr id="5" name="Slide Number Placeholder 4">
            <a:extLst>
              <a:ext uri="{FF2B5EF4-FFF2-40B4-BE49-F238E27FC236}">
                <a16:creationId xmlns:a16="http://schemas.microsoft.com/office/drawing/2014/main" id="{3A5CC8C0-4E6D-02EA-A7FF-E86F870BC25D}"/>
              </a:ext>
            </a:extLst>
          </p:cNvPr>
          <p:cNvSpPr>
            <a:spLocks noGrp="1"/>
          </p:cNvSpPr>
          <p:nvPr>
            <p:ph type="sldNum" sz="quarter" idx="11"/>
          </p:nvPr>
        </p:nvSpPr>
        <p:spPr/>
        <p:txBody>
          <a:bodyPr/>
          <a:lstStyle/>
          <a:p>
            <a:fld id="{64E5BE4B-2FBF-4174-9E62-85FAD1CB43A6}" type="slidenum">
              <a:rPr lang="en-US" smtClean="0"/>
              <a:pPr/>
              <a:t>26</a:t>
            </a:fld>
            <a:endParaRPr lang="en-US" dirty="0"/>
          </a:p>
        </p:txBody>
      </p:sp>
    </p:spTree>
    <p:extLst>
      <p:ext uri="{BB962C8B-B14F-4D97-AF65-F5344CB8AC3E}">
        <p14:creationId xmlns:p14="http://schemas.microsoft.com/office/powerpoint/2010/main" val="4173604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D64E11-5290-8266-BCF2-C3B2CECE8FC2}"/>
              </a:ext>
            </a:extLst>
          </p:cNvPr>
          <p:cNvSpPr>
            <a:spLocks noGrp="1"/>
          </p:cNvSpPr>
          <p:nvPr>
            <p:ph type="body" sz="quarter" idx="10"/>
          </p:nvPr>
        </p:nvSpPr>
        <p:spPr>
          <a:xfrm>
            <a:off x="548218" y="4819414"/>
            <a:ext cx="8231798" cy="1371599"/>
          </a:xfrm>
        </p:spPr>
        <p:txBody>
          <a:bodyPr/>
          <a:lstStyle/>
          <a:p>
            <a:r>
              <a:rPr lang="en-US" sz="1800" dirty="0">
                <a:hlinkClick r:id="rId2">
                  <a:extLst>
                    <a:ext uri="{A12FA001-AC4F-418D-AE19-62706E023703}">
                      <ahyp:hlinkClr xmlns:ahyp="http://schemas.microsoft.com/office/drawing/2018/hyperlinkcolor" val="tx"/>
                    </a:ext>
                  </a:extLst>
                </a:hlinkClick>
              </a:rPr>
              <a:t>Contact Information:</a:t>
            </a:r>
          </a:p>
          <a:p>
            <a:endParaRPr lang="en-US" sz="1800" dirty="0">
              <a:hlinkClick r:id="rId2">
                <a:extLst>
                  <a:ext uri="{A12FA001-AC4F-418D-AE19-62706E023703}">
                    <ahyp:hlinkClr xmlns:ahyp="http://schemas.microsoft.com/office/drawing/2018/hyperlinkcolor" val="tx"/>
                  </a:ext>
                </a:extLst>
              </a:hlinkClick>
            </a:endParaRPr>
          </a:p>
          <a:p>
            <a:r>
              <a:rPr lang="en-US" sz="1800" dirty="0"/>
              <a:t>Email:  christopher.g.drake4.civ@army.mil</a:t>
            </a:r>
          </a:p>
          <a:p>
            <a:endParaRPr lang="en-US" sz="1800" dirty="0"/>
          </a:p>
          <a:p>
            <a:r>
              <a:rPr lang="en-US" sz="1800" dirty="0"/>
              <a:t>Teams:  Data Analytics and Statistical Sciences | General | Microsoft Teams</a:t>
            </a:r>
          </a:p>
          <a:p>
            <a:endParaRPr lang="en-US" dirty="0"/>
          </a:p>
        </p:txBody>
      </p:sp>
      <p:sp>
        <p:nvSpPr>
          <p:cNvPr id="3" name="Date Placeholder 2">
            <a:extLst>
              <a:ext uri="{FF2B5EF4-FFF2-40B4-BE49-F238E27FC236}">
                <a16:creationId xmlns:a16="http://schemas.microsoft.com/office/drawing/2014/main" id="{2C002021-6223-CD58-95F9-B5A1447E45ED}"/>
              </a:ext>
            </a:extLst>
          </p:cNvPr>
          <p:cNvSpPr>
            <a:spLocks noGrp="1"/>
          </p:cNvSpPr>
          <p:nvPr>
            <p:ph type="dt" sz="half" idx="11"/>
          </p:nvPr>
        </p:nvSpPr>
        <p:spPr/>
        <p:txBody>
          <a:bodyPr/>
          <a:lstStyle/>
          <a:p>
            <a:fld id="{D73F5459-4D6D-4EEA-96C6-1B9B944EE2E0}" type="datetime3">
              <a:rPr lang="en-US" smtClean="0"/>
              <a:t>17 April 2025</a:t>
            </a:fld>
            <a:endParaRPr lang="en-US" dirty="0"/>
          </a:p>
        </p:txBody>
      </p:sp>
      <p:sp>
        <p:nvSpPr>
          <p:cNvPr id="4" name="Slide Number Placeholder 3">
            <a:extLst>
              <a:ext uri="{FF2B5EF4-FFF2-40B4-BE49-F238E27FC236}">
                <a16:creationId xmlns:a16="http://schemas.microsoft.com/office/drawing/2014/main" id="{D806BFBE-B87D-5085-B438-B48C6B8DBCEE}"/>
              </a:ext>
            </a:extLst>
          </p:cNvPr>
          <p:cNvSpPr>
            <a:spLocks noGrp="1"/>
          </p:cNvSpPr>
          <p:nvPr>
            <p:ph type="sldNum" sz="quarter" idx="12"/>
          </p:nvPr>
        </p:nvSpPr>
        <p:spPr/>
        <p:txBody>
          <a:bodyPr/>
          <a:lstStyle/>
          <a:p>
            <a:fld id="{64E5BE4B-2FBF-4174-9E62-85FAD1CB43A6}" type="slidenum">
              <a:rPr lang="en-US" smtClean="0"/>
              <a:pPr/>
              <a:t>27</a:t>
            </a:fld>
            <a:endParaRPr lang="en-US" dirty="0"/>
          </a:p>
        </p:txBody>
      </p:sp>
    </p:spTree>
    <p:extLst>
      <p:ext uri="{BB962C8B-B14F-4D97-AF65-F5344CB8AC3E}">
        <p14:creationId xmlns:p14="http://schemas.microsoft.com/office/powerpoint/2010/main" val="922484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1C1EE-376B-037D-9CED-50EE0E568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23AF78-685E-E523-5DEF-C37C1879C359}"/>
              </a:ext>
            </a:extLst>
          </p:cNvPr>
          <p:cNvSpPr>
            <a:spLocks noGrp="1"/>
          </p:cNvSpPr>
          <p:nvPr>
            <p:ph type="title"/>
          </p:nvPr>
        </p:nvSpPr>
        <p:spPr/>
        <p:txBody>
          <a:bodyPr/>
          <a:lstStyle/>
          <a:p>
            <a:r>
              <a:rPr lang="en-US" dirty="0"/>
              <a:t>Backup slides</a:t>
            </a:r>
            <a:br>
              <a:rPr lang="en-US" dirty="0"/>
            </a:br>
            <a:r>
              <a:rPr lang="en-US" sz="1800" dirty="0">
                <a:effectLst/>
                <a:latin typeface="Microsoft Sans Serif" panose="020B0604020202020204" pitchFamily="34" charset="0"/>
                <a:ea typeface="Times New Roman" panose="02020603050405020304" pitchFamily="18" charset="0"/>
                <a:cs typeface="Times New Roman" panose="02020603050405020304" pitchFamily="18" charset="0"/>
              </a:rPr>
              <a:t>JMP</a:t>
            </a:r>
            <a:r>
              <a:rPr lang="en-US" sz="1800" baseline="30000" dirty="0">
                <a:effectLst/>
                <a:latin typeface="Microsoft Sans Serif" panose="020B0604020202020204" pitchFamily="34" charset="0"/>
                <a:ea typeface="Times New Roman" panose="02020603050405020304" pitchFamily="18" charset="0"/>
                <a:cs typeface="Times New Roman" panose="02020603050405020304" pitchFamily="18" charset="0"/>
              </a:rPr>
              <a:t>®</a:t>
            </a:r>
            <a:r>
              <a:rPr lang="en-US" sz="1800" dirty="0">
                <a:effectLst/>
                <a:latin typeface="Microsoft Sans Serif" panose="020B0604020202020204" pitchFamily="34" charset="0"/>
                <a:ea typeface="Times New Roman" panose="02020603050405020304" pitchFamily="18" charset="0"/>
                <a:cs typeface="Times New Roman" panose="02020603050405020304" pitchFamily="18" charset="0"/>
              </a:rPr>
              <a:t> OVERLAP AND INTEGRATION GRAPHIC SCRIPT EXAMPLE</a:t>
            </a:r>
            <a:endParaRPr lang="en-US" dirty="0"/>
          </a:p>
        </p:txBody>
      </p:sp>
      <p:sp>
        <p:nvSpPr>
          <p:cNvPr id="4" name="Date Placeholder 3">
            <a:extLst>
              <a:ext uri="{FF2B5EF4-FFF2-40B4-BE49-F238E27FC236}">
                <a16:creationId xmlns:a16="http://schemas.microsoft.com/office/drawing/2014/main" id="{9CF9D805-C28D-F6F3-E221-55D1CE9DCC26}"/>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52FF05A7-AD36-2F18-E222-5BE0A0674783}"/>
              </a:ext>
            </a:extLst>
          </p:cNvPr>
          <p:cNvSpPr>
            <a:spLocks noGrp="1"/>
          </p:cNvSpPr>
          <p:nvPr>
            <p:ph type="sldNum" sz="quarter" idx="11"/>
          </p:nvPr>
        </p:nvSpPr>
        <p:spPr/>
        <p:txBody>
          <a:bodyPr/>
          <a:lstStyle/>
          <a:p>
            <a:fld id="{64E5BE4B-2FBF-4174-9E62-85FAD1CB43A6}" type="slidenum">
              <a:rPr lang="en-US" smtClean="0"/>
              <a:pPr/>
              <a:t>28</a:t>
            </a:fld>
            <a:endParaRPr lang="en-US" dirty="0"/>
          </a:p>
        </p:txBody>
      </p:sp>
      <p:pic>
        <p:nvPicPr>
          <p:cNvPr id="7" name="Picture 6">
            <a:extLst>
              <a:ext uri="{FF2B5EF4-FFF2-40B4-BE49-F238E27FC236}">
                <a16:creationId xmlns:a16="http://schemas.microsoft.com/office/drawing/2014/main" id="{C78325D7-B124-20AC-9E34-AEE5F3DF2E01}"/>
              </a:ext>
            </a:extLst>
          </p:cNvPr>
          <p:cNvPicPr>
            <a:picLocks noChangeAspect="1"/>
          </p:cNvPicPr>
          <p:nvPr/>
        </p:nvPicPr>
        <p:blipFill>
          <a:blip r:embed="rId2"/>
          <a:stretch>
            <a:fillRect/>
          </a:stretch>
        </p:blipFill>
        <p:spPr>
          <a:xfrm>
            <a:off x="548640" y="1401831"/>
            <a:ext cx="6211824" cy="4823460"/>
          </a:xfrm>
          <a:prstGeom prst="rect">
            <a:avLst/>
          </a:prstGeom>
        </p:spPr>
      </p:pic>
    </p:spTree>
    <p:extLst>
      <p:ext uri="{BB962C8B-B14F-4D97-AF65-F5344CB8AC3E}">
        <p14:creationId xmlns:p14="http://schemas.microsoft.com/office/powerpoint/2010/main" val="3754610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01D1C-060F-D6A1-03C7-8453AE9E4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D73D5-92DF-62D6-836A-A3FC168187E9}"/>
              </a:ext>
            </a:extLst>
          </p:cNvPr>
          <p:cNvSpPr>
            <a:spLocks noGrp="1"/>
          </p:cNvSpPr>
          <p:nvPr>
            <p:ph type="title"/>
          </p:nvPr>
        </p:nvSpPr>
        <p:spPr/>
        <p:txBody>
          <a:bodyPr/>
          <a:lstStyle/>
          <a:p>
            <a:r>
              <a:rPr lang="en-US" dirty="0"/>
              <a:t>Backup slides</a:t>
            </a:r>
            <a:br>
              <a:rPr lang="en-US" dirty="0"/>
            </a:br>
            <a:r>
              <a:rPr lang="en-US" sz="1800" dirty="0">
                <a:effectLst/>
                <a:latin typeface="Microsoft Sans Serif" panose="020B0604020202020204" pitchFamily="34" charset="0"/>
                <a:ea typeface="Times New Roman" panose="02020603050405020304" pitchFamily="18" charset="0"/>
                <a:cs typeface="Times New Roman" panose="02020603050405020304" pitchFamily="18" charset="0"/>
              </a:rPr>
              <a:t>discriminant with validation column</a:t>
            </a:r>
            <a:endParaRPr lang="en-US" dirty="0"/>
          </a:p>
        </p:txBody>
      </p:sp>
      <p:sp>
        <p:nvSpPr>
          <p:cNvPr id="4" name="Date Placeholder 3">
            <a:extLst>
              <a:ext uri="{FF2B5EF4-FFF2-40B4-BE49-F238E27FC236}">
                <a16:creationId xmlns:a16="http://schemas.microsoft.com/office/drawing/2014/main" id="{9D86AFE2-E63C-1180-DD3E-0A87A8C148CB}"/>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8BBF5C3C-8713-C5D5-FEE0-739A4796707D}"/>
              </a:ext>
            </a:extLst>
          </p:cNvPr>
          <p:cNvSpPr>
            <a:spLocks noGrp="1"/>
          </p:cNvSpPr>
          <p:nvPr>
            <p:ph type="sldNum" sz="quarter" idx="11"/>
          </p:nvPr>
        </p:nvSpPr>
        <p:spPr/>
        <p:txBody>
          <a:bodyPr/>
          <a:lstStyle/>
          <a:p>
            <a:fld id="{64E5BE4B-2FBF-4174-9E62-85FAD1CB43A6}" type="slidenum">
              <a:rPr lang="en-US" smtClean="0"/>
              <a:pPr/>
              <a:t>29</a:t>
            </a:fld>
            <a:endParaRPr lang="en-US" dirty="0"/>
          </a:p>
        </p:txBody>
      </p:sp>
      <p:pic>
        <p:nvPicPr>
          <p:cNvPr id="3" name="Picture 2">
            <a:extLst>
              <a:ext uri="{FF2B5EF4-FFF2-40B4-BE49-F238E27FC236}">
                <a16:creationId xmlns:a16="http://schemas.microsoft.com/office/drawing/2014/main" id="{8195E18F-72EF-98D6-7479-9A806DC13D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8362" y="1527037"/>
            <a:ext cx="6955276" cy="4516785"/>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3663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A0BC9-7A06-3E3A-79D0-B0FC91F729D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D266715-F618-52AA-C0AD-880F880714E2}"/>
              </a:ext>
            </a:extLst>
          </p:cNvPr>
          <p:cNvSpPr>
            <a:spLocks noGrp="1"/>
          </p:cNvSpPr>
          <p:nvPr>
            <p:ph idx="1"/>
          </p:nvPr>
        </p:nvSpPr>
        <p:spPr>
          <a:xfrm>
            <a:off x="548640" y="1600198"/>
            <a:ext cx="11095674" cy="4572000"/>
          </a:xfrm>
        </p:spPr>
        <p:txBody>
          <a:bodyPr/>
          <a:lstStyle/>
          <a:p>
            <a:pPr marL="0" marR="0"/>
            <a:r>
              <a:rPr lang="de-DE" sz="1800" b="1" i="1" dirty="0">
                <a:effectLst/>
                <a:latin typeface="Arial" panose="020B0604020202020204" pitchFamily="34" charset="0"/>
                <a:ea typeface="Microsoft Sans Serif" panose="020B0604020202020204" pitchFamily="34" charset="0"/>
                <a:cs typeface="Arial" panose="020B0604020202020204" pitchFamily="34" charset="0"/>
              </a:rPr>
              <a:t>Batch weighing</a:t>
            </a:r>
            <a:r>
              <a:rPr lang="de-DE" sz="1800" dirty="0">
                <a:effectLst/>
                <a:latin typeface="Arial" panose="020B0604020202020204" pitchFamily="34" charset="0"/>
                <a:ea typeface="Microsoft Sans Serif" panose="020B0604020202020204" pitchFamily="34" charset="0"/>
                <a:cs typeface="Arial" panose="020B0604020202020204" pitchFamily="34" charset="0"/>
              </a:rPr>
              <a:t> provides a way to gain </a:t>
            </a:r>
            <a:r>
              <a:rPr lang="de-DE" sz="1800" b="1" i="1" dirty="0">
                <a:effectLst/>
                <a:latin typeface="Arial" panose="020B0604020202020204" pitchFamily="34" charset="0"/>
                <a:ea typeface="Microsoft Sans Serif" panose="020B0604020202020204" pitchFamily="34" charset="0"/>
                <a:cs typeface="Arial" panose="020B0604020202020204" pitchFamily="34" charset="0"/>
              </a:rPr>
              <a:t>efficiency</a:t>
            </a:r>
            <a:r>
              <a:rPr lang="de-DE" sz="1800" dirty="0">
                <a:effectLst/>
                <a:latin typeface="Arial" panose="020B0604020202020204" pitchFamily="34" charset="0"/>
                <a:ea typeface="Microsoft Sans Serif" panose="020B0604020202020204" pitchFamily="34" charset="0"/>
                <a:cs typeface="Arial" panose="020B0604020202020204" pitchFamily="34" charset="0"/>
              </a:rPr>
              <a:t> and </a:t>
            </a:r>
            <a:r>
              <a:rPr lang="de-DE" sz="1800" b="1" i="1" dirty="0">
                <a:effectLst/>
                <a:latin typeface="Arial" panose="020B0604020202020204" pitchFamily="34" charset="0"/>
                <a:ea typeface="Microsoft Sans Serif" panose="020B0604020202020204" pitchFamily="34" charset="0"/>
                <a:cs typeface="Arial" panose="020B0604020202020204" pitchFamily="34" charset="0"/>
              </a:rPr>
              <a:t>save money</a:t>
            </a:r>
            <a:r>
              <a:rPr lang="de-DE" sz="1800" dirty="0">
                <a:effectLst/>
                <a:latin typeface="Arial" panose="020B0604020202020204" pitchFamily="34" charset="0"/>
                <a:ea typeface="Microsoft Sans Serif" panose="020B0604020202020204" pitchFamily="34" charset="0"/>
                <a:cs typeface="Arial" panose="020B0604020202020204" pitchFamily="34" charset="0"/>
              </a:rPr>
              <a:t> when routing many parts simultaneously, avoiding the need to count each part individually while maintaining </a:t>
            </a:r>
            <a:r>
              <a:rPr lang="de-DE" sz="1800" b="1" i="1" dirty="0">
                <a:effectLst/>
                <a:latin typeface="Arial" panose="020B0604020202020204" pitchFamily="34" charset="0"/>
                <a:ea typeface="Microsoft Sans Serif" panose="020B0604020202020204" pitchFamily="34" charset="0"/>
                <a:cs typeface="Arial" panose="020B0604020202020204" pitchFamily="34" charset="0"/>
              </a:rPr>
              <a:t>rough</a:t>
            </a:r>
            <a:r>
              <a:rPr lang="de-DE" sz="1800" dirty="0">
                <a:effectLst/>
                <a:latin typeface="Arial" panose="020B0604020202020204" pitchFamily="34" charset="0"/>
                <a:ea typeface="Microsoft Sans Serif" panose="020B0604020202020204" pitchFamily="34" charset="0"/>
                <a:cs typeface="Arial" panose="020B0604020202020204" pitchFamily="34" charset="0"/>
              </a:rPr>
              <a:t> </a:t>
            </a:r>
            <a:r>
              <a:rPr lang="de-DE" sz="1800" b="1" i="1" dirty="0">
                <a:effectLst/>
                <a:latin typeface="Arial" panose="020B0604020202020204" pitchFamily="34" charset="0"/>
                <a:ea typeface="Microsoft Sans Serif" panose="020B0604020202020204" pitchFamily="34" charset="0"/>
                <a:cs typeface="Arial" panose="020B0604020202020204" pitchFamily="34" charset="0"/>
              </a:rPr>
              <a:t>visibility</a:t>
            </a:r>
            <a:r>
              <a:rPr lang="de-DE" sz="1800" dirty="0">
                <a:effectLst/>
                <a:latin typeface="Arial" panose="020B0604020202020204" pitchFamily="34" charset="0"/>
                <a:ea typeface="Microsoft Sans Serif" panose="020B0604020202020204" pitchFamily="34" charset="0"/>
                <a:cs typeface="Arial" panose="020B0604020202020204" pitchFamily="34" charset="0"/>
              </a:rPr>
              <a:t> on the total number of parts per batch.  </a:t>
            </a:r>
          </a:p>
          <a:p>
            <a:pPr marL="0"/>
            <a:r>
              <a:rPr lang="de-DE" sz="1800" dirty="0">
                <a:effectLst/>
                <a:latin typeface="Arial" panose="020B0604020202020204" pitchFamily="34" charset="0"/>
                <a:ea typeface="Microsoft Sans Serif" panose="020B0604020202020204" pitchFamily="34" charset="0"/>
                <a:cs typeface="Arial" panose="020B0604020202020204" pitchFamily="34" charset="0"/>
              </a:rPr>
              <a:t>When the parts are </a:t>
            </a:r>
            <a:r>
              <a:rPr lang="de-DE" sz="1800" b="1" i="1" dirty="0">
                <a:effectLst/>
                <a:latin typeface="Arial" panose="020B0604020202020204" pitchFamily="34" charset="0"/>
                <a:ea typeface="Microsoft Sans Serif" panose="020B0604020202020204" pitchFamily="34" charset="0"/>
                <a:cs typeface="Arial" panose="020B0604020202020204" pitchFamily="34" charset="0"/>
              </a:rPr>
              <a:t>sensitive</a:t>
            </a:r>
            <a:r>
              <a:rPr lang="de-DE" sz="1800" dirty="0">
                <a:effectLst/>
                <a:latin typeface="Arial" panose="020B0604020202020204" pitchFamily="34" charset="0"/>
                <a:ea typeface="Microsoft Sans Serif" panose="020B0604020202020204" pitchFamily="34" charset="0"/>
                <a:cs typeface="Arial" panose="020B0604020202020204" pitchFamily="34" charset="0"/>
              </a:rPr>
              <a:t>, </a:t>
            </a:r>
            <a:r>
              <a:rPr lang="de-DE" sz="1800" b="1" i="1" dirty="0">
                <a:effectLst/>
                <a:latin typeface="Arial" panose="020B0604020202020204" pitchFamily="34" charset="0"/>
                <a:ea typeface="Microsoft Sans Serif" panose="020B0604020202020204" pitchFamily="34" charset="0"/>
                <a:cs typeface="Arial" panose="020B0604020202020204" pitchFamily="34" charset="0"/>
              </a:rPr>
              <a:t>critical</a:t>
            </a:r>
            <a:r>
              <a:rPr lang="de-DE" sz="1800" dirty="0">
                <a:effectLst/>
                <a:latin typeface="Arial" panose="020B0604020202020204" pitchFamily="34" charset="0"/>
                <a:ea typeface="Microsoft Sans Serif" panose="020B0604020202020204" pitchFamily="34" charset="0"/>
                <a:cs typeface="Arial" panose="020B0604020202020204" pitchFamily="34" charset="0"/>
              </a:rPr>
              <a:t>, or users wish to be more </a:t>
            </a:r>
            <a:r>
              <a:rPr lang="de-DE" sz="1800" b="1" i="1" dirty="0">
                <a:effectLst/>
                <a:latin typeface="Arial" panose="020B0604020202020204" pitchFamily="34" charset="0"/>
                <a:ea typeface="Microsoft Sans Serif" panose="020B0604020202020204" pitchFamily="34" charset="0"/>
                <a:cs typeface="Arial" panose="020B0604020202020204" pitchFamily="34" charset="0"/>
              </a:rPr>
              <a:t>precise</a:t>
            </a:r>
            <a:r>
              <a:rPr lang="de-DE" sz="1800" dirty="0">
                <a:effectLst/>
                <a:latin typeface="Arial" panose="020B0604020202020204" pitchFamily="34" charset="0"/>
                <a:ea typeface="Microsoft Sans Serif" panose="020B0604020202020204" pitchFamily="34" charset="0"/>
                <a:cs typeface="Arial" panose="020B0604020202020204" pitchFamily="34" charset="0"/>
              </a:rPr>
              <a:t> with their counts, a </a:t>
            </a:r>
            <a:r>
              <a:rPr lang="de-DE" sz="1800" b="1" i="1" dirty="0">
                <a:effectLst/>
                <a:latin typeface="Arial" panose="020B0604020202020204" pitchFamily="34" charset="0"/>
                <a:ea typeface="Microsoft Sans Serif" panose="020B0604020202020204" pitchFamily="34" charset="0"/>
                <a:cs typeface="Arial" panose="020B0604020202020204" pitchFamily="34" charset="0"/>
              </a:rPr>
              <a:t>more rigorous statistical approach was needed</a:t>
            </a:r>
            <a:r>
              <a:rPr lang="de-DE" sz="1800" dirty="0">
                <a:effectLst/>
                <a:latin typeface="Arial" panose="020B0604020202020204" pitchFamily="34" charset="0"/>
                <a:ea typeface="Microsoft Sans Serif" panose="020B0604020202020204" pitchFamily="34" charset="0"/>
                <a:cs typeface="Arial" panose="020B0604020202020204" pitchFamily="34" charset="0"/>
              </a:rPr>
              <a:t>.  </a:t>
            </a:r>
            <a:endParaRPr lang="en-US" sz="1800" dirty="0">
              <a:effectLst/>
              <a:latin typeface="+mj-lt"/>
              <a:ea typeface="Times New Roman" panose="02020603050405020304" pitchFamily="18" charset="0"/>
              <a:cs typeface="Times New Roman" panose="02020603050405020304" pitchFamily="18" charset="0"/>
            </a:endParaRPr>
          </a:p>
          <a:p>
            <a:pPr marL="0"/>
            <a:r>
              <a:rPr lang="en-US" sz="1800" dirty="0">
                <a:effectLst/>
                <a:latin typeface="+mj-lt"/>
                <a:ea typeface="Times New Roman" panose="02020603050405020304" pitchFamily="18" charset="0"/>
                <a:cs typeface="Times New Roman" panose="02020603050405020304" pitchFamily="18" charset="0"/>
              </a:rPr>
              <a:t>Reliable </a:t>
            </a:r>
            <a:r>
              <a:rPr lang="en-US" sz="1800" b="1" i="1" dirty="0">
                <a:effectLst/>
                <a:latin typeface="+mj-lt"/>
                <a:ea typeface="Times New Roman" panose="02020603050405020304" pitchFamily="18" charset="0"/>
                <a:cs typeface="Times New Roman" panose="02020603050405020304" pitchFamily="18" charset="0"/>
              </a:rPr>
              <a:t>counting machinery</a:t>
            </a:r>
            <a:r>
              <a:rPr lang="en-US" sz="1800" dirty="0">
                <a:effectLst/>
                <a:latin typeface="+mj-lt"/>
                <a:ea typeface="Times New Roman" panose="02020603050405020304" pitchFamily="18" charset="0"/>
                <a:cs typeface="Times New Roman" panose="02020603050405020304" pitchFamily="18" charset="0"/>
              </a:rPr>
              <a:t> can be very </a:t>
            </a:r>
            <a:r>
              <a:rPr lang="en-US" sz="1800" b="1" i="1" dirty="0">
                <a:effectLst/>
                <a:latin typeface="+mj-lt"/>
                <a:ea typeface="Times New Roman" panose="02020603050405020304" pitchFamily="18" charset="0"/>
                <a:cs typeface="Times New Roman" panose="02020603050405020304" pitchFamily="18" charset="0"/>
              </a:rPr>
              <a:t>expensive</a:t>
            </a:r>
            <a:r>
              <a:rPr lang="en-US" sz="1800" dirty="0">
                <a:effectLst/>
                <a:latin typeface="+mj-lt"/>
                <a:ea typeface="Times New Roman" panose="02020603050405020304" pitchFamily="18" charset="0"/>
                <a:cs typeface="Times New Roman" panose="02020603050405020304" pitchFamily="18" charset="0"/>
              </a:rPr>
              <a:t>, and </a:t>
            </a:r>
            <a:r>
              <a:rPr lang="en-US" sz="1800" b="1" i="1" dirty="0">
                <a:effectLst/>
                <a:latin typeface="+mj-lt"/>
                <a:ea typeface="Times New Roman" panose="02020603050405020304" pitchFamily="18" charset="0"/>
                <a:cs typeface="Times New Roman" panose="02020603050405020304" pitchFamily="18" charset="0"/>
              </a:rPr>
              <a:t>hand counting</a:t>
            </a:r>
            <a:r>
              <a:rPr lang="en-US" sz="1800" dirty="0">
                <a:effectLst/>
                <a:latin typeface="+mj-lt"/>
                <a:ea typeface="Times New Roman" panose="02020603050405020304" pitchFamily="18" charset="0"/>
                <a:cs typeface="Times New Roman" panose="02020603050405020304" pitchFamily="18" charset="0"/>
              </a:rPr>
              <a:t> individual parts is a </a:t>
            </a:r>
            <a:r>
              <a:rPr lang="en-US" sz="1800" b="1" i="1" dirty="0">
                <a:effectLst/>
                <a:latin typeface="+mj-lt"/>
                <a:ea typeface="Times New Roman" panose="02020603050405020304" pitchFamily="18" charset="0"/>
                <a:cs typeface="Times New Roman" panose="02020603050405020304" pitchFamily="18" charset="0"/>
              </a:rPr>
              <a:t>time</a:t>
            </a:r>
            <a:r>
              <a:rPr lang="en-US" sz="1800" dirty="0">
                <a:effectLst/>
                <a:latin typeface="+mj-lt"/>
                <a:ea typeface="Times New Roman" panose="02020603050405020304" pitchFamily="18" charset="0"/>
                <a:cs typeface="Times New Roman" panose="02020603050405020304" pitchFamily="18" charset="0"/>
              </a:rPr>
              <a:t> </a:t>
            </a:r>
            <a:r>
              <a:rPr lang="en-US" sz="1800" b="1" i="1" dirty="0">
                <a:effectLst/>
                <a:latin typeface="+mj-lt"/>
                <a:ea typeface="Times New Roman" panose="02020603050405020304" pitchFamily="18" charset="0"/>
                <a:cs typeface="Times New Roman" panose="02020603050405020304" pitchFamily="18" charset="0"/>
              </a:rPr>
              <a:t>consuming</a:t>
            </a:r>
            <a:r>
              <a:rPr lang="en-US" sz="1800" dirty="0">
                <a:effectLst/>
                <a:latin typeface="+mj-lt"/>
                <a:ea typeface="Times New Roman" panose="02020603050405020304" pitchFamily="18" charset="0"/>
                <a:cs typeface="Times New Roman" panose="02020603050405020304" pitchFamily="18" charset="0"/>
              </a:rPr>
              <a:t> and inefficient process that can be prone to </a:t>
            </a:r>
            <a:r>
              <a:rPr lang="en-US" sz="1800" b="1" i="1" dirty="0">
                <a:effectLst/>
                <a:latin typeface="+mj-lt"/>
                <a:ea typeface="Times New Roman" panose="02020603050405020304" pitchFamily="18" charset="0"/>
                <a:cs typeface="Times New Roman" panose="02020603050405020304" pitchFamily="18" charset="0"/>
              </a:rPr>
              <a:t>human error</a:t>
            </a:r>
            <a:r>
              <a:rPr lang="en-US" sz="1800" dirty="0">
                <a:effectLst/>
                <a:latin typeface="+mj-lt"/>
                <a:ea typeface="Times New Roman" panose="02020603050405020304" pitchFamily="18" charset="0"/>
                <a:cs typeface="Times New Roman" panose="02020603050405020304" pitchFamily="18" charset="0"/>
              </a:rPr>
              <a:t>.  </a:t>
            </a:r>
            <a:endParaRPr lang="de-DE" sz="1800" dirty="0">
              <a:effectLst/>
              <a:latin typeface="Arial" panose="020B0604020202020204" pitchFamily="34" charset="0"/>
              <a:ea typeface="Microsoft Sans Serif" panose="020B0604020202020204" pitchFamily="34" charset="0"/>
              <a:cs typeface="Arial" panose="020B0604020202020204" pitchFamily="34" charset="0"/>
            </a:endParaRPr>
          </a:p>
          <a:p>
            <a:pPr marL="0"/>
            <a:r>
              <a:rPr lang="en-US" sz="1800" dirty="0">
                <a:effectLst/>
                <a:latin typeface="+mj-lt"/>
                <a:ea typeface="Times New Roman" panose="02020603050405020304" pitchFamily="18" charset="0"/>
                <a:cs typeface="Times New Roman" panose="02020603050405020304" pitchFamily="18" charset="0"/>
              </a:rPr>
              <a:t>The methodology proposed in this paper outlines a </a:t>
            </a:r>
            <a:r>
              <a:rPr lang="en-US" sz="1800" b="1" i="1" dirty="0">
                <a:effectLst/>
                <a:latin typeface="+mj-lt"/>
                <a:ea typeface="Times New Roman" panose="02020603050405020304" pitchFamily="18" charset="0"/>
                <a:cs typeface="Times New Roman" panose="02020603050405020304" pitchFamily="18" charset="0"/>
              </a:rPr>
              <a:t>rigorous</a:t>
            </a:r>
            <a:r>
              <a:rPr lang="en-US" sz="1800" dirty="0">
                <a:effectLst/>
                <a:latin typeface="+mj-lt"/>
                <a:ea typeface="Times New Roman" panose="02020603050405020304" pitchFamily="18" charset="0"/>
                <a:cs typeface="Times New Roman" panose="02020603050405020304" pitchFamily="18" charset="0"/>
              </a:rPr>
              <a:t> and </a:t>
            </a:r>
            <a:r>
              <a:rPr lang="en-US" sz="1800" b="1" i="1" dirty="0">
                <a:effectLst/>
                <a:latin typeface="+mj-lt"/>
                <a:ea typeface="Times New Roman" panose="02020603050405020304" pitchFamily="18" charset="0"/>
                <a:cs typeface="Times New Roman" panose="02020603050405020304" pitchFamily="18" charset="0"/>
              </a:rPr>
              <a:t>flexible</a:t>
            </a:r>
            <a:r>
              <a:rPr lang="en-US" sz="1800" dirty="0">
                <a:effectLst/>
                <a:latin typeface="+mj-lt"/>
                <a:ea typeface="Times New Roman" panose="02020603050405020304" pitchFamily="18" charset="0"/>
                <a:cs typeface="Times New Roman" panose="02020603050405020304" pitchFamily="18" charset="0"/>
              </a:rPr>
              <a:t> statistical approach to </a:t>
            </a:r>
            <a:r>
              <a:rPr lang="en-US" sz="1800" b="1" i="1" dirty="0">
                <a:effectLst/>
                <a:latin typeface="+mj-lt"/>
                <a:ea typeface="Times New Roman" panose="02020603050405020304" pitchFamily="18" charset="0"/>
                <a:cs typeface="Times New Roman" panose="02020603050405020304" pitchFamily="18" charset="0"/>
              </a:rPr>
              <a:t>quantify the risk</a:t>
            </a:r>
            <a:r>
              <a:rPr lang="en-US" sz="1800" dirty="0">
                <a:effectLst/>
                <a:latin typeface="+mj-lt"/>
                <a:ea typeface="Times New Roman" panose="02020603050405020304" pitchFamily="18" charset="0"/>
                <a:cs typeface="Times New Roman" panose="02020603050405020304" pitchFamily="18" charset="0"/>
              </a:rPr>
              <a:t> of batch weight misclassification using Monte Carlo simulation and </a:t>
            </a:r>
            <a:r>
              <a:rPr lang="en-US" sz="1800" b="1" i="1" dirty="0">
                <a:effectLst/>
                <a:latin typeface="+mj-lt"/>
                <a:ea typeface="Times New Roman" panose="02020603050405020304" pitchFamily="18" charset="0"/>
                <a:cs typeface="Times New Roman" panose="02020603050405020304" pitchFamily="18" charset="0"/>
              </a:rPr>
              <a:t>Linear Discriminant Analysis (LDA)</a:t>
            </a:r>
            <a:r>
              <a:rPr lang="en-US" sz="1800" dirty="0">
                <a:effectLst/>
                <a:latin typeface="+mj-lt"/>
                <a:ea typeface="Times New Roman" panose="02020603050405020304" pitchFamily="18" charset="0"/>
                <a:cs typeface="Times New Roman" panose="02020603050405020304" pitchFamily="18" charset="0"/>
              </a:rPr>
              <a:t>, a supervised machine learning modeling approach.  </a:t>
            </a:r>
            <a:endParaRPr lang="de-DE" sz="1800" dirty="0">
              <a:effectLst/>
              <a:latin typeface="Arial" panose="020B0604020202020204" pitchFamily="34" charset="0"/>
              <a:ea typeface="Microsoft Sans Serif" panose="020B0604020202020204" pitchFamily="34" charset="0"/>
              <a:cs typeface="Arial" panose="020B0604020202020204" pitchFamily="34" charset="0"/>
            </a:endParaRPr>
          </a:p>
          <a:p>
            <a:pPr marL="0" marR="0"/>
            <a:r>
              <a:rPr lang="de-DE" sz="1800" dirty="0">
                <a:effectLst/>
                <a:latin typeface="Arial" panose="020B0604020202020204" pitchFamily="34" charset="0"/>
                <a:ea typeface="Microsoft Sans Serif" panose="020B0604020202020204" pitchFamily="34" charset="0"/>
                <a:cs typeface="Arial" panose="020B0604020202020204" pitchFamily="34" charset="0"/>
              </a:rPr>
              <a:t>Before the methodology proposed in this paper, the </a:t>
            </a:r>
            <a:r>
              <a:rPr lang="de-DE" sz="1800" b="1" i="1" dirty="0">
                <a:effectLst/>
                <a:latin typeface="Arial" panose="020B0604020202020204" pitchFamily="34" charset="0"/>
                <a:ea typeface="Microsoft Sans Serif" panose="020B0604020202020204" pitchFamily="34" charset="0"/>
                <a:cs typeface="Arial" panose="020B0604020202020204" pitchFamily="34" charset="0"/>
              </a:rPr>
              <a:t>error risks</a:t>
            </a:r>
            <a:r>
              <a:rPr lang="de-DE" sz="1800" dirty="0">
                <a:effectLst/>
                <a:latin typeface="Arial" panose="020B0604020202020204" pitchFamily="34" charset="0"/>
                <a:ea typeface="Microsoft Sans Serif" panose="020B0604020202020204" pitchFamily="34" charset="0"/>
                <a:cs typeface="Arial" panose="020B0604020202020204" pitchFamily="34" charset="0"/>
              </a:rPr>
              <a:t> of batch weighing </a:t>
            </a:r>
            <a:r>
              <a:rPr lang="de-DE" sz="1800" b="1" i="1" dirty="0">
                <a:effectLst/>
                <a:latin typeface="Arial" panose="020B0604020202020204" pitchFamily="34" charset="0"/>
                <a:ea typeface="Microsoft Sans Serif" panose="020B0604020202020204" pitchFamily="34" charset="0"/>
                <a:cs typeface="Arial" panose="020B0604020202020204" pitchFamily="34" charset="0"/>
              </a:rPr>
              <a:t>were not quantified</a:t>
            </a:r>
            <a:r>
              <a:rPr lang="de-DE" sz="1800" b="1" i="1" dirty="0">
                <a:latin typeface="Arial" panose="020B0604020202020204" pitchFamily="34" charset="0"/>
                <a:ea typeface="Microsoft Sans Serif" panose="020B0604020202020204" pitchFamily="34" charset="0"/>
                <a:cs typeface="Arial" panose="020B0604020202020204" pitchFamily="34" charset="0"/>
              </a:rPr>
              <a:t>, </a:t>
            </a:r>
            <a:r>
              <a:rPr lang="de-DE" sz="1800" dirty="0">
                <a:latin typeface="Arial" panose="020B0604020202020204" pitchFamily="34" charset="0"/>
                <a:ea typeface="Microsoft Sans Serif" panose="020B0604020202020204" pitchFamily="34" charset="0"/>
                <a:cs typeface="Arial" panose="020B0604020202020204" pitchFamily="34" charset="0"/>
              </a:rPr>
              <a:t>and there was </a:t>
            </a:r>
            <a:r>
              <a:rPr lang="de-DE" sz="1800" dirty="0">
                <a:effectLst/>
                <a:latin typeface="Arial" panose="020B0604020202020204" pitchFamily="34" charset="0"/>
                <a:ea typeface="Microsoft Sans Serif" panose="020B0604020202020204" pitchFamily="34" charset="0"/>
                <a:cs typeface="Arial" panose="020B0604020202020204" pitchFamily="34" charset="0"/>
              </a:rPr>
              <a:t>no rigorous way to know if batch weighing could be </a:t>
            </a:r>
            <a:r>
              <a:rPr lang="de-DE" sz="1800" b="1" i="1" dirty="0">
                <a:effectLst/>
                <a:latin typeface="Arial" panose="020B0604020202020204" pitchFamily="34" charset="0"/>
                <a:ea typeface="Microsoft Sans Serif" panose="020B0604020202020204" pitchFamily="34" charset="0"/>
                <a:cs typeface="Arial" panose="020B0604020202020204" pitchFamily="34" charset="0"/>
              </a:rPr>
              <a:t>reliably applied</a:t>
            </a:r>
            <a:r>
              <a:rPr lang="de-DE" sz="1800" dirty="0">
                <a:effectLst/>
                <a:latin typeface="Arial" panose="020B0604020202020204" pitchFamily="34" charset="0"/>
                <a:ea typeface="Microsoft Sans Serif" panose="020B0604020202020204" pitchFamily="34" charset="0"/>
                <a:cs typeface="Arial" panose="020B0604020202020204" pitchFamily="34" charset="0"/>
              </a:rPr>
              <a:t> for any given situation.</a:t>
            </a:r>
          </a:p>
          <a:p>
            <a:pPr marL="0" marR="0"/>
            <a:r>
              <a:rPr lang="de-DE" sz="1800" b="1" u="sng" dirty="0">
                <a:effectLst/>
                <a:latin typeface="Arial" panose="020B0604020202020204" pitchFamily="34" charset="0"/>
                <a:ea typeface="Microsoft Sans Serif" panose="020B0604020202020204" pitchFamily="34" charset="0"/>
                <a:cs typeface="Arial" panose="020B0604020202020204" pitchFamily="34" charset="0"/>
              </a:rPr>
              <a:t>Successful application of this methodology coupled with continuous process monitoring of individual part weights will result in less misclassification error and more confidence when implementing batch weighing, while still saving precious time and money. </a:t>
            </a:r>
            <a:endParaRPr lang="en-US" sz="1800" b="1" u="sng" dirty="0">
              <a:effectLst/>
              <a:latin typeface="Arial" panose="020B0604020202020204" pitchFamily="34" charset="0"/>
              <a:ea typeface="Microsoft Sans Serif"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885A49FF-BA02-B334-0611-E4E49343EF4C}"/>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9F5E481C-E93A-02EC-DCA2-424380AEDFFC}"/>
              </a:ext>
            </a:extLst>
          </p:cNvPr>
          <p:cNvSpPr>
            <a:spLocks noGrp="1"/>
          </p:cNvSpPr>
          <p:nvPr>
            <p:ph type="sldNum" sz="quarter" idx="11"/>
          </p:nvPr>
        </p:nvSpPr>
        <p:spPr/>
        <p:txBody>
          <a:bodyPr/>
          <a:lstStyle/>
          <a:p>
            <a:fld id="{64E5BE4B-2FBF-4174-9E62-85FAD1CB43A6}" type="slidenum">
              <a:rPr lang="en-US" smtClean="0"/>
              <a:pPr/>
              <a:t>3</a:t>
            </a:fld>
            <a:endParaRPr lang="en-US" dirty="0"/>
          </a:p>
        </p:txBody>
      </p:sp>
    </p:spTree>
    <p:extLst>
      <p:ext uri="{BB962C8B-B14F-4D97-AF65-F5344CB8AC3E}">
        <p14:creationId xmlns:p14="http://schemas.microsoft.com/office/powerpoint/2010/main" val="1907754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73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CF0DF-2F66-32C1-F447-143A88CAA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4690D-D432-A86E-C59A-5A595778F10C}"/>
              </a:ext>
            </a:extLst>
          </p:cNvPr>
          <p:cNvSpPr>
            <a:spLocks noGrp="1"/>
          </p:cNvSpPr>
          <p:nvPr>
            <p:ph type="title"/>
          </p:nvPr>
        </p:nvSpPr>
        <p:spPr/>
        <p:txBody>
          <a:bodyPr/>
          <a:lstStyle/>
          <a:p>
            <a:r>
              <a:rPr lang="en-US" dirty="0"/>
              <a:t>Case study motivation</a:t>
            </a:r>
          </a:p>
        </p:txBody>
      </p:sp>
      <p:sp>
        <p:nvSpPr>
          <p:cNvPr id="3" name="Content Placeholder 2">
            <a:extLst>
              <a:ext uri="{FF2B5EF4-FFF2-40B4-BE49-F238E27FC236}">
                <a16:creationId xmlns:a16="http://schemas.microsoft.com/office/drawing/2014/main" id="{1F657D63-510D-3128-76FE-C32FD7B9FCD3}"/>
              </a:ext>
            </a:extLst>
          </p:cNvPr>
          <p:cNvSpPr>
            <a:spLocks noGrp="1"/>
          </p:cNvSpPr>
          <p:nvPr>
            <p:ph idx="1"/>
          </p:nvPr>
        </p:nvSpPr>
        <p:spPr>
          <a:xfrm>
            <a:off x="548640" y="1600198"/>
            <a:ext cx="11095674" cy="4572000"/>
          </a:xfrm>
        </p:spPr>
        <p:txBody>
          <a:bodyPr/>
          <a:lstStyle/>
          <a:p>
            <a:pPr marL="0" marR="0"/>
            <a:r>
              <a:rPr lang="en-US" sz="1800" dirty="0">
                <a:effectLst/>
                <a:latin typeface="+mj-lt"/>
                <a:ea typeface="Times New Roman" panose="02020603050405020304" pitchFamily="18" charset="0"/>
                <a:cs typeface="Times New Roman" panose="02020603050405020304" pitchFamily="18" charset="0"/>
              </a:rPr>
              <a:t>The team had been having some </a:t>
            </a:r>
            <a:r>
              <a:rPr lang="en-US" sz="1800" b="1" i="1" dirty="0">
                <a:effectLst/>
                <a:latin typeface="+mj-lt"/>
                <a:ea typeface="Times New Roman" panose="02020603050405020304" pitchFamily="18" charset="0"/>
                <a:cs typeface="Times New Roman" panose="02020603050405020304" pitchFamily="18" charset="0"/>
              </a:rPr>
              <a:t>issues internally delivering batches</a:t>
            </a:r>
            <a:r>
              <a:rPr lang="en-US" sz="1800" dirty="0">
                <a:effectLst/>
                <a:latin typeface="+mj-lt"/>
                <a:ea typeface="Times New Roman" panose="02020603050405020304" pitchFamily="18" charset="0"/>
                <a:cs typeface="Times New Roman" panose="02020603050405020304" pitchFamily="18" charset="0"/>
              </a:rPr>
              <a:t> of parts to testers with </a:t>
            </a:r>
            <a:r>
              <a:rPr lang="en-US" sz="1800" b="1" i="1" dirty="0">
                <a:effectLst/>
                <a:latin typeface="+mj-lt"/>
                <a:ea typeface="Times New Roman" panose="02020603050405020304" pitchFamily="18" charset="0"/>
                <a:cs typeface="Times New Roman" panose="02020603050405020304" pitchFamily="18" charset="0"/>
              </a:rPr>
              <a:t>extra or unaccounted</a:t>
            </a:r>
            <a:r>
              <a:rPr lang="en-US" sz="1800" dirty="0">
                <a:effectLst/>
                <a:latin typeface="+mj-lt"/>
                <a:ea typeface="Times New Roman" panose="02020603050405020304" pitchFamily="18" charset="0"/>
                <a:cs typeface="Times New Roman" panose="02020603050405020304" pitchFamily="18" charset="0"/>
              </a:rPr>
              <a:t> for items using their standard batch weighing approach and laser counting machines.  </a:t>
            </a:r>
          </a:p>
          <a:p>
            <a:pPr marL="0" marR="0"/>
            <a:r>
              <a:rPr lang="en-US" sz="1800" dirty="0">
                <a:effectLst/>
                <a:latin typeface="+mj-lt"/>
                <a:ea typeface="Times New Roman" panose="02020603050405020304" pitchFamily="18" charset="0"/>
                <a:cs typeface="Times New Roman" panose="02020603050405020304" pitchFamily="18" charset="0"/>
              </a:rPr>
              <a:t>This was of concern due to the </a:t>
            </a:r>
            <a:r>
              <a:rPr lang="en-US" sz="1800" b="1" i="1" dirty="0">
                <a:effectLst/>
                <a:latin typeface="+mj-lt"/>
                <a:ea typeface="Times New Roman" panose="02020603050405020304" pitchFamily="18" charset="0"/>
                <a:cs typeface="Times New Roman" panose="02020603050405020304" pitchFamily="18" charset="0"/>
              </a:rPr>
              <a:t>sensitive nature</a:t>
            </a:r>
            <a:r>
              <a:rPr lang="en-US" sz="1800" dirty="0">
                <a:effectLst/>
                <a:latin typeface="+mj-lt"/>
                <a:ea typeface="Times New Roman" panose="02020603050405020304" pitchFamily="18" charset="0"/>
                <a:cs typeface="Times New Roman" panose="02020603050405020304" pitchFamily="18" charset="0"/>
              </a:rPr>
              <a:t> of this specific program.  </a:t>
            </a:r>
          </a:p>
          <a:p>
            <a:pPr marL="0" marR="0"/>
            <a:r>
              <a:rPr lang="en-US" sz="1800" dirty="0">
                <a:effectLst/>
                <a:latin typeface="+mj-lt"/>
                <a:ea typeface="Times New Roman" panose="02020603050405020304" pitchFamily="18" charset="0"/>
                <a:cs typeface="Times New Roman" panose="02020603050405020304" pitchFamily="18" charset="0"/>
              </a:rPr>
              <a:t>The team tried a </a:t>
            </a:r>
            <a:r>
              <a:rPr lang="en-US" sz="1800" b="1" i="1" dirty="0">
                <a:effectLst/>
                <a:latin typeface="+mj-lt"/>
                <a:ea typeface="Times New Roman" panose="02020603050405020304" pitchFamily="18" charset="0"/>
                <a:cs typeface="Times New Roman" panose="02020603050405020304" pitchFamily="18" charset="0"/>
              </a:rPr>
              <a:t>laser counting system</a:t>
            </a:r>
            <a:r>
              <a:rPr lang="en-US" sz="1800" dirty="0">
                <a:effectLst/>
                <a:latin typeface="+mj-lt"/>
                <a:ea typeface="Times New Roman" panose="02020603050405020304" pitchFamily="18" charset="0"/>
                <a:cs typeface="Times New Roman" panose="02020603050405020304" pitchFamily="18" charset="0"/>
              </a:rPr>
              <a:t> and was consistently having issues with missing or extra parts.</a:t>
            </a:r>
          </a:p>
          <a:p>
            <a:pPr marL="0" marR="0"/>
            <a:r>
              <a:rPr lang="en-US" sz="1800" dirty="0">
                <a:effectLst/>
                <a:latin typeface="+mj-lt"/>
                <a:ea typeface="Times New Roman" panose="02020603050405020304" pitchFamily="18" charset="0"/>
                <a:cs typeface="Times New Roman" panose="02020603050405020304" pitchFamily="18" charset="0"/>
              </a:rPr>
              <a:t>The team has since been </a:t>
            </a:r>
            <a:r>
              <a:rPr lang="en-US" sz="1800" b="1" i="1" dirty="0">
                <a:effectLst/>
                <a:latin typeface="+mj-lt"/>
                <a:ea typeface="Times New Roman" panose="02020603050405020304" pitchFamily="18" charset="0"/>
                <a:cs typeface="Times New Roman" panose="02020603050405020304" pitchFamily="18" charset="0"/>
              </a:rPr>
              <a:t>hand counting parts individually</a:t>
            </a:r>
            <a:r>
              <a:rPr lang="en-US" sz="1800" dirty="0">
                <a:effectLst/>
                <a:latin typeface="+mj-lt"/>
                <a:ea typeface="Times New Roman" panose="02020603050405020304" pitchFamily="18" charset="0"/>
                <a:cs typeface="Times New Roman" panose="02020603050405020304" pitchFamily="18" charset="0"/>
              </a:rPr>
              <a:t> for deliveries, which has </a:t>
            </a:r>
            <a:r>
              <a:rPr lang="en-US" sz="1800" b="1" i="1" dirty="0">
                <a:effectLst/>
                <a:latin typeface="+mj-lt"/>
                <a:ea typeface="Times New Roman" panose="02020603050405020304" pitchFamily="18" charset="0"/>
                <a:cs typeface="Times New Roman" panose="02020603050405020304" pitchFamily="18" charset="0"/>
              </a:rPr>
              <a:t>drastically increased</a:t>
            </a:r>
            <a:r>
              <a:rPr lang="en-US" sz="1800" dirty="0">
                <a:effectLst/>
                <a:latin typeface="+mj-lt"/>
                <a:ea typeface="Times New Roman" panose="02020603050405020304" pitchFamily="18" charset="0"/>
                <a:cs typeface="Times New Roman" panose="02020603050405020304" pitchFamily="18" charset="0"/>
              </a:rPr>
              <a:t> the required man hours and </a:t>
            </a:r>
            <a:r>
              <a:rPr lang="en-US" sz="1800" b="1" i="1" dirty="0">
                <a:effectLst/>
                <a:latin typeface="+mj-lt"/>
                <a:ea typeface="Times New Roman" panose="02020603050405020304" pitchFamily="18" charset="0"/>
                <a:cs typeface="Times New Roman" panose="02020603050405020304" pitchFamily="18" charset="0"/>
              </a:rPr>
              <a:t>inefficiency</a:t>
            </a:r>
            <a:r>
              <a:rPr lang="en-US" sz="1800" dirty="0">
                <a:effectLst/>
                <a:latin typeface="+mj-lt"/>
                <a:ea typeface="Times New Roman" panose="02020603050405020304" pitchFamily="18" charset="0"/>
                <a:cs typeface="Times New Roman" panose="02020603050405020304" pitchFamily="18" charset="0"/>
              </a:rPr>
              <a:t> in the process, while also creating a </a:t>
            </a:r>
            <a:r>
              <a:rPr lang="en-US" sz="1800" b="1" i="1" dirty="0">
                <a:effectLst/>
                <a:latin typeface="+mj-lt"/>
                <a:ea typeface="Times New Roman" panose="02020603050405020304" pitchFamily="18" charset="0"/>
                <a:cs typeface="Times New Roman" panose="02020603050405020304" pitchFamily="18" charset="0"/>
              </a:rPr>
              <a:t>new bottleneck</a:t>
            </a:r>
            <a:r>
              <a:rPr lang="en-US" sz="1800" dirty="0">
                <a:effectLst/>
                <a:latin typeface="+mj-lt"/>
                <a:ea typeface="Times New Roman" panose="02020603050405020304" pitchFamily="18" charset="0"/>
                <a:cs typeface="Times New Roman" panose="02020603050405020304" pitchFamily="18" charset="0"/>
              </a:rPr>
              <a:t>.  </a:t>
            </a:r>
          </a:p>
          <a:p>
            <a:pPr marL="0" marR="0"/>
            <a:r>
              <a:rPr lang="en-US" sz="1800" dirty="0">
                <a:effectLst/>
                <a:latin typeface="+mj-lt"/>
                <a:ea typeface="Times New Roman" panose="02020603050405020304" pitchFamily="18" charset="0"/>
                <a:cs typeface="Times New Roman" panose="02020603050405020304" pitchFamily="18" charset="0"/>
              </a:rPr>
              <a:t>The team was hoping for a way to return to batch weighing in a more </a:t>
            </a:r>
            <a:r>
              <a:rPr lang="en-US" sz="1800" b="1" i="1" dirty="0">
                <a:effectLst/>
                <a:latin typeface="+mj-lt"/>
                <a:ea typeface="Times New Roman" panose="02020603050405020304" pitchFamily="18" charset="0"/>
                <a:cs typeface="Times New Roman" panose="02020603050405020304" pitchFamily="18" charset="0"/>
              </a:rPr>
              <a:t>rigorous</a:t>
            </a:r>
            <a:r>
              <a:rPr lang="en-US" sz="1800" dirty="0">
                <a:effectLst/>
                <a:latin typeface="+mj-lt"/>
                <a:ea typeface="Times New Roman" panose="02020603050405020304" pitchFamily="18" charset="0"/>
                <a:cs typeface="Times New Roman" panose="02020603050405020304" pitchFamily="18" charset="0"/>
              </a:rPr>
              <a:t> way that provided the ability to </a:t>
            </a:r>
            <a:r>
              <a:rPr lang="en-US" sz="1800" b="1" i="1" dirty="0">
                <a:effectLst/>
                <a:latin typeface="+mj-lt"/>
                <a:ea typeface="Times New Roman" panose="02020603050405020304" pitchFamily="18" charset="0"/>
                <a:cs typeface="Times New Roman" panose="02020603050405020304" pitchFamily="18" charset="0"/>
              </a:rPr>
              <a:t>quantify the risk</a:t>
            </a:r>
            <a:r>
              <a:rPr lang="en-US" sz="1800" dirty="0">
                <a:effectLst/>
                <a:latin typeface="+mj-lt"/>
                <a:ea typeface="Times New Roman" panose="02020603050405020304" pitchFamily="18" charset="0"/>
                <a:cs typeface="Times New Roman" panose="02020603050405020304" pitchFamily="18" charset="0"/>
              </a:rPr>
              <a:t> of each batch having unexpected quantities of parts.  </a:t>
            </a:r>
          </a:p>
          <a:p>
            <a:pPr marL="0" marR="0"/>
            <a:r>
              <a:rPr lang="en-US" sz="1800" dirty="0">
                <a:effectLst/>
                <a:latin typeface="+mj-lt"/>
                <a:ea typeface="Times New Roman" panose="02020603050405020304" pitchFamily="18" charset="0"/>
                <a:cs typeface="Times New Roman" panose="02020603050405020304" pitchFamily="18" charset="0"/>
              </a:rPr>
              <a:t>Using a recently acquired </a:t>
            </a:r>
            <a:r>
              <a:rPr lang="en-US" sz="1800" b="1" i="1" dirty="0">
                <a:effectLst/>
                <a:latin typeface="+mj-lt"/>
                <a:ea typeface="Times New Roman" panose="02020603050405020304" pitchFamily="18" charset="0"/>
                <a:cs typeface="Times New Roman" panose="02020603050405020304" pitchFamily="18" charset="0"/>
              </a:rPr>
              <a:t>robust set of weight data</a:t>
            </a:r>
            <a:r>
              <a:rPr lang="en-US" sz="1800" dirty="0">
                <a:effectLst/>
                <a:latin typeface="+mj-lt"/>
                <a:ea typeface="Times New Roman" panose="02020603050405020304" pitchFamily="18" charset="0"/>
                <a:cs typeface="Times New Roman" panose="02020603050405020304" pitchFamily="18" charset="0"/>
              </a:rPr>
              <a:t> </a:t>
            </a:r>
            <a:r>
              <a:rPr lang="en-US" sz="1800" b="1" i="1" dirty="0">
                <a:effectLst/>
                <a:latin typeface="+mj-lt"/>
                <a:ea typeface="Times New Roman" panose="02020603050405020304" pitchFamily="18" charset="0"/>
                <a:cs typeface="Times New Roman" panose="02020603050405020304" pitchFamily="18" charset="0"/>
              </a:rPr>
              <a:t>for individual parts</a:t>
            </a:r>
            <a:r>
              <a:rPr lang="en-US" sz="1800" dirty="0">
                <a:effectLst/>
                <a:latin typeface="+mj-lt"/>
                <a:ea typeface="Times New Roman" panose="02020603050405020304" pitchFamily="18" charset="0"/>
                <a:cs typeface="Times New Roman" panose="02020603050405020304" pitchFamily="18" charset="0"/>
              </a:rPr>
              <a:t>, drawing tolerances, and scale specifications, this methodology was developed to provide the team with the tools they needed to accomplish their goal.</a:t>
            </a:r>
          </a:p>
          <a:p>
            <a:pPr marL="0" marR="0"/>
            <a:r>
              <a:rPr lang="en-US" sz="1800" dirty="0">
                <a:effectLst/>
                <a:latin typeface="+mj-lt"/>
                <a:ea typeface="Times New Roman" panose="02020603050405020304" pitchFamily="18" charset="0"/>
                <a:cs typeface="Times New Roman" panose="02020603050405020304" pitchFamily="18" charset="0"/>
              </a:rPr>
              <a:t>This paper also demonstrates the </a:t>
            </a:r>
            <a:r>
              <a:rPr lang="en-US" sz="1800" b="1" i="1" dirty="0">
                <a:effectLst/>
                <a:latin typeface="+mj-lt"/>
                <a:ea typeface="Times New Roman" panose="02020603050405020304" pitchFamily="18" charset="0"/>
                <a:cs typeface="Times New Roman" panose="02020603050405020304" pitchFamily="18" charset="0"/>
              </a:rPr>
              <a:t>power of Monte Carlo simulation</a:t>
            </a:r>
            <a:r>
              <a:rPr lang="en-US" sz="1800" dirty="0">
                <a:effectLst/>
                <a:latin typeface="+mj-lt"/>
                <a:ea typeface="Times New Roman" panose="02020603050405020304" pitchFamily="18" charset="0"/>
                <a:cs typeface="Times New Roman" panose="02020603050405020304" pitchFamily="18" charset="0"/>
              </a:rPr>
              <a:t>, generating all this information from a single mean and standard deviation.</a:t>
            </a:r>
          </a:p>
        </p:txBody>
      </p:sp>
      <p:sp>
        <p:nvSpPr>
          <p:cNvPr id="4" name="Date Placeholder 3">
            <a:extLst>
              <a:ext uri="{FF2B5EF4-FFF2-40B4-BE49-F238E27FC236}">
                <a16:creationId xmlns:a16="http://schemas.microsoft.com/office/drawing/2014/main" id="{BE34D226-2DD8-ECF4-8910-BD6C901E55E3}"/>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13942E4F-9804-5226-D024-9E83350BA7DA}"/>
              </a:ext>
            </a:extLst>
          </p:cNvPr>
          <p:cNvSpPr>
            <a:spLocks noGrp="1"/>
          </p:cNvSpPr>
          <p:nvPr>
            <p:ph type="sldNum" sz="quarter" idx="11"/>
          </p:nvPr>
        </p:nvSpPr>
        <p:spPr/>
        <p:txBody>
          <a:bodyPr/>
          <a:lstStyle/>
          <a:p>
            <a:fld id="{64E5BE4B-2FBF-4174-9E62-85FAD1CB43A6}" type="slidenum">
              <a:rPr lang="en-US" smtClean="0"/>
              <a:pPr/>
              <a:t>4</a:t>
            </a:fld>
            <a:endParaRPr lang="en-US" dirty="0"/>
          </a:p>
        </p:txBody>
      </p:sp>
    </p:spTree>
    <p:extLst>
      <p:ext uri="{BB962C8B-B14F-4D97-AF65-F5344CB8AC3E}">
        <p14:creationId xmlns:p14="http://schemas.microsoft.com/office/powerpoint/2010/main" val="333659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D6D9E-968B-7C09-F9AD-FEF954D952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C3F11-0B0D-AFB3-7599-6F89D520CEFA}"/>
              </a:ext>
            </a:extLst>
          </p:cNvPr>
          <p:cNvSpPr>
            <a:spLocks noGrp="1"/>
          </p:cNvSpPr>
          <p:nvPr>
            <p:ph type="title"/>
          </p:nvPr>
        </p:nvSpPr>
        <p:spPr/>
        <p:txBody>
          <a:bodyPr/>
          <a:lstStyle/>
          <a:p>
            <a:r>
              <a:rPr lang="en-US" dirty="0"/>
              <a:t>Problem statement and objective</a:t>
            </a:r>
          </a:p>
        </p:txBody>
      </p:sp>
      <p:sp>
        <p:nvSpPr>
          <p:cNvPr id="3" name="Content Placeholder 2">
            <a:extLst>
              <a:ext uri="{FF2B5EF4-FFF2-40B4-BE49-F238E27FC236}">
                <a16:creationId xmlns:a16="http://schemas.microsoft.com/office/drawing/2014/main" id="{BEB1F3D1-544C-31CC-242D-33F871086ED0}"/>
              </a:ext>
            </a:extLst>
          </p:cNvPr>
          <p:cNvSpPr>
            <a:spLocks noGrp="1"/>
          </p:cNvSpPr>
          <p:nvPr>
            <p:ph idx="1"/>
          </p:nvPr>
        </p:nvSpPr>
        <p:spPr>
          <a:xfrm>
            <a:off x="548640" y="1600198"/>
            <a:ext cx="11095674" cy="4572000"/>
          </a:xfrm>
        </p:spPr>
        <p:txBody>
          <a:bodyPr/>
          <a:lstStyle/>
          <a:p>
            <a:pPr marL="0" marR="0" algn="just"/>
            <a:r>
              <a:rPr lang="en-US" sz="1800" b="1" u="sng" dirty="0">
                <a:effectLst/>
                <a:latin typeface="+mj-lt"/>
                <a:ea typeface="Times New Roman" panose="02020603050405020304" pitchFamily="18" charset="0"/>
                <a:cs typeface="Times New Roman" panose="02020603050405020304" pitchFamily="18" charset="0"/>
              </a:rPr>
              <a:t>PROBLEM STATEMENT</a:t>
            </a:r>
            <a:r>
              <a:rPr lang="en-US" sz="1800" dirty="0">
                <a:effectLst/>
                <a:latin typeface="+mj-lt"/>
                <a:ea typeface="Times New Roman" panose="02020603050405020304" pitchFamily="18" charset="0"/>
                <a:cs typeface="Times New Roman" panose="02020603050405020304" pitchFamily="18" charset="0"/>
              </a:rPr>
              <a:t>: There currently exists no statistically rigorous methodology to specifically assess batch weighing feasibility, misclassification risk, or quantitative weight limits based on risk.  </a:t>
            </a:r>
          </a:p>
          <a:p>
            <a:pPr marL="0" marR="0" algn="just"/>
            <a:endParaRPr lang="en-US" sz="1800" dirty="0">
              <a:effectLst/>
              <a:latin typeface="+mj-lt"/>
              <a:ea typeface="Times New Roman" panose="02020603050405020304" pitchFamily="18" charset="0"/>
              <a:cs typeface="Times New Roman" panose="02020603050405020304" pitchFamily="18" charset="0"/>
            </a:endParaRPr>
          </a:p>
          <a:p>
            <a:pPr marL="0" marR="0" algn="just"/>
            <a:r>
              <a:rPr lang="en-US" sz="1800" b="1" u="sng" dirty="0">
                <a:effectLst/>
                <a:latin typeface="+mj-lt"/>
                <a:ea typeface="Times New Roman" panose="02020603050405020304" pitchFamily="18" charset="0"/>
                <a:cs typeface="Times New Roman" panose="02020603050405020304" pitchFamily="18" charset="0"/>
              </a:rPr>
              <a:t>OBJECTIVE</a:t>
            </a:r>
            <a:r>
              <a:rPr lang="en-US" sz="1800" dirty="0">
                <a:effectLst/>
                <a:latin typeface="+mj-lt"/>
                <a:ea typeface="Times New Roman" panose="02020603050405020304" pitchFamily="18" charset="0"/>
                <a:cs typeface="Times New Roman" panose="02020603050405020304" pitchFamily="18" charset="0"/>
              </a:rPr>
              <a:t>: Provide an analysis approach for batch weighing applications which gives users the ability to quantify the risk of misclassification of an individual or many batches, allowing for the assessment of feasibility for any given batch weighing application, and reducing the risk of error regarding the number of parts in each batch.  </a:t>
            </a:r>
          </a:p>
        </p:txBody>
      </p:sp>
      <p:sp>
        <p:nvSpPr>
          <p:cNvPr id="4" name="Date Placeholder 3">
            <a:extLst>
              <a:ext uri="{FF2B5EF4-FFF2-40B4-BE49-F238E27FC236}">
                <a16:creationId xmlns:a16="http://schemas.microsoft.com/office/drawing/2014/main" id="{7DDD350B-849A-BEE5-9063-FEDB9516210D}"/>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512B3523-C3AB-7DA2-C68C-C494C61DF847}"/>
              </a:ext>
            </a:extLst>
          </p:cNvPr>
          <p:cNvSpPr>
            <a:spLocks noGrp="1"/>
          </p:cNvSpPr>
          <p:nvPr>
            <p:ph type="sldNum" sz="quarter" idx="11"/>
          </p:nvPr>
        </p:nvSpPr>
        <p:spPr/>
        <p:txBody>
          <a:bodyPr/>
          <a:lstStyle/>
          <a:p>
            <a:fld id="{64E5BE4B-2FBF-4174-9E62-85FAD1CB43A6}" type="slidenum">
              <a:rPr lang="en-US" smtClean="0"/>
              <a:pPr/>
              <a:t>5</a:t>
            </a:fld>
            <a:endParaRPr lang="en-US" dirty="0"/>
          </a:p>
        </p:txBody>
      </p:sp>
    </p:spTree>
    <p:extLst>
      <p:ext uri="{BB962C8B-B14F-4D97-AF65-F5344CB8AC3E}">
        <p14:creationId xmlns:p14="http://schemas.microsoft.com/office/powerpoint/2010/main" val="307767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35815-9988-28C1-2C1B-38765EAD4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6F130-91CF-F502-9A7A-D75468B3520B}"/>
              </a:ext>
            </a:extLst>
          </p:cNvPr>
          <p:cNvSpPr>
            <a:spLocks noGrp="1"/>
          </p:cNvSpPr>
          <p:nvPr>
            <p:ph type="title"/>
          </p:nvPr>
        </p:nvSpPr>
        <p:spPr/>
        <p:txBody>
          <a:bodyPr/>
          <a:lstStyle/>
          <a:p>
            <a:r>
              <a:rPr lang="en-US" dirty="0"/>
              <a:t>STATISTICAL METHODOLOGY DETAIL</a:t>
            </a:r>
            <a:br>
              <a:rPr lang="en-US" dirty="0"/>
            </a:br>
            <a:endParaRPr lang="en-US" dirty="0"/>
          </a:p>
        </p:txBody>
      </p:sp>
      <p:sp>
        <p:nvSpPr>
          <p:cNvPr id="3" name="Content Placeholder 2">
            <a:extLst>
              <a:ext uri="{FF2B5EF4-FFF2-40B4-BE49-F238E27FC236}">
                <a16:creationId xmlns:a16="http://schemas.microsoft.com/office/drawing/2014/main" id="{C6B0E059-0ED4-0BBE-B591-C19965738E93}"/>
              </a:ext>
            </a:extLst>
          </p:cNvPr>
          <p:cNvSpPr>
            <a:spLocks noGrp="1"/>
          </p:cNvSpPr>
          <p:nvPr>
            <p:ph idx="1"/>
          </p:nvPr>
        </p:nvSpPr>
        <p:spPr>
          <a:xfrm>
            <a:off x="548640" y="1600198"/>
            <a:ext cx="11095674" cy="4572000"/>
          </a:xfrm>
        </p:spPr>
        <p:txBody>
          <a:bodyPr/>
          <a:lstStyle/>
          <a:p>
            <a:pPr marL="0" indent="0">
              <a:buNone/>
            </a:pPr>
            <a:r>
              <a:rPr lang="en-US" sz="2000" b="1" i="1" dirty="0">
                <a:effectLst/>
                <a:latin typeface="+mj-lt"/>
                <a:ea typeface="Times New Roman" panose="02020603050405020304" pitchFamily="18" charset="0"/>
                <a:cs typeface="Times New Roman" panose="02020603050405020304" pitchFamily="18" charset="0"/>
              </a:rPr>
              <a:t>Conceptually, quantifying misclassification risks of batches requires distributions of batch sums be assessed side-by-side on the axis of interest.  To accomplish this:</a:t>
            </a:r>
          </a:p>
          <a:p>
            <a:pPr marL="274320" indent="-457200">
              <a:buFont typeface="+mj-lt"/>
              <a:buAutoNum type="arabicPeriod"/>
            </a:pPr>
            <a:r>
              <a:rPr lang="en-US" sz="2000" dirty="0">
                <a:effectLst/>
                <a:latin typeface="+mj-lt"/>
                <a:ea typeface="Times New Roman" panose="02020603050405020304" pitchFamily="18" charset="0"/>
                <a:cs typeface="Times New Roman" panose="02020603050405020304" pitchFamily="18" charset="0"/>
              </a:rPr>
              <a:t>Monte Carlo simulation is used to generate individual part weight distributions using parameters from prior data or subject matter expertise </a:t>
            </a:r>
          </a:p>
          <a:p>
            <a:pPr marL="822960" lvl="3" indent="-457200"/>
            <a:r>
              <a:rPr lang="en-US" dirty="0">
                <a:effectLst/>
                <a:latin typeface="+mj-lt"/>
                <a:ea typeface="Times New Roman" panose="02020603050405020304" pitchFamily="18" charset="0"/>
                <a:cs typeface="Times New Roman" panose="02020603050405020304" pitchFamily="18" charset="0"/>
              </a:rPr>
              <a:t>From here, consider the worst-case misclassification scenarios: one extra part (n+1) or one fewer part (n-1) than desired</a:t>
            </a:r>
          </a:p>
          <a:p>
            <a:pPr marL="274320" indent="-457200">
              <a:buFont typeface="+mj-lt"/>
              <a:buAutoNum type="arabicPeriod"/>
            </a:pPr>
            <a:r>
              <a:rPr lang="en-US" sz="2000" dirty="0">
                <a:effectLst/>
                <a:latin typeface="+mj-lt"/>
                <a:ea typeface="Times New Roman" panose="02020603050405020304" pitchFamily="18" charset="0"/>
                <a:cs typeface="Times New Roman" panose="02020603050405020304" pitchFamily="18" charset="0"/>
              </a:rPr>
              <a:t>Monte Carlo simulation is used to generate columns of sums of size n-1, n, and n+1 parts</a:t>
            </a:r>
          </a:p>
          <a:p>
            <a:pPr marL="274320" indent="-457200">
              <a:buFont typeface="+mj-lt"/>
              <a:buAutoNum type="arabicPeriod"/>
            </a:pPr>
            <a:r>
              <a:rPr lang="en-US" sz="2000" dirty="0">
                <a:effectLst/>
                <a:latin typeface="+mj-lt"/>
                <a:ea typeface="Times New Roman" panose="02020603050405020304" pitchFamily="18" charset="0"/>
                <a:cs typeface="Times New Roman" panose="02020603050405020304" pitchFamily="18" charset="0"/>
              </a:rPr>
              <a:t>This data is then stacked and LDA model is fit</a:t>
            </a:r>
          </a:p>
          <a:p>
            <a:pPr marL="274320" indent="-457200">
              <a:buFont typeface="+mj-lt"/>
              <a:buAutoNum type="arabicPeriod"/>
            </a:pPr>
            <a:r>
              <a:rPr lang="en-US" sz="2000" dirty="0">
                <a:effectLst/>
                <a:latin typeface="+mj-lt"/>
                <a:ea typeface="Times New Roman" panose="02020603050405020304" pitchFamily="18" charset="0"/>
                <a:cs typeface="Times New Roman" panose="02020603050405020304" pitchFamily="18" charset="0"/>
              </a:rPr>
              <a:t>LDA model outputs used to estimate probability of misclassification of individual batch</a:t>
            </a:r>
          </a:p>
          <a:p>
            <a:pPr marL="274320" indent="-457200">
              <a:buFont typeface="+mj-lt"/>
              <a:buAutoNum type="arabicPeriod"/>
            </a:pPr>
            <a:r>
              <a:rPr lang="en-US" sz="2000" dirty="0">
                <a:latin typeface="+mj-lt"/>
                <a:ea typeface="Times New Roman" panose="02020603050405020304" pitchFamily="18" charset="0"/>
                <a:cs typeface="Times New Roman" panose="02020603050405020304" pitchFamily="18" charset="0"/>
              </a:rPr>
              <a:t>Use formula provided to quantify misclassification risk over life of program if desired</a:t>
            </a:r>
          </a:p>
          <a:p>
            <a:pPr marL="274320" indent="-457200">
              <a:buFont typeface="+mj-lt"/>
              <a:buAutoNum type="arabicPeriod"/>
            </a:pPr>
            <a:r>
              <a:rPr lang="en-US" sz="2000" dirty="0">
                <a:effectLst/>
                <a:latin typeface="+mj-lt"/>
                <a:ea typeface="Times New Roman" panose="02020603050405020304" pitchFamily="18" charset="0"/>
                <a:cs typeface="Times New Roman" panose="02020603050405020304" pitchFamily="18" charset="0"/>
              </a:rPr>
              <a:t>A</a:t>
            </a:r>
            <a:r>
              <a:rPr lang="en-US" sz="2000" dirty="0">
                <a:latin typeface="+mj-lt"/>
                <a:ea typeface="Times New Roman" panose="02020603050405020304" pitchFamily="18" charset="0"/>
                <a:cs typeface="Times New Roman" panose="02020603050405020304" pitchFamily="18" charset="0"/>
              </a:rPr>
              <a:t>pply remedial measures discussed if misclassification risks are too large for program needs</a:t>
            </a:r>
            <a:endParaRPr lang="en-US" sz="2000" dirty="0">
              <a:effectLst/>
              <a:latin typeface="+mj-lt"/>
              <a:ea typeface="Times New Roman" panose="02020603050405020304" pitchFamily="18" charset="0"/>
              <a:cs typeface="Times New Roman" panose="02020603050405020304" pitchFamily="18" charset="0"/>
            </a:endParaRPr>
          </a:p>
          <a:p>
            <a:pPr marL="0" marR="0"/>
            <a:endParaRPr lang="en-US" sz="1800" dirty="0">
              <a:effectLst/>
              <a:latin typeface="+mj-lt"/>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DD98485-181D-FF3E-5FC6-F55379A03EFA}"/>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1B6B5671-5319-EB4C-C76A-449E1E6442C3}"/>
              </a:ext>
            </a:extLst>
          </p:cNvPr>
          <p:cNvSpPr>
            <a:spLocks noGrp="1"/>
          </p:cNvSpPr>
          <p:nvPr>
            <p:ph type="sldNum" sz="quarter" idx="11"/>
          </p:nvPr>
        </p:nvSpPr>
        <p:spPr/>
        <p:txBody>
          <a:bodyPr/>
          <a:lstStyle/>
          <a:p>
            <a:fld id="{64E5BE4B-2FBF-4174-9E62-85FAD1CB43A6}" type="slidenum">
              <a:rPr lang="en-US" smtClean="0"/>
              <a:pPr/>
              <a:t>6</a:t>
            </a:fld>
            <a:endParaRPr lang="en-US" dirty="0"/>
          </a:p>
        </p:txBody>
      </p:sp>
    </p:spTree>
    <p:extLst>
      <p:ext uri="{BB962C8B-B14F-4D97-AF65-F5344CB8AC3E}">
        <p14:creationId xmlns:p14="http://schemas.microsoft.com/office/powerpoint/2010/main" val="211224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E2247-BA47-9648-31CA-31C1795B3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D7E932-7361-2BF9-1E84-D74FDBB59200}"/>
              </a:ext>
            </a:extLst>
          </p:cNvPr>
          <p:cNvSpPr>
            <a:spLocks noGrp="1"/>
          </p:cNvSpPr>
          <p:nvPr>
            <p:ph type="title"/>
          </p:nvPr>
        </p:nvSpPr>
        <p:spPr/>
        <p:txBody>
          <a:bodyPr/>
          <a:lstStyle/>
          <a:p>
            <a:r>
              <a:rPr lang="en-US" dirty="0"/>
              <a:t>Flowchart of methodology</a:t>
            </a:r>
          </a:p>
        </p:txBody>
      </p:sp>
      <p:sp>
        <p:nvSpPr>
          <p:cNvPr id="4" name="Date Placeholder 3">
            <a:extLst>
              <a:ext uri="{FF2B5EF4-FFF2-40B4-BE49-F238E27FC236}">
                <a16:creationId xmlns:a16="http://schemas.microsoft.com/office/drawing/2014/main" id="{40247474-105D-4C97-F35D-CEE6F1AA63B0}"/>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19EE6553-F3B0-0F81-DE53-1CAA0CB76352}"/>
              </a:ext>
            </a:extLst>
          </p:cNvPr>
          <p:cNvSpPr>
            <a:spLocks noGrp="1"/>
          </p:cNvSpPr>
          <p:nvPr>
            <p:ph type="sldNum" sz="quarter" idx="11"/>
          </p:nvPr>
        </p:nvSpPr>
        <p:spPr/>
        <p:txBody>
          <a:bodyPr/>
          <a:lstStyle/>
          <a:p>
            <a:fld id="{64E5BE4B-2FBF-4174-9E62-85FAD1CB43A6}" type="slidenum">
              <a:rPr lang="en-US" smtClean="0"/>
              <a:pPr/>
              <a:t>7</a:t>
            </a:fld>
            <a:endParaRPr lang="en-US" dirty="0"/>
          </a:p>
        </p:txBody>
      </p:sp>
      <p:pic>
        <p:nvPicPr>
          <p:cNvPr id="8" name="Picture 7" descr="Diagram&#10;&#10;AI-generated content may be incorrect.">
            <a:extLst>
              <a:ext uri="{FF2B5EF4-FFF2-40B4-BE49-F238E27FC236}">
                <a16:creationId xmlns:a16="http://schemas.microsoft.com/office/drawing/2014/main" id="{1B60BDF9-BD98-FB4A-55E6-A476DB4937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66" t="6179" r="3269" b="6216"/>
          <a:stretch/>
        </p:blipFill>
        <p:spPr bwMode="auto">
          <a:xfrm>
            <a:off x="1297083" y="1325881"/>
            <a:ext cx="9597834" cy="50504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5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3CC27-D120-F1DD-7A49-B60CEB0178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A8478E-9F5E-2E1E-67FB-F8BDC1BC2E0C}"/>
              </a:ext>
            </a:extLst>
          </p:cNvPr>
          <p:cNvSpPr>
            <a:spLocks noGrp="1"/>
          </p:cNvSpPr>
          <p:nvPr>
            <p:ph type="title"/>
          </p:nvPr>
        </p:nvSpPr>
        <p:spPr/>
        <p:txBody>
          <a:bodyPr/>
          <a:lstStyle/>
          <a:p>
            <a:r>
              <a:rPr lang="en-US" dirty="0"/>
              <a:t>Linear discriminant analysis DETAIL</a:t>
            </a:r>
            <a:br>
              <a:rPr lang="en-US" dirty="0"/>
            </a:br>
            <a:endParaRPr lang="en-US" dirty="0"/>
          </a:p>
        </p:txBody>
      </p:sp>
      <p:sp>
        <p:nvSpPr>
          <p:cNvPr id="3" name="Content Placeholder 2">
            <a:extLst>
              <a:ext uri="{FF2B5EF4-FFF2-40B4-BE49-F238E27FC236}">
                <a16:creationId xmlns:a16="http://schemas.microsoft.com/office/drawing/2014/main" id="{92D2C01F-4214-6AE2-6AEA-F5424909B8DA}"/>
              </a:ext>
            </a:extLst>
          </p:cNvPr>
          <p:cNvSpPr>
            <a:spLocks noGrp="1"/>
          </p:cNvSpPr>
          <p:nvPr>
            <p:ph idx="1"/>
          </p:nvPr>
        </p:nvSpPr>
        <p:spPr>
          <a:xfrm>
            <a:off x="548640" y="1600198"/>
            <a:ext cx="11095674" cy="4572000"/>
          </a:xfrm>
        </p:spPr>
        <p:txBody>
          <a:bodyPr/>
          <a:lstStyle/>
          <a:p>
            <a:pPr marL="0"/>
            <a:r>
              <a:rPr lang="en-US" sz="1800" b="1" i="1" dirty="0">
                <a:effectLst/>
                <a:latin typeface="+mj-lt"/>
                <a:ea typeface="Times New Roman" panose="02020603050405020304" pitchFamily="18" charset="0"/>
                <a:cs typeface="Times New Roman" panose="02020603050405020304" pitchFamily="18" charset="0"/>
              </a:rPr>
              <a:t>Linear Discriminant Analysis (LDA)</a:t>
            </a:r>
            <a:r>
              <a:rPr lang="en-US" sz="1800" dirty="0">
                <a:effectLst/>
                <a:latin typeface="+mj-lt"/>
                <a:ea typeface="Times New Roman" panose="02020603050405020304" pitchFamily="18" charset="0"/>
                <a:cs typeface="Times New Roman" panose="02020603050405020304" pitchFamily="18" charset="0"/>
              </a:rPr>
              <a:t> is a </a:t>
            </a:r>
            <a:r>
              <a:rPr lang="en-US" sz="1800" b="1" i="1" dirty="0">
                <a:effectLst/>
                <a:latin typeface="+mj-lt"/>
                <a:ea typeface="Times New Roman" panose="02020603050405020304" pitchFamily="18" charset="0"/>
                <a:cs typeface="Times New Roman" panose="02020603050405020304" pitchFamily="18" charset="0"/>
              </a:rPr>
              <a:t>supervised</a:t>
            </a:r>
            <a:r>
              <a:rPr lang="en-US" sz="1800" dirty="0">
                <a:effectLst/>
                <a:latin typeface="+mj-lt"/>
                <a:ea typeface="Times New Roman" panose="02020603050405020304" pitchFamily="18" charset="0"/>
                <a:cs typeface="Times New Roman" panose="02020603050405020304" pitchFamily="18" charset="0"/>
              </a:rPr>
              <a:t> </a:t>
            </a:r>
            <a:r>
              <a:rPr lang="en-US" sz="1800" b="1" i="1" dirty="0">
                <a:effectLst/>
                <a:latin typeface="+mj-lt"/>
                <a:ea typeface="Times New Roman" panose="02020603050405020304" pitchFamily="18" charset="0"/>
                <a:cs typeface="Times New Roman" panose="02020603050405020304" pitchFamily="18" charset="0"/>
              </a:rPr>
              <a:t>machine learning</a:t>
            </a:r>
            <a:r>
              <a:rPr lang="en-US" sz="1800" dirty="0">
                <a:effectLst/>
                <a:latin typeface="+mj-lt"/>
                <a:ea typeface="Times New Roman" panose="02020603050405020304" pitchFamily="18" charset="0"/>
                <a:cs typeface="Times New Roman" panose="02020603050405020304" pitchFamily="18" charset="0"/>
              </a:rPr>
              <a:t> model-based approach to solve </a:t>
            </a:r>
            <a:r>
              <a:rPr lang="en-US" sz="1800" b="1" i="1" dirty="0">
                <a:effectLst/>
                <a:latin typeface="+mj-lt"/>
                <a:ea typeface="Times New Roman" panose="02020603050405020304" pitchFamily="18" charset="0"/>
                <a:cs typeface="Times New Roman" panose="02020603050405020304" pitchFamily="18" charset="0"/>
              </a:rPr>
              <a:t>classification</a:t>
            </a:r>
            <a:r>
              <a:rPr lang="en-US" sz="1800" dirty="0">
                <a:effectLst/>
                <a:latin typeface="+mj-lt"/>
                <a:ea typeface="Times New Roman" panose="02020603050405020304" pitchFamily="18" charset="0"/>
                <a:cs typeface="Times New Roman" panose="02020603050405020304" pitchFamily="18" charset="0"/>
              </a:rPr>
              <a:t> problems with multiple classes. </a:t>
            </a:r>
          </a:p>
          <a:p>
            <a:pPr marL="0"/>
            <a:r>
              <a:rPr lang="en-US" sz="1800" dirty="0">
                <a:effectLst/>
                <a:latin typeface="+mj-lt"/>
                <a:ea typeface="Times New Roman" panose="02020603050405020304" pitchFamily="18" charset="0"/>
                <a:cs typeface="Times New Roman" panose="02020603050405020304" pitchFamily="18" charset="0"/>
              </a:rPr>
              <a:t>In essence, a ‘</a:t>
            </a:r>
            <a:r>
              <a:rPr lang="en-US" sz="1800" b="1" i="1" dirty="0">
                <a:effectLst/>
                <a:latin typeface="+mj-lt"/>
                <a:ea typeface="Times New Roman" panose="02020603050405020304" pitchFamily="18" charset="0"/>
                <a:cs typeface="Times New Roman" panose="02020603050405020304" pitchFamily="18" charset="0"/>
              </a:rPr>
              <a:t>statistical distance</a:t>
            </a:r>
            <a:r>
              <a:rPr lang="en-US" sz="1800" dirty="0">
                <a:effectLst/>
                <a:latin typeface="+mj-lt"/>
                <a:ea typeface="Times New Roman" panose="02020603050405020304" pitchFamily="18" charset="0"/>
                <a:cs typeface="Times New Roman" panose="02020603050405020304" pitchFamily="18" charset="0"/>
              </a:rPr>
              <a:t>’ is calculated for each observation from the class means while also considering the group variability in a way similar to a Z-score.  </a:t>
            </a:r>
          </a:p>
          <a:p>
            <a:pPr marL="0"/>
            <a:r>
              <a:rPr lang="en-US" sz="1800" dirty="0">
                <a:effectLst/>
                <a:latin typeface="+mj-lt"/>
                <a:ea typeface="Times New Roman" panose="02020603050405020304" pitchFamily="18" charset="0"/>
                <a:cs typeface="Times New Roman" panose="02020603050405020304" pitchFamily="18" charset="0"/>
              </a:rPr>
              <a:t>This ‘statistical distance’ also considers </a:t>
            </a:r>
            <a:r>
              <a:rPr lang="en-US" sz="1800" b="1" i="1" dirty="0">
                <a:effectLst/>
                <a:latin typeface="+mj-lt"/>
                <a:ea typeface="Times New Roman" panose="02020603050405020304" pitchFamily="18" charset="0"/>
                <a:cs typeface="Times New Roman" panose="02020603050405020304" pitchFamily="18" charset="0"/>
              </a:rPr>
              <a:t>correlation between the predictors</a:t>
            </a:r>
            <a:r>
              <a:rPr lang="en-US" sz="1800" dirty="0">
                <a:effectLst/>
                <a:latin typeface="+mj-lt"/>
                <a:ea typeface="Times New Roman" panose="02020603050405020304" pitchFamily="18" charset="0"/>
                <a:cs typeface="Times New Roman" panose="02020603050405020304" pitchFamily="18" charset="0"/>
              </a:rPr>
              <a:t>.  </a:t>
            </a:r>
          </a:p>
          <a:p>
            <a:pPr marL="0"/>
            <a:r>
              <a:rPr lang="en-US" sz="1800" dirty="0">
                <a:effectLst/>
                <a:latin typeface="+mj-lt"/>
                <a:ea typeface="Times New Roman" panose="02020603050405020304" pitchFamily="18" charset="0"/>
                <a:cs typeface="Times New Roman" panose="02020603050405020304" pitchFamily="18" charset="0"/>
              </a:rPr>
              <a:t>The </a:t>
            </a:r>
            <a:r>
              <a:rPr lang="en-US" sz="1800" b="1" i="1" dirty="0">
                <a:effectLst/>
                <a:latin typeface="+mj-lt"/>
                <a:ea typeface="Times New Roman" panose="02020603050405020304" pitchFamily="18" charset="0"/>
                <a:cs typeface="Times New Roman" panose="02020603050405020304" pitchFamily="18" charset="0"/>
              </a:rPr>
              <a:t>output</a:t>
            </a:r>
            <a:r>
              <a:rPr lang="en-US" sz="1800" dirty="0">
                <a:effectLst/>
                <a:latin typeface="+mj-lt"/>
                <a:ea typeface="Times New Roman" panose="02020603050405020304" pitchFamily="18" charset="0"/>
                <a:cs typeface="Times New Roman" panose="02020603050405020304" pitchFamily="18" charset="0"/>
              </a:rPr>
              <a:t> of this model gives </a:t>
            </a:r>
            <a:r>
              <a:rPr lang="en-US" sz="1800" b="1" i="1" dirty="0">
                <a:effectLst/>
                <a:latin typeface="+mj-lt"/>
                <a:ea typeface="Times New Roman" panose="02020603050405020304" pitchFamily="18" charset="0"/>
                <a:cs typeface="Times New Roman" panose="02020603050405020304" pitchFamily="18" charset="0"/>
              </a:rPr>
              <a:t>probabilities of class membership</a:t>
            </a:r>
            <a:r>
              <a:rPr lang="en-US" sz="1800" dirty="0">
                <a:effectLst/>
                <a:latin typeface="+mj-lt"/>
                <a:ea typeface="Times New Roman" panose="02020603050405020304" pitchFamily="18" charset="0"/>
                <a:cs typeface="Times New Roman" panose="02020603050405020304" pitchFamily="18" charset="0"/>
              </a:rPr>
              <a:t> for any given input, and outputs a confusion matrix of </a:t>
            </a:r>
            <a:r>
              <a:rPr lang="en-US" sz="1800" b="1" i="1" dirty="0">
                <a:effectLst/>
                <a:latin typeface="+mj-lt"/>
                <a:ea typeface="Times New Roman" panose="02020603050405020304" pitchFamily="18" charset="0"/>
                <a:cs typeface="Times New Roman" panose="02020603050405020304" pitchFamily="18" charset="0"/>
              </a:rPr>
              <a:t>misclassification rates</a:t>
            </a:r>
            <a:r>
              <a:rPr lang="en-US" sz="1800" dirty="0">
                <a:effectLst/>
                <a:latin typeface="+mj-lt"/>
                <a:ea typeface="Times New Roman" panose="02020603050405020304" pitchFamily="18" charset="0"/>
                <a:cs typeface="Times New Roman" panose="02020603050405020304" pitchFamily="18" charset="0"/>
              </a:rPr>
              <a:t>.  </a:t>
            </a:r>
          </a:p>
          <a:p>
            <a:pPr marL="0"/>
            <a:r>
              <a:rPr lang="en-US" sz="1800" dirty="0">
                <a:effectLst/>
                <a:latin typeface="+mj-lt"/>
                <a:ea typeface="Times New Roman" panose="02020603050405020304" pitchFamily="18" charset="0"/>
                <a:cs typeface="Times New Roman" panose="02020603050405020304" pitchFamily="18" charset="0"/>
              </a:rPr>
              <a:t>One </a:t>
            </a:r>
            <a:r>
              <a:rPr lang="en-US" sz="1800" b="1" i="1" dirty="0">
                <a:effectLst/>
                <a:latin typeface="+mj-lt"/>
                <a:ea typeface="Times New Roman" panose="02020603050405020304" pitchFamily="18" charset="0"/>
                <a:cs typeface="Times New Roman" panose="02020603050405020304" pitchFamily="18" charset="0"/>
              </a:rPr>
              <a:t>limitation</a:t>
            </a:r>
            <a:r>
              <a:rPr lang="en-US" sz="1800" dirty="0">
                <a:effectLst/>
                <a:latin typeface="+mj-lt"/>
                <a:ea typeface="Times New Roman" panose="02020603050405020304" pitchFamily="18" charset="0"/>
                <a:cs typeface="Times New Roman" panose="02020603050405020304" pitchFamily="18" charset="0"/>
              </a:rPr>
              <a:t> to LDA is that it operates on the assumptions of </a:t>
            </a:r>
            <a:r>
              <a:rPr lang="en-US" sz="1800" b="1" i="1" dirty="0">
                <a:effectLst/>
                <a:latin typeface="+mj-lt"/>
                <a:ea typeface="Times New Roman" panose="02020603050405020304" pitchFamily="18" charset="0"/>
                <a:cs typeface="Times New Roman" panose="02020603050405020304" pitchFamily="18" charset="0"/>
              </a:rPr>
              <a:t>normality and homoscedasticity</a:t>
            </a:r>
            <a:r>
              <a:rPr lang="en-US" sz="1800" dirty="0">
                <a:effectLst/>
                <a:latin typeface="+mj-lt"/>
                <a:ea typeface="Times New Roman" panose="02020603050405020304" pitchFamily="18" charset="0"/>
                <a:cs typeface="Times New Roman" panose="02020603050405020304" pitchFamily="18" charset="0"/>
              </a:rPr>
              <a:t>, so although some overlap calculations and misclassification rates can still be generated using the proposed methodology for non-normal data, the LDA model assumptions would be violated (Shmueli, 2017).  </a:t>
            </a:r>
          </a:p>
          <a:p>
            <a:pPr marL="0"/>
            <a:r>
              <a:rPr lang="en-US" sz="1800" dirty="0">
                <a:effectLst/>
                <a:latin typeface="+mj-lt"/>
                <a:ea typeface="Times New Roman" panose="02020603050405020304" pitchFamily="18" charset="0"/>
                <a:cs typeface="Times New Roman" panose="02020603050405020304" pitchFamily="18" charset="0"/>
              </a:rPr>
              <a:t>There are some </a:t>
            </a:r>
            <a:r>
              <a:rPr lang="en-US" sz="1800" b="1" i="1" dirty="0">
                <a:effectLst/>
                <a:latin typeface="+mj-lt"/>
                <a:ea typeface="Times New Roman" panose="02020603050405020304" pitchFamily="18" charset="0"/>
                <a:cs typeface="Times New Roman" panose="02020603050405020304" pitchFamily="18" charset="0"/>
              </a:rPr>
              <a:t>robust</a:t>
            </a:r>
            <a:r>
              <a:rPr lang="en-US" sz="1800" dirty="0">
                <a:effectLst/>
                <a:latin typeface="+mj-lt"/>
                <a:ea typeface="Times New Roman" panose="02020603050405020304" pitchFamily="18" charset="0"/>
                <a:cs typeface="Times New Roman" panose="02020603050405020304" pitchFamily="18" charset="0"/>
              </a:rPr>
              <a:t> LDA options proposed to deal with assumption violations of normality and homoscedasticity using </a:t>
            </a:r>
            <a:r>
              <a:rPr lang="en-US" sz="1800" b="1" i="1" dirty="0">
                <a:effectLst/>
                <a:latin typeface="+mj-lt"/>
                <a:ea typeface="Times New Roman" panose="02020603050405020304" pitchFamily="18" charset="0"/>
                <a:cs typeface="Times New Roman" panose="02020603050405020304" pitchFamily="18" charset="0"/>
              </a:rPr>
              <a:t>trimmed means</a:t>
            </a:r>
            <a:r>
              <a:rPr lang="en-US" sz="1800" dirty="0">
                <a:effectLst/>
                <a:latin typeface="+mj-lt"/>
                <a:ea typeface="Times New Roman" panose="02020603050405020304" pitchFamily="18" charset="0"/>
                <a:cs typeface="Times New Roman" panose="02020603050405020304" pitchFamily="18" charset="0"/>
              </a:rPr>
              <a:t> that may be helpful (Yahaya, 2016).</a:t>
            </a:r>
          </a:p>
          <a:p>
            <a:pPr marL="0" marR="0"/>
            <a:endParaRPr lang="en-US" sz="1800" dirty="0">
              <a:effectLst/>
              <a:latin typeface="+mj-lt"/>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3FE102F2-3165-AE99-9E1F-A160C3888FF1}"/>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F36CD682-56C4-8ADE-664E-D58FDF778857}"/>
              </a:ext>
            </a:extLst>
          </p:cNvPr>
          <p:cNvSpPr>
            <a:spLocks noGrp="1"/>
          </p:cNvSpPr>
          <p:nvPr>
            <p:ph type="sldNum" sz="quarter" idx="11"/>
          </p:nvPr>
        </p:nvSpPr>
        <p:spPr/>
        <p:txBody>
          <a:bodyPr/>
          <a:lstStyle/>
          <a:p>
            <a:fld id="{64E5BE4B-2FBF-4174-9E62-85FAD1CB43A6}" type="slidenum">
              <a:rPr lang="en-US" smtClean="0"/>
              <a:pPr/>
              <a:t>8</a:t>
            </a:fld>
            <a:endParaRPr lang="en-US" dirty="0"/>
          </a:p>
        </p:txBody>
      </p:sp>
      <p:pic>
        <p:nvPicPr>
          <p:cNvPr id="1026" name="Picture 2" descr="Equation shown here">
            <a:extLst>
              <a:ext uri="{FF2B5EF4-FFF2-40B4-BE49-F238E27FC236}">
                <a16:creationId xmlns:a16="http://schemas.microsoft.com/office/drawing/2014/main" id="{EFD0140E-6DCE-5F62-E226-8B6D7A6ED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576" y="5646414"/>
            <a:ext cx="2047875"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quation shown here">
            <a:extLst>
              <a:ext uri="{FF2B5EF4-FFF2-40B4-BE49-F238E27FC236}">
                <a16:creationId xmlns:a16="http://schemas.microsoft.com/office/drawing/2014/main" id="{1E52AE68-FCFC-E3C1-A0DE-7EF59CB6E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854" y="5447478"/>
            <a:ext cx="4044158" cy="9887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926063-2F24-6C55-0996-DFEE264482BA}"/>
              </a:ext>
            </a:extLst>
          </p:cNvPr>
          <p:cNvSpPr txBox="1"/>
          <p:nvPr/>
        </p:nvSpPr>
        <p:spPr>
          <a:xfrm>
            <a:off x="2034465" y="6107835"/>
            <a:ext cx="2352583" cy="301841"/>
          </a:xfrm>
          <a:prstGeom prst="rect">
            <a:avLst/>
          </a:prstGeom>
          <a:noFill/>
        </p:spPr>
        <p:txBody>
          <a:bodyPr wrap="none" lIns="0" tIns="0" rIns="0" bIns="0" rtlCol="0">
            <a:noAutofit/>
          </a:bodyPr>
          <a:lstStyle/>
          <a:p>
            <a:pPr algn="ctr">
              <a:lnSpc>
                <a:spcPct val="95000"/>
              </a:lnSpc>
              <a:spcBef>
                <a:spcPts val="1000"/>
              </a:spcBef>
              <a:buSzPct val="100000"/>
            </a:pPr>
            <a:r>
              <a:rPr lang="en-US" sz="1400" dirty="0"/>
              <a:t>Mahalanobis Distance</a:t>
            </a:r>
          </a:p>
        </p:txBody>
      </p:sp>
      <p:sp>
        <p:nvSpPr>
          <p:cNvPr id="7" name="TextBox 6">
            <a:extLst>
              <a:ext uri="{FF2B5EF4-FFF2-40B4-BE49-F238E27FC236}">
                <a16:creationId xmlns:a16="http://schemas.microsoft.com/office/drawing/2014/main" id="{8DEE877E-35BE-B17D-7A0B-2FA9970B0123}"/>
              </a:ext>
            </a:extLst>
          </p:cNvPr>
          <p:cNvSpPr txBox="1"/>
          <p:nvPr/>
        </p:nvSpPr>
        <p:spPr>
          <a:xfrm>
            <a:off x="6940142" y="6327557"/>
            <a:ext cx="3781890" cy="301841"/>
          </a:xfrm>
          <a:prstGeom prst="rect">
            <a:avLst/>
          </a:prstGeom>
          <a:noFill/>
        </p:spPr>
        <p:txBody>
          <a:bodyPr wrap="none" lIns="0" tIns="0" rIns="0" bIns="0" rtlCol="0">
            <a:noAutofit/>
          </a:bodyPr>
          <a:lstStyle/>
          <a:p>
            <a:pPr algn="ctr">
              <a:lnSpc>
                <a:spcPct val="95000"/>
              </a:lnSpc>
              <a:spcBef>
                <a:spcPts val="1000"/>
              </a:spcBef>
              <a:buSzPct val="100000"/>
            </a:pPr>
            <a:r>
              <a:rPr lang="en-US" sz="1400" dirty="0"/>
              <a:t>Likelihood for Observation </a:t>
            </a:r>
            <a:r>
              <a:rPr lang="en-US" sz="1400" i="1" dirty="0"/>
              <a:t>y</a:t>
            </a:r>
            <a:r>
              <a:rPr lang="en-US" sz="1400" dirty="0"/>
              <a:t> in Group </a:t>
            </a:r>
            <a:r>
              <a:rPr lang="en-US" sz="1400" i="1" dirty="0"/>
              <a:t>t</a:t>
            </a:r>
          </a:p>
        </p:txBody>
      </p:sp>
    </p:spTree>
    <p:extLst>
      <p:ext uri="{BB962C8B-B14F-4D97-AF65-F5344CB8AC3E}">
        <p14:creationId xmlns:p14="http://schemas.microsoft.com/office/powerpoint/2010/main" val="395483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A93E8-98D8-AA5E-976C-A978787E0D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6C835-9301-D532-8293-F09DE1C1D274}"/>
              </a:ext>
            </a:extLst>
          </p:cNvPr>
          <p:cNvSpPr>
            <a:spLocks noGrp="1"/>
          </p:cNvSpPr>
          <p:nvPr>
            <p:ph type="title"/>
          </p:nvPr>
        </p:nvSpPr>
        <p:spPr/>
        <p:txBody>
          <a:bodyPr/>
          <a:lstStyle/>
          <a:p>
            <a:r>
              <a:rPr lang="en-US" dirty="0"/>
              <a:t>TABLE 1</a:t>
            </a:r>
            <a:br>
              <a:rPr lang="en-US" dirty="0"/>
            </a:br>
            <a:r>
              <a:rPr lang="en-US" sz="1800" dirty="0">
                <a:effectLst/>
                <a:latin typeface="Microsoft Sans Serif" panose="020B0604020202020204" pitchFamily="34" charset="0"/>
                <a:ea typeface="Times New Roman" panose="02020603050405020304" pitchFamily="18" charset="0"/>
                <a:cs typeface="Times New Roman" panose="02020603050405020304" pitchFamily="18" charset="0"/>
              </a:rPr>
              <a:t>Misclassification Error Types for Case Study Example</a:t>
            </a:r>
            <a:endParaRPr lang="en-US" dirty="0"/>
          </a:p>
        </p:txBody>
      </p:sp>
      <p:sp>
        <p:nvSpPr>
          <p:cNvPr id="4" name="Date Placeholder 3">
            <a:extLst>
              <a:ext uri="{FF2B5EF4-FFF2-40B4-BE49-F238E27FC236}">
                <a16:creationId xmlns:a16="http://schemas.microsoft.com/office/drawing/2014/main" id="{B2CF00DE-C52A-7EC8-3393-B5FDA1DE07CC}"/>
              </a:ext>
            </a:extLst>
          </p:cNvPr>
          <p:cNvSpPr>
            <a:spLocks noGrp="1"/>
          </p:cNvSpPr>
          <p:nvPr>
            <p:ph type="dt" sz="half" idx="10"/>
          </p:nvPr>
        </p:nvSpPr>
        <p:spPr/>
        <p:txBody>
          <a:bodyPr/>
          <a:lstStyle/>
          <a:p>
            <a:fld id="{4D9CF983-C4EF-4A7D-8274-0E6F898ACD37}" type="datetime3">
              <a:rPr lang="en-US" smtClean="0"/>
              <a:t>17 April 2025</a:t>
            </a:fld>
            <a:endParaRPr lang="en-US" dirty="0"/>
          </a:p>
        </p:txBody>
      </p:sp>
      <p:sp>
        <p:nvSpPr>
          <p:cNvPr id="5" name="Slide Number Placeholder 4">
            <a:extLst>
              <a:ext uri="{FF2B5EF4-FFF2-40B4-BE49-F238E27FC236}">
                <a16:creationId xmlns:a16="http://schemas.microsoft.com/office/drawing/2014/main" id="{7329EE59-6A5B-8D90-CC43-36A9F613BD58}"/>
              </a:ext>
            </a:extLst>
          </p:cNvPr>
          <p:cNvSpPr>
            <a:spLocks noGrp="1"/>
          </p:cNvSpPr>
          <p:nvPr>
            <p:ph type="sldNum" sz="quarter" idx="11"/>
          </p:nvPr>
        </p:nvSpPr>
        <p:spPr/>
        <p:txBody>
          <a:bodyPr/>
          <a:lstStyle/>
          <a:p>
            <a:fld id="{64E5BE4B-2FBF-4174-9E62-85FAD1CB43A6}" type="slidenum">
              <a:rPr lang="en-US" smtClean="0"/>
              <a:pPr/>
              <a:t>9</a:t>
            </a:fld>
            <a:endParaRPr lang="en-US" dirty="0"/>
          </a:p>
        </p:txBody>
      </p:sp>
      <p:graphicFrame>
        <p:nvGraphicFramePr>
          <p:cNvPr id="8" name="Table 7">
            <a:extLst>
              <a:ext uri="{FF2B5EF4-FFF2-40B4-BE49-F238E27FC236}">
                <a16:creationId xmlns:a16="http://schemas.microsoft.com/office/drawing/2014/main" id="{7C0CBADA-971E-AEAC-0BB7-23A745BCB870}"/>
              </a:ext>
            </a:extLst>
          </p:cNvPr>
          <p:cNvGraphicFramePr>
            <a:graphicFrameLocks noGrp="1"/>
          </p:cNvGraphicFramePr>
          <p:nvPr>
            <p:extLst>
              <p:ext uri="{D42A27DB-BD31-4B8C-83A1-F6EECF244321}">
                <p14:modId xmlns:p14="http://schemas.microsoft.com/office/powerpoint/2010/main" val="4007970661"/>
              </p:ext>
            </p:extLst>
          </p:nvPr>
        </p:nvGraphicFramePr>
        <p:xfrm>
          <a:off x="1870084" y="2050758"/>
          <a:ext cx="8451831" cy="3699941"/>
        </p:xfrm>
        <a:graphic>
          <a:graphicData uri="http://schemas.openxmlformats.org/drawingml/2006/table">
            <a:tbl>
              <a:tblPr firstRow="1" firstCol="1" bandRow="1"/>
              <a:tblGrid>
                <a:gridCol w="2128663">
                  <a:extLst>
                    <a:ext uri="{9D8B030D-6E8A-4147-A177-3AD203B41FA5}">
                      <a16:colId xmlns:a16="http://schemas.microsoft.com/office/drawing/2014/main" val="16497372"/>
                    </a:ext>
                  </a:extLst>
                </a:gridCol>
                <a:gridCol w="2128663">
                  <a:extLst>
                    <a:ext uri="{9D8B030D-6E8A-4147-A177-3AD203B41FA5}">
                      <a16:colId xmlns:a16="http://schemas.microsoft.com/office/drawing/2014/main" val="731399509"/>
                    </a:ext>
                  </a:extLst>
                </a:gridCol>
                <a:gridCol w="2128663">
                  <a:extLst>
                    <a:ext uri="{9D8B030D-6E8A-4147-A177-3AD203B41FA5}">
                      <a16:colId xmlns:a16="http://schemas.microsoft.com/office/drawing/2014/main" val="4294160058"/>
                    </a:ext>
                  </a:extLst>
                </a:gridCol>
                <a:gridCol w="2065842">
                  <a:extLst>
                    <a:ext uri="{9D8B030D-6E8A-4147-A177-3AD203B41FA5}">
                      <a16:colId xmlns:a16="http://schemas.microsoft.com/office/drawing/2014/main" val="2166017134"/>
                    </a:ext>
                  </a:extLst>
                </a:gridCol>
              </a:tblGrid>
              <a:tr h="402305">
                <a:tc rowSpan="2" gridSpan="2">
                  <a:txBody>
                    <a:bodyPr/>
                    <a:lstStyle/>
                    <a:p>
                      <a:pPr marL="0" marR="0" algn="ctr"/>
                      <a:r>
                        <a:rPr lang="de-DE" sz="1600">
                          <a:effectLst/>
                          <a:latin typeface="+mj-lt"/>
                          <a:ea typeface="Times New Roman" panose="02020603050405020304" pitchFamily="18" charset="0"/>
                          <a:cs typeface="Times New Roman" panose="02020603050405020304" pitchFamily="18" charset="0"/>
                        </a:rPr>
                        <a:t>H</a:t>
                      </a:r>
                      <a:r>
                        <a:rPr lang="de-DE" sz="1600" baseline="-25000">
                          <a:effectLst/>
                          <a:latin typeface="+mj-lt"/>
                          <a:ea typeface="Times New Roman" panose="02020603050405020304" pitchFamily="18" charset="0"/>
                          <a:cs typeface="Times New Roman" panose="02020603050405020304" pitchFamily="18" charset="0"/>
                        </a:rPr>
                        <a:t>0</a:t>
                      </a:r>
                      <a:r>
                        <a:rPr lang="de-DE" sz="1600">
                          <a:effectLst/>
                          <a:latin typeface="+mj-lt"/>
                          <a:ea typeface="Times New Roman" panose="02020603050405020304" pitchFamily="18" charset="0"/>
                          <a:cs typeface="Times New Roman" panose="02020603050405020304" pitchFamily="18" charset="0"/>
                        </a:rPr>
                        <a:t>: Batch size = 1000 Parts</a:t>
                      </a:r>
                      <a:endParaRPr lang="en-US" sz="1800" dirty="0">
                        <a:effectLst/>
                        <a:latin typeface="+mj-lt"/>
                        <a:ea typeface="Times New Roman" panose="02020603050405020304" pitchFamily="18" charset="0"/>
                        <a:cs typeface="Times New Roman" panose="02020603050405020304" pitchFamily="18" charset="0"/>
                      </a:endParaRPr>
                    </a:p>
                    <a:p>
                      <a:pPr marL="0" marR="0" algn="ctr"/>
                      <a:r>
                        <a:rPr lang="de-DE" sz="1600">
                          <a:effectLst/>
                          <a:latin typeface="+mj-lt"/>
                          <a:ea typeface="Times New Roman" panose="02020603050405020304" pitchFamily="18" charset="0"/>
                          <a:cs typeface="Times New Roman" panose="02020603050405020304" pitchFamily="18" charset="0"/>
                        </a:rPr>
                        <a:t>H</a:t>
                      </a:r>
                      <a:r>
                        <a:rPr lang="de-DE" sz="1600" baseline="-25000">
                          <a:effectLst/>
                          <a:latin typeface="+mj-lt"/>
                          <a:ea typeface="Times New Roman" panose="02020603050405020304" pitchFamily="18" charset="0"/>
                          <a:cs typeface="Times New Roman" panose="02020603050405020304" pitchFamily="18" charset="0"/>
                        </a:rPr>
                        <a:t>A</a:t>
                      </a:r>
                      <a:r>
                        <a:rPr lang="de-DE" sz="1600">
                          <a:effectLst/>
                          <a:latin typeface="+mj-lt"/>
                          <a:ea typeface="Times New Roman" panose="02020603050405020304" pitchFamily="18" charset="0"/>
                          <a:cs typeface="Times New Roman" panose="02020603050405020304" pitchFamily="18" charset="0"/>
                        </a:rPr>
                        <a:t>: Batch size </a:t>
                      </a:r>
                      <a:r>
                        <a:rPr lang="de-DE" sz="1600">
                          <a:effectLst/>
                          <a:latin typeface="+mj-lt"/>
                          <a:ea typeface="Times New Roman" panose="02020603050405020304" pitchFamily="18" charset="0"/>
                          <a:cs typeface="Microsoft Sans Serif" panose="020B0604020202020204" pitchFamily="34" charset="0"/>
                        </a:rPr>
                        <a:t>≠</a:t>
                      </a:r>
                      <a:r>
                        <a:rPr lang="de-DE" sz="1600">
                          <a:effectLst/>
                          <a:latin typeface="+mj-lt"/>
                          <a:ea typeface="Times New Roman" panose="02020603050405020304" pitchFamily="18" charset="0"/>
                          <a:cs typeface="Times New Roman" panose="02020603050405020304" pitchFamily="18" charset="0"/>
                        </a:rPr>
                        <a:t> 1000 Parts</a:t>
                      </a:r>
                      <a:endParaRPr lang="en-US" sz="1800" dirty="0">
                        <a:effectLst/>
                        <a:latin typeface="+mj-lt"/>
                        <a:ea typeface="Times New Roman" panose="02020603050405020304" pitchFamily="18" charset="0"/>
                        <a:cs typeface="Times New Roman" panose="02020603050405020304" pitchFamily="18" charset="0"/>
                      </a:endParaRPr>
                    </a:p>
                  </a:txBody>
                  <a:tcPr marL="122998" marR="122998" marT="61499" marB="614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en-US"/>
                    </a:p>
                  </a:txBody>
                  <a:tcPr/>
                </a:tc>
                <a:tc gridSpan="2">
                  <a:txBody>
                    <a:bodyPr/>
                    <a:lstStyle/>
                    <a:p>
                      <a:pPr marL="0" marR="0" algn="ctr"/>
                      <a:r>
                        <a:rPr lang="de-DE" sz="1600" dirty="0">
                          <a:effectLst/>
                          <a:latin typeface="+mj-lt"/>
                          <a:ea typeface="Times New Roman" panose="02020603050405020304" pitchFamily="18" charset="0"/>
                          <a:cs typeface="Times New Roman" panose="02020603050405020304" pitchFamily="18" charset="0"/>
                        </a:rPr>
                        <a:t>Predicted</a:t>
                      </a:r>
                      <a:endParaRPr lang="en-US" sz="1800" dirty="0">
                        <a:effectLst/>
                        <a:latin typeface="+mj-lt"/>
                        <a:ea typeface="Times New Roman" panose="02020603050405020304" pitchFamily="18" charset="0"/>
                        <a:cs typeface="Times New Roman" panose="02020603050405020304" pitchFamily="18" charset="0"/>
                      </a:endParaRPr>
                    </a:p>
                  </a:txBody>
                  <a:tcPr marL="122998" marR="122998" marT="61499" marB="614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475115113"/>
                  </a:ext>
                </a:extLst>
              </a:tr>
              <a:tr h="371556">
                <a:tc gridSpan="2" vMerge="1">
                  <a:txBody>
                    <a:bodyPr/>
                    <a:lstStyle/>
                    <a:p>
                      <a:endParaRPr lang="en-US"/>
                    </a:p>
                  </a:txBody>
                  <a:tcPr/>
                </a:tc>
                <a:tc hMerge="1" vMerge="1">
                  <a:txBody>
                    <a:bodyPr/>
                    <a:lstStyle/>
                    <a:p>
                      <a:endParaRPr lang="en-US"/>
                    </a:p>
                  </a:txBody>
                  <a:tcPr/>
                </a:tc>
                <a:tc>
                  <a:txBody>
                    <a:bodyPr/>
                    <a:lstStyle/>
                    <a:p>
                      <a:pPr marL="0" marR="0" algn="ctr"/>
                      <a:r>
                        <a:rPr lang="de-DE" sz="1600" dirty="0">
                          <a:effectLst/>
                          <a:latin typeface="+mj-lt"/>
                          <a:ea typeface="Times New Roman" panose="02020603050405020304" pitchFamily="18" charset="0"/>
                          <a:cs typeface="Times New Roman" panose="02020603050405020304" pitchFamily="18" charset="0"/>
                        </a:rPr>
                        <a:t>H</a:t>
                      </a:r>
                      <a:r>
                        <a:rPr lang="de-DE" sz="1600" baseline="-25000" dirty="0">
                          <a:effectLst/>
                          <a:latin typeface="+mj-lt"/>
                          <a:ea typeface="Times New Roman" panose="02020603050405020304" pitchFamily="18" charset="0"/>
                          <a:cs typeface="Times New Roman" panose="02020603050405020304" pitchFamily="18" charset="0"/>
                        </a:rPr>
                        <a:t>0 </a:t>
                      </a:r>
                      <a:r>
                        <a:rPr lang="de-DE" sz="1600" baseline="0" dirty="0">
                          <a:effectLst/>
                          <a:latin typeface="+mj-lt"/>
                          <a:ea typeface="Times New Roman" panose="02020603050405020304" pitchFamily="18" charset="0"/>
                          <a:cs typeface="Times New Roman" panose="02020603050405020304" pitchFamily="18" charset="0"/>
                        </a:rPr>
                        <a:t>is true</a:t>
                      </a:r>
                      <a:endParaRPr lang="en-US" sz="1800" baseline="0" dirty="0">
                        <a:effectLst/>
                        <a:latin typeface="+mj-lt"/>
                        <a:ea typeface="Times New Roman" panose="02020603050405020304" pitchFamily="18" charset="0"/>
                        <a:cs typeface="Times New Roman" panose="02020603050405020304" pitchFamily="18" charset="0"/>
                      </a:endParaRPr>
                    </a:p>
                  </a:txBody>
                  <a:tcPr marL="92248" marR="922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de-DE" sz="1600" dirty="0">
                          <a:effectLst/>
                          <a:latin typeface="+mj-lt"/>
                          <a:ea typeface="Times New Roman" panose="02020603050405020304" pitchFamily="18" charset="0"/>
                          <a:cs typeface="Times New Roman" panose="02020603050405020304" pitchFamily="18" charset="0"/>
                        </a:rPr>
                        <a:t>H</a:t>
                      </a:r>
                      <a:r>
                        <a:rPr lang="de-DE" sz="1600" baseline="-25000" dirty="0">
                          <a:effectLst/>
                          <a:latin typeface="+mj-lt"/>
                          <a:ea typeface="Times New Roman" panose="02020603050405020304" pitchFamily="18" charset="0"/>
                          <a:cs typeface="Times New Roman" panose="02020603050405020304" pitchFamily="18" charset="0"/>
                        </a:rPr>
                        <a:t>A </a:t>
                      </a:r>
                      <a:r>
                        <a:rPr lang="de-DE" sz="1600" kern="1200" baseline="0" dirty="0">
                          <a:solidFill>
                            <a:schemeClr val="tx1"/>
                          </a:solidFill>
                          <a:effectLst/>
                          <a:latin typeface="+mn-lt"/>
                          <a:ea typeface="Times New Roman" panose="02020603050405020304" pitchFamily="18" charset="0"/>
                          <a:cs typeface="Times New Roman" panose="02020603050405020304" pitchFamily="18" charset="0"/>
                        </a:rPr>
                        <a:t>is true</a:t>
                      </a:r>
                      <a:endParaRPr lang="en-US" sz="1800" dirty="0">
                        <a:effectLst/>
                        <a:latin typeface="+mj-lt"/>
                        <a:ea typeface="Times New Roman" panose="02020603050405020304" pitchFamily="18" charset="0"/>
                        <a:cs typeface="Times New Roman" panose="02020603050405020304" pitchFamily="18" charset="0"/>
                      </a:endParaRPr>
                    </a:p>
                  </a:txBody>
                  <a:tcPr marL="92248" marR="922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8672166"/>
                  </a:ext>
                </a:extLst>
              </a:tr>
              <a:tr h="1229978">
                <a:tc rowSpan="2">
                  <a:txBody>
                    <a:bodyPr/>
                    <a:lstStyle/>
                    <a:p>
                      <a:pPr marL="0" marR="0" algn="ctr"/>
                      <a:r>
                        <a:rPr lang="de-DE" sz="1600" dirty="0">
                          <a:effectLst/>
                          <a:latin typeface="+mj-lt"/>
                          <a:ea typeface="Times New Roman" panose="02020603050405020304" pitchFamily="18" charset="0"/>
                          <a:cs typeface="Times New Roman" panose="02020603050405020304" pitchFamily="18" charset="0"/>
                        </a:rPr>
                        <a:t>Actual</a:t>
                      </a:r>
                      <a:endParaRPr lang="en-US" sz="1800" dirty="0">
                        <a:effectLst/>
                        <a:latin typeface="+mj-lt"/>
                        <a:ea typeface="Times New Roman" panose="02020603050405020304" pitchFamily="18" charset="0"/>
                        <a:cs typeface="Times New Roman" panose="02020603050405020304" pitchFamily="18" charset="0"/>
                      </a:endParaRPr>
                    </a:p>
                  </a:txBody>
                  <a:tcPr marL="122998" marR="122998" marT="61499" marB="614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de-DE" sz="1600" dirty="0">
                          <a:effectLst/>
                          <a:latin typeface="+mj-lt"/>
                          <a:ea typeface="Times New Roman" panose="02020603050405020304" pitchFamily="18" charset="0"/>
                          <a:cs typeface="Times New Roman" panose="02020603050405020304" pitchFamily="18" charset="0"/>
                        </a:rPr>
                        <a:t>H</a:t>
                      </a:r>
                      <a:r>
                        <a:rPr lang="de-DE" sz="1600" baseline="-25000" dirty="0">
                          <a:effectLst/>
                          <a:latin typeface="+mj-lt"/>
                          <a:ea typeface="Times New Roman" panose="02020603050405020304" pitchFamily="18" charset="0"/>
                          <a:cs typeface="Times New Roman" panose="02020603050405020304" pitchFamily="18" charset="0"/>
                        </a:rPr>
                        <a:t>0 </a:t>
                      </a:r>
                      <a:r>
                        <a:rPr lang="de-DE" sz="1600" kern="1200" baseline="0" dirty="0">
                          <a:solidFill>
                            <a:schemeClr val="tx1"/>
                          </a:solidFill>
                          <a:effectLst/>
                          <a:latin typeface="+mn-lt"/>
                          <a:ea typeface="Times New Roman" panose="02020603050405020304" pitchFamily="18" charset="0"/>
                          <a:cs typeface="Times New Roman" panose="02020603050405020304" pitchFamily="18" charset="0"/>
                        </a:rPr>
                        <a:t>is true</a:t>
                      </a:r>
                      <a:endParaRPr lang="en-US" sz="1800" dirty="0">
                        <a:effectLst/>
                        <a:latin typeface="+mj-lt"/>
                        <a:ea typeface="Times New Roman" panose="02020603050405020304" pitchFamily="18" charset="0"/>
                        <a:cs typeface="Times New Roman" panose="02020603050405020304" pitchFamily="18" charset="0"/>
                      </a:endParaRPr>
                    </a:p>
                  </a:txBody>
                  <a:tcPr marL="92248" marR="922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de-DE" sz="1600" b="1" dirty="0">
                          <a:solidFill>
                            <a:srgbClr val="000000"/>
                          </a:solidFill>
                          <a:effectLst/>
                          <a:latin typeface="+mj-lt"/>
                          <a:ea typeface="Times New Roman" panose="02020603050405020304" pitchFamily="18" charset="0"/>
                          <a:cs typeface="Times New Roman" panose="02020603050405020304" pitchFamily="18" charset="0"/>
                        </a:rPr>
                        <a:t>1-</a:t>
                      </a:r>
                      <a:r>
                        <a:rPr lang="de-DE" sz="1600" b="1" dirty="0">
                          <a:solidFill>
                            <a:srgbClr val="000000"/>
                          </a:solidFill>
                          <a:effectLst/>
                          <a:latin typeface="+mj-lt"/>
                          <a:ea typeface="Times New Roman" panose="02020603050405020304" pitchFamily="18" charset="0"/>
                          <a:cs typeface="Microsoft Sans Serif" panose="020B0604020202020204" pitchFamily="34" charset="0"/>
                        </a:rPr>
                        <a:t>α</a:t>
                      </a:r>
                      <a:r>
                        <a:rPr lang="de-DE" sz="1600" b="1" dirty="0">
                          <a:solidFill>
                            <a:srgbClr val="000000"/>
                          </a:solidFill>
                          <a:effectLst/>
                          <a:latin typeface="+mj-lt"/>
                          <a:ea typeface="Times New Roman" panose="02020603050405020304" pitchFamily="18" charset="0"/>
                          <a:cs typeface="Times New Roman" panose="02020603050405020304" pitchFamily="18" charset="0"/>
                        </a:rPr>
                        <a:t> = Confidence</a:t>
                      </a:r>
                      <a:endParaRPr lang="en-US" sz="1800" dirty="0">
                        <a:effectLst/>
                        <a:latin typeface="+mj-lt"/>
                        <a:ea typeface="Times New Roman" panose="02020603050405020304" pitchFamily="18" charset="0"/>
                        <a:cs typeface="Times New Roman" panose="02020603050405020304" pitchFamily="18" charset="0"/>
                      </a:endParaRPr>
                    </a:p>
                    <a:p>
                      <a:pPr marL="0" marR="0" algn="ctr"/>
                      <a:r>
                        <a:rPr lang="de-DE" sz="1600" dirty="0">
                          <a:solidFill>
                            <a:srgbClr val="000000"/>
                          </a:solidFill>
                          <a:effectLst/>
                          <a:latin typeface="+mj-lt"/>
                          <a:ea typeface="Times New Roman" panose="02020603050405020304" pitchFamily="18" charset="0"/>
                          <a:cs typeface="Times New Roman" panose="02020603050405020304" pitchFamily="18" charset="0"/>
                        </a:rPr>
                        <a:t>Predict batch contains 1000 parts and batch contains 1000 parts</a:t>
                      </a:r>
                      <a:endParaRPr lang="en-US" sz="1800" dirty="0">
                        <a:effectLst/>
                        <a:latin typeface="+mj-lt"/>
                        <a:ea typeface="Times New Roman" panose="02020603050405020304" pitchFamily="18" charset="0"/>
                        <a:cs typeface="Times New Roman" panose="02020603050405020304" pitchFamily="18" charset="0"/>
                      </a:endParaRPr>
                    </a:p>
                  </a:txBody>
                  <a:tcPr marL="92248" marR="922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r>
                        <a:rPr lang="de-DE" sz="1600" b="1">
                          <a:solidFill>
                            <a:srgbClr val="000000"/>
                          </a:solidFill>
                          <a:effectLst/>
                          <a:latin typeface="+mj-lt"/>
                          <a:ea typeface="Times New Roman" panose="02020603050405020304" pitchFamily="18" charset="0"/>
                          <a:cs typeface="Microsoft Sans Serif" panose="020B0604020202020204" pitchFamily="34" charset="0"/>
                        </a:rPr>
                        <a:t>α</a:t>
                      </a:r>
                      <a:r>
                        <a:rPr lang="de-DE" sz="1600" b="1">
                          <a:solidFill>
                            <a:srgbClr val="000000"/>
                          </a:solidFill>
                          <a:effectLst/>
                          <a:latin typeface="+mj-lt"/>
                          <a:ea typeface="Times New Roman" panose="02020603050405020304" pitchFamily="18" charset="0"/>
                          <a:cs typeface="Times New Roman" panose="02020603050405020304" pitchFamily="18" charset="0"/>
                        </a:rPr>
                        <a:t> = Type I Error (False Positive)</a:t>
                      </a:r>
                      <a:endParaRPr lang="en-US" sz="1800" dirty="0">
                        <a:effectLst/>
                        <a:latin typeface="+mj-lt"/>
                        <a:ea typeface="Times New Roman" panose="02020603050405020304" pitchFamily="18" charset="0"/>
                        <a:cs typeface="Times New Roman" panose="02020603050405020304" pitchFamily="18" charset="0"/>
                      </a:endParaRPr>
                    </a:p>
                    <a:p>
                      <a:pPr marL="0" marR="0" algn="ctr"/>
                      <a:r>
                        <a:rPr lang="de-DE" sz="1600">
                          <a:solidFill>
                            <a:srgbClr val="000000"/>
                          </a:solidFill>
                          <a:effectLst/>
                          <a:latin typeface="+mj-lt"/>
                          <a:ea typeface="Times New Roman" panose="02020603050405020304" pitchFamily="18" charset="0"/>
                          <a:cs typeface="Times New Roman" panose="02020603050405020304" pitchFamily="18" charset="0"/>
                        </a:rPr>
                        <a:t>Predict batch </a:t>
                      </a:r>
                      <a:r>
                        <a:rPr lang="de-DE" sz="1600" i="1">
                          <a:solidFill>
                            <a:srgbClr val="000000"/>
                          </a:solidFill>
                          <a:effectLst/>
                          <a:latin typeface="+mj-lt"/>
                          <a:ea typeface="Times New Roman" panose="02020603050405020304" pitchFamily="18" charset="0"/>
                          <a:cs typeface="Times New Roman" panose="02020603050405020304" pitchFamily="18" charset="0"/>
                        </a:rPr>
                        <a:t>does not</a:t>
                      </a:r>
                      <a:r>
                        <a:rPr lang="de-DE" sz="1600">
                          <a:solidFill>
                            <a:srgbClr val="000000"/>
                          </a:solidFill>
                          <a:effectLst/>
                          <a:latin typeface="+mj-lt"/>
                          <a:ea typeface="Times New Roman" panose="02020603050405020304" pitchFamily="18" charset="0"/>
                          <a:cs typeface="Times New Roman" panose="02020603050405020304" pitchFamily="18" charset="0"/>
                        </a:rPr>
                        <a:t> contain 1000 parts and batch contains 1000 parts </a:t>
                      </a:r>
                      <a:endParaRPr lang="en-US" sz="1800" dirty="0">
                        <a:effectLst/>
                        <a:latin typeface="+mj-lt"/>
                        <a:ea typeface="Times New Roman" panose="02020603050405020304" pitchFamily="18" charset="0"/>
                        <a:cs typeface="Times New Roman" panose="02020603050405020304" pitchFamily="18" charset="0"/>
                      </a:endParaRPr>
                    </a:p>
                  </a:txBody>
                  <a:tcPr marL="92248" marR="922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2988551958"/>
                  </a:ext>
                </a:extLst>
              </a:tr>
              <a:tr h="1229978">
                <a:tc vMerge="1">
                  <a:txBody>
                    <a:bodyPr/>
                    <a:lstStyle/>
                    <a:p>
                      <a:endParaRPr lang="en-US"/>
                    </a:p>
                  </a:txBody>
                  <a:tcPr/>
                </a:tc>
                <a:tc>
                  <a:txBody>
                    <a:bodyPr/>
                    <a:lstStyle/>
                    <a:p>
                      <a:pPr marL="0" marR="0" algn="ctr"/>
                      <a:r>
                        <a:rPr lang="de-DE" sz="1600" dirty="0">
                          <a:effectLst/>
                          <a:latin typeface="+mj-lt"/>
                          <a:ea typeface="Times New Roman" panose="02020603050405020304" pitchFamily="18" charset="0"/>
                          <a:cs typeface="Times New Roman" panose="02020603050405020304" pitchFamily="18" charset="0"/>
                        </a:rPr>
                        <a:t>H</a:t>
                      </a:r>
                      <a:r>
                        <a:rPr lang="de-DE" sz="1600" baseline="-25000" dirty="0">
                          <a:effectLst/>
                          <a:latin typeface="+mj-lt"/>
                          <a:ea typeface="Times New Roman" panose="02020603050405020304" pitchFamily="18" charset="0"/>
                          <a:cs typeface="Times New Roman" panose="02020603050405020304" pitchFamily="18" charset="0"/>
                        </a:rPr>
                        <a:t>A </a:t>
                      </a:r>
                      <a:r>
                        <a:rPr lang="de-DE" sz="1600" kern="1200" baseline="0" dirty="0">
                          <a:solidFill>
                            <a:schemeClr val="tx1"/>
                          </a:solidFill>
                          <a:effectLst/>
                          <a:latin typeface="+mn-lt"/>
                          <a:ea typeface="Times New Roman" panose="02020603050405020304" pitchFamily="18" charset="0"/>
                          <a:cs typeface="Times New Roman" panose="02020603050405020304" pitchFamily="18" charset="0"/>
                        </a:rPr>
                        <a:t>is true</a:t>
                      </a:r>
                      <a:endParaRPr lang="en-US" sz="1800" dirty="0">
                        <a:effectLst/>
                        <a:latin typeface="+mj-lt"/>
                        <a:ea typeface="Times New Roman" panose="02020603050405020304" pitchFamily="18" charset="0"/>
                        <a:cs typeface="Times New Roman" panose="02020603050405020304" pitchFamily="18" charset="0"/>
                      </a:endParaRPr>
                    </a:p>
                  </a:txBody>
                  <a:tcPr marL="92248" marR="922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de-DE" sz="1600" b="1">
                          <a:solidFill>
                            <a:srgbClr val="000000"/>
                          </a:solidFill>
                          <a:effectLst/>
                          <a:latin typeface="+mj-lt"/>
                          <a:ea typeface="Times New Roman" panose="02020603050405020304" pitchFamily="18" charset="0"/>
                          <a:cs typeface="Microsoft Sans Serif" panose="020B0604020202020204" pitchFamily="34" charset="0"/>
                        </a:rPr>
                        <a:t>β = Type II Error (False Negative)</a:t>
                      </a:r>
                      <a:endParaRPr lang="en-US" sz="1800" dirty="0">
                        <a:effectLst/>
                        <a:latin typeface="+mj-lt"/>
                        <a:ea typeface="Times New Roman" panose="02020603050405020304" pitchFamily="18" charset="0"/>
                        <a:cs typeface="Times New Roman" panose="02020603050405020304" pitchFamily="18" charset="0"/>
                      </a:endParaRPr>
                    </a:p>
                    <a:p>
                      <a:pPr marL="0" marR="0" algn="ctr"/>
                      <a:r>
                        <a:rPr lang="de-DE" sz="1600">
                          <a:solidFill>
                            <a:srgbClr val="000000"/>
                          </a:solidFill>
                          <a:effectLst/>
                          <a:latin typeface="+mj-lt"/>
                          <a:ea typeface="Times New Roman" panose="02020603050405020304" pitchFamily="18" charset="0"/>
                          <a:cs typeface="Microsoft Sans Serif" panose="020B0604020202020204" pitchFamily="34" charset="0"/>
                        </a:rPr>
                        <a:t>Predict batch contains 1000 parts and batch </a:t>
                      </a:r>
                      <a:r>
                        <a:rPr lang="de-DE" sz="1600" i="1">
                          <a:solidFill>
                            <a:srgbClr val="000000"/>
                          </a:solidFill>
                          <a:effectLst/>
                          <a:latin typeface="+mj-lt"/>
                          <a:ea typeface="Times New Roman" panose="02020603050405020304" pitchFamily="18" charset="0"/>
                          <a:cs typeface="Microsoft Sans Serif" panose="020B0604020202020204" pitchFamily="34" charset="0"/>
                        </a:rPr>
                        <a:t>does not</a:t>
                      </a:r>
                      <a:r>
                        <a:rPr lang="de-DE" sz="1600">
                          <a:solidFill>
                            <a:srgbClr val="000000"/>
                          </a:solidFill>
                          <a:effectLst/>
                          <a:latin typeface="+mj-lt"/>
                          <a:ea typeface="Times New Roman" panose="02020603050405020304" pitchFamily="18" charset="0"/>
                          <a:cs typeface="Microsoft Sans Serif" panose="020B0604020202020204" pitchFamily="34" charset="0"/>
                        </a:rPr>
                        <a:t> contain 1000 parts</a:t>
                      </a:r>
                      <a:endParaRPr lang="en-US" sz="1800" dirty="0">
                        <a:effectLst/>
                        <a:latin typeface="+mj-lt"/>
                        <a:ea typeface="Times New Roman" panose="02020603050405020304" pitchFamily="18" charset="0"/>
                        <a:cs typeface="Times New Roman" panose="02020603050405020304" pitchFamily="18" charset="0"/>
                      </a:endParaRPr>
                    </a:p>
                  </a:txBody>
                  <a:tcPr marL="92248" marR="922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r>
                        <a:rPr lang="de-DE" sz="1600" b="1" dirty="0">
                          <a:solidFill>
                            <a:srgbClr val="000000"/>
                          </a:solidFill>
                          <a:effectLst/>
                          <a:latin typeface="+mj-lt"/>
                          <a:ea typeface="Times New Roman" panose="02020603050405020304" pitchFamily="18" charset="0"/>
                          <a:cs typeface="Times New Roman" panose="02020603050405020304" pitchFamily="18" charset="0"/>
                        </a:rPr>
                        <a:t>1-</a:t>
                      </a:r>
                      <a:r>
                        <a:rPr lang="de-DE" sz="1600" b="1" dirty="0">
                          <a:solidFill>
                            <a:srgbClr val="000000"/>
                          </a:solidFill>
                          <a:effectLst/>
                          <a:latin typeface="+mj-lt"/>
                          <a:ea typeface="Times New Roman" panose="02020603050405020304" pitchFamily="18" charset="0"/>
                          <a:cs typeface="Microsoft Sans Serif" panose="020B0604020202020204" pitchFamily="34" charset="0"/>
                        </a:rPr>
                        <a:t>β</a:t>
                      </a:r>
                      <a:r>
                        <a:rPr lang="de-DE" sz="1600" b="1" dirty="0">
                          <a:solidFill>
                            <a:srgbClr val="000000"/>
                          </a:solidFill>
                          <a:effectLst/>
                          <a:latin typeface="+mj-lt"/>
                          <a:ea typeface="Times New Roman" panose="02020603050405020304" pitchFamily="18" charset="0"/>
                          <a:cs typeface="Times New Roman" panose="02020603050405020304" pitchFamily="18" charset="0"/>
                        </a:rPr>
                        <a:t> = Power</a:t>
                      </a:r>
                      <a:endParaRPr lang="en-US" sz="1800" dirty="0">
                        <a:effectLst/>
                        <a:latin typeface="+mj-lt"/>
                        <a:ea typeface="Times New Roman" panose="02020603050405020304" pitchFamily="18" charset="0"/>
                        <a:cs typeface="Times New Roman" panose="02020603050405020304" pitchFamily="18" charset="0"/>
                      </a:endParaRPr>
                    </a:p>
                    <a:p>
                      <a:pPr marL="0" marR="0" algn="ctr"/>
                      <a:r>
                        <a:rPr lang="de-DE" sz="1600" dirty="0">
                          <a:solidFill>
                            <a:srgbClr val="000000"/>
                          </a:solidFill>
                          <a:effectLst/>
                          <a:latin typeface="+mj-lt"/>
                          <a:ea typeface="Times New Roman" panose="02020603050405020304" pitchFamily="18" charset="0"/>
                          <a:cs typeface="Times New Roman" panose="02020603050405020304" pitchFamily="18" charset="0"/>
                        </a:rPr>
                        <a:t>Predict batch </a:t>
                      </a:r>
                      <a:r>
                        <a:rPr lang="de-DE" sz="1600" i="1" dirty="0">
                          <a:solidFill>
                            <a:srgbClr val="000000"/>
                          </a:solidFill>
                          <a:effectLst/>
                          <a:latin typeface="+mj-lt"/>
                          <a:ea typeface="Times New Roman" panose="02020603050405020304" pitchFamily="18" charset="0"/>
                          <a:cs typeface="Times New Roman" panose="02020603050405020304" pitchFamily="18" charset="0"/>
                        </a:rPr>
                        <a:t>does not</a:t>
                      </a:r>
                      <a:r>
                        <a:rPr lang="de-DE" sz="1600" dirty="0">
                          <a:solidFill>
                            <a:srgbClr val="000000"/>
                          </a:solidFill>
                          <a:effectLst/>
                          <a:latin typeface="+mj-lt"/>
                          <a:ea typeface="Times New Roman" panose="02020603050405020304" pitchFamily="18" charset="0"/>
                          <a:cs typeface="Times New Roman" panose="02020603050405020304" pitchFamily="18" charset="0"/>
                        </a:rPr>
                        <a:t> contain 1000 parts and batch </a:t>
                      </a:r>
                      <a:r>
                        <a:rPr lang="de-DE" sz="1600" i="1" dirty="0">
                          <a:solidFill>
                            <a:srgbClr val="000000"/>
                          </a:solidFill>
                          <a:effectLst/>
                          <a:latin typeface="+mj-lt"/>
                          <a:ea typeface="Times New Roman" panose="02020603050405020304" pitchFamily="18" charset="0"/>
                          <a:cs typeface="Times New Roman" panose="02020603050405020304" pitchFamily="18" charset="0"/>
                        </a:rPr>
                        <a:t>does not</a:t>
                      </a:r>
                      <a:r>
                        <a:rPr lang="de-DE" sz="1600" dirty="0">
                          <a:solidFill>
                            <a:srgbClr val="000000"/>
                          </a:solidFill>
                          <a:effectLst/>
                          <a:latin typeface="+mj-lt"/>
                          <a:ea typeface="Times New Roman" panose="02020603050405020304" pitchFamily="18" charset="0"/>
                          <a:cs typeface="Times New Roman" panose="02020603050405020304" pitchFamily="18" charset="0"/>
                        </a:rPr>
                        <a:t> contain 1000 parts</a:t>
                      </a:r>
                      <a:endParaRPr lang="en-US" sz="1800" dirty="0">
                        <a:effectLst/>
                        <a:latin typeface="+mj-lt"/>
                        <a:ea typeface="Times New Roman" panose="02020603050405020304" pitchFamily="18" charset="0"/>
                        <a:cs typeface="Times New Roman" panose="02020603050405020304" pitchFamily="18" charset="0"/>
                      </a:endParaRPr>
                    </a:p>
                  </a:txBody>
                  <a:tcPr marL="92248" marR="922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869475816"/>
                  </a:ext>
                </a:extLst>
              </a:tr>
            </a:tbl>
          </a:graphicData>
        </a:graphic>
      </p:graphicFrame>
    </p:spTree>
    <p:extLst>
      <p:ext uri="{BB962C8B-B14F-4D97-AF65-F5344CB8AC3E}">
        <p14:creationId xmlns:p14="http://schemas.microsoft.com/office/powerpoint/2010/main" val="2606086359"/>
      </p:ext>
    </p:extLst>
  </p:cSld>
  <p:clrMapOvr>
    <a:masterClrMapping/>
  </p:clrMapOvr>
</p:sld>
</file>

<file path=ppt/theme/theme1.xml><?xml version="1.0" encoding="utf-8"?>
<a:theme xmlns:a="http://schemas.openxmlformats.org/drawingml/2006/main" name="US Army 2023 AFC DEVCOM Logo">
  <a:themeElements>
    <a:clrScheme name="US Army Color Palette">
      <a:dk1>
        <a:srgbClr val="00000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305B6E"/>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7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oAutofit/>
      </a:bodyPr>
      <a:lstStyle>
        <a:defPPr marL="182880" indent="-182880">
          <a:lnSpc>
            <a:spcPct val="95000"/>
          </a:lnSpc>
          <a:spcBef>
            <a:spcPts val="1000"/>
          </a:spcBef>
          <a:buSzPct val="100000"/>
          <a:buFont typeface="Arial"/>
          <a:buChar char="▪"/>
          <a:defRPr sz="1700"/>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extLst>
    <a:ext uri="{05A4C25C-085E-4340-85A3-A5531E510DB2}">
      <thm15:themeFamily xmlns:thm15="http://schemas.microsoft.com/office/thememl/2012/main" name="US Army PowerPoint 16x9 12Feb2023" id="{3EB2FCAD-453B-4F97-9379-31EB449BB4A1}" vid="{CCBAEC26-5D3F-44DD-9C13-DB69982D462A}"/>
    </a:ext>
  </a:extLst>
</a:theme>
</file>

<file path=ppt/theme/theme2.xml><?xml version="1.0" encoding="utf-8"?>
<a:theme xmlns:a="http://schemas.openxmlformats.org/drawingml/2006/main" name="US Army 2023">
  <a:themeElements>
    <a:clrScheme name="US Army 2023 Colors">
      <a:dk1>
        <a:srgbClr val="221F2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565557"/>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7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oAutofit/>
      </a:bodyPr>
      <a:lstStyle>
        <a:defPPr marL="182880" indent="-182880">
          <a:lnSpc>
            <a:spcPct val="95000"/>
          </a:lnSpc>
          <a:spcBef>
            <a:spcPts val="1000"/>
          </a:spcBef>
          <a:buSzPct val="100000"/>
          <a:buFont typeface="Arial"/>
          <a:buChar char="▪"/>
          <a:defRPr sz="1700"/>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theme>
</file>

<file path=ppt/theme/theme3.xml><?xml version="1.0" encoding="utf-8"?>
<a:theme xmlns:a="http://schemas.openxmlformats.org/drawingml/2006/main" name="US Army 2023">
  <a:themeElements>
    <a:clrScheme name="US Army 2023 Colors">
      <a:dk1>
        <a:srgbClr val="221F2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565557"/>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7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oAutofit/>
      </a:bodyPr>
      <a:lstStyle>
        <a:defPPr marL="182880" indent="-182880">
          <a:lnSpc>
            <a:spcPct val="95000"/>
          </a:lnSpc>
          <a:spcBef>
            <a:spcPts val="1000"/>
          </a:spcBef>
          <a:buSzPct val="100000"/>
          <a:buFont typeface="Arial"/>
          <a:buChar char="▪"/>
          <a:defRPr sz="1700"/>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DDA97709D05344805E34443243448B" ma:contentTypeVersion="18" ma:contentTypeDescription="Create a new document." ma:contentTypeScope="" ma:versionID="85e3d4b5f49e309f1f1f090ccb1d1b51">
  <xsd:schema xmlns:xsd="http://www.w3.org/2001/XMLSchema" xmlns:xs="http://www.w3.org/2001/XMLSchema" xmlns:p="http://schemas.microsoft.com/office/2006/metadata/properties" xmlns:ns1="http://schemas.microsoft.com/sharepoint/v3" xmlns:ns2="4233fc49-3339-4531-8895-cee7bd229291" xmlns:ns3="c93905bf-b08c-430b-8630-76f4d352397a" targetNamespace="http://schemas.microsoft.com/office/2006/metadata/properties" ma:root="true" ma:fieldsID="b64ae8ca9beac169034f723f4695625c" ns1:_="" ns2:_="" ns3:_="">
    <xsd:import namespace="http://schemas.microsoft.com/sharepoint/v3"/>
    <xsd:import namespace="4233fc49-3339-4531-8895-cee7bd229291"/>
    <xsd:import namespace="c93905bf-b08c-430b-8630-76f4d352397a"/>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33fc49-3339-4531-8895-cee7bd229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3905bf-b08c-430b-8630-76f4d352397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32b7bd9-cf2d-4000-88ec-600e2dd313d2}" ma:internalName="TaxCatchAll" ma:showField="CatchAllData" ma:web="c93905bf-b08c-430b-8630-76f4d352397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33fc49-3339-4531-8895-cee7bd229291">
      <Terms xmlns="http://schemas.microsoft.com/office/infopath/2007/PartnerControls"/>
    </lcf76f155ced4ddcb4097134ff3c332f>
    <TaxCatchAll xmlns="c93905bf-b08c-430b-8630-76f4d352397a"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DAC745-849C-4229-9235-7DC37334A2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33fc49-3339-4531-8895-cee7bd229291"/>
    <ds:schemaRef ds:uri="c93905bf-b08c-430b-8630-76f4d35239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64B376-AB55-4393-8BFA-66711EE9BEE8}">
  <ds:schemaRefs>
    <ds:schemaRef ds:uri="http://schemas.microsoft.com/office/2006/metadata/properties"/>
    <ds:schemaRef ds:uri="http://schemas.microsoft.com/office/2006/documentManagement/types"/>
    <ds:schemaRef ds:uri="c93905bf-b08c-430b-8630-76f4d352397a"/>
    <ds:schemaRef ds:uri="http://schemas.openxmlformats.org/package/2006/metadata/core-properties"/>
    <ds:schemaRef ds:uri="http://purl.org/dc/terms/"/>
    <ds:schemaRef ds:uri="http://purl.org/dc/elements/1.1/"/>
    <ds:schemaRef ds:uri="4233fc49-3339-4531-8895-cee7bd229291"/>
    <ds:schemaRef ds:uri="http://schemas.microsoft.com/office/infopath/2007/PartnerControl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594F263D-A5BD-49B7-ADCD-EC716200D948}">
  <ds:schemaRefs>
    <ds:schemaRef ds:uri="http://schemas.microsoft.com/sharepoint/v3/contenttype/forms"/>
  </ds:schemaRefs>
</ds:datastoreItem>
</file>

<file path=docMetadata/LabelInfo.xml><?xml version="1.0" encoding="utf-8"?>
<clbl:labelList xmlns:clbl="http://schemas.microsoft.com/office/2020/mipLabelMetadata">
  <clbl:label id="{554eecc5-e26c-4620-b240-5a8bb326c33d}" enabled="1" method="Privileged" siteId="{fae6d70f-954b-4811-92b6-0530d6f84c43}" removed="0"/>
</clbl:labelList>
</file>

<file path=docProps/app.xml><?xml version="1.0" encoding="utf-8"?>
<Properties xmlns="http://schemas.openxmlformats.org/officeDocument/2006/extended-properties" xmlns:vt="http://schemas.openxmlformats.org/officeDocument/2006/docPropsVTypes">
  <Template>army_powerpoint_template_16_9_021323-original</Template>
  <TotalTime>13709</TotalTime>
  <Words>3550</Words>
  <Application>Microsoft Office PowerPoint</Application>
  <PresentationFormat>Widescreen</PresentationFormat>
  <Paragraphs>303</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 Bold</vt:lpstr>
      <vt:lpstr>Microsoft Sans Serif</vt:lpstr>
      <vt:lpstr>US Army 2023 AFC DEVCOM Logo</vt:lpstr>
      <vt:lpstr>U.S. ARMY COMBAT CAPABILITIES DEVELOPMENT COMMAND ARMAMENTS CENTER</vt:lpstr>
      <vt:lpstr>Agenda</vt:lpstr>
      <vt:lpstr>Summary</vt:lpstr>
      <vt:lpstr>Case study motivation</vt:lpstr>
      <vt:lpstr>Problem statement and objective</vt:lpstr>
      <vt:lpstr>STATISTICAL METHODOLOGY DETAIL </vt:lpstr>
      <vt:lpstr>Flowchart of methodology</vt:lpstr>
      <vt:lpstr>Linear discriminant analysis DETAIL </vt:lpstr>
      <vt:lpstr>TABLE 1 Misclassification Error Types for Case Study Example</vt:lpstr>
      <vt:lpstr>Measurement system considerations</vt:lpstr>
      <vt:lpstr>Process monitoring considerations</vt:lpstr>
      <vt:lpstr>CASE STUDY EXAMPLE SETUP AND MONTE CARLO SIMULATION </vt:lpstr>
      <vt:lpstr>CASE STUDY EXAMPLE sum distributions, overlap, Stacked Sums, and LDA FIT</vt:lpstr>
      <vt:lpstr>INTERPRETATION AND GUIDELINES LDA MODEL outputs and profiler </vt:lpstr>
      <vt:lpstr>INTERPRETATION AND GUIDELINES profiler with pdf of stacked sums</vt:lpstr>
      <vt:lpstr>INTERPRETATION AND GUIDELINES identifying upper and lower weight bounds </vt:lpstr>
      <vt:lpstr>INTERPRETATION AND GUIDELINES assessing misclassification risk of multiple batches </vt:lpstr>
      <vt:lpstr>INTERPRETATION AND GUIDELINES assessing misclassification risk of multiple batches Cont. </vt:lpstr>
      <vt:lpstr>REMEDIAL METHODS overview </vt:lpstr>
      <vt:lpstr>REMEDIAL METHODS smaller batch sizes </vt:lpstr>
      <vt:lpstr>REMEDIAL METHODS binning</vt:lpstr>
      <vt:lpstr>REMEDIAL METHODS Hybrid approach </vt:lpstr>
      <vt:lpstr>TABLE 2 Approximate Remedial Measure Improvements for Excessive Overlap Example  </vt:lpstr>
      <vt:lpstr>Conclusion and recommendations</vt:lpstr>
      <vt:lpstr>Future work</vt:lpstr>
      <vt:lpstr>references</vt:lpstr>
      <vt:lpstr>PowerPoint Presentation</vt:lpstr>
      <vt:lpstr>Backup slides JMP® OVERLAP AND INTEGRATION GRAPHIC SCRIPT EXAMPLE</vt:lpstr>
      <vt:lpstr>Backup slides discriminant with validation column</vt:lpstr>
      <vt:lpstr>PowerPoint Presentation</vt:lpstr>
    </vt:vector>
  </TitlesOfParts>
  <Manager/>
  <Company>Army Golden Master Program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Chisholm, Karen S CTR USARMY AFC G3-5-7 (USA)</dc:creator>
  <cp:keywords/>
  <dc:description/>
  <cp:lastModifiedBy>Drake, Christopher G CIV USARMY DEVCOM AC (USA)</cp:lastModifiedBy>
  <cp:revision>28</cp:revision>
  <dcterms:created xsi:type="dcterms:W3CDTF">2023-02-27T13:25:14Z</dcterms:created>
  <dcterms:modified xsi:type="dcterms:W3CDTF">2025-04-21T02:19:49Z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0x010100E4DDA97709D05344805E34443243448B</vt:lpwstr>
  </property>
  <property fmtid="{D5CDD505-2E9C-101B-9397-08002B2CF9AE}" pid="3" name="Group">
    <vt:lpwstr>PowerPoint</vt:lpwstr>
  </property>
  <property fmtid="{D5CDD505-2E9C-101B-9397-08002B2CF9AE}" pid="4" name="Order">
    <vt:r8>123000</vt:r8>
  </property>
  <property fmtid="{D5CDD505-2E9C-101B-9397-08002B2CF9AE}" pid="5" name="vti_imgdate">
    <vt:lpwstr/>
  </property>
  <property fmtid="{D5CDD505-2E9C-101B-9397-08002B2CF9AE}" pid="6" name="WorkflowChangePath">
    <vt:lpwstr>fa62ed53-5d34-4242-83f6-2fedcb8fc24a,5;fa62ed53-5d34-4242-83f6-2fedcb8fc24a,7;fa62ed53-5d34-4242-83f6-2fedcb8fc24a,2;fa62ed53-5d34-4242-83f6-2fedcb8fc24a,4;dfd8c1a5-7e80-402e-bbd4-d70f76979df3,6;dfd8c1a5-7e80-402e-bbd4-d70f76979df3,8;6658a819-f4f6-4bcb-b4</vt:lpwstr>
  </property>
  <property fmtid="{D5CDD505-2E9C-101B-9397-08002B2CF9AE}" pid="7" name="_NewReviewCycle">
    <vt:lpwstr/>
  </property>
  <property fmtid="{D5CDD505-2E9C-101B-9397-08002B2CF9AE}" pid="8" name="MediaServiceImageTags">
    <vt:lpwstr/>
  </property>
  <property fmtid="{D5CDD505-2E9C-101B-9397-08002B2CF9AE}" pid="9" name="xd_Signature">
    <vt:bool>false</vt:bool>
  </property>
  <property fmtid="{D5CDD505-2E9C-101B-9397-08002B2CF9AE}" pid="10" name="xd_ProgID">
    <vt:lpwstr/>
  </property>
  <property fmtid="{D5CDD505-2E9C-101B-9397-08002B2CF9AE}" pid="11" name="TriggerFlowInfo">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ies>
</file>