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0" r:id="rId1"/>
  </p:sldMasterIdLst>
  <p:notesMasterIdLst>
    <p:notesMasterId r:id="rId47"/>
  </p:notesMasterIdLst>
  <p:sldIdLst>
    <p:sldId id="2147469290" r:id="rId2"/>
    <p:sldId id="357" r:id="rId3"/>
    <p:sldId id="2147469225" r:id="rId4"/>
    <p:sldId id="2147469291" r:id="rId5"/>
    <p:sldId id="2147469307" r:id="rId6"/>
    <p:sldId id="2147469354" r:id="rId7"/>
    <p:sldId id="2147469314" r:id="rId8"/>
    <p:sldId id="302" r:id="rId9"/>
    <p:sldId id="2147469308" r:id="rId10"/>
    <p:sldId id="2147469335" r:id="rId11"/>
    <p:sldId id="2147469294" r:id="rId12"/>
    <p:sldId id="2147469295" r:id="rId13"/>
    <p:sldId id="2147469336" r:id="rId14"/>
    <p:sldId id="2147469296" r:id="rId15"/>
    <p:sldId id="2147469337" r:id="rId16"/>
    <p:sldId id="2147469298" r:id="rId17"/>
    <p:sldId id="2147469338" r:id="rId18"/>
    <p:sldId id="2147469299" r:id="rId19"/>
    <p:sldId id="2147469339" r:id="rId20"/>
    <p:sldId id="2147469300" r:id="rId21"/>
    <p:sldId id="2147469332" r:id="rId22"/>
    <p:sldId id="2147469312" r:id="rId23"/>
    <p:sldId id="2147469342" r:id="rId24"/>
    <p:sldId id="2147469289" r:id="rId25"/>
    <p:sldId id="2147469349" r:id="rId26"/>
    <p:sldId id="2147469348" r:id="rId27"/>
    <p:sldId id="2147469347" r:id="rId28"/>
    <p:sldId id="2147469346" r:id="rId29"/>
    <p:sldId id="2147469345" r:id="rId30"/>
    <p:sldId id="2147469350" r:id="rId31"/>
    <p:sldId id="2147469351" r:id="rId32"/>
    <p:sldId id="2147469352" r:id="rId33"/>
    <p:sldId id="2147469353" r:id="rId34"/>
    <p:sldId id="2147469288" r:id="rId35"/>
    <p:sldId id="2147469311" r:id="rId36"/>
    <p:sldId id="2147469316" r:id="rId37"/>
    <p:sldId id="2147469318" r:id="rId38"/>
    <p:sldId id="299" r:id="rId39"/>
    <p:sldId id="2147469287" r:id="rId40"/>
    <p:sldId id="362" r:id="rId41"/>
    <p:sldId id="2147469302" r:id="rId42"/>
    <p:sldId id="2147469303" r:id="rId43"/>
    <p:sldId id="2147469317" r:id="rId44"/>
    <p:sldId id="2147469228" r:id="rId45"/>
    <p:sldId id="214746934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Emma" initials="ME" lastIdx="34" clrIdx="0">
    <p:extLst>
      <p:ext uri="{19B8F6BF-5375-455C-9EA6-DF929625EA0E}">
        <p15:presenceInfo xmlns:p15="http://schemas.microsoft.com/office/powerpoint/2012/main" userId="S-1-5-21-748114381-82326301-405542714-60683" providerId="AD"/>
      </p:ext>
    </p:extLst>
  </p:cmAuthor>
  <p:cmAuthor id="2" name="Rebecca Medlin" initials="RM" lastIdx="136" clrIdx="1">
    <p:extLst>
      <p:ext uri="{19B8F6BF-5375-455C-9EA6-DF929625EA0E}">
        <p15:presenceInfo xmlns:p15="http://schemas.microsoft.com/office/powerpoint/2012/main" userId="S::rmedlin@ida.org::c1c7727f-fb6b-473d-aae3-2acbbacdc914" providerId="AD"/>
      </p:ext>
    </p:extLst>
  </p:cmAuthor>
  <p:cmAuthor id="3" name="Cavallaro, Emanuel J" initials="EJC" lastIdx="38" clrIdx="2">
    <p:extLst>
      <p:ext uri="{19B8F6BF-5375-455C-9EA6-DF929625EA0E}">
        <p15:presenceInfo xmlns:p15="http://schemas.microsoft.com/office/powerpoint/2012/main" userId="Cavallaro, Emanuel J" providerId="None"/>
      </p:ext>
    </p:extLst>
  </p:cmAuthor>
  <p:cmAuthor id="4" name="Dier, Cary L" initials="DCL" lastIdx="8" clrIdx="3">
    <p:extLst>
      <p:ext uri="{19B8F6BF-5375-455C-9EA6-DF929625EA0E}">
        <p15:presenceInfo xmlns:p15="http://schemas.microsoft.com/office/powerpoint/2012/main" userId="S-1-5-21-748114381-82326301-405542714-41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1"/>
    <a:srgbClr val="7030A0"/>
    <a:srgbClr val="404040"/>
    <a:srgbClr val="1C3F6E"/>
    <a:srgbClr val="4282D1"/>
    <a:srgbClr val="FFFFFF"/>
    <a:srgbClr val="E08CCA"/>
    <a:srgbClr val="07A973"/>
    <a:srgbClr val="C54829"/>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2" autoAdjust="0"/>
    <p:restoredTop sz="81550" autoAdjust="0"/>
  </p:normalViewPr>
  <p:slideViewPr>
    <p:cSldViewPr snapToGrid="0">
      <p:cViewPr>
        <p:scale>
          <a:sx n="97" d="100"/>
          <a:sy n="97" d="100"/>
        </p:scale>
        <p:origin x="1224" y="2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0" d="100"/>
          <a:sy n="80" d="100"/>
        </p:scale>
        <p:origin x="1992" y="-14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46416498315881"/>
          <c:y val="3.6038395294259847E-2"/>
          <c:w val="0.85360161755481667"/>
          <c:h val="0.72200213995888984"/>
        </c:manualLayout>
      </c:layout>
      <c:scatterChart>
        <c:scatterStyle val="smoothMarker"/>
        <c:varyColors val="0"/>
        <c:ser>
          <c:idx val="0"/>
          <c:order val="0"/>
          <c:tx>
            <c:strRef>
              <c:f>'Miles Required &amp; Test Exposure'!$B$49</c:f>
              <c:strCache>
                <c:ptCount val="1"/>
                <c:pt idx="0">
                  <c:v>105-hour test, 1 failures permitted</c:v>
                </c:pt>
              </c:strCache>
            </c:strRef>
          </c:tx>
          <c:marker>
            <c:symbol val="none"/>
          </c:marker>
          <c:xVal>
            <c:numRef>
              <c:f>'Miles Required &amp; Test Exposure'!$AM$14:$AM$10006</c:f>
              <c:numCache>
                <c:formatCode>General</c:formatCode>
                <c:ptCount val="9993"/>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f>'Miles Required &amp; Test Exposure'!$H$14:$H$10006</c:f>
              <c:numCache>
                <c:formatCode>General</c:formatCode>
                <c:ptCount val="9993"/>
                <c:pt idx="0">
                  <c:v>3.2365564911730828E-44</c:v>
                </c:pt>
                <c:pt idx="1">
                  <c:v>2.1249727452115755E-36</c:v>
                </c:pt>
                <c:pt idx="2">
                  <c:v>6.6301414161417732E-31</c:v>
                </c:pt>
                <c:pt idx="3">
                  <c:v>7.7970692408778921E-27</c:v>
                </c:pt>
                <c:pt idx="4">
                  <c:v>1.0641809247735894E-23</c:v>
                </c:pt>
                <c:pt idx="5">
                  <c:v>3.2724630357987509E-21</c:v>
                </c:pt>
                <c:pt idx="6">
                  <c:v>3.4387803359631538E-19</c:v>
                </c:pt>
                <c:pt idx="7">
                  <c:v>1.6251730970224211E-17</c:v>
                </c:pt>
                <c:pt idx="8">
                  <c:v>4.1706990464690261E-16</c:v>
                </c:pt>
                <c:pt idx="9">
                  <c:v>6.6428035828067118E-15</c:v>
                </c:pt>
                <c:pt idx="10">
                  <c:v>7.2376332990815009E-14</c:v>
                </c:pt>
                <c:pt idx="11">
                  <c:v>5.800498344530021E-13</c:v>
                </c:pt>
                <c:pt idx="12">
                  <c:v>3.6136015508287659E-12</c:v>
                </c:pt>
                <c:pt idx="13">
                  <c:v>1.826377695578432E-11</c:v>
                </c:pt>
                <c:pt idx="14">
                  <c:v>7.7449147945223079E-11</c:v>
                </c:pt>
                <c:pt idx="15">
                  <c:v>2.8304508254847571E-10</c:v>
                </c:pt>
                <c:pt idx="16">
                  <c:v>9.1095370552179805E-10</c:v>
                </c:pt>
                <c:pt idx="17">
                  <c:v>2.6278259419381732E-9</c:v>
                </c:pt>
                <c:pt idx="18">
                  <c:v>6.8938897944808938E-9</c:v>
                </c:pt>
                <c:pt idx="19">
                  <c:v>1.664723002918503E-8</c:v>
                </c:pt>
                <c:pt idx="20">
                  <c:v>3.7378523032477119E-8</c:v>
                </c:pt>
                <c:pt idx="21">
                  <c:v>7.8706909740395462E-8</c:v>
                </c:pt>
                <c:pt idx="22">
                  <c:v>1.5655460141731693E-7</c:v>
                </c:pt>
                <c:pt idx="23">
                  <c:v>2.9598984464425512E-7</c:v>
                </c:pt>
                <c:pt idx="24">
                  <c:v>5.3476754886851441E-7</c:v>
                </c:pt>
                <c:pt idx="25">
                  <c:v>9.2754871269670345E-7</c:v>
                </c:pt>
                <c:pt idx="26">
                  <c:v>1.5507292819491737E-6</c:v>
                </c:pt>
                <c:pt idx="27">
                  <c:v>2.5077617201669896E-6</c:v>
                </c:pt>
                <c:pt idx="28">
                  <c:v>3.934813010204342E-6</c:v>
                </c:pt>
                <c:pt idx="29">
                  <c:v>6.0065743076576291E-6</c:v>
                </c:pt>
                <c:pt idx="30">
                  <c:v>8.9420217459004855E-6</c:v>
                </c:pt>
                <c:pt idx="31">
                  <c:v>1.3009925173001283E-5</c:v>
                </c:pt>
                <c:pt idx="32">
                  <c:v>1.8533910874908754E-5</c:v>
                </c:pt>
                <c:pt idx="33">
                  <c:v>2.5896903715305742E-5</c:v>
                </c:pt>
                <c:pt idx="34">
                  <c:v>3.5544801191451992E-5</c:v>
                </c:pt>
                <c:pt idx="35">
                  <c:v>4.7989264072286916E-5</c:v>
                </c:pt>
                <c:pt idx="36">
                  <c:v>6.3809543035351046E-5</c:v>
                </c:pt>
                <c:pt idx="37">
                  <c:v>8.3653295807591252E-5</c:v>
                </c:pt>
                <c:pt idx="38">
                  <c:v>1.0823638288123159E-4</c:v>
                </c:pt>
                <c:pt idx="39">
                  <c:v>1.383416604944621E-4</c:v>
                </c:pt>
                <c:pt idx="40">
                  <c:v>1.7481681624914892E-4</c:v>
                </c:pt>
                <c:pt idx="41">
                  <c:v>2.1857131489841532E-4</c:v>
                </c:pt>
                <c:pt idx="42">
                  <c:v>2.7057253923771862E-4</c:v>
                </c:pt>
                <c:pt idx="43">
                  <c:v>3.3184122371808126E-4</c:v>
                </c:pt>
                <c:pt idx="44">
                  <c:v>4.0344628662818512E-4</c:v>
                </c:pt>
                <c:pt idx="45">
                  <c:v>4.8649917087285985E-4</c:v>
                </c:pt>
                <c:pt idx="46">
                  <c:v>5.8214780401351612E-4</c:v>
                </c:pt>
                <c:pt idx="47">
                  <c:v>6.9157028588335331E-4</c:v>
                </c:pt>
                <c:pt idx="48">
                  <c:v>8.159684073085966E-4</c:v>
                </c:pt>
                <c:pt idx="49">
                  <c:v>9.5656109680061318E-4</c:v>
                </c:pt>
                <c:pt idx="50">
                  <c:v>1.114577884038028E-3</c:v>
                </c:pt>
                <c:pt idx="51">
                  <c:v>1.2912524599877357E-3</c:v>
                </c:pt>
                <c:pt idx="52">
                  <c:v>1.4878164040156817E-3</c:v>
                </c:pt>
                <c:pt idx="53">
                  <c:v>1.7054931386485531E-3</c:v>
                </c:pt>
                <c:pt idx="54">
                  <c:v>1.945492163042838E-3</c:v>
                </c:pt>
                <c:pt idx="55">
                  <c:v>2.2090036069178482E-3</c:v>
                </c:pt>
                <c:pt idx="56">
                  <c:v>2.4971931378833211E-3</c:v>
                </c:pt>
                <c:pt idx="57">
                  <c:v>2.8111972468622629E-3</c:v>
                </c:pt>
                <c:pt idx="58">
                  <c:v>3.1521189287590972E-3</c:v>
                </c:pt>
                <c:pt idx="59">
                  <c:v>3.521023768700793E-3</c:v>
                </c:pt>
                <c:pt idx="60">
                  <c:v>3.9189364381060424E-3</c:v>
                </c:pt>
                <c:pt idx="61">
                  <c:v>4.3468375995133349E-3</c:v>
                </c:pt>
                <c:pt idx="62">
                  <c:v>4.805661214504502E-3</c:v>
                </c:pt>
                <c:pt idx="63">
                  <c:v>5.2962922451636908E-3</c:v>
                </c:pt>
                <c:pt idx="64">
                  <c:v>5.8195647362713279E-3</c:v>
                </c:pt>
                <c:pt idx="65">
                  <c:v>6.3762602628002962E-3</c:v>
                </c:pt>
                <c:pt idx="66">
                  <c:v>6.9671067252051883E-3</c:v>
                </c:pt>
                <c:pt idx="67">
                  <c:v>7.5927774734215426E-3</c:v>
                </c:pt>
                <c:pt idx="68">
                  <c:v>8.253890739366266E-3</c:v>
                </c:pt>
                <c:pt idx="69">
                  <c:v>8.9510093570002482E-3</c:v>
                </c:pt>
                <c:pt idx="70">
                  <c:v>9.6846407486292189E-3</c:v>
                </c:pt>
                <c:pt idx="71">
                  <c:v>1.0455237156030472E-2</c:v>
                </c:pt>
                <c:pt idx="72">
                  <c:v>1.1263196095157874E-2</c:v>
                </c:pt>
                <c:pt idx="73">
                  <c:v>1.2108861013552984E-2</c:v>
                </c:pt>
                <c:pt idx="74">
                  <c:v>1.2992522130140322E-2</c:v>
                </c:pt>
                <c:pt idx="75">
                  <c:v>1.391441743777513E-2</c:v>
                </c:pt>
                <c:pt idx="76">
                  <c:v>1.487473384971235E-2</c:v>
                </c:pt>
                <c:pt idx="77">
                  <c:v>1.5873608472050188E-2</c:v>
                </c:pt>
                <c:pt idx="78">
                  <c:v>1.6911129985146389E-2</c:v>
                </c:pt>
                <c:pt idx="79">
                  <c:v>1.7987340117990119E-2</c:v>
                </c:pt>
                <c:pt idx="80">
                  <c:v>1.910223520052062E-2</c:v>
                </c:pt>
                <c:pt idx="81">
                  <c:v>2.025576777989942E-2</c:v>
                </c:pt>
                <c:pt idx="82">
                  <c:v>2.1447848287754343E-2</c:v>
                </c:pt>
                <c:pt idx="83">
                  <c:v>2.2678346746410939E-2</c:v>
                </c:pt>
                <c:pt idx="84">
                  <c:v>2.3947094503099901E-2</c:v>
                </c:pt>
                <c:pt idx="85">
                  <c:v>2.5253885982074092E-2</c:v>
                </c:pt>
                <c:pt idx="86">
                  <c:v>2.659848044547657E-2</c:v>
                </c:pt>
                <c:pt idx="87">
                  <c:v>2.7980603754671644E-2</c:v>
                </c:pt>
                <c:pt idx="88">
                  <c:v>2.939995012457846E-2</c:v>
                </c:pt>
                <c:pt idx="89">
                  <c:v>3.0856183864330391E-2</c:v>
                </c:pt>
                <c:pt idx="90">
                  <c:v>3.2348941098322918E-2</c:v>
                </c:pt>
                <c:pt idx="91">
                  <c:v>3.3877831462405479E-2</c:v>
                </c:pt>
                <c:pt idx="92">
                  <c:v>3.5442439770621378E-2</c:v>
                </c:pt>
                <c:pt idx="93">
                  <c:v>3.7042327648502765E-2</c:v>
                </c:pt>
                <c:pt idx="94">
                  <c:v>3.8677035129487405E-2</c:v>
                </c:pt>
                <c:pt idx="95">
                  <c:v>4.0346082211540679E-2</c:v>
                </c:pt>
                <c:pt idx="96">
                  <c:v>4.2048970371542795E-2</c:v>
                </c:pt>
                <c:pt idx="97">
                  <c:v>4.3785184035436617E-2</c:v>
                </c:pt>
                <c:pt idx="98">
                  <c:v>4.5554192002532003E-2</c:v>
                </c:pt>
                <c:pt idx="99">
                  <c:v>4.7355448822724397E-2</c:v>
                </c:pt>
                <c:pt idx="100">
                  <c:v>4.918839612571653E-2</c:v>
                </c:pt>
                <c:pt idx="101">
                  <c:v>5.1052463901628771E-2</c:v>
                </c:pt>
                <c:pt idx="102">
                  <c:v>5.2947071732652208E-2</c:v>
                </c:pt>
                <c:pt idx="103">
                  <c:v>5.4871629975639574E-2</c:v>
                </c:pt>
                <c:pt idx="104">
                  <c:v>5.6825540895741447E-2</c:v>
                </c:pt>
                <c:pt idx="105">
                  <c:v>5.8808199751387506E-2</c:v>
                </c:pt>
                <c:pt idx="106">
                  <c:v>6.0818995831078963E-2</c:v>
                </c:pt>
                <c:pt idx="107">
                  <c:v>6.2857313442605742E-2</c:v>
                </c:pt>
                <c:pt idx="108">
                  <c:v>6.4922532855430329E-2</c:v>
                </c:pt>
                <c:pt idx="109">
                  <c:v>6.701403119709029E-2</c:v>
                </c:pt>
                <c:pt idx="110">
                  <c:v>6.9131183304567134E-2</c:v>
                </c:pt>
                <c:pt idx="111">
                  <c:v>7.127336253164776E-2</c:v>
                </c:pt>
                <c:pt idx="112">
                  <c:v>7.3439941513372173E-2</c:v>
                </c:pt>
                <c:pt idx="113">
                  <c:v>7.5630292888716616E-2</c:v>
                </c:pt>
                <c:pt idx="114">
                  <c:v>7.7843789982702458E-2</c:v>
                </c:pt>
                <c:pt idx="115">
                  <c:v>8.0079807449157506E-2</c:v>
                </c:pt>
                <c:pt idx="116">
                  <c:v>8.2337721875379688E-2</c:v>
                </c:pt>
                <c:pt idx="117">
                  <c:v>8.4616912349970708E-2</c:v>
                </c:pt>
                <c:pt idx="118">
                  <c:v>8.6916760995115347E-2</c:v>
                </c:pt>
                <c:pt idx="119">
                  <c:v>8.9236653464588409E-2</c:v>
                </c:pt>
                <c:pt idx="120">
                  <c:v>9.1575979408766231E-2</c:v>
                </c:pt>
                <c:pt idx="121">
                  <c:v>9.3934132907913054E-2</c:v>
                </c:pt>
                <c:pt idx="122">
                  <c:v>9.6310512875002988E-2</c:v>
                </c:pt>
                <c:pt idx="123">
                  <c:v>9.8704523429319291E-2</c:v>
                </c:pt>
                <c:pt idx="124">
                  <c:v>0.10111557424205765</c:v>
                </c:pt>
                <c:pt idx="125">
                  <c:v>0.10354308085513608</c:v>
                </c:pt>
                <c:pt idx="126">
                  <c:v>0.10598646497439124</c:v>
                </c:pt>
                <c:pt idx="127">
                  <c:v>0.10844515473831474</c:v>
                </c:pt>
                <c:pt idx="128">
                  <c:v>0.11091858496345572</c:v>
                </c:pt>
                <c:pt idx="129">
                  <c:v>0.11340619736758623</c:v>
                </c:pt>
                <c:pt idx="130">
                  <c:v>0.11590744077169687</c:v>
                </c:pt>
                <c:pt idx="131">
                  <c:v>0.11842177128185809</c:v>
                </c:pt>
                <c:pt idx="132">
                  <c:v>0.12094865245195241</c:v>
                </c:pt>
                <c:pt idx="133">
                  <c:v>0.12348755542824914</c:v>
                </c:pt>
                <c:pt idx="134">
                  <c:v>0.12603795907676296</c:v>
                </c:pt>
                <c:pt idx="135">
                  <c:v>0.12859935009430379</c:v>
                </c:pt>
                <c:pt idx="136">
                  <c:v>0.13117122310409432</c:v>
                </c:pt>
                <c:pt idx="137">
                  <c:v>0.13375308073679906</c:v>
                </c:pt>
                <c:pt idx="138">
                  <c:v>0.13634443369777724</c:v>
                </c:pt>
                <c:pt idx="139">
                  <c:v>0.13894480082134086</c:v>
                </c:pt>
                <c:pt idx="140">
                  <c:v>0.1415537091127681</c:v>
                </c:pt>
                <c:pt idx="141">
                  <c:v>0.14417069377879121</c:v>
                </c:pt>
                <c:pt idx="142">
                  <c:v>0.14679529824725132</c:v>
                </c:pt>
                <c:pt idx="143">
                  <c:v>0.14942707417657891</c:v>
                </c:pt>
                <c:pt idx="144">
                  <c:v>0.15206558145573504</c:v>
                </c:pt>
                <c:pt idx="145">
                  <c:v>0.15471038819521746</c:v>
                </c:pt>
                <c:pt idx="146">
                  <c:v>0.15736107070971059</c:v>
                </c:pt>
                <c:pt idx="147">
                  <c:v>0.16001721349293224</c:v>
                </c:pt>
                <c:pt idx="148">
                  <c:v>0.16267840918520307</c:v>
                </c:pt>
                <c:pt idx="149">
                  <c:v>0.16534425853424267</c:v>
                </c:pt>
                <c:pt idx="150">
                  <c:v>0.16801437034967001</c:v>
                </c:pt>
                <c:pt idx="151">
                  <c:v>0.17068836145166508</c:v>
                </c:pt>
                <c:pt idx="152">
                  <c:v>0.17336585661422518</c:v>
                </c:pt>
                <c:pt idx="153">
                  <c:v>0.17604648850342755</c:v>
                </c:pt>
                <c:pt idx="154">
                  <c:v>0.17872989761109212</c:v>
                </c:pt>
                <c:pt idx="155">
                  <c:v>0.18141573218421375</c:v>
                </c:pt>
                <c:pt idx="156">
                  <c:v>0.18410364815051958</c:v>
                </c:pt>
                <c:pt idx="157">
                  <c:v>0.18679330904048397</c:v>
                </c:pt>
                <c:pt idx="158">
                  <c:v>0.18948438590611996</c:v>
                </c:pt>
                <c:pt idx="159">
                  <c:v>0.19217655723684587</c:v>
                </c:pt>
                <c:pt idx="160">
                  <c:v>0.19486950887271187</c:v>
                </c:pt>
                <c:pt idx="161">
                  <c:v>0.19756293391525601</c:v>
                </c:pt>
                <c:pt idx="162">
                  <c:v>0.20025653263624027</c:v>
                </c:pt>
                <c:pt idx="163">
                  <c:v>0.2029500123845106</c:v>
                </c:pt>
                <c:pt idx="164">
                  <c:v>0.20564308749120258</c:v>
                </c:pt>
                <c:pt idx="165">
                  <c:v>0.20833547917350895</c:v>
                </c:pt>
                <c:pt idx="166">
                  <c:v>0.21102691543720686</c:v>
                </c:pt>
                <c:pt idx="167">
                  <c:v>0.2137171309781358</c:v>
                </c:pt>
                <c:pt idx="168">
                  <c:v>0.21640586708280232</c:v>
                </c:pt>
                <c:pt idx="169">
                  <c:v>0.21909287152827836</c:v>
                </c:pt>
                <c:pt idx="170">
                  <c:v>0.22177789848154975</c:v>
                </c:pt>
                <c:pt idx="171">
                  <c:v>0.22446070839846199</c:v>
                </c:pt>
                <c:pt idx="172">
                  <c:v>0.22714106792239935</c:v>
                </c:pt>
                <c:pt idx="173">
                  <c:v>0.22981874978282749</c:v>
                </c:pt>
                <c:pt idx="174">
                  <c:v>0.23249353269381784</c:v>
                </c:pt>
                <c:pt idx="175">
                  <c:v>0.23516520125266713</c:v>
                </c:pt>
                <c:pt idx="176">
                  <c:v>0.23783354583871635</c:v>
                </c:pt>
                <c:pt idx="177">
                  <c:v>0.24049836251246562</c:v>
                </c:pt>
                <c:pt idx="178">
                  <c:v>0.24315945291507607</c:v>
                </c:pt>
                <c:pt idx="179">
                  <c:v>0.24581662416834235</c:v>
                </c:pt>
                <c:pt idx="180">
                  <c:v>0.24846968877521408</c:v>
                </c:pt>
                <c:pt idx="181">
                  <c:v>0.25111846452093656</c:v>
                </c:pt>
                <c:pt idx="182">
                  <c:v>0.25376277437487949</c:v>
                </c:pt>
                <c:pt idx="183">
                  <c:v>0.2564024463931121</c:v>
                </c:pt>
                <c:pt idx="184">
                  <c:v>0.25903731362178389</c:v>
                </c:pt>
                <c:pt idx="185">
                  <c:v>0.26166721400135901</c:v>
                </c:pt>
                <c:pt idx="186">
                  <c:v>0.26429199027175504</c:v>
                </c:pt>
                <c:pt idx="187">
                  <c:v>0.26691148987842578</c:v>
                </c:pt>
                <c:pt idx="188">
                  <c:v>0.26952556487942886</c:v>
                </c:pt>
                <c:pt idx="189">
                  <c:v>0.27213407185351352</c:v>
                </c:pt>
                <c:pt idx="190">
                  <c:v>0.27473687180925827</c:v>
                </c:pt>
                <c:pt idx="191">
                  <c:v>0.27733383009528967</c:v>
                </c:pt>
                <c:pt idx="192">
                  <c:v>0.27992481631160471</c:v>
                </c:pt>
                <c:pt idx="193">
                  <c:v>0.28250970422202126</c:v>
                </c:pt>
                <c:pt idx="194">
                  <c:v>0.28508837166777495</c:v>
                </c:pt>
                <c:pt idx="195">
                  <c:v>0.28766070048227921</c:v>
                </c:pt>
                <c:pt idx="196">
                  <c:v>0.29022657640706456</c:v>
                </c:pt>
                <c:pt idx="197">
                  <c:v>0.29278588900890751</c:v>
                </c:pt>
                <c:pt idx="198">
                  <c:v>0.29533853159816026</c:v>
                </c:pt>
                <c:pt idx="199">
                  <c:v>0.29788440114828901</c:v>
                </c:pt>
                <c:pt idx="200">
                  <c:v>0.30042339821662717</c:v>
                </c:pt>
                <c:pt idx="201">
                  <c:v>0.30295542686634719</c:v>
                </c:pt>
                <c:pt idx="202">
                  <c:v>0.30548039458965531</c:v>
                </c:pt>
                <c:pt idx="203">
                  <c:v>0.30799821223220869</c:v>
                </c:pt>
                <c:pt idx="204">
                  <c:v>0.31050879391875619</c:v>
                </c:pt>
                <c:pt idx="205">
                  <c:v>0.31301205698000001</c:v>
                </c:pt>
                <c:pt idx="206">
                  <c:v>0.31550792188067706</c:v>
                </c:pt>
                <c:pt idx="207">
                  <c:v>0.31799631214885388</c:v>
                </c:pt>
                <c:pt idx="208">
                  <c:v>0.3204771543064327</c:v>
                </c:pt>
                <c:pt idx="209">
                  <c:v>0.3229503778008605</c:v>
                </c:pt>
                <c:pt idx="210">
                  <c:v>0.32541591493803546</c:v>
                </c:pt>
                <c:pt idx="211">
                  <c:v>0.3278737008164026</c:v>
                </c:pt>
                <c:pt idx="212">
                  <c:v>0.33032367326222978</c:v>
                </c:pt>
                <c:pt idx="213">
                  <c:v>0.33276577276605601</c:v>
                </c:pt>
                <c:pt idx="214">
                  <c:v>0.33519994242030093</c:v>
                </c:pt>
                <c:pt idx="215">
                  <c:v>0.33762612785802493</c:v>
                </c:pt>
                <c:pt idx="216">
                  <c:v>0.34004427719283076</c:v>
                </c:pt>
                <c:pt idx="217">
                  <c:v>0.34245434095989197</c:v>
                </c:pt>
                <c:pt idx="218">
                  <c:v>0.34485627205809966</c:v>
                </c:pt>
                <c:pt idx="219">
                  <c:v>0.34725002569331254</c:v>
                </c:pt>
                <c:pt idx="220">
                  <c:v>0.34963555932269841</c:v>
                </c:pt>
                <c:pt idx="221">
                  <c:v>0.35201283260015481</c:v>
                </c:pt>
                <c:pt idx="222">
                  <c:v>0.35438180732279456</c:v>
                </c:pt>
                <c:pt idx="223">
                  <c:v>0.35674244737848165</c:v>
                </c:pt>
                <c:pt idx="224">
                  <c:v>0.35909471869440701</c:v>
                </c:pt>
                <c:pt idx="225">
                  <c:v>0.3614385891866857</c:v>
                </c:pt>
                <c:pt idx="226">
                  <c:v>0.36377402871096509</c:v>
                </c:pt>
                <c:pt idx="227">
                  <c:v>0.36610100901402809</c:v>
                </c:pt>
                <c:pt idx="228">
                  <c:v>0.36841950368637616</c:v>
                </c:pt>
                <c:pt idx="229">
                  <c:v>0.37072948811577983</c:v>
                </c:pt>
                <c:pt idx="230">
                  <c:v>0.37303093944178006</c:v>
                </c:pt>
                <c:pt idx="231">
                  <c:v>0.37532383651112766</c:v>
                </c:pt>
                <c:pt idx="232">
                  <c:v>0.37760815983414386</c:v>
                </c:pt>
                <c:pt idx="233">
                  <c:v>0.3798838915419902</c:v>
                </c:pt>
                <c:pt idx="234">
                  <c:v>0.38215101534483092</c:v>
                </c:pt>
                <c:pt idx="235">
                  <c:v>0.38440951649087374</c:v>
                </c:pt>
                <c:pt idx="236">
                  <c:v>0.38665938172627545</c:v>
                </c:pt>
                <c:pt idx="237">
                  <c:v>0.38890059925589698</c:v>
                </c:pt>
                <c:pt idx="238">
                  <c:v>0.39113315870489312</c:v>
                </c:pt>
                <c:pt idx="239">
                  <c:v>0.39335705108112345</c:v>
                </c:pt>
                <c:pt idx="240">
                  <c:v>0.39557226873837031</c:v>
                </c:pt>
                <c:pt idx="241">
                  <c:v>0.39777880534034793</c:v>
                </c:pt>
                <c:pt idx="242">
                  <c:v>0.39997665582549108</c:v>
                </c:pt>
                <c:pt idx="243">
                  <c:v>0.40216581637250798</c:v>
                </c:pt>
                <c:pt idx="244">
                  <c:v>0.40434628436668307</c:v>
                </c:pt>
                <c:pt idx="245">
                  <c:v>0.40651805836691746</c:v>
                </c:pt>
                <c:pt idx="246">
                  <c:v>0.40868113807349093</c:v>
                </c:pt>
                <c:pt idx="247">
                  <c:v>0.41083552429653936</c:v>
                </c:pt>
                <c:pt idx="248">
                  <c:v>0.41298121892521911</c:v>
                </c:pt>
                <c:pt idx="249">
                  <c:v>0.41511822489756467</c:v>
                </c:pt>
                <c:pt idx="250">
                  <c:v>0.41724654617101165</c:v>
                </c:pt>
                <c:pt idx="251">
                  <c:v>0.41936618769357792</c:v>
                </c:pt>
                <c:pt idx="252">
                  <c:v>0.4214771553756923</c:v>
                </c:pt>
                <c:pt idx="253">
                  <c:v>0.42357945606265224</c:v>
                </c:pt>
                <c:pt idx="254">
                  <c:v>0.42567309750770488</c:v>
                </c:pt>
                <c:pt idx="255">
                  <c:v>0.42775808834573514</c:v>
                </c:pt>
                <c:pt idx="256">
                  <c:v>0.42983443806755139</c:v>
                </c:pt>
                <c:pt idx="257">
                  <c:v>0.43190215699475054</c:v>
                </c:pt>
                <c:pt idx="258">
                  <c:v>0.43396125625516424</c:v>
                </c:pt>
                <c:pt idx="259">
                  <c:v>0.4360117477588582</c:v>
                </c:pt>
                <c:pt idx="260">
                  <c:v>0.43805364417468784</c:v>
                </c:pt>
                <c:pt idx="261">
                  <c:v>0.44008695890738758</c:v>
                </c:pt>
                <c:pt idx="262">
                  <c:v>0.44211170607519357</c:v>
                </c:pt>
                <c:pt idx="263">
                  <c:v>0.44412790048797857</c:v>
                </c:pt>
                <c:pt idx="264">
                  <c:v>0.44613555762589685</c:v>
                </c:pt>
                <c:pt idx="265">
                  <c:v>0.44813469361852398</c:v>
                </c:pt>
                <c:pt idx="266">
                  <c:v>0.4501253252244839</c:v>
                </c:pt>
                <c:pt idx="267">
                  <c:v>0.4521074698115497</c:v>
                </c:pt>
                <c:pt idx="268">
                  <c:v>0.45408114533721167</c:v>
                </c:pt>
                <c:pt idx="269">
                  <c:v>0.45604637032970452</c:v>
                </c:pt>
                <c:pt idx="270">
                  <c:v>0.45800316386947415</c:v>
                </c:pt>
                <c:pt idx="271">
                  <c:v>0.45995154557109075</c:v>
                </c:pt>
                <c:pt idx="272">
                  <c:v>0.4618915355655836</c:v>
                </c:pt>
                <c:pt idx="273">
                  <c:v>0.463823154483197</c:v>
                </c:pt>
                <c:pt idx="274">
                  <c:v>0.4657464234365567</c:v>
                </c:pt>
                <c:pt idx="275">
                  <c:v>0.46766136400423952</c:v>
                </c:pt>
                <c:pt idx="276">
                  <c:v>0.46956799821473172</c:v>
                </c:pt>
                <c:pt idx="277">
                  <c:v>0.47146634853077596</c:v>
                </c:pt>
                <c:pt idx="278">
                  <c:v>0.4733564378340922</c:v>
                </c:pt>
                <c:pt idx="279">
                  <c:v>0.47523828941046831</c:v>
                </c:pt>
                <c:pt idx="280">
                  <c:v>0.47711192693520987</c:v>
                </c:pt>
                <c:pt idx="281">
                  <c:v>0.47897737445894328</c:v>
                </c:pt>
                <c:pt idx="282">
                  <c:v>0.48083465639376277</c:v>
                </c:pt>
                <c:pt idx="283">
                  <c:v>0.48268379749971579</c:v>
                </c:pt>
                <c:pt idx="284">
                  <c:v>0.48452482287161758</c:v>
                </c:pt>
                <c:pt idx="285">
                  <c:v>0.48635775792618952</c:v>
                </c:pt>
                <c:pt idx="286">
                  <c:v>0.48818262838951187</c:v>
                </c:pt>
                <c:pt idx="287">
                  <c:v>0.48999946028478614</c:v>
                </c:pt>
                <c:pt idx="288">
                  <c:v>0.49180827992040133</c:v>
                </c:pt>
                <c:pt idx="289">
                  <c:v>0.49360911387829043</c:v>
                </c:pt>
                <c:pt idx="290">
                  <c:v>0.49540198900258192</c:v>
                </c:pt>
                <c:pt idx="291">
                  <c:v>0.49718693238852929</c:v>
                </c:pt>
                <c:pt idx="292">
                  <c:v>0.49896397137171911</c:v>
                </c:pt>
                <c:pt idx="293">
                  <c:v>0.50073313351754822</c:v>
                </c:pt>
                <c:pt idx="294">
                  <c:v>0.50249444661096498</c:v>
                </c:pt>
                <c:pt idx="295">
                  <c:v>0.50424793864647022</c:v>
                </c:pt>
                <c:pt idx="296">
                  <c:v>0.50599363781836781</c:v>
                </c:pt>
                <c:pt idx="297">
                  <c:v>0.50773157251126522</c:v>
                </c:pt>
                <c:pt idx="298">
                  <c:v>0.50946177129081216</c:v>
                </c:pt>
                <c:pt idx="299">
                  <c:v>0.51118426289467878</c:v>
                </c:pt>
                <c:pt idx="300">
                  <c:v>0.51289907622376019</c:v>
                </c:pt>
                <c:pt idx="301">
                  <c:v>0.51460624033361024</c:v>
                </c:pt>
                <c:pt idx="302">
                  <c:v>0.51630578442609332</c:v>
                </c:pt>
                <c:pt idx="303">
                  <c:v>0.51799773784125214</c:v>
                </c:pt>
                <c:pt idx="304">
                  <c:v>0.51968213004938524</c:v>
                </c:pt>
                <c:pt idx="305">
                  <c:v>0.5213589906433318</c:v>
                </c:pt>
                <c:pt idx="306">
                  <c:v>0.52302834933095599</c:v>
                </c:pt>
                <c:pt idx="307">
                  <c:v>0.52469023592782804</c:v>
                </c:pt>
                <c:pt idx="308">
                  <c:v>0.52634468035009785</c:v>
                </c:pt>
                <c:pt idx="309">
                  <c:v>0.52799171260755595</c:v>
                </c:pt>
                <c:pt idx="310">
                  <c:v>0.52963136279687695</c:v>
                </c:pt>
                <c:pt idx="311">
                  <c:v>0.53126366109504308</c:v>
                </c:pt>
                <c:pt idx="312">
                  <c:v>0.53288863775294337</c:v>
                </c:pt>
                <c:pt idx="313">
                  <c:v>0.53450632308914159</c:v>
                </c:pt>
                <c:pt idx="314">
                  <c:v>0.53611674748381344</c:v>
                </c:pt>
                <c:pt idx="315">
                  <c:v>0.53771994137284618</c:v>
                </c:pt>
                <c:pt idx="316">
                  <c:v>0.53931593524209631</c:v>
                </c:pt>
                <c:pt idx="317">
                  <c:v>0.54090475962180695</c:v>
                </c:pt>
                <c:pt idx="318">
                  <c:v>0.54248644508117261</c:v>
                </c:pt>
                <c:pt idx="319">
                  <c:v>0.54406102222305619</c:v>
                </c:pt>
                <c:pt idx="320">
                  <c:v>0.54562852167884979</c:v>
                </c:pt>
                <c:pt idx="321">
                  <c:v>0.54718897410347656</c:v>
                </c:pt>
                <c:pt idx="322">
                  <c:v>0.54874241017053371</c:v>
                </c:pt>
                <c:pt idx="323">
                  <c:v>0.55028886056756843</c:v>
                </c:pt>
                <c:pt idx="324">
                  <c:v>0.55182835599148583</c:v>
                </c:pt>
                <c:pt idx="325">
                  <c:v>0.55336092714408924</c:v>
                </c:pt>
                <c:pt idx="326">
                  <c:v>0.55488660472774254</c:v>
                </c:pt>
                <c:pt idx="327">
                  <c:v>0.55640541944115829</c:v>
                </c:pt>
                <c:pt idx="328">
                  <c:v>0.55791740197530526</c:v>
                </c:pt>
                <c:pt idx="329">
                  <c:v>0.55942258300943237</c:v>
                </c:pt>
                <c:pt idx="330">
                  <c:v>0.56092099320721023</c:v>
                </c:pt>
                <c:pt idx="331">
                  <c:v>0.56241266321298156</c:v>
                </c:pt>
                <c:pt idx="332">
                  <c:v>0.5638976236481219</c:v>
                </c:pt>
                <c:pt idx="333">
                  <c:v>0.56537590510750846</c:v>
                </c:pt>
                <c:pt idx="334">
                  <c:v>0.5668475381560919</c:v>
                </c:pt>
                <c:pt idx="335">
                  <c:v>0.56831255332556907</c:v>
                </c:pt>
                <c:pt idx="336">
                  <c:v>0.56977098111115732</c:v>
                </c:pt>
                <c:pt idx="337">
                  <c:v>0.57122285196846434</c:v>
                </c:pt>
                <c:pt idx="338">
                  <c:v>0.57266819631045263</c:v>
                </c:pt>
                <c:pt idx="339">
                  <c:v>0.5741070445044979</c:v>
                </c:pt>
                <c:pt idx="340">
                  <c:v>0.57553942686953485</c:v>
                </c:pt>
                <c:pt idx="341">
                  <c:v>0.57696537367329448</c:v>
                </c:pt>
                <c:pt idx="342">
                  <c:v>0.57838491512962487</c:v>
                </c:pt>
                <c:pt idx="343">
                  <c:v>0.57979808139589717</c:v>
                </c:pt>
                <c:pt idx="344">
                  <c:v>0.58120490257049218</c:v>
                </c:pt>
                <c:pt idx="345">
                  <c:v>0.58260540869036925</c:v>
                </c:pt>
                <c:pt idx="346">
                  <c:v>0.58399962972871022</c:v>
                </c:pt>
                <c:pt idx="347">
                  <c:v>0.58538759559264175</c:v>
                </c:pt>
                <c:pt idx="348">
                  <c:v>0.58676933612103133</c:v>
                </c:pt>
                <c:pt idx="349">
                  <c:v>0.58814488108235485</c:v>
                </c:pt>
                <c:pt idx="350">
                  <c:v>0.58951426017263686</c:v>
                </c:pt>
                <c:pt idx="351">
                  <c:v>0.59087750301345743</c:v>
                </c:pt>
                <c:pt idx="352">
                  <c:v>0.59223463915002861</c:v>
                </c:pt>
                <c:pt idx="353">
                  <c:v>0.59358569804933559</c:v>
                </c:pt>
                <c:pt idx="354">
                  <c:v>0.59493070909834089</c:v>
                </c:pt>
                <c:pt idx="355">
                  <c:v>0.59626970160225445</c:v>
                </c:pt>
                <c:pt idx="356">
                  <c:v>0.59760270478285937</c:v>
                </c:pt>
                <c:pt idx="357">
                  <c:v>0.59892974777690389</c:v>
                </c:pt>
                <c:pt idx="358">
                  <c:v>0.60025085963454461</c:v>
                </c:pt>
                <c:pt idx="359">
                  <c:v>0.60156606931785195</c:v>
                </c:pt>
                <c:pt idx="360">
                  <c:v>0.60287540569936671</c:v>
                </c:pt>
                <c:pt idx="361">
                  <c:v>0.60417889756071319</c:v>
                </c:pt>
                <c:pt idx="362">
                  <c:v>0.60547657359126394</c:v>
                </c:pt>
                <c:pt idx="363">
                  <c:v>0.606768462386855</c:v>
                </c:pt>
                <c:pt idx="364">
                  <c:v>0.60805459244855165</c:v>
                </c:pt>
                <c:pt idx="365">
                  <c:v>0.60933499218146459</c:v>
                </c:pt>
                <c:pt idx="366">
                  <c:v>0.61060968989360975</c:v>
                </c:pt>
                <c:pt idx="367">
                  <c:v>0.61187871379481806</c:v>
                </c:pt>
                <c:pt idx="368">
                  <c:v>0.61314209199568848</c:v>
                </c:pt>
                <c:pt idx="369">
                  <c:v>0.61439985250658569</c:v>
                </c:pt>
                <c:pt idx="370">
                  <c:v>0.61565202323667978</c:v>
                </c:pt>
                <c:pt idx="371">
                  <c:v>0.61689863199302919</c:v>
                </c:pt>
                <c:pt idx="372">
                  <c:v>0.61813970647970362</c:v>
                </c:pt>
                <c:pt idx="373">
                  <c:v>0.61937527429694572</c:v>
                </c:pt>
                <c:pt idx="374">
                  <c:v>0.62060536294037338</c:v>
                </c:pt>
                <c:pt idx="375">
                  <c:v>0.62182999980021902</c:v>
                </c:pt>
                <c:pt idx="376">
                  <c:v>0.62304921216060349</c:v>
                </c:pt>
                <c:pt idx="377">
                  <c:v>0.62426302719885007</c:v>
                </c:pt>
                <c:pt idx="378">
                  <c:v>0.62547147198482977</c:v>
                </c:pt>
                <c:pt idx="379">
                  <c:v>0.62667457348034161</c:v>
                </c:pt>
                <c:pt idx="380">
                  <c:v>0.62787235853852597</c:v>
                </c:pt>
                <c:pt idx="381">
                  <c:v>0.62906485390331213</c:v>
                </c:pt>
                <c:pt idx="382">
                  <c:v>0.6302520862088935</c:v>
                </c:pt>
                <c:pt idx="383">
                  <c:v>0.63143408197923623</c:v>
                </c:pt>
                <c:pt idx="384">
                  <c:v>0.63261086762761631</c:v>
                </c:pt>
                <c:pt idx="385">
                  <c:v>0.6337824694561881</c:v>
                </c:pt>
                <c:pt idx="386">
                  <c:v>0.63494891365557582</c:v>
                </c:pt>
                <c:pt idx="387">
                  <c:v>0.63611022630449909</c:v>
                </c:pt>
                <c:pt idx="388">
                  <c:v>0.63726643336942002</c:v>
                </c:pt>
                <c:pt idx="389">
                  <c:v>0.63841756070421929</c:v>
                </c:pt>
                <c:pt idx="390">
                  <c:v>0.63956363404989647</c:v>
                </c:pt>
                <c:pt idx="391">
                  <c:v>0.64070467903429407</c:v>
                </c:pt>
                <c:pt idx="392">
                  <c:v>0.64184072117184909</c:v>
                </c:pt>
                <c:pt idx="393">
                  <c:v>0.64297178586336368</c:v>
                </c:pt>
                <c:pt idx="394">
                  <c:v>0.64409789839580045</c:v>
                </c:pt>
                <c:pt idx="395">
                  <c:v>0.6452190839421007</c:v>
                </c:pt>
                <c:pt idx="396">
                  <c:v>0.64633536756102317</c:v>
                </c:pt>
                <c:pt idx="397">
                  <c:v>0.64744677419700325</c:v>
                </c:pt>
                <c:pt idx="398">
                  <c:v>0.64855332868003357</c:v>
                </c:pt>
                <c:pt idx="399">
                  <c:v>0.64965505572556348</c:v>
                </c:pt>
                <c:pt idx="400">
                  <c:v>0.65075197993441936</c:v>
                </c:pt>
                <c:pt idx="401">
                  <c:v>0.65184412579274098</c:v>
                </c:pt>
                <c:pt idx="402">
                  <c:v>0.65293151767193847</c:v>
                </c:pt>
                <c:pt idx="403">
                  <c:v>0.65401417982866517</c:v>
                </c:pt>
                <c:pt idx="404">
                  <c:v>0.6550921364048099</c:v>
                </c:pt>
                <c:pt idx="405">
                  <c:v>0.6561654114275024</c:v>
                </c:pt>
                <c:pt idx="406">
                  <c:v>0.65723402880913895</c:v>
                </c:pt>
                <c:pt idx="407">
                  <c:v>0.65829801234742069</c:v>
                </c:pt>
                <c:pt idx="408">
                  <c:v>0.65935738572540814</c:v>
                </c:pt>
                <c:pt idx="409">
                  <c:v>0.66041217251159157</c:v>
                </c:pt>
                <c:pt idx="410">
                  <c:v>0.66146239615997404</c:v>
                </c:pt>
                <c:pt idx="411">
                  <c:v>0.6625080800101697</c:v>
                </c:pt>
                <c:pt idx="412">
                  <c:v>0.66354924728751563</c:v>
                </c:pt>
                <c:pt idx="413">
                  <c:v>0.66458592110319525</c:v>
                </c:pt>
                <c:pt idx="414">
                  <c:v>0.66561812445437629</c:v>
                </c:pt>
                <c:pt idx="415">
                  <c:v>0.66664588022436111</c:v>
                </c:pt>
                <c:pt idx="416">
                  <c:v>0.66766921118274736</c:v>
                </c:pt>
                <c:pt idx="417">
                  <c:v>0.66868813998560206</c:v>
                </c:pt>
                <c:pt idx="418">
                  <c:v>0.66970268917564613</c:v>
                </c:pt>
                <c:pt idx="419">
                  <c:v>0.67071288118244943</c:v>
                </c:pt>
                <c:pt idx="420">
                  <c:v>0.67171873832263751</c:v>
                </c:pt>
                <c:pt idx="421">
                  <c:v>0.6727202828001082</c:v>
                </c:pt>
                <c:pt idx="422">
                  <c:v>0.67371753670625689</c:v>
                </c:pt>
                <c:pt idx="423">
                  <c:v>0.67471052202021409</c:v>
                </c:pt>
                <c:pt idx="424">
                  <c:v>0.67569926060908869</c:v>
                </c:pt>
                <c:pt idx="425">
                  <c:v>0.67668377422822479</c:v>
                </c:pt>
                <c:pt idx="426">
                  <c:v>0.67766408452146154</c:v>
                </c:pt>
                <c:pt idx="427">
                  <c:v>0.67864021302140831</c:v>
                </c:pt>
                <c:pt idx="428">
                  <c:v>0.67961218114972077</c:v>
                </c:pt>
                <c:pt idx="429">
                  <c:v>0.68058001021739034</c:v>
                </c:pt>
                <c:pt idx="430">
                  <c:v>0.68154372142503883</c:v>
                </c:pt>
                <c:pt idx="431">
                  <c:v>0.68250333586322065</c:v>
                </c:pt>
                <c:pt idx="432">
                  <c:v>0.68345887451273235</c:v>
                </c:pt>
                <c:pt idx="433">
                  <c:v>0.68441035824492924</c:v>
                </c:pt>
                <c:pt idx="434">
                  <c:v>0.68535780782204769</c:v>
                </c:pt>
                <c:pt idx="435">
                  <c:v>0.68630124389753533</c:v>
                </c:pt>
                <c:pt idx="436">
                  <c:v>0.68724068701638563</c:v>
                </c:pt>
                <c:pt idx="437">
                  <c:v>0.68817615761547968</c:v>
                </c:pt>
                <c:pt idx="438">
                  <c:v>0.68910767602393341</c:v>
                </c:pt>
                <c:pt idx="439">
                  <c:v>0.69003526246344982</c:v>
                </c:pt>
                <c:pt idx="440">
                  <c:v>0.69095893704867695</c:v>
                </c:pt>
                <c:pt idx="441">
                  <c:v>0.69187871978757021</c:v>
                </c:pt>
                <c:pt idx="442">
                  <c:v>0.69279463058176183</c:v>
                </c:pt>
                <c:pt idx="443">
                  <c:v>0.69370668922693079</c:v>
                </c:pt>
                <c:pt idx="444">
                  <c:v>0.69461491541318165</c:v>
                </c:pt>
                <c:pt idx="445">
                  <c:v>0.69551932872542532</c:v>
                </c:pt>
                <c:pt idx="446">
                  <c:v>0.69641994864376378</c:v>
                </c:pt>
                <c:pt idx="447">
                  <c:v>0.69731679454388051</c:v>
                </c:pt>
                <c:pt idx="448">
                  <c:v>0.69820988569743259</c:v>
                </c:pt>
                <c:pt idx="449">
                  <c:v>0.69909924127244827</c:v>
                </c:pt>
                <c:pt idx="450">
                  <c:v>0.69998488033372586</c:v>
                </c:pt>
                <c:pt idx="451">
                  <c:v>0.70086682184323923</c:v>
                </c:pt>
                <c:pt idx="452">
                  <c:v>0.70174508466054242</c:v>
                </c:pt>
                <c:pt idx="453">
                  <c:v>0.70261968754318049</c:v>
                </c:pt>
                <c:pt idx="454">
                  <c:v>0.70349064914710158</c:v>
                </c:pt>
                <c:pt idx="455">
                  <c:v>0.7043579880270725</c:v>
                </c:pt>
                <c:pt idx="456">
                  <c:v>0.70522172263709559</c:v>
                </c:pt>
                <c:pt idx="457">
                  <c:v>0.70608187133083</c:v>
                </c:pt>
                <c:pt idx="458">
                  <c:v>0.70693845236201369</c:v>
                </c:pt>
                <c:pt idx="459">
                  <c:v>0.70779148388488822</c:v>
                </c:pt>
                <c:pt idx="460">
                  <c:v>0.70864098395462494</c:v>
                </c:pt>
                <c:pt idx="461">
                  <c:v>0.70948697052775489</c:v>
                </c:pt>
                <c:pt idx="462">
                  <c:v>0.71032946146259768</c:v>
                </c:pt>
                <c:pt idx="463">
                  <c:v>0.71116847451969556</c:v>
                </c:pt>
                <c:pt idx="464">
                  <c:v>0.71200402736224544</c:v>
                </c:pt>
                <c:pt idx="465">
                  <c:v>0.71283613755653541</c:v>
                </c:pt>
                <c:pt idx="466">
                  <c:v>0.71366482257238084</c:v>
                </c:pt>
                <c:pt idx="467">
                  <c:v>0.71449009978356204</c:v>
                </c:pt>
                <c:pt idx="468">
                  <c:v>0.71531198646826377</c:v>
                </c:pt>
                <c:pt idx="469">
                  <c:v>0.71613049980951504</c:v>
                </c:pt>
                <c:pt idx="470">
                  <c:v>0.71694565689563095</c:v>
                </c:pt>
                <c:pt idx="471">
                  <c:v>0.71775747472065343</c:v>
                </c:pt>
                <c:pt idx="472">
                  <c:v>0.71856597018479529</c:v>
                </c:pt>
                <c:pt idx="473">
                  <c:v>0.71937116009488289</c:v>
                </c:pt>
                <c:pt idx="474">
                  <c:v>0.72017306116480051</c:v>
                </c:pt>
                <c:pt idx="475">
                  <c:v>0.72097169001593542</c:v>
                </c:pt>
                <c:pt idx="476">
                  <c:v>0.72176706317762218</c:v>
                </c:pt>
                <c:pt idx="477">
                  <c:v>0.72255919708758853</c:v>
                </c:pt>
                <c:pt idx="478">
                  <c:v>0.72334810809240113</c:v>
                </c:pt>
                <c:pt idx="479">
                  <c:v>0.7241338124479122</c:v>
                </c:pt>
                <c:pt idx="480">
                  <c:v>0.72491632631970393</c:v>
                </c:pt>
                <c:pt idx="481">
                  <c:v>0.72569566578353739</c:v>
                </c:pt>
                <c:pt idx="482">
                  <c:v>0.7264718468257958</c:v>
                </c:pt>
                <c:pt idx="483">
                  <c:v>0.7272448853439335</c:v>
                </c:pt>
                <c:pt idx="484">
                  <c:v>0.72801479714691997</c:v>
                </c:pt>
                <c:pt idx="485">
                  <c:v>0.72878159795568642</c:v>
                </c:pt>
                <c:pt idx="486">
                  <c:v>0.72954530340357271</c:v>
                </c:pt>
                <c:pt idx="487">
                  <c:v>0.73030592903677061</c:v>
                </c:pt>
                <c:pt idx="488">
                  <c:v>0.73106349031477003</c:v>
                </c:pt>
                <c:pt idx="489">
                  <c:v>0.73181800261080387</c:v>
                </c:pt>
                <c:pt idx="490">
                  <c:v>0.7325694812122916</c:v>
                </c:pt>
                <c:pt idx="491">
                  <c:v>0.73331794132128314</c:v>
                </c:pt>
                <c:pt idx="492">
                  <c:v>0.73406339805490162</c:v>
                </c:pt>
                <c:pt idx="493">
                  <c:v>0.7348058664457866</c:v>
                </c:pt>
                <c:pt idx="494">
                  <c:v>0.73554536144253513</c:v>
                </c:pt>
                <c:pt idx="495">
                  <c:v>0.73628189791014309</c:v>
                </c:pt>
                <c:pt idx="496">
                  <c:v>0.7370154906304458</c:v>
                </c:pt>
                <c:pt idx="497">
                  <c:v>0.73774615430255719</c:v>
                </c:pt>
                <c:pt idx="498">
                  <c:v>0.73847390354330833</c:v>
                </c:pt>
                <c:pt idx="499">
                  <c:v>0.73919875288768622</c:v>
                </c:pt>
                <c:pt idx="500">
                  <c:v>0.73992071678926985</c:v>
                </c:pt>
                <c:pt idx="501">
                  <c:v>0.74063980962066567</c:v>
                </c:pt>
                <c:pt idx="502">
                  <c:v>0.74135604567394431</c:v>
                </c:pt>
                <c:pt idx="503">
                  <c:v>0.74206943916107249</c:v>
                </c:pt>
                <c:pt idx="504">
                  <c:v>0.74278000421434731</c:v>
                </c:pt>
                <c:pt idx="505">
                  <c:v>0.74348775488682772</c:v>
                </c:pt>
                <c:pt idx="506">
                  <c:v>0.74419270515276392</c:v>
                </c:pt>
                <c:pt idx="507">
                  <c:v>0.74489486890802903</c:v>
                </c:pt>
                <c:pt idx="508">
                  <c:v>0.74559425997054563</c:v>
                </c:pt>
                <c:pt idx="509">
                  <c:v>0.74629089208071342</c:v>
                </c:pt>
                <c:pt idx="510">
                  <c:v>0.74698477890183468</c:v>
                </c:pt>
                <c:pt idx="511">
                  <c:v>0.74767593402053978</c:v>
                </c:pt>
                <c:pt idx="512">
                  <c:v>0.74836437094720909</c:v>
                </c:pt>
                <c:pt idx="513">
                  <c:v>0.74905010311639586</c:v>
                </c:pt>
                <c:pt idx="514">
                  <c:v>0.74973314388724654</c:v>
                </c:pt>
                <c:pt idx="515">
                  <c:v>0.75041350654391925</c:v>
                </c:pt>
                <c:pt idx="516">
                  <c:v>0.75109120429600285</c:v>
                </c:pt>
                <c:pt idx="517">
                  <c:v>0.75176625027893196</c:v>
                </c:pt>
                <c:pt idx="518">
                  <c:v>0.75243865755440309</c:v>
                </c:pt>
                <c:pt idx="519">
                  <c:v>0.75310843911078706</c:v>
                </c:pt>
                <c:pt idx="520">
                  <c:v>0.75377560786354159</c:v>
                </c:pt>
                <c:pt idx="521">
                  <c:v>0.75444017665562157</c:v>
                </c:pt>
                <c:pt idx="522">
                  <c:v>0.75510215825788818</c:v>
                </c:pt>
                <c:pt idx="523">
                  <c:v>0.755761565369516</c:v>
                </c:pt>
                <c:pt idx="524">
                  <c:v>0.75641841061839887</c:v>
                </c:pt>
                <c:pt idx="525">
                  <c:v>0.75707270656155501</c:v>
                </c:pt>
                <c:pt idx="526">
                  <c:v>0.75772446568552854</c:v>
                </c:pt>
                <c:pt idx="527">
                  <c:v>0.75837370040679164</c:v>
                </c:pt>
                <c:pt idx="528">
                  <c:v>0.75902042307214346</c:v>
                </c:pt>
                <c:pt idx="529">
                  <c:v>0.75966464595910788</c:v>
                </c:pt>
                <c:pt idx="530">
                  <c:v>0.76030638127633077</c:v>
                </c:pt>
                <c:pt idx="531">
                  <c:v>0.76094564116397367</c:v>
                </c:pt>
                <c:pt idx="532">
                  <c:v>0.76158243769410661</c:v>
                </c:pt>
                <c:pt idx="533">
                  <c:v>0.76221678287110073</c:v>
                </c:pt>
                <c:pt idx="534">
                  <c:v>0.76284868863201616</c:v>
                </c:pt>
                <c:pt idx="535">
                  <c:v>0.76347816684699166</c:v>
                </c:pt>
                <c:pt idx="536">
                  <c:v>0.7641052293196291</c:v>
                </c:pt>
                <c:pt idx="537">
                  <c:v>0.76472988778737983</c:v>
                </c:pt>
                <c:pt idx="538">
                  <c:v>0.76535215392192568</c:v>
                </c:pt>
                <c:pt idx="539">
                  <c:v>0.76597203932956193</c:v>
                </c:pt>
                <c:pt idx="540">
                  <c:v>0.76658955555157493</c:v>
                </c:pt>
                <c:pt idx="541">
                  <c:v>0.76720471406462132</c:v>
                </c:pt>
                <c:pt idx="542">
                  <c:v>0.76781752628110234</c:v>
                </c:pt>
                <c:pt idx="543">
                  <c:v>0.76842800354953944</c:v>
                </c:pt>
                <c:pt idx="544">
                  <c:v>0.76903615715494589</c:v>
                </c:pt>
                <c:pt idx="545">
                  <c:v>0.76964199831919733</c:v>
                </c:pt>
                <c:pt idx="546">
                  <c:v>0.77024553820140162</c:v>
                </c:pt>
                <c:pt idx="547">
                  <c:v>0.77084678789826433</c:v>
                </c:pt>
                <c:pt idx="548">
                  <c:v>0.77144575844445584</c:v>
                </c:pt>
                <c:pt idx="549">
                  <c:v>0.7720424608129739</c:v>
                </c:pt>
                <c:pt idx="550">
                  <c:v>0.77263690591550538</c:v>
                </c:pt>
                <c:pt idx="551">
                  <c:v>0.77322910460278715</c:v>
                </c:pt>
                <c:pt idx="552">
                  <c:v>0.77381906766496344</c:v>
                </c:pt>
                <c:pt idx="553">
                  <c:v>0.77440680583194266</c:v>
                </c:pt>
                <c:pt idx="554">
                  <c:v>0.77499232977375232</c:v>
                </c:pt>
                <c:pt idx="555">
                  <c:v>0.77557565010089136</c:v>
                </c:pt>
                <c:pt idx="556">
                  <c:v>0.77615677736468214</c:v>
                </c:pt>
                <c:pt idx="557">
                  <c:v>0.77673572205761876</c:v>
                </c:pt>
                <c:pt idx="558">
                  <c:v>0.77731249461371543</c:v>
                </c:pt>
                <c:pt idx="559">
                  <c:v>0.77788710540885175</c:v>
                </c:pt>
                <c:pt idx="560">
                  <c:v>0.77845956476111722</c:v>
                </c:pt>
                <c:pt idx="561">
                  <c:v>0.77902988293115238</c:v>
                </c:pt>
                <c:pt idx="562">
                  <c:v>0.77959807012249072</c:v>
                </c:pt>
                <c:pt idx="563">
                  <c:v>0.78016413648189598</c:v>
                </c:pt>
                <c:pt idx="564">
                  <c:v>0.78072809209969962</c:v>
                </c:pt>
                <c:pt idx="565">
                  <c:v>0.78128994701013577</c:v>
                </c:pt>
                <c:pt idx="566">
                  <c:v>0.78184971119167423</c:v>
                </c:pt>
                <c:pt idx="567">
                  <c:v>0.78240739456735287</c:v>
                </c:pt>
                <c:pt idx="568">
                  <c:v>0.78296300700510613</c:v>
                </c:pt>
                <c:pt idx="569">
                  <c:v>0.78351655831809375</c:v>
                </c:pt>
                <c:pt idx="570">
                  <c:v>0.78406805826502657</c:v>
                </c:pt>
                <c:pt idx="571">
                  <c:v>0.78461751655049183</c:v>
                </c:pt>
                <c:pt idx="572">
                  <c:v>0.78516494282527394</c:v>
                </c:pt>
                <c:pt idx="573">
                  <c:v>0.7857103466866775</c:v>
                </c:pt>
                <c:pt idx="574">
                  <c:v>0.78625373767884477</c:v>
                </c:pt>
                <c:pt idx="575">
                  <c:v>0.78679512529307427</c:v>
                </c:pt>
                <c:pt idx="576">
                  <c:v>0.78733451896813522</c:v>
                </c:pt>
                <c:pt idx="577">
                  <c:v>0.78787192809058249</c:v>
                </c:pt>
                <c:pt idx="578">
                  <c:v>0.78840736199506778</c:v>
                </c:pt>
                <c:pt idx="579">
                  <c:v>0.78894082996465054</c:v>
                </c:pt>
                <c:pt idx="580">
                  <c:v>0.78947234123110688</c:v>
                </c:pt>
                <c:pt idx="581">
                  <c:v>0.79000190497523559</c:v>
                </c:pt>
                <c:pt idx="582">
                  <c:v>0.79052953032716411</c:v>
                </c:pt>
                <c:pt idx="583">
                  <c:v>0.79105522636665127</c:v>
                </c:pt>
                <c:pt idx="584">
                  <c:v>0.79157900212338983</c:v>
                </c:pt>
                <c:pt idx="585">
                  <c:v>0.79210086657730605</c:v>
                </c:pt>
                <c:pt idx="586">
                  <c:v>0.79262082865885786</c:v>
                </c:pt>
                <c:pt idx="587">
                  <c:v>0.79313889724933162</c:v>
                </c:pt>
                <c:pt idx="588">
                  <c:v>0.79365508118113715</c:v>
                </c:pt>
                <c:pt idx="589">
                  <c:v>0.79416938923810088</c:v>
                </c:pt>
                <c:pt idx="590">
                  <c:v>0.79468183015575722</c:v>
                </c:pt>
                <c:pt idx="591">
                  <c:v>0.79519241262163853</c:v>
                </c:pt>
                <c:pt idx="592">
                  <c:v>0.79570114527556335</c:v>
                </c:pt>
                <c:pt idx="593">
                  <c:v>0.79620803670992268</c:v>
                </c:pt>
                <c:pt idx="594">
                  <c:v>0.79671309546996483</c:v>
                </c:pt>
                <c:pt idx="595">
                  <c:v>0.79721633005407888</c:v>
                </c:pt>
                <c:pt idx="596">
                  <c:v>0.79771774891407576</c:v>
                </c:pt>
                <c:pt idx="597">
                  <c:v>0.79821736045546887</c:v>
                </c:pt>
                <c:pt idx="598">
                  <c:v>0.79871517303775108</c:v>
                </c:pt>
                <c:pt idx="599">
                  <c:v>0.79921119497467241</c:v>
                </c:pt>
                <c:pt idx="600">
                  <c:v>0.79970543453451448</c:v>
                </c:pt>
                <c:pt idx="601">
                  <c:v>0.80019789994036383</c:v>
                </c:pt>
                <c:pt idx="602">
                  <c:v>0.80068859937038417</c:v>
                </c:pt>
                <c:pt idx="603">
                  <c:v>0.80117754095808569</c:v>
                </c:pt>
                <c:pt idx="604">
                  <c:v>0.80166473279259409</c:v>
                </c:pt>
                <c:pt idx="605">
                  <c:v>0.80215018291891726</c:v>
                </c:pt>
                <c:pt idx="606">
                  <c:v>0.80263389933821094</c:v>
                </c:pt>
                <c:pt idx="607">
                  <c:v>0.80311589000804173</c:v>
                </c:pt>
                <c:pt idx="608">
                  <c:v>0.80359616284265023</c:v>
                </c:pt>
                <c:pt idx="609">
                  <c:v>0.80407472571321092</c:v>
                </c:pt>
                <c:pt idx="610">
                  <c:v>0.80455158644809122</c:v>
                </c:pt>
                <c:pt idx="611">
                  <c:v>0.80502675283310909</c:v>
                </c:pt>
                <c:pt idx="612">
                  <c:v>0.80550023261178949</c:v>
                </c:pt>
                <c:pt idx="613">
                  <c:v>0.80597203348561763</c:v>
                </c:pt>
                <c:pt idx="614">
                  <c:v>0.80644216311429262</c:v>
                </c:pt>
                <c:pt idx="615">
                  <c:v>0.80691062911597877</c:v>
                </c:pt>
                <c:pt idx="616">
                  <c:v>0.80737743906755488</c:v>
                </c:pt>
                <c:pt idx="617">
                  <c:v>0.80784260050486312</c:v>
                </c:pt>
                <c:pt idx="618">
                  <c:v>0.80830612092295506</c:v>
                </c:pt>
                <c:pt idx="619">
                  <c:v>0.80876800777633773</c:v>
                </c:pt>
                <c:pt idx="620">
                  <c:v>0.80922826847921714</c:v>
                </c:pt>
                <c:pt idx="621">
                  <c:v>0.80968691040574003</c:v>
                </c:pt>
                <c:pt idx="622">
                  <c:v>0.81014394089023545</c:v>
                </c:pt>
                <c:pt idx="623">
                  <c:v>0.81059936722745374</c:v>
                </c:pt>
                <c:pt idx="624">
                  <c:v>0.81105319667280396</c:v>
                </c:pt>
                <c:pt idx="625">
                  <c:v>0.81150543644259143</c:v>
                </c:pt>
                <c:pt idx="626">
                  <c:v>0.81195609371425181</c:v>
                </c:pt>
                <c:pt idx="627">
                  <c:v>0.81240517562658443</c:v>
                </c:pt>
                <c:pt idx="628">
                  <c:v>0.81285268927998533</c:v>
                </c:pt>
                <c:pt idx="629">
                  <c:v>0.81329864173667721</c:v>
                </c:pt>
                <c:pt idx="630">
                  <c:v>0.81374304002093856</c:v>
                </c:pt>
                <c:pt idx="631">
                  <c:v>0.81418589111933204</c:v>
                </c:pt>
                <c:pt idx="632">
                  <c:v>0.81462720198093064</c:v>
                </c:pt>
                <c:pt idx="633">
                  <c:v>0.81506697951754259</c:v>
                </c:pt>
                <c:pt idx="634">
                  <c:v>0.81550523060393498</c:v>
                </c:pt>
                <c:pt idx="635">
                  <c:v>0.81594196207805636</c:v>
                </c:pt>
                <c:pt idx="636">
                  <c:v>0.81637718074125698</c:v>
                </c:pt>
                <c:pt idx="637">
                  <c:v>0.81681089335850909</c:v>
                </c:pt>
                <c:pt idx="638">
                  <c:v>0.81724310665862421</c:v>
                </c:pt>
                <c:pt idx="639">
                  <c:v>0.81767382733447058</c:v>
                </c:pt>
                <c:pt idx="640">
                  <c:v>0.8181030620431885</c:v>
                </c:pt>
                <c:pt idx="641">
                  <c:v>0.81853081740640365</c:v>
                </c:pt>
                <c:pt idx="642">
                  <c:v>0.81895710001044131</c:v>
                </c:pt>
                <c:pt idx="643">
                  <c:v>0.81938191640653624</c:v>
                </c:pt>
                <c:pt idx="644">
                  <c:v>0.81980527311104412</c:v>
                </c:pt>
                <c:pt idx="645">
                  <c:v>0.82022717660564892</c:v>
                </c:pt>
                <c:pt idx="646">
                  <c:v>0.82064763333757218</c:v>
                </c:pt>
                <c:pt idx="647">
                  <c:v>0.82106664971977761</c:v>
                </c:pt>
                <c:pt idx="648">
                  <c:v>0.82148423213117683</c:v>
                </c:pt>
                <c:pt idx="649">
                  <c:v>0.82190038691683276</c:v>
                </c:pt>
                <c:pt idx="650">
                  <c:v>0.82231512038816212</c:v>
                </c:pt>
                <c:pt idx="651">
                  <c:v>0.8227284388231364</c:v>
                </c:pt>
                <c:pt idx="652">
                  <c:v>0.82314034846648165</c:v>
                </c:pt>
                <c:pt idx="653">
                  <c:v>0.82355085552987717</c:v>
                </c:pt>
                <c:pt idx="654">
                  <c:v>0.82395996619215262</c:v>
                </c:pt>
                <c:pt idx="655">
                  <c:v>0.82436768659948456</c:v>
                </c:pt>
                <c:pt idx="656">
                  <c:v>0.82477402286559087</c:v>
                </c:pt>
                <c:pt idx="657">
                  <c:v>0.82517898107192456</c:v>
                </c:pt>
                <c:pt idx="658">
                  <c:v>0.82558256726786583</c:v>
                </c:pt>
                <c:pt idx="659">
                  <c:v>0.82598478747091408</c:v>
                </c:pt>
                <c:pt idx="660">
                  <c:v>0.82638564766687705</c:v>
                </c:pt>
                <c:pt idx="661">
                  <c:v>0.82678515381006035</c:v>
                </c:pt>
                <c:pt idx="662">
                  <c:v>0.82718331182345439</c:v>
                </c:pt>
                <c:pt idx="663">
                  <c:v>0.82758012759892097</c:v>
                </c:pt>
                <c:pt idx="664">
                  <c:v>0.82797560699737927</c:v>
                </c:pt>
                <c:pt idx="665">
                  <c:v>0.82836975584898886</c:v>
                </c:pt>
                <c:pt idx="666">
                  <c:v>0.82876257995333324</c:v>
                </c:pt>
                <c:pt idx="667">
                  <c:v>0.82915408507960164</c:v>
                </c:pt>
                <c:pt idx="668">
                  <c:v>0.82954427696676936</c:v>
                </c:pt>
                <c:pt idx="669">
                  <c:v>0.82993316132377726</c:v>
                </c:pt>
                <c:pt idx="670">
                  <c:v>0.83032074382971044</c:v>
                </c:pt>
                <c:pt idx="671">
                  <c:v>0.83070703013397484</c:v>
                </c:pt>
                <c:pt idx="672">
                  <c:v>0.83109202585647424</c:v>
                </c:pt>
                <c:pt idx="673">
                  <c:v>0.83147573658778451</c:v>
                </c:pt>
                <c:pt idx="674">
                  <c:v>0.83185816788932732</c:v>
                </c:pt>
                <c:pt idx="675">
                  <c:v>0.83223932529354405</c:v>
                </c:pt>
                <c:pt idx="676">
                  <c:v>0.83261921430406605</c:v>
                </c:pt>
                <c:pt idx="677">
                  <c:v>0.8329978403958862</c:v>
                </c:pt>
                <c:pt idx="678">
                  <c:v>0.83337520901552797</c:v>
                </c:pt>
                <c:pt idx="679">
                  <c:v>0.8337513255812139</c:v>
                </c:pt>
                <c:pt idx="680">
                  <c:v>0.83412619548303357</c:v>
                </c:pt>
                <c:pt idx="681">
                  <c:v>0.83449982408310885</c:v>
                </c:pt>
                <c:pt idx="682">
                  <c:v>0.83487221671576006</c:v>
                </c:pt>
                <c:pt idx="683">
                  <c:v>0.83524337868766962</c:v>
                </c:pt>
                <c:pt idx="684">
                  <c:v>0.8356133152780455</c:v>
                </c:pt>
                <c:pt idx="685">
                  <c:v>0.83598203173878327</c:v>
                </c:pt>
                <c:pt idx="686">
                  <c:v>0.83634953329462702</c:v>
                </c:pt>
                <c:pt idx="687">
                  <c:v>0.83671582514333021</c:v>
                </c:pt>
                <c:pt idx="688">
                  <c:v>0.8370809124558134</c:v>
                </c:pt>
                <c:pt idx="689">
                  <c:v>0.83744480037632363</c:v>
                </c:pt>
                <c:pt idx="690">
                  <c:v>0.83780749402259036</c:v>
                </c:pt>
                <c:pt idx="691">
                  <c:v>0.83816899848598259</c:v>
                </c:pt>
                <c:pt idx="692">
                  <c:v>0.83852931883166304</c:v>
                </c:pt>
                <c:pt idx="693">
                  <c:v>0.83888846009874274</c:v>
                </c:pt>
                <c:pt idx="694">
                  <c:v>0.83924642730043386</c:v>
                </c:pt>
                <c:pt idx="695">
                  <c:v>0.83960322542420207</c:v>
                </c:pt>
                <c:pt idx="696">
                  <c:v>0.83995885943191739</c:v>
                </c:pt>
                <c:pt idx="697">
                  <c:v>0.84031333426000487</c:v>
                </c:pt>
                <c:pt idx="698">
                  <c:v>0.84066665481959313</c:v>
                </c:pt>
                <c:pt idx="699">
                  <c:v>0.84101882599666355</c:v>
                </c:pt>
                <c:pt idx="700">
                  <c:v>0.84136985265219688</c:v>
                </c:pt>
                <c:pt idx="701">
                  <c:v>0.84171973962231994</c:v>
                </c:pt>
                <c:pt idx="702">
                  <c:v>0.84206849171845111</c:v>
                </c:pt>
                <c:pt idx="703">
                  <c:v>0.84241611372744507</c:v>
                </c:pt>
                <c:pt idx="704">
                  <c:v>0.84276261041173606</c:v>
                </c:pt>
                <c:pt idx="705">
                  <c:v>0.84310798650948104</c:v>
                </c:pt>
                <c:pt idx="706">
                  <c:v>0.84345224673470132</c:v>
                </c:pt>
                <c:pt idx="707">
                  <c:v>0.84379539577742324</c:v>
                </c:pt>
                <c:pt idx="708">
                  <c:v>0.84413743830381871</c:v>
                </c:pt>
                <c:pt idx="709">
                  <c:v>0.84447837895634414</c:v>
                </c:pt>
                <c:pt idx="710">
                  <c:v>0.84481822235387827</c:v>
                </c:pt>
                <c:pt idx="711">
                  <c:v>0.84515697309186066</c:v>
                </c:pt>
                <c:pt idx="712">
                  <c:v>0.84549463574242689</c:v>
                </c:pt>
                <c:pt idx="713">
                  <c:v>0.84583121485454482</c:v>
                </c:pt>
                <c:pt idx="714">
                  <c:v>0.84616671495415008</c:v>
                </c:pt>
                <c:pt idx="715">
                  <c:v>0.84650114054427839</c:v>
                </c:pt>
                <c:pt idx="716">
                  <c:v>0.84683449610520012</c:v>
                </c:pt>
                <c:pt idx="717">
                  <c:v>0.84716678609455187</c:v>
                </c:pt>
                <c:pt idx="718">
                  <c:v>0.84749801494746768</c:v>
                </c:pt>
                <c:pt idx="719">
                  <c:v>0.84782818707671026</c:v>
                </c:pt>
                <c:pt idx="720">
                  <c:v>0.84815730687280011</c:v>
                </c:pt>
                <c:pt idx="721">
                  <c:v>0.84848537870414442</c:v>
                </c:pt>
                <c:pt idx="722">
                  <c:v>0.84881240691716608</c:v>
                </c:pt>
                <c:pt idx="723">
                  <c:v>0.84913839583642969</c:v>
                </c:pt>
                <c:pt idx="724">
                  <c:v>0.84946334976476878</c:v>
                </c:pt>
                <c:pt idx="725">
                  <c:v>0.84978727298341128</c:v>
                </c:pt>
                <c:pt idx="726">
                  <c:v>0.85011016975210463</c:v>
                </c:pt>
                <c:pt idx="727">
                  <c:v>0.85043204430923958</c:v>
                </c:pt>
                <c:pt idx="728">
                  <c:v>0.85075290087197364</c:v>
                </c:pt>
                <c:pt idx="729">
                  <c:v>0.85107274363635343</c:v>
                </c:pt>
                <c:pt idx="730">
                  <c:v>0.85139157677743682</c:v>
                </c:pt>
                <c:pt idx="731">
                  <c:v>0.85170940444941334</c:v>
                </c:pt>
                <c:pt idx="732">
                  <c:v>0.85202623078572481</c:v>
                </c:pt>
                <c:pt idx="733">
                  <c:v>0.85234205989918488</c:v>
                </c:pt>
                <c:pt idx="734">
                  <c:v>0.85265689588209692</c:v>
                </c:pt>
                <c:pt idx="735">
                  <c:v>0.85297074280637319</c:v>
                </c:pt>
                <c:pt idx="736">
                  <c:v>0.85328360472365117</c:v>
                </c:pt>
                <c:pt idx="737">
                  <c:v>0.85359548566540977</c:v>
                </c:pt>
                <c:pt idx="738">
                  <c:v>0.85390638964308629</c:v>
                </c:pt>
                <c:pt idx="739">
                  <c:v>0.85421632064819009</c:v>
                </c:pt>
                <c:pt idx="740">
                  <c:v>0.85452528265241745</c:v>
                </c:pt>
                <c:pt idx="741">
                  <c:v>0.85483327960776534</c:v>
                </c:pt>
                <c:pt idx="742">
                  <c:v>0.85514031544664326</c:v>
                </c:pt>
                <c:pt idx="743">
                  <c:v>0.85544639408198697</c:v>
                </c:pt>
                <c:pt idx="744">
                  <c:v>0.85575151940736816</c:v>
                </c:pt>
                <c:pt idx="745">
                  <c:v>0.85605569529710612</c:v>
                </c:pt>
                <c:pt idx="746">
                  <c:v>0.85635892560637772</c:v>
                </c:pt>
                <c:pt idx="747">
                  <c:v>0.85666121417132668</c:v>
                </c:pt>
                <c:pt idx="748">
                  <c:v>0.85696256480917143</c:v>
                </c:pt>
                <c:pt idx="749">
                  <c:v>0.85726298131831424</c:v>
                </c:pt>
                <c:pt idx="750">
                  <c:v>0.85756246747844767</c:v>
                </c:pt>
                <c:pt idx="751">
                  <c:v>0.85786102705066147</c:v>
                </c:pt>
                <c:pt idx="752">
                  <c:v>0.85815866377754801</c:v>
                </c:pt>
                <c:pt idx="753">
                  <c:v>0.85845538138330846</c:v>
                </c:pt>
                <c:pt idx="754">
                  <c:v>0.85875118357385638</c:v>
                </c:pt>
                <c:pt idx="755">
                  <c:v>0.85904607403692212</c:v>
                </c:pt>
                <c:pt idx="756">
                  <c:v>0.85934005644215605</c:v>
                </c:pt>
                <c:pt idx="757">
                  <c:v>0.85963313444123113</c:v>
                </c:pt>
                <c:pt idx="758">
                  <c:v>0.85992531166794473</c:v>
                </c:pt>
                <c:pt idx="759">
                  <c:v>0.86021659173832032</c:v>
                </c:pt>
                <c:pt idx="760">
                  <c:v>0.86050697825070777</c:v>
                </c:pt>
                <c:pt idx="761">
                  <c:v>0.86079647478588384</c:v>
                </c:pt>
                <c:pt idx="762">
                  <c:v>0.86108508490715097</c:v>
                </c:pt>
                <c:pt idx="763">
                  <c:v>0.86137281216043682</c:v>
                </c:pt>
                <c:pt idx="764">
                  <c:v>0.86165966007439176</c:v>
                </c:pt>
                <c:pt idx="765">
                  <c:v>0.86194563216048714</c:v>
                </c:pt>
                <c:pt idx="766">
                  <c:v>0.86223073191311161</c:v>
                </c:pt>
                <c:pt idx="767">
                  <c:v>0.86251496280966777</c:v>
                </c:pt>
                <c:pt idx="768">
                  <c:v>0.86279832831066827</c:v>
                </c:pt>
                <c:pt idx="769">
                  <c:v>0.86308083185983009</c:v>
                </c:pt>
                <c:pt idx="770">
                  <c:v>0.86336247688416978</c:v>
                </c:pt>
                <c:pt idx="771">
                  <c:v>0.86364326679409753</c:v>
                </c:pt>
                <c:pt idx="772">
                  <c:v>0.8639232049835095</c:v>
                </c:pt>
                <c:pt idx="773">
                  <c:v>0.8642022948298822</c:v>
                </c:pt>
                <c:pt idx="774">
                  <c:v>0.86448053969436323</c:v>
                </c:pt>
                <c:pt idx="775">
                  <c:v>0.86475794292186392</c:v>
                </c:pt>
                <c:pt idx="776">
                  <c:v>0.86503450784114966</c:v>
                </c:pt>
                <c:pt idx="777">
                  <c:v>0.86531023776493099</c:v>
                </c:pt>
                <c:pt idx="778">
                  <c:v>0.86558513598995324</c:v>
                </c:pt>
                <c:pt idx="779">
                  <c:v>0.86585920579708575</c:v>
                </c:pt>
                <c:pt idx="780">
                  <c:v>0.86613245045141107</c:v>
                </c:pt>
                <c:pt idx="781">
                  <c:v>0.86640487320231263</c:v>
                </c:pt>
                <c:pt idx="782">
                  <c:v>0.86667647728356345</c:v>
                </c:pt>
                <c:pt idx="783">
                  <c:v>0.86694726591341209</c:v>
                </c:pt>
                <c:pt idx="784">
                  <c:v>0.8672172422946699</c:v>
                </c:pt>
                <c:pt idx="785">
                  <c:v>0.86748640961479728</c:v>
                </c:pt>
                <c:pt idx="786">
                  <c:v>0.86775477104598875</c:v>
                </c:pt>
                <c:pt idx="787">
                  <c:v>0.8680223297452585</c:v>
                </c:pt>
                <c:pt idx="788">
                  <c:v>0.86828908885452394</c:v>
                </c:pt>
                <c:pt idx="789">
                  <c:v>0.8685550515006909</c:v>
                </c:pt>
                <c:pt idx="790">
                  <c:v>0.86882022079573606</c:v>
                </c:pt>
                <c:pt idx="791">
                  <c:v>0.86908459983679043</c:v>
                </c:pt>
                <c:pt idx="792">
                  <c:v>0.86934819170622146</c:v>
                </c:pt>
                <c:pt idx="793">
                  <c:v>0.86961099947171505</c:v>
                </c:pt>
                <c:pt idx="794">
                  <c:v>0.86987302618635665</c:v>
                </c:pt>
                <c:pt idx="795">
                  <c:v>0.87013427488871309</c:v>
                </c:pt>
                <c:pt idx="796">
                  <c:v>0.87039474860291155</c:v>
                </c:pt>
                <c:pt idx="797">
                  <c:v>0.87065445033872046</c:v>
                </c:pt>
                <c:pt idx="798">
                  <c:v>0.87091338309162869</c:v>
                </c:pt>
                <c:pt idx="799">
                  <c:v>0.871171549842924</c:v>
                </c:pt>
                <c:pt idx="800">
                  <c:v>0.87142895355977235</c:v>
                </c:pt>
                <c:pt idx="801">
                  <c:v>0.87168559719529448</c:v>
                </c:pt>
                <c:pt idx="802">
                  <c:v>0.87194148368864499</c:v>
                </c:pt>
                <c:pt idx="803">
                  <c:v>0.87219661596508757</c:v>
                </c:pt>
                <c:pt idx="804">
                  <c:v>0.87245099693607309</c:v>
                </c:pt>
                <c:pt idx="805">
                  <c:v>0.8727046294993146</c:v>
                </c:pt>
                <c:pt idx="806">
                  <c:v>0.872957516538863</c:v>
                </c:pt>
                <c:pt idx="807">
                  <c:v>0.87320966092518271</c:v>
                </c:pt>
                <c:pt idx="808">
                  <c:v>0.87346106551522529</c:v>
                </c:pt>
                <c:pt idx="809">
                  <c:v>0.87371173315250461</c:v>
                </c:pt>
                <c:pt idx="810">
                  <c:v>0.8739616666671699</c:v>
                </c:pt>
                <c:pt idx="811">
                  <c:v>0.87421086887607935</c:v>
                </c:pt>
                <c:pt idx="812">
                  <c:v>0.87445934258287283</c:v>
                </c:pt>
                <c:pt idx="813">
                  <c:v>0.87470709057804408</c:v>
                </c:pt>
                <c:pt idx="814">
                  <c:v>0.87495411563901249</c:v>
                </c:pt>
                <c:pt idx="815">
                  <c:v>0.8752004205301952</c:v>
                </c:pt>
                <c:pt idx="816">
                  <c:v>0.87544600800307759</c:v>
                </c:pt>
                <c:pt idx="817">
                  <c:v>0.87569088079628388</c:v>
                </c:pt>
                <c:pt idx="818">
                  <c:v>0.87593504163564784</c:v>
                </c:pt>
                <c:pt idx="819">
                  <c:v>0.87617849323428132</c:v>
                </c:pt>
                <c:pt idx="820">
                  <c:v>0.87642123829264507</c:v>
                </c:pt>
                <c:pt idx="821">
                  <c:v>0.87666327949861655</c:v>
                </c:pt>
                <c:pt idx="822">
                  <c:v>0.87690461952755883</c:v>
                </c:pt>
                <c:pt idx="823">
                  <c:v>0.87714526104238844</c:v>
                </c:pt>
                <c:pt idx="824">
                  <c:v>0.87738520669364306</c:v>
                </c:pt>
                <c:pt idx="825">
                  <c:v>0.87762445911954867</c:v>
                </c:pt>
                <c:pt idx="826">
                  <c:v>0.87786302094608681</c:v>
                </c:pt>
                <c:pt idx="827">
                  <c:v>0.87810089478705988</c:v>
                </c:pt>
                <c:pt idx="828">
                  <c:v>0.87833808324415852</c:v>
                </c:pt>
                <c:pt idx="829">
                  <c:v>0.87857458890702622</c:v>
                </c:pt>
                <c:pt idx="830">
                  <c:v>0.87881041435332441</c:v>
                </c:pt>
                <c:pt idx="831">
                  <c:v>0.87904556214879825</c:v>
                </c:pt>
                <c:pt idx="832">
                  <c:v>0.87928003484734008</c:v>
                </c:pt>
                <c:pt idx="833">
                  <c:v>0.87951383499105373</c:v>
                </c:pt>
                <c:pt idx="834">
                  <c:v>0.87974696511031802</c:v>
                </c:pt>
                <c:pt idx="835">
                  <c:v>0.8799794277238504</c:v>
                </c:pt>
                <c:pt idx="836">
                  <c:v>0.8802112253387695</c:v>
                </c:pt>
                <c:pt idx="837">
                  <c:v>0.88044236045065694</c:v>
                </c:pt>
                <c:pt idx="838">
                  <c:v>0.88067283554362097</c:v>
                </c:pt>
                <c:pt idx="839">
                  <c:v>0.88090265309035665</c:v>
                </c:pt>
                <c:pt idx="840">
                  <c:v>0.88113181555220788</c:v>
                </c:pt>
                <c:pt idx="841">
                  <c:v>0.88136032537922837</c:v>
                </c:pt>
                <c:pt idx="842">
                  <c:v>0.88158818501024216</c:v>
                </c:pt>
                <c:pt idx="843">
                  <c:v>0.88181539687290367</c:v>
                </c:pt>
                <c:pt idx="844">
                  <c:v>0.88204196338375784</c:v>
                </c:pt>
                <c:pt idx="845">
                  <c:v>0.88226788694829927</c:v>
                </c:pt>
                <c:pt idx="846">
                  <c:v>0.88249316996103189</c:v>
                </c:pt>
                <c:pt idx="847">
                  <c:v>0.88271781480552725</c:v>
                </c:pt>
                <c:pt idx="848">
                  <c:v>0.88294182385448283</c:v>
                </c:pt>
                <c:pt idx="849">
                  <c:v>0.883165199469781</c:v>
                </c:pt>
                <c:pt idx="850">
                  <c:v>0.88338794400254561</c:v>
                </c:pt>
                <c:pt idx="851">
                  <c:v>0.8836100597932004</c:v>
                </c:pt>
                <c:pt idx="852">
                  <c:v>0.88383154917152495</c:v>
                </c:pt>
                <c:pt idx="853">
                  <c:v>0.88405241445671245</c:v>
                </c:pt>
                <c:pt idx="854">
                  <c:v>0.88427265795742538</c:v>
                </c:pt>
                <c:pt idx="855">
                  <c:v>0.88449228197185137</c:v>
                </c:pt>
                <c:pt idx="856">
                  <c:v>0.88471128878775973</c:v>
                </c:pt>
                <c:pt idx="857">
                  <c:v>0.88492968068255573</c:v>
                </c:pt>
                <c:pt idx="858">
                  <c:v>0.88514745992333654</c:v>
                </c:pt>
                <c:pt idx="859">
                  <c:v>0.88536462876694511</c:v>
                </c:pt>
                <c:pt idx="860">
                  <c:v>0.88558118946002518</c:v>
                </c:pt>
                <c:pt idx="861">
                  <c:v>0.88579714423907485</c:v>
                </c:pt>
                <c:pt idx="862">
                  <c:v>0.8860124953305003</c:v>
                </c:pt>
                <c:pt idx="863">
                  <c:v>0.88622724495066962</c:v>
                </c:pt>
                <c:pt idx="864">
                  <c:v>0.88644139530596522</c:v>
                </c:pt>
                <c:pt idx="865">
                  <c:v>0.886654948592837</c:v>
                </c:pt>
                <c:pt idx="866">
                  <c:v>0.88686790699785478</c:v>
                </c:pt>
                <c:pt idx="867">
                  <c:v>0.88708027269776024</c:v>
                </c:pt>
                <c:pt idx="868">
                  <c:v>0.88729204785951854</c:v>
                </c:pt>
                <c:pt idx="869">
                  <c:v>0.88750323464037051</c:v>
                </c:pt>
                <c:pt idx="870">
                  <c:v>0.88771383518788283</c:v>
                </c:pt>
                <c:pt idx="871">
                  <c:v>0.88792385163999987</c:v>
                </c:pt>
                <c:pt idx="872">
                  <c:v>0.88813328612509368</c:v>
                </c:pt>
                <c:pt idx="873">
                  <c:v>0.88834214076201445</c:v>
                </c:pt>
                <c:pt idx="874">
                  <c:v>0.88855041766014042</c:v>
                </c:pt>
                <c:pt idx="875">
                  <c:v>0.88875811891942769</c:v>
                </c:pt>
                <c:pt idx="876">
                  <c:v>0.88896524663045928</c:v>
                </c:pt>
                <c:pt idx="877">
                  <c:v>0.88917180287449504</c:v>
                </c:pt>
                <c:pt idx="878">
                  <c:v>0.88937778972351911</c:v>
                </c:pt>
                <c:pt idx="879">
                  <c:v>0.88958320924028977</c:v>
                </c:pt>
                <c:pt idx="880">
                  <c:v>0.88978806347838679</c:v>
                </c:pt>
                <c:pt idx="881">
                  <c:v>0.88999235448225966</c:v>
                </c:pt>
                <c:pt idx="882">
                  <c:v>0.89019608428727559</c:v>
                </c:pt>
                <c:pt idx="883">
                  <c:v>0.89039925491976601</c:v>
                </c:pt>
                <c:pt idx="884">
                  <c:v>0.89060186839707456</c:v>
                </c:pt>
                <c:pt idx="885">
                  <c:v>0.89080392672760333</c:v>
                </c:pt>
                <c:pt idx="886">
                  <c:v>0.89100543191085979</c:v>
                </c:pt>
                <c:pt idx="887">
                  <c:v>0.89120638593750268</c:v>
                </c:pt>
                <c:pt idx="888">
                  <c:v>0.89140679078938823</c:v>
                </c:pt>
                <c:pt idx="889">
                  <c:v>0.89160664843961579</c:v>
                </c:pt>
                <c:pt idx="890">
                  <c:v>0.89180596085257346</c:v>
                </c:pt>
                <c:pt idx="891">
                  <c:v>0.89200472998398272</c:v>
                </c:pt>
                <c:pt idx="892">
                  <c:v>0.89220295778094438</c:v>
                </c:pt>
                <c:pt idx="893">
                  <c:v>0.89240064618198189</c:v>
                </c:pt>
                <c:pt idx="894">
                  <c:v>0.89259779711708709</c:v>
                </c:pt>
                <c:pt idx="895">
                  <c:v>0.89279441250776315</c:v>
                </c:pt>
                <c:pt idx="896">
                  <c:v>0.89299049426706933</c:v>
                </c:pt>
                <c:pt idx="897">
                  <c:v>0.89318604429966397</c:v>
                </c:pt>
                <c:pt idx="898">
                  <c:v>0.89338106450184829</c:v>
                </c:pt>
                <c:pt idx="899">
                  <c:v>0.89357555676160927</c:v>
                </c:pt>
                <c:pt idx="900">
                  <c:v>0.8937695229586623</c:v>
                </c:pt>
                <c:pt idx="901">
                  <c:v>0.89396296496449446</c:v>
                </c:pt>
                <c:pt idx="902">
                  <c:v>0.89415588464240592</c:v>
                </c:pt>
                <c:pt idx="903">
                  <c:v>0.89434828384755294</c:v>
                </c:pt>
                <c:pt idx="904">
                  <c:v>0.89454016442698914</c:v>
                </c:pt>
                <c:pt idx="905">
                  <c:v>0.89473152821970725</c:v>
                </c:pt>
                <c:pt idx="906">
                  <c:v>0.89492237705668054</c:v>
                </c:pt>
                <c:pt idx="907">
                  <c:v>0.89511271276090421</c:v>
                </c:pt>
                <c:pt idx="908">
                  <c:v>0.89530253714743557</c:v>
                </c:pt>
                <c:pt idx="909">
                  <c:v>0.89549185202343529</c:v>
                </c:pt>
                <c:pt idx="910">
                  <c:v>0.89568065918820772</c:v>
                </c:pt>
                <c:pt idx="911">
                  <c:v>0.89586896043324082</c:v>
                </c:pt>
                <c:pt idx="912">
                  <c:v>0.89605675754224645</c:v>
                </c:pt>
                <c:pt idx="913">
                  <c:v>0.89624405229119963</c:v>
                </c:pt>
                <c:pt idx="914">
                  <c:v>0.89643084644837867</c:v>
                </c:pt>
                <c:pt idx="915">
                  <c:v>0.89661714177440355</c:v>
                </c:pt>
                <c:pt idx="916">
                  <c:v>0.8968029400222759</c:v>
                </c:pt>
                <c:pt idx="917">
                  <c:v>0.89698824293741675</c:v>
                </c:pt>
                <c:pt idx="918">
                  <c:v>0.89717305225770649</c:v>
                </c:pt>
                <c:pt idx="919">
                  <c:v>0.89735736971352176</c:v>
                </c:pt>
                <c:pt idx="920">
                  <c:v>0.89754119702777435</c:v>
                </c:pt>
                <c:pt idx="921">
                  <c:v>0.89772453591594892</c:v>
                </c:pt>
                <c:pt idx="922">
                  <c:v>0.89790738808614123</c:v>
                </c:pt>
                <c:pt idx="923">
                  <c:v>0.89808975523909429</c:v>
                </c:pt>
                <c:pt idx="924">
                  <c:v>0.89827163906823737</c:v>
                </c:pt>
                <c:pt idx="925">
                  <c:v>0.89845304125972136</c:v>
                </c:pt>
                <c:pt idx="926">
                  <c:v>0.89863396349245672</c:v>
                </c:pt>
                <c:pt idx="927">
                  <c:v>0.89881440743814967</c:v>
                </c:pt>
                <c:pt idx="928">
                  <c:v>0.89899437476133848</c:v>
                </c:pt>
                <c:pt idx="929">
                  <c:v>0.89917386711943048</c:v>
                </c:pt>
                <c:pt idx="930">
                  <c:v>0.89935288616273623</c:v>
                </c:pt>
                <c:pt idx="931">
                  <c:v>0.89953143353450749</c:v>
                </c:pt>
                <c:pt idx="932">
                  <c:v>0.8997095108709714</c:v>
                </c:pt>
                <c:pt idx="933">
                  <c:v>0.89988711980136626</c:v>
                </c:pt>
                <c:pt idx="934">
                  <c:v>0.90006426194797629</c:v>
                </c:pt>
                <c:pt idx="935">
                  <c:v>0.90024093892616752</c:v>
                </c:pt>
                <c:pt idx="936">
                  <c:v>0.90041715234442155</c:v>
                </c:pt>
                <c:pt idx="937">
                  <c:v>0.90059290380437074</c:v>
                </c:pt>
                <c:pt idx="938">
                  <c:v>0.90076819490083249</c:v>
                </c:pt>
                <c:pt idx="939">
                  <c:v>0.90094302722184305</c:v>
                </c:pt>
                <c:pt idx="940">
                  <c:v>0.90111740234869164</c:v>
                </c:pt>
                <c:pt idx="941">
                  <c:v>0.90129132185595484</c:v>
                </c:pt>
                <c:pt idx="942">
                  <c:v>0.90146478731152913</c:v>
                </c:pt>
                <c:pt idx="943">
                  <c:v>0.9016378002766654</c:v>
                </c:pt>
                <c:pt idx="944">
                  <c:v>0.90181036230600087</c:v>
                </c:pt>
                <c:pt idx="945">
                  <c:v>0.90198247494759332</c:v>
                </c:pt>
                <c:pt idx="946">
                  <c:v>0.90215413974295333</c:v>
                </c:pt>
                <c:pt idx="947">
                  <c:v>0.90232535822707705</c:v>
                </c:pt>
                <c:pt idx="948">
                  <c:v>0.90249613192847833</c:v>
                </c:pt>
                <c:pt idx="949">
                  <c:v>0.90266646236922155</c:v>
                </c:pt>
                <c:pt idx="950">
                  <c:v>0.90283635106495352</c:v>
                </c:pt>
                <c:pt idx="951">
                  <c:v>0.90300579952493476</c:v>
                </c:pt>
                <c:pt idx="952">
                  <c:v>0.90317480925207239</c:v>
                </c:pt>
                <c:pt idx="953">
                  <c:v>0.90334338174295092</c:v>
                </c:pt>
                <c:pt idx="954">
                  <c:v>0.90351151848786315</c:v>
                </c:pt>
                <c:pt idx="955">
                  <c:v>0.90367922097084286</c:v>
                </c:pt>
                <c:pt idx="956">
                  <c:v>0.90384649066969425</c:v>
                </c:pt>
                <c:pt idx="957">
                  <c:v>0.90401332905602361</c:v>
                </c:pt>
                <c:pt idx="958">
                  <c:v>0.90417973759527004</c:v>
                </c:pt>
                <c:pt idx="959">
                  <c:v>0.90434571774673533</c:v>
                </c:pt>
                <c:pt idx="960">
                  <c:v>0.90451127096361483</c:v>
                </c:pt>
                <c:pt idx="961">
                  <c:v>0.90467639869302752</c:v>
                </c:pt>
                <c:pt idx="962">
                  <c:v>0.90484110237604587</c:v>
                </c:pt>
                <c:pt idx="963">
                  <c:v>0.90500538344772563</c:v>
                </c:pt>
                <c:pt idx="964">
                  <c:v>0.90516924333713533</c:v>
                </c:pt>
                <c:pt idx="965">
                  <c:v>0.90533268346738616</c:v>
                </c:pt>
                <c:pt idx="966">
                  <c:v>0.90549570525566092</c:v>
                </c:pt>
                <c:pt idx="967">
                  <c:v>0.90565831011324338</c:v>
                </c:pt>
                <c:pt idx="968">
                  <c:v>0.90582049944554699</c:v>
                </c:pt>
                <c:pt idx="969">
                  <c:v>0.9059822746521442</c:v>
                </c:pt>
                <c:pt idx="970">
                  <c:v>0.90614363712679458</c:v>
                </c:pt>
                <c:pt idx="971">
                  <c:v>0.9063045882574734</c:v>
                </c:pt>
                <c:pt idx="972">
                  <c:v>0.90646512942640034</c:v>
                </c:pt>
                <c:pt idx="973">
                  <c:v>0.90662526201006699</c:v>
                </c:pt>
                <c:pt idx="974">
                  <c:v>0.90678498737926583</c:v>
                </c:pt>
                <c:pt idx="975">
                  <c:v>0.90694430689911731</c:v>
                </c:pt>
                <c:pt idx="976">
                  <c:v>0.90710322192909765</c:v>
                </c:pt>
                <c:pt idx="977">
                  <c:v>0.90726173382306685</c:v>
                </c:pt>
                <c:pt idx="978">
                  <c:v>0.90741984392929531</c:v>
                </c:pt>
                <c:pt idx="979">
                  <c:v>0.90757755359049197</c:v>
                </c:pt>
                <c:pt idx="980">
                  <c:v>0.90773486414383076</c:v>
                </c:pt>
                <c:pt idx="981">
                  <c:v>0.90789177692097778</c:v>
                </c:pt>
                <c:pt idx="982">
                  <c:v>0.9080482932481182</c:v>
                </c:pt>
                <c:pt idx="983">
                  <c:v>0.90820441444598254</c:v>
                </c:pt>
                <c:pt idx="984">
                  <c:v>0.90836014182987346</c:v>
                </c:pt>
                <c:pt idx="985">
                  <c:v>0.90851547670969202</c:v>
                </c:pt>
                <c:pt idx="986">
                  <c:v>0.90867042038996404</c:v>
                </c:pt>
                <c:pt idx="987">
                  <c:v>0.90882497416986585</c:v>
                </c:pt>
                <c:pt idx="988">
                  <c:v>0.90897913934325036</c:v>
                </c:pt>
                <c:pt idx="989">
                  <c:v>0.90913291719867295</c:v>
                </c:pt>
                <c:pt idx="990">
                  <c:v>0.90928630901941698</c:v>
                </c:pt>
                <c:pt idx="991">
                  <c:v>0.90943931608351891</c:v>
                </c:pt>
                <c:pt idx="992">
                  <c:v>0.90959193966379459</c:v>
                </c:pt>
                <c:pt idx="993">
                  <c:v>0.90974418102786347</c:v>
                </c:pt>
                <c:pt idx="994">
                  <c:v>0.90989604143817404</c:v>
                </c:pt>
                <c:pt idx="995">
                  <c:v>0.91004752215202911</c:v>
                </c:pt>
              </c:numCache>
            </c:numRef>
          </c:yVal>
          <c:smooth val="1"/>
          <c:extLst>
            <c:ext xmlns:c16="http://schemas.microsoft.com/office/drawing/2014/chart" uri="{C3380CC4-5D6E-409C-BE32-E72D297353CC}">
              <c16:uniqueId val="{00000000-AB88-4C0A-94B6-EBDF40A7C810}"/>
            </c:ext>
          </c:extLst>
        </c:ser>
        <c:ser>
          <c:idx val="11"/>
          <c:order val="4"/>
          <c:tx>
            <c:strRef>
              <c:f>'Miles Required &amp; Test Exposure'!$B$53</c:f>
              <c:strCache>
                <c:ptCount val="1"/>
                <c:pt idx="0">
                  <c:v>277-hour test, 5 failures permitted</c:v>
                </c:pt>
              </c:strCache>
            </c:strRef>
          </c:tx>
          <c:marker>
            <c:symbol val="none"/>
          </c:marker>
          <c:xVal>
            <c:numRef>
              <c:f>'Miles Required &amp; Test Exposure'!$AM$14:$AM$10007</c:f>
              <c:numCache>
                <c:formatCode>General</c:formatCode>
                <c:ptCount val="9994"/>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f>'Miles Required &amp; Test Exposure'!$L$14:$L$10007</c:f>
              <c:numCache>
                <c:formatCode>General</c:formatCode>
                <c:ptCount val="9994"/>
                <c:pt idx="0">
                  <c:v>9.232297834020671E-111</c:v>
                </c:pt>
                <c:pt idx="1">
                  <c:v>2.5681018907464466E-90</c:v>
                </c:pt>
                <c:pt idx="2">
                  <c:v>5.6427172033568565E-76</c:v>
                </c:pt>
                <c:pt idx="3">
                  <c:v>2.2741594676369046E-65</c:v>
                </c:pt>
                <c:pt idx="4">
                  <c:v>3.2339937507674659E-57</c:v>
                </c:pt>
                <c:pt idx="5">
                  <c:v>9.2727431717411293E-51</c:v>
                </c:pt>
                <c:pt idx="6">
                  <c:v>1.6003955192409908E-45</c:v>
                </c:pt>
                <c:pt idx="7">
                  <c:v>3.4186296300071047E-41</c:v>
                </c:pt>
                <c:pt idx="8">
                  <c:v>1.4816248856051746E-37</c:v>
                </c:pt>
                <c:pt idx="9">
                  <c:v>1.849071491244526E-34</c:v>
                </c:pt>
                <c:pt idx="10">
                  <c:v>8.5746687204083543E-32</c:v>
                </c:pt>
                <c:pt idx="11">
                  <c:v>1.7866664131747032E-29</c:v>
                </c:pt>
                <c:pt idx="12">
                  <c:v>1.9327431532750107E-27</c:v>
                </c:pt>
                <c:pt idx="13">
                  <c:v>1.2138328924086981E-25</c:v>
                </c:pt>
                <c:pt idx="14">
                  <c:v>4.8322247079027037E-24</c:v>
                </c:pt>
                <c:pt idx="15">
                  <c:v>1.3077565578849275E-22</c:v>
                </c:pt>
                <c:pt idx="16">
                  <c:v>2.5456571786780377E-21</c:v>
                </c:pt>
                <c:pt idx="17">
                  <c:v>3.7319707831965306E-20</c:v>
                </c:pt>
                <c:pt idx="18">
                  <c:v>4.2793990340007273E-19</c:v>
                </c:pt>
                <c:pt idx="19">
                  <c:v>3.9608561386655387E-18</c:v>
                </c:pt>
                <c:pt idx="20">
                  <c:v>3.0380280067876919E-17</c:v>
                </c:pt>
                <c:pt idx="21">
                  <c:v>1.9744108608791939E-16</c:v>
                </c:pt>
                <c:pt idx="22">
                  <c:v>1.1079506270078605E-15</c:v>
                </c:pt>
                <c:pt idx="23">
                  <c:v>5.4556269851396469E-15</c:v>
                </c:pt>
                <c:pt idx="24">
                  <c:v>2.3901908430014344E-14</c:v>
                </c:pt>
                <c:pt idx="25">
                  <c:v>9.4295326526856692E-14</c:v>
                </c:pt>
                <c:pt idx="26">
                  <c:v>3.384858977051533E-13</c:v>
                </c:pt>
                <c:pt idx="27">
                  <c:v>1.1156606612942799E-12</c:v>
                </c:pt>
                <c:pt idx="28">
                  <c:v>3.4035056414844165E-12</c:v>
                </c:pt>
                <c:pt idx="29">
                  <c:v>9.6776781943374428E-12</c:v>
                </c:pt>
                <c:pt idx="30">
                  <c:v>2.5808307425814017E-11</c:v>
                </c:pt>
                <c:pt idx="31">
                  <c:v>6.4905336110768371E-11</c:v>
                </c:pt>
                <c:pt idx="32">
                  <c:v>1.546891868490722E-10</c:v>
                </c:pt>
                <c:pt idx="33">
                  <c:v>3.5091068222895351E-10</c:v>
                </c:pt>
                <c:pt idx="34">
                  <c:v>7.6065993701213127E-10</c:v>
                </c:pt>
                <c:pt idx="35">
                  <c:v>1.5811351278155155E-9</c:v>
                </c:pt>
                <c:pt idx="36">
                  <c:v>3.1616034417372517E-9</c:v>
                </c:pt>
                <c:pt idx="37">
                  <c:v>6.0988484330719872E-9</c:v>
                </c:pt>
                <c:pt idx="38">
                  <c:v>1.1379278006292245E-8</c:v>
                </c:pt>
                <c:pt idx="39">
                  <c:v>2.0583927599210288E-8</c:v>
                </c:pt>
                <c:pt idx="40">
                  <c:v>3.6175645450506744E-8</c:v>
                </c:pt>
                <c:pt idx="41">
                  <c:v>6.1890563378052388E-8</c:v>
                </c:pt>
                <c:pt idx="42">
                  <c:v>1.0325828742823511E-7</c:v>
                </c:pt>
                <c:pt idx="43">
                  <c:v>1.6827683712990082E-7</c:v>
                </c:pt>
                <c:pt idx="44">
                  <c:v>2.6826899018429308E-7</c:v>
                </c:pt>
                <c:pt idx="45">
                  <c:v>4.1894616388807729E-7</c:v>
                </c:pt>
                <c:pt idx="46">
                  <c:v>6.4170415802775428E-7</c:v>
                </c:pt>
                <c:pt idx="47">
                  <c:v>9.6517194133122933E-7</c:v>
                </c:pt>
                <c:pt idx="48">
                  <c:v>1.4270302081747282E-6</c:v>
                </c:pt>
                <c:pt idx="49">
                  <c:v>2.0761107655145406E-6</c:v>
                </c:pt>
                <c:pt idx="50">
                  <c:v>2.9747811049265604E-6</c:v>
                </c:pt>
                <c:pt idx="51">
                  <c:v>4.2016110042657263E-6</c:v>
                </c:pt>
                <c:pt idx="52">
                  <c:v>5.8543099657704667E-6</c:v>
                </c:pt>
                <c:pt idx="53">
                  <c:v>8.0529160379353184E-6</c:v>
                </c:pt>
                <c:pt idx="54">
                  <c:v>1.0943208402186889E-5</c:v>
                </c:pt>
                <c:pt idx="55">
                  <c:v>1.4700308339604297E-5</c:v>
                </c:pt>
                <c:pt idx="56">
                  <c:v>1.9532426111725025E-5</c:v>
                </c:pt>
                <c:pt idx="57">
                  <c:v>2.5684705141045262E-5</c:v>
                </c:pt>
                <c:pt idx="58">
                  <c:v>3.3443109863811548E-5</c:v>
                </c:pt>
                <c:pt idx="59">
                  <c:v>4.3138299901037326E-5</c:v>
                </c:pt>
                <c:pt idx="60">
                  <c:v>5.5149430849657807E-5</c:v>
                </c:pt>
                <c:pt idx="61">
                  <c:v>6.9907821076145313E-5</c:v>
                </c:pt>
                <c:pt idx="62">
                  <c:v>8.7900424389784473E-5</c:v>
                </c:pt>
                <c:pt idx="63">
                  <c:v>1.096730503252568E-4</c:v>
                </c:pt>
                <c:pt idx="64">
                  <c:v>1.3583327687682285E-4</c:v>
                </c:pt>
                <c:pt idx="65">
                  <c:v>1.6705300476868405E-4</c:v>
                </c:pt>
                <c:pt idx="66">
                  <c:v>2.0407060756233021E-4</c:v>
                </c:pt>
                <c:pt idx="67">
                  <c:v>2.4769263791876744E-4</c:v>
                </c:pt>
                <c:pt idx="68">
                  <c:v>2.9879505696884086E-4</c:v>
                </c:pt>
                <c:pt idx="69">
                  <c:v>3.5832396081295406E-4</c:v>
                </c:pt>
                <c:pt idx="70">
                  <c:v>4.2729578549063072E-4</c:v>
                </c:pt>
                <c:pt idx="71">
                  <c:v>5.0679697915736403E-4</c:v>
                </c:pt>
                <c:pt idx="72">
                  <c:v>5.9798313752104767E-4</c:v>
                </c:pt>
                <c:pt idx="73">
                  <c:v>7.0207760567908009E-4</c:v>
                </c:pt>
                <c:pt idx="74">
                  <c:v>8.2036955623443182E-4</c:v>
                </c:pt>
                <c:pt idx="75">
                  <c:v>9.5421155984907991E-4</c:v>
                </c:pt>
                <c:pt idx="76">
                  <c:v>1.1050166701304801E-3</c:v>
                </c:pt>
                <c:pt idx="77">
                  <c:v>1.2742550498762374E-3</c:v>
                </c:pt>
                <c:pt idx="78">
                  <c:v>1.4634501701776398E-3</c:v>
                </c:pt>
                <c:pt idx="79">
                  <c:v>1.6741746176765447E-3</c:v>
                </c:pt>
                <c:pt idx="80">
                  <c:v>1.9080455483712828E-3</c:v>
                </c:pt>
                <c:pt idx="81">
                  <c:v>2.1667198287791483E-3</c:v>
                </c:pt>
                <c:pt idx="82">
                  <c:v>2.4518889070027686E-3</c:v>
                </c:pt>
                <c:pt idx="83">
                  <c:v>2.7652734573424894E-3</c:v>
                </c:pt>
                <c:pt idx="84">
                  <c:v>3.108617842583687E-3</c:v>
                </c:pt>
                <c:pt idx="85">
                  <c:v>3.483684438010279E-3</c:v>
                </c:pt>
                <c:pt idx="86">
                  <c:v>3.8922478606026262E-3</c:v>
                </c:pt>
                <c:pt idx="87">
                  <c:v>4.3360891458222722E-3</c:v>
                </c:pt>
                <c:pt idx="88">
                  <c:v>4.8169899129220607E-3</c:v>
                </c:pt>
                <c:pt idx="89">
                  <c:v>5.3367265579038368E-3</c:v>
                </c:pt>
                <c:pt idx="90">
                  <c:v>5.8970645111323817E-3</c:v>
                </c:pt>
                <c:pt idx="91">
                  <c:v>6.4997525942569632E-3</c:v>
                </c:pt>
                <c:pt idx="92">
                  <c:v>7.1465175085430642E-3</c:v>
                </c:pt>
                <c:pt idx="93">
                  <c:v>7.8390584840250504E-3</c:v>
                </c:pt>
                <c:pt idx="94">
                  <c:v>8.579042116101384E-3</c:v>
                </c:pt>
                <c:pt idx="95">
                  <c:v>9.3680974133498532E-3</c:v>
                </c:pt>
                <c:pt idx="96">
                  <c:v>1.0207811077478719E-2</c:v>
                </c:pt>
                <c:pt idx="97">
                  <c:v>1.109972303348538E-2</c:v>
                </c:pt>
                <c:pt idx="98">
                  <c:v>1.2045322225297155E-2</c:v>
                </c:pt>
                <c:pt idx="99">
                  <c:v>1.3046042689444735E-2</c:v>
                </c:pt>
                <c:pt idx="100">
                  <c:v>1.4103259916691049E-2</c:v>
                </c:pt>
                <c:pt idx="101">
                  <c:v>1.5218287509024354E-2</c:v>
                </c:pt>
                <c:pt idx="102">
                  <c:v>1.6392374137040373E-2</c:v>
                </c:pt>
                <c:pt idx="103">
                  <c:v>1.7626700800494811E-2</c:v>
                </c:pt>
                <c:pt idx="104">
                  <c:v>1.8922378392715485E-2</c:v>
                </c:pt>
                <c:pt idx="105">
                  <c:v>2.0280445567626287E-2</c:v>
                </c:pt>
                <c:pt idx="106">
                  <c:v>2.1701866906359044E-2</c:v>
                </c:pt>
                <c:pt idx="107">
                  <c:v>2.3187531378814023E-2</c:v>
                </c:pt>
                <c:pt idx="108">
                  <c:v>2.4738251094075354E-2</c:v>
                </c:pt>
                <c:pt idx="109">
                  <c:v>2.6354760332292827E-2</c:v>
                </c:pt>
                <c:pt idx="110">
                  <c:v>2.803771484949933E-2</c:v>
                </c:pt>
                <c:pt idx="111">
                  <c:v>2.9787691445844852E-2</c:v>
                </c:pt>
                <c:pt idx="112">
                  <c:v>3.160518778687927E-2</c:v>
                </c:pt>
                <c:pt idx="113">
                  <c:v>3.3490622466810269E-2</c:v>
                </c:pt>
                <c:pt idx="114">
                  <c:v>3.544433530208177E-2</c:v>
                </c:pt>
                <c:pt idx="115">
                  <c:v>3.7466587843164589E-2</c:v>
                </c:pt>
                <c:pt idx="116">
                  <c:v>3.9557564092109011E-2</c:v>
                </c:pt>
                <c:pt idx="117">
                  <c:v>4.1717371413173658E-2</c:v>
                </c:pt>
                <c:pt idx="118">
                  <c:v>4.3946041623708569E-2</c:v>
                </c:pt>
                <c:pt idx="119">
                  <c:v>4.6243532252423121E-2</c:v>
                </c:pt>
                <c:pt idx="120">
                  <c:v>4.860972795220244E-2</c:v>
                </c:pt>
                <c:pt idx="121">
                  <c:v>5.1044442054744538E-2</c:v>
                </c:pt>
                <c:pt idx="122">
                  <c:v>5.3547418254463082E-2</c:v>
                </c:pt>
                <c:pt idx="123">
                  <c:v>5.6118332409331992E-2</c:v>
                </c:pt>
                <c:pt idx="124">
                  <c:v>5.8756794446630435E-2</c:v>
                </c:pt>
                <c:pt idx="125">
                  <c:v>6.1462350361874432E-2</c:v>
                </c:pt>
                <c:pt idx="126">
                  <c:v>6.423448429958456E-2</c:v>
                </c:pt>
                <c:pt idx="127">
                  <c:v>6.7072620704937386E-2</c:v>
                </c:pt>
                <c:pt idx="128">
                  <c:v>6.9976126535769581E-2</c:v>
                </c:pt>
                <c:pt idx="129">
                  <c:v>7.2944313524849022E-2</c:v>
                </c:pt>
                <c:pt idx="130">
                  <c:v>7.5976440482787511E-2</c:v>
                </c:pt>
                <c:pt idx="131">
                  <c:v>7.9071715632440018E-2</c:v>
                </c:pt>
                <c:pt idx="132">
                  <c:v>8.2229298966118025E-2</c:v>
                </c:pt>
                <c:pt idx="133">
                  <c:v>8.5448304617428097E-2</c:v>
                </c:pt>
                <c:pt idx="134">
                  <c:v>8.8727803240030323E-2</c:v>
                </c:pt>
                <c:pt idx="135">
                  <c:v>9.2066824386097826E-2</c:v>
                </c:pt>
                <c:pt idx="136">
                  <c:v>9.5464358877734107E-2</c:v>
                </c:pt>
                <c:pt idx="137">
                  <c:v>9.8919361165079406E-2</c:v>
                </c:pt>
                <c:pt idx="138">
                  <c:v>0.10243075166529812</c:v>
                </c:pt>
                <c:pt idx="139">
                  <c:v>0.10599741907709345</c:v>
                </c:pt>
                <c:pt idx="140">
                  <c:v>0.1096182226658344</c:v>
                </c:pt>
                <c:pt idx="141">
                  <c:v>0.11329199451480648</c:v>
                </c:pt>
                <c:pt idx="142">
                  <c:v>0.11701754173851214</c:v>
                </c:pt>
                <c:pt idx="143">
                  <c:v>0.12079364865434213</c:v>
                </c:pt>
                <c:pt idx="144">
                  <c:v>0.12461907890931928</c:v>
                </c:pt>
                <c:pt idx="145">
                  <c:v>0.12849257755898513</c:v>
                </c:pt>
                <c:pt idx="146">
                  <c:v>0.13241287309584249</c:v>
                </c:pt>
                <c:pt idx="147">
                  <c:v>0.13637867942510204</c:v>
                </c:pt>
                <c:pt idx="148">
                  <c:v>0.14038869778579444</c:v>
                </c:pt>
                <c:pt idx="149">
                  <c:v>0.1444416186156052</c:v>
                </c:pt>
                <c:pt idx="150">
                  <c:v>0.1485361233580709</c:v>
                </c:pt>
                <c:pt idx="151">
                  <c:v>0.15267088621103972</c:v>
                </c:pt>
                <c:pt idx="152">
                  <c:v>0.15684457581554445</c:v>
                </c:pt>
                <c:pt idx="153">
                  <c:v>0.16105585688446916</c:v>
                </c:pt>
                <c:pt idx="154">
                  <c:v>0.16530339177060566</c:v>
                </c:pt>
                <c:pt idx="155">
                  <c:v>0.16958584197389548</c:v>
                </c:pt>
                <c:pt idx="156">
                  <c:v>0.17390186958783976</c:v>
                </c:pt>
                <c:pt idx="157">
                  <c:v>0.17825013868522993</c:v>
                </c:pt>
                <c:pt idx="158">
                  <c:v>0.18262931664351087</c:v>
                </c:pt>
                <c:pt idx="159">
                  <c:v>0.18703807541023026</c:v>
                </c:pt>
                <c:pt idx="160">
                  <c:v>0.19147509270916357</c:v>
                </c:pt>
                <c:pt idx="161">
                  <c:v>0.19593905318781857</c:v>
                </c:pt>
                <c:pt idx="162">
                  <c:v>0.20042864950713735</c:v>
                </c:pt>
                <c:pt idx="163">
                  <c:v>0.20494258337430635</c:v>
                </c:pt>
                <c:pt idx="164">
                  <c:v>0.20947956651967542</c:v>
                </c:pt>
                <c:pt idx="165">
                  <c:v>0.21403832161886127</c:v>
                </c:pt>
                <c:pt idx="166">
                  <c:v>0.21861758316118088</c:v>
                </c:pt>
                <c:pt idx="167">
                  <c:v>0.22321609826561944</c:v>
                </c:pt>
                <c:pt idx="168">
                  <c:v>0.22783262744558613</c:v>
                </c:pt>
                <c:pt idx="169">
                  <c:v>0.23246594532375747</c:v>
                </c:pt>
                <c:pt idx="170">
                  <c:v>0.23711484129834323</c:v>
                </c:pt>
                <c:pt idx="171">
                  <c:v>0.2417781201621379</c:v>
                </c:pt>
                <c:pt idx="172">
                  <c:v>0.24645460267574645</c:v>
                </c:pt>
                <c:pt idx="173">
                  <c:v>0.25114312609638878</c:v>
                </c:pt>
                <c:pt idx="174">
                  <c:v>0.25584254466370088</c:v>
                </c:pt>
                <c:pt idx="175">
                  <c:v>0.26055173004395565</c:v>
                </c:pt>
                <c:pt idx="176">
                  <c:v>0.26526957173413368</c:v>
                </c:pt>
                <c:pt idx="177">
                  <c:v>0.26999497742726508</c:v>
                </c:pt>
                <c:pt idx="178">
                  <c:v>0.27472687334046803</c:v>
                </c:pt>
                <c:pt idx="179">
                  <c:v>0.27946420450709131</c:v>
                </c:pt>
                <c:pt idx="180">
                  <c:v>0.28420593503436264</c:v>
                </c:pt>
                <c:pt idx="181">
                  <c:v>0.28895104832792834</c:v>
                </c:pt>
                <c:pt idx="182">
                  <c:v>0.29369854728464906</c:v>
                </c:pt>
                <c:pt idx="183">
                  <c:v>0.29844745445500193</c:v>
                </c:pt>
                <c:pt idx="184">
                  <c:v>0.30319681217641459</c:v>
                </c:pt>
                <c:pt idx="185">
                  <c:v>0.30794568267883177</c:v>
                </c:pt>
                <c:pt idx="186">
                  <c:v>0.31269314816379473</c:v>
                </c:pt>
                <c:pt idx="187">
                  <c:v>0.31743831085828134</c:v>
                </c:pt>
                <c:pt idx="188">
                  <c:v>0.32218029304453177</c:v>
                </c:pt>
                <c:pt idx="189">
                  <c:v>0.3269182370670527</c:v>
                </c:pt>
                <c:pt idx="190">
                  <c:v>0.33165130531796633</c:v>
                </c:pt>
                <c:pt idx="191">
                  <c:v>0.33637868020183642</c:v>
                </c:pt>
                <c:pt idx="192">
                  <c:v>0.34109956408107617</c:v>
                </c:pt>
                <c:pt idx="193">
                  <c:v>0.34581317920301102</c:v>
                </c:pt>
                <c:pt idx="194">
                  <c:v>0.35051876760963502</c:v>
                </c:pt>
                <c:pt idx="195">
                  <c:v>0.35521559103107114</c:v>
                </c:pt>
                <c:pt idx="196">
                  <c:v>0.35990293076371271</c:v>
                </c:pt>
                <c:pt idx="197">
                  <c:v>0.36458008753399218</c:v>
                </c:pt>
                <c:pt idx="198">
                  <c:v>0.36924638134868837</c:v>
                </c:pt>
                <c:pt idx="199">
                  <c:v>0.37390115133265867</c:v>
                </c:pt>
                <c:pt idx="200">
                  <c:v>0.37854375555484338</c:v>
                </c:pt>
                <c:pt idx="201">
                  <c:v>0.38317357084336534</c:v>
                </c:pt>
                <c:pt idx="202">
                  <c:v>0.38778999259051344</c:v>
                </c:pt>
                <c:pt idx="203">
                  <c:v>0.39239243454836953</c:v>
                </c:pt>
                <c:pt idx="204">
                  <c:v>0.39698032861580868</c:v>
                </c:pt>
                <c:pt idx="205">
                  <c:v>0.40155312461757542</c:v>
                </c:pt>
                <c:pt idx="206">
                  <c:v>0.40611029007610566</c:v>
                </c:pt>
                <c:pt idx="207">
                  <c:v>0.41065130997673988</c:v>
                </c:pt>
                <c:pt idx="208">
                  <c:v>0.41517568652694647</c:v>
                </c:pt>
                <c:pt idx="209">
                  <c:v>0.41968293891014025</c:v>
                </c:pt>
                <c:pt idx="210">
                  <c:v>0.42417260303466725</c:v>
                </c:pt>
                <c:pt idx="211">
                  <c:v>0.42864423127848761</c:v>
                </c:pt>
                <c:pt idx="212">
                  <c:v>0.43309739223007487</c:v>
                </c:pt>
                <c:pt idx="213">
                  <c:v>0.43753167042601804</c:v>
                </c:pt>
                <c:pt idx="214">
                  <c:v>0.44194666608579636</c:v>
                </c:pt>
                <c:pt idx="215">
                  <c:v>0.44634199484416559</c:v>
                </c:pt>
                <c:pt idx="216">
                  <c:v>0.45071728748158002</c:v>
                </c:pt>
                <c:pt idx="217">
                  <c:v>0.45507218965305096</c:v>
                </c:pt>
                <c:pt idx="218">
                  <c:v>0.45940636161581494</c:v>
                </c:pt>
                <c:pt idx="219">
                  <c:v>0.46371947795617929</c:v>
                </c:pt>
                <c:pt idx="220">
                  <c:v>0.46801122731587785</c:v>
                </c:pt>
                <c:pt idx="221">
                  <c:v>0.47228131211825852</c:v>
                </c:pt>
                <c:pt idx="222">
                  <c:v>0.47652944829461064</c:v>
                </c:pt>
                <c:pt idx="223">
                  <c:v>0.48075536501091065</c:v>
                </c:pt>
                <c:pt idx="224">
                  <c:v>0.48495880439525918</c:v>
                </c:pt>
                <c:pt idx="225">
                  <c:v>0.4891395212662607</c:v>
                </c:pt>
                <c:pt idx="226">
                  <c:v>0.49329728286258301</c:v>
                </c:pt>
                <c:pt idx="227">
                  <c:v>0.49743186857391508</c:v>
                </c:pt>
                <c:pt idx="228">
                  <c:v>0.50154306967354012</c:v>
                </c:pt>
                <c:pt idx="229">
                  <c:v>0.50563068905270403</c:v>
                </c:pt>
                <c:pt idx="230">
                  <c:v>0.50969454095697331</c:v>
                </c:pt>
                <c:pt idx="231">
                  <c:v>0.51373445072474055</c:v>
                </c:pt>
                <c:pt idx="232">
                  <c:v>0.51775025452803969</c:v>
                </c:pt>
                <c:pt idx="233">
                  <c:v>0.52174179911581064</c:v>
                </c:pt>
                <c:pt idx="234">
                  <c:v>0.52570894155974868</c:v>
                </c:pt>
                <c:pt idx="235">
                  <c:v>0.5296515490028626</c:v>
                </c:pt>
                <c:pt idx="236">
                  <c:v>0.53356949841085011</c:v>
                </c:pt>
                <c:pt idx="237">
                  <c:v>0.53746267632639455</c:v>
                </c:pt>
                <c:pt idx="238">
                  <c:v>0.54133097862648216</c:v>
                </c:pt>
                <c:pt idx="239">
                  <c:v>0.54517431028281127</c:v>
                </c:pt>
                <c:pt idx="240">
                  <c:v>0.54899258512538474</c:v>
                </c:pt>
                <c:pt idx="241">
                  <c:v>0.55278572560934447</c:v>
                </c:pt>
                <c:pt idx="242">
                  <c:v>0.55655366258510908</c:v>
                </c:pt>
                <c:pt idx="243">
                  <c:v>0.56029633507187604</c:v>
                </c:pt>
                <c:pt idx="244">
                  <c:v>0.5640136900345244</c:v>
                </c:pt>
                <c:pt idx="245">
                  <c:v>0.56770568216396544</c:v>
                </c:pt>
                <c:pt idx="246">
                  <c:v>0.57137227366097454</c:v>
                </c:pt>
                <c:pt idx="247">
                  <c:v>0.57501343402352845</c:v>
                </c:pt>
                <c:pt idx="248">
                  <c:v>0.57862913983767883</c:v>
                </c:pt>
                <c:pt idx="249">
                  <c:v>0.58221937457196871</c:v>
                </c:pt>
                <c:pt idx="250">
                  <c:v>0.58578412837541516</c:v>
                </c:pt>
                <c:pt idx="251">
                  <c:v>0.58932339787905996</c:v>
                </c:pt>
                <c:pt idx="252">
                  <c:v>0.59283718600109436</c:v>
                </c:pt>
                <c:pt idx="253">
                  <c:v>0.59632550175555632</c:v>
                </c:pt>
                <c:pt idx="254">
                  <c:v>0.59978836006459879</c:v>
                </c:pt>
                <c:pt idx="255">
                  <c:v>0.60322578157431705</c:v>
                </c:pt>
                <c:pt idx="256">
                  <c:v>0.60663779247412863</c:v>
                </c:pt>
                <c:pt idx="257">
                  <c:v>0.61002442431968762</c:v>
                </c:pt>
                <c:pt idx="258">
                  <c:v>0.61338571385931862</c:v>
                </c:pt>
                <c:pt idx="259">
                  <c:v>0.61672170286394956</c:v>
                </c:pt>
                <c:pt idx="260">
                  <c:v>0.62003243796051888</c:v>
                </c:pt>
                <c:pt idx="261">
                  <c:v>0.62331797046883763</c:v>
                </c:pt>
                <c:pt idx="262">
                  <c:v>0.62657835624187275</c:v>
                </c:pt>
                <c:pt idx="263">
                  <c:v>0.62981365550942603</c:v>
                </c:pt>
                <c:pt idx="264">
                  <c:v>0.63302393272517632</c:v>
                </c:pt>
                <c:pt idx="265">
                  <c:v>0.6362092564170555</c:v>
                </c:pt>
                <c:pt idx="266">
                  <c:v>0.63936969904091634</c:v>
                </c:pt>
                <c:pt idx="267">
                  <c:v>0.6425053368374658</c:v>
                </c:pt>
                <c:pt idx="268">
                  <c:v>0.64561624969241738</c:v>
                </c:pt>
                <c:pt idx="269">
                  <c:v>0.64870252099983339</c:v>
                </c:pt>
                <c:pt idx="270">
                  <c:v>0.65176423752860724</c:v>
                </c:pt>
                <c:pt idx="271">
                  <c:v>0.65480148929205506</c:v>
                </c:pt>
                <c:pt idx="272">
                  <c:v>0.65781436942056837</c:v>
                </c:pt>
                <c:pt idx="273">
                  <c:v>0.66080297403729016</c:v>
                </c:pt>
                <c:pt idx="274">
                  <c:v>0.66376740213676655</c:v>
                </c:pt>
                <c:pt idx="275">
                  <c:v>0.66670775546653693</c:v>
                </c:pt>
                <c:pt idx="276">
                  <c:v>0.66962413841161328</c:v>
                </c:pt>
                <c:pt idx="277">
                  <c:v>0.67251665788180648</c:v>
                </c:pt>
                <c:pt idx="278">
                  <c:v>0.67538542320185457</c:v>
                </c:pt>
                <c:pt idx="279">
                  <c:v>0.67823054600430965</c:v>
                </c:pt>
                <c:pt idx="280">
                  <c:v>0.68105214012513282</c:v>
                </c:pt>
                <c:pt idx="281">
                  <c:v>0.68385032150196001</c:v>
                </c:pt>
                <c:pt idx="282">
                  <c:v>0.68662520807498562</c:v>
                </c:pt>
                <c:pt idx="283">
                  <c:v>0.68937691969042159</c:v>
                </c:pt>
                <c:pt idx="284">
                  <c:v>0.69210557800648864</c:v>
                </c:pt>
                <c:pt idx="285">
                  <c:v>0.69481130640188837</c:v>
                </c:pt>
                <c:pt idx="286">
                  <c:v>0.6974942298867175</c:v>
                </c:pt>
                <c:pt idx="287">
                  <c:v>0.70015447501577388</c:v>
                </c:pt>
                <c:pt idx="288">
                  <c:v>0.70279216980421189</c:v>
                </c:pt>
                <c:pt idx="289">
                  <c:v>0.70540744364550101</c:v>
                </c:pt>
                <c:pt idx="290">
                  <c:v>0.70800042723164647</c:v>
                </c:pt>
                <c:pt idx="291">
                  <c:v>0.71057125247562103</c:v>
                </c:pt>
                <c:pt idx="292">
                  <c:v>0.7131200524359711</c:v>
                </c:pt>
                <c:pt idx="293">
                  <c:v>0.71564696124354921</c:v>
                </c:pt>
                <c:pt idx="294">
                  <c:v>0.71815211403033075</c:v>
                </c:pt>
                <c:pt idx="295">
                  <c:v>0.72063564686027382</c:v>
                </c:pt>
                <c:pt idx="296">
                  <c:v>0.7230976966621766</c:v>
                </c:pt>
                <c:pt idx="297">
                  <c:v>0.72553840116449264</c:v>
                </c:pt>
                <c:pt idx="298">
                  <c:v>0.72795789883206252</c:v>
                </c:pt>
                <c:pt idx="299">
                  <c:v>0.73035632880472101</c:v>
                </c:pt>
                <c:pt idx="300">
                  <c:v>0.73273383083773513</c:v>
                </c:pt>
                <c:pt idx="301">
                  <c:v>0.73509054524404238</c:v>
                </c:pt>
                <c:pt idx="302">
                  <c:v>0.73742661283823696</c:v>
                </c:pt>
                <c:pt idx="303">
                  <c:v>0.73974217488227834</c:v>
                </c:pt>
                <c:pt idx="304">
                  <c:v>0.74203737303287209</c:v>
                </c:pt>
                <c:pt idx="305">
                  <c:v>0.74431234929049395</c:v>
                </c:pt>
                <c:pt idx="306">
                  <c:v>0.74656724595001323</c:v>
                </c:pt>
                <c:pt idx="307">
                  <c:v>0.74880220555288335</c:v>
                </c:pt>
                <c:pt idx="308">
                  <c:v>0.75101737084086118</c:v>
                </c:pt>
                <c:pt idx="309">
                  <c:v>0.75321288471121961</c:v>
                </c:pt>
                <c:pt idx="310">
                  <c:v>0.75538889017341815</c:v>
                </c:pt>
                <c:pt idx="311">
                  <c:v>0.75754553030719785</c:v>
                </c:pt>
                <c:pt idx="312">
                  <c:v>0.75968294822206572</c:v>
                </c:pt>
                <c:pt idx="313">
                  <c:v>0.76180128701813654</c:v>
                </c:pt>
                <c:pt idx="314">
                  <c:v>0.7639006897482965</c:v>
                </c:pt>
                <c:pt idx="315">
                  <c:v>0.76598129938166015</c:v>
                </c:pt>
                <c:pt idx="316">
                  <c:v>0.76804325876828639</c:v>
                </c:pt>
                <c:pt idx="317">
                  <c:v>0.77008671060512168</c:v>
                </c:pt>
                <c:pt idx="318">
                  <c:v>0.77211179740314362</c:v>
                </c:pt>
                <c:pt idx="319">
                  <c:v>0.77411866145567132</c:v>
                </c:pt>
                <c:pt idx="320">
                  <c:v>0.77610744480781402</c:v>
                </c:pt>
                <c:pt idx="321">
                  <c:v>0.77807828922703082</c:v>
                </c:pt>
                <c:pt idx="322">
                  <c:v>0.78003133617477205</c:v>
                </c:pt>
                <c:pt idx="323">
                  <c:v>0.78196672677917067</c:v>
                </c:pt>
                <c:pt idx="324">
                  <c:v>0.78388460180876662</c:v>
                </c:pt>
                <c:pt idx="325">
                  <c:v>0.78578510164722559</c:v>
                </c:pt>
                <c:pt idx="326">
                  <c:v>0.78766836626903314</c:v>
                </c:pt>
                <c:pt idx="327">
                  <c:v>0.78953453521613914</c:v>
                </c:pt>
                <c:pt idx="328">
                  <c:v>0.79138374757552132</c:v>
                </c:pt>
                <c:pt idx="329">
                  <c:v>0.79321614195765078</c:v>
                </c:pt>
                <c:pt idx="330">
                  <c:v>0.79503185647583074</c:v>
                </c:pt>
                <c:pt idx="331">
                  <c:v>0.79683102872638467</c:v>
                </c:pt>
                <c:pt idx="332">
                  <c:v>0.79861379576967439</c:v>
                </c:pt>
                <c:pt idx="333">
                  <c:v>0.80038029411192368</c:v>
                </c:pt>
                <c:pt idx="334">
                  <c:v>0.80213065968782182</c:v>
                </c:pt>
                <c:pt idx="335">
                  <c:v>0.80386502784389335</c:v>
                </c:pt>
                <c:pt idx="336">
                  <c:v>0.80558353332260479</c:v>
                </c:pt>
                <c:pt idx="337">
                  <c:v>0.807286310247193</c:v>
                </c:pt>
                <c:pt idx="338">
                  <c:v>0.80897349210719272</c:v>
                </c:pt>
                <c:pt idx="339">
                  <c:v>0.8106452117446441</c:v>
                </c:pt>
                <c:pt idx="340">
                  <c:v>0.81230160134096097</c:v>
                </c:pt>
                <c:pt idx="341">
                  <c:v>0.81394279240444056</c:v>
                </c:pt>
                <c:pt idx="342">
                  <c:v>0.81556891575839763</c:v>
                </c:pt>
                <c:pt idx="343">
                  <c:v>0.81718010152990284</c:v>
                </c:pt>
                <c:pt idx="344">
                  <c:v>0.818776479139109</c:v>
                </c:pt>
                <c:pt idx="345">
                  <c:v>0.82035817728914939</c:v>
                </c:pt>
                <c:pt idx="346">
                  <c:v>0.82192532395658768</c:v>
                </c:pt>
                <c:pt idx="347">
                  <c:v>0.82347804638240774</c:v>
                </c:pt>
                <c:pt idx="348">
                  <c:v>0.82501647106352261</c:v>
                </c:pt>
                <c:pt idx="349">
                  <c:v>0.82654072374479115</c:v>
                </c:pt>
                <c:pt idx="350">
                  <c:v>0.82805092941152503</c:v>
                </c:pt>
                <c:pt idx="351">
                  <c:v>0.82954721228247041</c:v>
                </c:pt>
                <c:pt idx="352">
                  <c:v>0.83102969580325214</c:v>
                </c:pt>
                <c:pt idx="353">
                  <c:v>0.83249850264026448</c:v>
                </c:pt>
                <c:pt idx="354">
                  <c:v>0.83395375467499577</c:v>
                </c:pt>
                <c:pt idx="355">
                  <c:v>0.83539557299877198</c:v>
                </c:pt>
                <c:pt idx="356">
                  <c:v>0.83682407790790714</c:v>
                </c:pt>
                <c:pt idx="357">
                  <c:v>0.83823938889924965</c:v>
                </c:pt>
                <c:pt idx="358">
                  <c:v>0.83964162466610648</c:v>
                </c:pt>
                <c:pt idx="359">
                  <c:v>0.84103090309454032</c:v>
                </c:pt>
                <c:pt idx="360">
                  <c:v>0.84240734126002081</c:v>
                </c:pt>
                <c:pt idx="361">
                  <c:v>0.84377105542442465</c:v>
                </c:pt>
                <c:pt idx="362">
                  <c:v>0.8451221610333679</c:v>
                </c:pt>
                <c:pt idx="363">
                  <c:v>0.846460772713863</c:v>
                </c:pt>
                <c:pt idx="364">
                  <c:v>0.8477870042722887</c:v>
                </c:pt>
                <c:pt idx="365">
                  <c:v>0.8491009686926615</c:v>
                </c:pt>
                <c:pt idx="366">
                  <c:v>0.85040277813520104</c:v>
                </c:pt>
                <c:pt idx="367">
                  <c:v>0.85169254393517579</c:v>
                </c:pt>
                <c:pt idx="368">
                  <c:v>0.85297037660202379</c:v>
                </c:pt>
                <c:pt idx="369">
                  <c:v>0.85423638581873462</c:v>
                </c:pt>
                <c:pt idx="370">
                  <c:v>0.85549068044148735</c:v>
                </c:pt>
                <c:pt idx="371">
                  <c:v>0.85673336849953308</c:v>
                </c:pt>
                <c:pt idx="372">
                  <c:v>0.85796455719531373</c:v>
                </c:pt>
                <c:pt idx="373">
                  <c:v>0.85918435290481021</c:v>
                </c:pt>
                <c:pt idx="374">
                  <c:v>0.86039286117811054</c:v>
                </c:pt>
                <c:pt idx="375">
                  <c:v>0.86159018674018883</c:v>
                </c:pt>
                <c:pt idx="376">
                  <c:v>0.86277643349189037</c:v>
                </c:pt>
                <c:pt idx="377">
                  <c:v>0.86395170451111258</c:v>
                </c:pt>
                <c:pt idx="378">
                  <c:v>0.86511610205417533</c:v>
                </c:pt>
                <c:pt idx="379">
                  <c:v>0.86626972755737408</c:v>
                </c:pt>
                <c:pt idx="380">
                  <c:v>0.8674126816387091</c:v>
                </c:pt>
                <c:pt idx="381">
                  <c:v>0.86854506409978072</c:v>
                </c:pt>
                <c:pt idx="382">
                  <c:v>0.86966697392785064</c:v>
                </c:pt>
                <c:pt idx="383">
                  <c:v>0.87077850929805534</c:v>
                </c:pt>
                <c:pt idx="384">
                  <c:v>0.87187976757577113</c:v>
                </c:pt>
                <c:pt idx="385">
                  <c:v>0.87297084531912161</c:v>
                </c:pt>
                <c:pt idx="386">
                  <c:v>0.87405183828162425</c:v>
                </c:pt>
                <c:pt idx="387">
                  <c:v>0.87512284141496666</c:v>
                </c:pt>
                <c:pt idx="388">
                  <c:v>0.87618394887191164</c:v>
                </c:pt>
                <c:pt idx="389">
                  <c:v>0.87723525400932156</c:v>
                </c:pt>
                <c:pt idx="390">
                  <c:v>0.8782768493912998</c:v>
                </c:pt>
                <c:pt idx="391">
                  <c:v>0.87930882679244116</c:v>
                </c:pt>
                <c:pt idx="392">
                  <c:v>0.88033127720119131</c:v>
                </c:pt>
                <c:pt idx="393">
                  <c:v>0.8813442908233039</c:v>
                </c:pt>
                <c:pt idx="394">
                  <c:v>0.88234795708539648</c:v>
                </c:pt>
                <c:pt idx="395">
                  <c:v>0.88334236463859717</c:v>
                </c:pt>
                <c:pt idx="396">
                  <c:v>0.88432760136227939</c:v>
                </c:pt>
                <c:pt idx="397">
                  <c:v>0.88530375436788011</c:v>
                </c:pt>
                <c:pt idx="398">
                  <c:v>0.88627091000279701</c:v>
                </c:pt>
                <c:pt idx="399">
                  <c:v>0.88722915385436107</c:v>
                </c:pt>
                <c:pt idx="400">
                  <c:v>0.88817857075388096</c:v>
                </c:pt>
                <c:pt idx="401">
                  <c:v>0.88911924478075399</c:v>
                </c:pt>
                <c:pt idx="402">
                  <c:v>0.89005125926664252</c:v>
                </c:pt>
                <c:pt idx="403">
                  <c:v>0.89097469679970986</c:v>
                </c:pt>
                <c:pt idx="404">
                  <c:v>0.89188963922891396</c:v>
                </c:pt>
                <c:pt idx="405">
                  <c:v>0.89279616766835379</c:v>
                </c:pt>
                <c:pt idx="406">
                  <c:v>0.893694362501668</c:v>
                </c:pt>
                <c:pt idx="407">
                  <c:v>0.89458430338647987</c:v>
                </c:pt>
                <c:pt idx="408">
                  <c:v>0.89546606925888639</c:v>
                </c:pt>
                <c:pt idx="409">
                  <c:v>0.89633973833799008</c:v>
                </c:pt>
                <c:pt idx="410">
                  <c:v>0.89720538813046924</c:v>
                </c:pt>
                <c:pt idx="411">
                  <c:v>0.89806309543518315</c:v>
                </c:pt>
                <c:pt idx="412">
                  <c:v>0.89891293634781244</c:v>
                </c:pt>
                <c:pt idx="413">
                  <c:v>0.89975498626552819</c:v>
                </c:pt>
                <c:pt idx="414">
                  <c:v>0.90058931989169166</c:v>
                </c:pt>
                <c:pt idx="415">
                  <c:v>0.90141601124057757</c:v>
                </c:pt>
                <c:pt idx="416">
                  <c:v>0.90223513364212327</c:v>
                </c:pt>
                <c:pt idx="417">
                  <c:v>0.90304675974669735</c:v>
                </c:pt>
                <c:pt idx="418">
                  <c:v>0.90385096152988953</c:v>
                </c:pt>
                <c:pt idx="419">
                  <c:v>0.904647810297315</c:v>
                </c:pt>
                <c:pt idx="420">
                  <c:v>0.9054373766894368</c:v>
                </c:pt>
                <c:pt idx="421">
                  <c:v>0.90621973068639927</c:v>
                </c:pt>
                <c:pt idx="422">
                  <c:v>0.90699494161287397</c:v>
                </c:pt>
                <c:pt idx="423">
                  <c:v>0.90776307814291357</c:v>
                </c:pt>
                <c:pt idx="424">
                  <c:v>0.90852420830481595</c:v>
                </c:pt>
                <c:pt idx="425">
                  <c:v>0.90927839948599165</c:v>
                </c:pt>
                <c:pt idx="426">
                  <c:v>0.91002571843783731</c:v>
                </c:pt>
                <c:pt idx="427">
                  <c:v>0.91076623128061163</c:v>
                </c:pt>
                <c:pt idx="428">
                  <c:v>0.91150000350831206</c:v>
                </c:pt>
                <c:pt idx="429">
                  <c:v>0.912227099993552</c:v>
                </c:pt>
                <c:pt idx="430">
                  <c:v>0.91294758499243589</c:v>
                </c:pt>
                <c:pt idx="431">
                  <c:v>0.91366152214943164</c:v>
                </c:pt>
                <c:pt idx="432">
                  <c:v>0.91436897450223831</c:v>
                </c:pt>
                <c:pt idx="433">
                  <c:v>0.91507000448664932</c:v>
                </c:pt>
                <c:pt idx="434">
                  <c:v>0.91576467394140737</c:v>
                </c:pt>
                <c:pt idx="435">
                  <c:v>0.91645304411305295</c:v>
                </c:pt>
                <c:pt idx="436">
                  <c:v>0.91713517566076241</c:v>
                </c:pt>
                <c:pt idx="437">
                  <c:v>0.91781112866117742</c:v>
                </c:pt>
                <c:pt idx="438">
                  <c:v>0.91848096261322199</c:v>
                </c:pt>
                <c:pt idx="439">
                  <c:v>0.91914473644290784</c:v>
                </c:pt>
                <c:pt idx="440">
                  <c:v>0.91980250850812628</c:v>
                </c:pt>
                <c:pt idx="441">
                  <c:v>0.92045433660342746</c:v>
                </c:pt>
                <c:pt idx="442">
                  <c:v>0.92110027796478244</c:v>
                </c:pt>
                <c:pt idx="443">
                  <c:v>0.92174038927433133</c:v>
                </c:pt>
                <c:pt idx="444">
                  <c:v>0.92237472666511455</c:v>
                </c:pt>
                <c:pt idx="445">
                  <c:v>0.92300334572578557</c:v>
                </c:pt>
                <c:pt idx="446">
                  <c:v>0.92362630150530733</c:v>
                </c:pt>
                <c:pt idx="447">
                  <c:v>0.92424364851762875</c:v>
                </c:pt>
                <c:pt idx="448">
                  <c:v>0.92485544074634196</c:v>
                </c:pt>
                <c:pt idx="449">
                  <c:v>0.92546173164931955</c:v>
                </c:pt>
                <c:pt idx="450">
                  <c:v>0.92606257416333104</c:v>
                </c:pt>
                <c:pt idx="451">
                  <c:v>0.92665802070863823</c:v>
                </c:pt>
                <c:pt idx="452">
                  <c:v>0.92724812319356875</c:v>
                </c:pt>
                <c:pt idx="453">
                  <c:v>0.92783293301906644</c:v>
                </c:pt>
                <c:pt idx="454">
                  <c:v>0.92841250108321982</c:v>
                </c:pt>
                <c:pt idx="455">
                  <c:v>0.92898687778576661</c:v>
                </c:pt>
                <c:pt idx="456">
                  <c:v>0.9295561130325749</c:v>
                </c:pt>
                <c:pt idx="457">
                  <c:v>0.93012025624009897</c:v>
                </c:pt>
                <c:pt idx="458">
                  <c:v>0.93067935633981214</c:v>
                </c:pt>
                <c:pt idx="459">
                  <c:v>0.93123346178261257</c:v>
                </c:pt>
                <c:pt idx="460">
                  <c:v>0.93178262054320582</c:v>
                </c:pt>
                <c:pt idx="461">
                  <c:v>0.9323268801244593</c:v>
                </c:pt>
                <c:pt idx="462">
                  <c:v>0.93286628756173251</c:v>
                </c:pt>
                <c:pt idx="463">
                  <c:v>0.93340088942717991</c:v>
                </c:pt>
                <c:pt idx="464">
                  <c:v>0.93393073183402775</c:v>
                </c:pt>
                <c:pt idx="465">
                  <c:v>0.93445586044082263</c:v>
                </c:pt>
                <c:pt idx="466">
                  <c:v>0.93497632045565504</c:v>
                </c:pt>
                <c:pt idx="467">
                  <c:v>0.9354921566403529</c:v>
                </c:pt>
                <c:pt idx="468">
                  <c:v>0.93600341331464998</c:v>
                </c:pt>
                <c:pt idx="469">
                  <c:v>0.93651013436032426</c:v>
                </c:pt>
                <c:pt idx="470">
                  <c:v>0.93701236322530979</c:v>
                </c:pt>
                <c:pt idx="471">
                  <c:v>0.93751014292777968</c:v>
                </c:pt>
                <c:pt idx="472">
                  <c:v>0.93800351606020094</c:v>
                </c:pt>
                <c:pt idx="473">
                  <c:v>0.93849252479336054</c:v>
                </c:pt>
                <c:pt idx="474">
                  <c:v>0.93897721088036334</c:v>
                </c:pt>
                <c:pt idx="475">
                  <c:v>0.93945761566060115</c:v>
                </c:pt>
                <c:pt idx="476">
                  <c:v>0.93993378006369188</c:v>
                </c:pt>
                <c:pt idx="477">
                  <c:v>0.94040574461339221</c:v>
                </c:pt>
                <c:pt idx="478">
                  <c:v>0.94087354943147894</c:v>
                </c:pt>
                <c:pt idx="479">
                  <c:v>0.94133723424160176</c:v>
                </c:pt>
                <c:pt idx="480">
                  <c:v>0.94179683837310835</c:v>
                </c:pt>
                <c:pt idx="481">
                  <c:v>0.94225240076483829</c:v>
                </c:pt>
                <c:pt idx="482">
                  <c:v>0.94270395996888934</c:v>
                </c:pt>
                <c:pt idx="483">
                  <c:v>0.94315155415435359</c:v>
                </c:pt>
                <c:pt idx="484">
                  <c:v>0.94359522111102523</c:v>
                </c:pt>
                <c:pt idx="485">
                  <c:v>0.94403499825307802</c:v>
                </c:pt>
                <c:pt idx="486">
                  <c:v>0.94447092262271437</c:v>
                </c:pt>
                <c:pt idx="487">
                  <c:v>0.94490303089378547</c:v>
                </c:pt>
                <c:pt idx="488">
                  <c:v>0.94533135937538049</c:v>
                </c:pt>
                <c:pt idx="489">
                  <c:v>0.94575594401538932</c:v>
                </c:pt>
                <c:pt idx="490">
                  <c:v>0.94617682040403395</c:v>
                </c:pt>
                <c:pt idx="491">
                  <c:v>0.94659402377737178</c:v>
                </c:pt>
                <c:pt idx="492">
                  <c:v>0.94700758902076931</c:v>
                </c:pt>
                <c:pt idx="493">
                  <c:v>0.94741755067234834</c:v>
                </c:pt>
                <c:pt idx="494">
                  <c:v>0.94782394292640137</c:v>
                </c:pt>
                <c:pt idx="495">
                  <c:v>0.94822679963677892</c:v>
                </c:pt>
                <c:pt idx="496">
                  <c:v>0.94862615432024877</c:v>
                </c:pt>
                <c:pt idx="497">
                  <c:v>0.94902204015982561</c:v>
                </c:pt>
                <c:pt idx="498">
                  <c:v>0.94941449000807288</c:v>
                </c:pt>
                <c:pt idx="499">
                  <c:v>0.94980353639037518</c:v>
                </c:pt>
                <c:pt idx="500">
                  <c:v>0.95018921150818336</c:v>
                </c:pt>
                <c:pt idx="501">
                  <c:v>0.95057154724223047</c:v>
                </c:pt>
                <c:pt idx="502">
                  <c:v>0.95095057515572023</c:v>
                </c:pt>
                <c:pt idx="503">
                  <c:v>0.9513263264974865</c:v>
                </c:pt>
                <c:pt idx="504">
                  <c:v>0.95169883220512652</c:v>
                </c:pt>
                <c:pt idx="505">
                  <c:v>0.95206812290810405</c:v>
                </c:pt>
                <c:pt idx="506">
                  <c:v>0.95243422893082652</c:v>
                </c:pt>
                <c:pt idx="507">
                  <c:v>0.95279718029569449</c:v>
                </c:pt>
                <c:pt idx="508">
                  <c:v>0.95315700672612214</c:v>
                </c:pt>
                <c:pt idx="509">
                  <c:v>0.95351373764953329</c:v>
                </c:pt>
                <c:pt idx="510">
                  <c:v>0.95386740220032662</c:v>
                </c:pt>
                <c:pt idx="511">
                  <c:v>0.95421802922281729</c:v>
                </c:pt>
                <c:pt idx="512">
                  <c:v>0.9545656472741495</c:v>
                </c:pt>
                <c:pt idx="513">
                  <c:v>0.9549102846271833</c:v>
                </c:pt>
                <c:pt idx="514">
                  <c:v>0.95525196927335432</c:v>
                </c:pt>
                <c:pt idx="515">
                  <c:v>0.95559072892550723</c:v>
                </c:pt>
                <c:pt idx="516">
                  <c:v>0.95592659102070365</c:v>
                </c:pt>
                <c:pt idx="517">
                  <c:v>0.95625958272300227</c:v>
                </c:pt>
                <c:pt idx="518">
                  <c:v>0.9565897309262148</c:v>
                </c:pt>
                <c:pt idx="519">
                  <c:v>0.95691706225663498</c:v>
                </c:pt>
                <c:pt idx="520">
                  <c:v>0.95724160307574202</c:v>
                </c:pt>
                <c:pt idx="521">
                  <c:v>0.95756337948287984</c:v>
                </c:pt>
                <c:pt idx="522">
                  <c:v>0.95788241731790869</c:v>
                </c:pt>
                <c:pt idx="523">
                  <c:v>0.95819874216383383</c:v>
                </c:pt>
                <c:pt idx="524">
                  <c:v>0.95851237934940814</c:v>
                </c:pt>
                <c:pt idx="525">
                  <c:v>0.95882335395170992</c:v>
                </c:pt>
                <c:pt idx="526">
                  <c:v>0.95913169079869642</c:v>
                </c:pt>
                <c:pt idx="527">
                  <c:v>0.95943741447173259</c:v>
                </c:pt>
                <c:pt idx="528">
                  <c:v>0.95974054930809594</c:v>
                </c:pt>
                <c:pt idx="529">
                  <c:v>0.96004111940345638</c:v>
                </c:pt>
                <c:pt idx="530">
                  <c:v>0.96033914861433378</c:v>
                </c:pt>
                <c:pt idx="531">
                  <c:v>0.9606346605605296</c:v>
                </c:pt>
                <c:pt idx="532">
                  <c:v>0.96092767862753647</c:v>
                </c:pt>
                <c:pt idx="533">
                  <c:v>0.96121822596892448</c:v>
                </c:pt>
                <c:pt idx="534">
                  <c:v>0.96150632550870241</c:v>
                </c:pt>
                <c:pt idx="535">
                  <c:v>0.96179199994365838</c:v>
                </c:pt>
                <c:pt idx="536">
                  <c:v>0.9620752717456752</c:v>
                </c:pt>
                <c:pt idx="537">
                  <c:v>0.96235616316402528</c:v>
                </c:pt>
                <c:pt idx="538">
                  <c:v>0.96263469622764086</c:v>
                </c:pt>
                <c:pt idx="539">
                  <c:v>0.9629108927473633</c:v>
                </c:pt>
                <c:pt idx="540">
                  <c:v>0.96318477431816985</c:v>
                </c:pt>
                <c:pt idx="541">
                  <c:v>0.96345636232137821</c:v>
                </c:pt>
                <c:pt idx="542">
                  <c:v>0.96372567792682917</c:v>
                </c:pt>
                <c:pt idx="543">
                  <c:v>0.96399274209504804</c:v>
                </c:pt>
                <c:pt idx="544">
                  <c:v>0.9642575755793843</c:v>
                </c:pt>
                <c:pt idx="545">
                  <c:v>0.96452019892812968</c:v>
                </c:pt>
                <c:pt idx="546">
                  <c:v>0.96478063248661594</c:v>
                </c:pt>
                <c:pt idx="547">
                  <c:v>0.96503889639929052</c:v>
                </c:pt>
                <c:pt idx="548">
                  <c:v>0.96529501061177281</c:v>
                </c:pt>
                <c:pt idx="549">
                  <c:v>0.96554899487288859</c:v>
                </c:pt>
                <c:pt idx="550">
                  <c:v>0.96580086873668458</c:v>
                </c:pt>
                <c:pt idx="551">
                  <c:v>0.96605065156442282</c:v>
                </c:pt>
                <c:pt idx="552">
                  <c:v>0.96629836252655499</c:v>
                </c:pt>
                <c:pt idx="553">
                  <c:v>0.96654402060467637</c:v>
                </c:pt>
                <c:pt idx="554">
                  <c:v>0.96678764459346067</c:v>
                </c:pt>
                <c:pt idx="555">
                  <c:v>0.96702925310257482</c:v>
                </c:pt>
                <c:pt idx="556">
                  <c:v>0.96726886455857497</c:v>
                </c:pt>
                <c:pt idx="557">
                  <c:v>0.96750649720678239</c:v>
                </c:pt>
                <c:pt idx="558">
                  <c:v>0.96774216911314137</c:v>
                </c:pt>
                <c:pt idx="559">
                  <c:v>0.96797589816605734</c:v>
                </c:pt>
                <c:pt idx="560">
                  <c:v>0.96820770207821694</c:v>
                </c:pt>
                <c:pt idx="561">
                  <c:v>0.96843759838838883</c:v>
                </c:pt>
                <c:pt idx="562">
                  <c:v>0.96866560446320749</c:v>
                </c:pt>
                <c:pt idx="563">
                  <c:v>0.96889173749893698</c:v>
                </c:pt>
                <c:pt idx="564">
                  <c:v>0.96911601452321827</c:v>
                </c:pt>
                <c:pt idx="565">
                  <c:v>0.96933845239679783</c:v>
                </c:pt>
                <c:pt idx="566">
                  <c:v>0.96955906781523848</c:v>
                </c:pt>
                <c:pt idx="567">
                  <c:v>0.96977787731061371</c:v>
                </c:pt>
                <c:pt idx="568">
                  <c:v>0.96999489725318311</c:v>
                </c:pt>
                <c:pt idx="569">
                  <c:v>0.97021014385305171</c:v>
                </c:pt>
                <c:pt idx="570">
                  <c:v>0.97042363316181235</c:v>
                </c:pt>
                <c:pt idx="571">
                  <c:v>0.97063538107416958</c:v>
                </c:pt>
                <c:pt idx="572">
                  <c:v>0.97084540332954938</c:v>
                </c:pt>
                <c:pt idx="573">
                  <c:v>0.97105371551369002</c:v>
                </c:pt>
                <c:pt idx="574">
                  <c:v>0.97126033306021742</c:v>
                </c:pt>
                <c:pt idx="575">
                  <c:v>0.97146527125220494</c:v>
                </c:pt>
                <c:pt idx="576">
                  <c:v>0.97166854522371537</c:v>
                </c:pt>
                <c:pt idx="577">
                  <c:v>0.9718701699613288</c:v>
                </c:pt>
                <c:pt idx="578">
                  <c:v>0.97207016030565319</c:v>
                </c:pt>
                <c:pt idx="579">
                  <c:v>0.97226853095282051</c:v>
                </c:pt>
                <c:pt idx="580">
                  <c:v>0.97246529645596658</c:v>
                </c:pt>
                <c:pt idx="581">
                  <c:v>0.97266047122669563</c:v>
                </c:pt>
                <c:pt idx="582">
                  <c:v>0.9728540695365302</c:v>
                </c:pt>
                <c:pt idx="583">
                  <c:v>0.97304610551834525</c:v>
                </c:pt>
                <c:pt idx="584">
                  <c:v>0.97323659316778843</c:v>
                </c:pt>
                <c:pt idx="585">
                  <c:v>0.97342554634468392</c:v>
                </c:pt>
                <c:pt idx="586">
                  <c:v>0.97361297877442388</c:v>
                </c:pt>
                <c:pt idx="587">
                  <c:v>0.97379890404934311</c:v>
                </c:pt>
                <c:pt idx="588">
                  <c:v>0.97398333563008122</c:v>
                </c:pt>
                <c:pt idx="589">
                  <c:v>0.97416628684692963</c:v>
                </c:pt>
                <c:pt idx="590">
                  <c:v>0.97434777090116476</c:v>
                </c:pt>
                <c:pt idx="591">
                  <c:v>0.97452780086636781</c:v>
                </c:pt>
                <c:pt idx="592">
                  <c:v>0.97470638968972945</c:v>
                </c:pt>
                <c:pt idx="593">
                  <c:v>0.97488355019334261</c:v>
                </c:pt>
                <c:pt idx="594">
                  <c:v>0.97505929507548084</c:v>
                </c:pt>
                <c:pt idx="595">
                  <c:v>0.97523363691186282</c:v>
                </c:pt>
                <c:pt idx="596">
                  <c:v>0.97540658815690473</c:v>
                </c:pt>
                <c:pt idx="597">
                  <c:v>0.9755781611449591</c:v>
                </c:pt>
                <c:pt idx="598">
                  <c:v>0.97574836809154031</c:v>
                </c:pt>
                <c:pt idx="599">
                  <c:v>0.97591722109453793</c:v>
                </c:pt>
                <c:pt idx="600">
                  <c:v>0.97608473213541691</c:v>
                </c:pt>
                <c:pt idx="601">
                  <c:v>0.97625091308040535</c:v>
                </c:pt>
                <c:pt idx="602">
                  <c:v>0.97641577568166982</c:v>
                </c:pt>
                <c:pt idx="603">
                  <c:v>0.9765793315784782</c:v>
                </c:pt>
                <c:pt idx="604">
                  <c:v>0.97674159229835111</c:v>
                </c:pt>
                <c:pt idx="605">
                  <c:v>0.97690256925819963</c:v>
                </c:pt>
                <c:pt idx="606">
                  <c:v>0.97706227376545329</c:v>
                </c:pt>
                <c:pt idx="607">
                  <c:v>0.97722071701917423</c:v>
                </c:pt>
                <c:pt idx="608">
                  <c:v>0.97737791011116082</c:v>
                </c:pt>
                <c:pt idx="609">
                  <c:v>0.97753386402703968</c:v>
                </c:pt>
                <c:pt idx="610">
                  <c:v>0.97768858964734506</c:v>
                </c:pt>
                <c:pt idx="611">
                  <c:v>0.97784209774858899</c:v>
                </c:pt>
                <c:pt idx="612">
                  <c:v>0.97799439900431806</c:v>
                </c:pt>
                <c:pt idx="613">
                  <c:v>0.97814550398616018</c:v>
                </c:pt>
                <c:pt idx="614">
                  <c:v>0.97829542316486107</c:v>
                </c:pt>
                <c:pt idx="615">
                  <c:v>0.97844416691130753</c:v>
                </c:pt>
                <c:pt idx="616">
                  <c:v>0.97859174549754258</c:v>
                </c:pt>
                <c:pt idx="617">
                  <c:v>0.97873816909776845</c:v>
                </c:pt>
                <c:pt idx="618">
                  <c:v>0.97888344778933922</c:v>
                </c:pt>
                <c:pt idx="619">
                  <c:v>0.9790275915537433</c:v>
                </c:pt>
                <c:pt idx="620">
                  <c:v>0.97917061027757546</c:v>
                </c:pt>
                <c:pt idx="621">
                  <c:v>0.97931251375349837</c:v>
                </c:pt>
                <c:pt idx="622">
                  <c:v>0.97945331168119498</c:v>
                </c:pt>
                <c:pt idx="623">
                  <c:v>0.97959301366830942</c:v>
                </c:pt>
                <c:pt idx="624">
                  <c:v>0.97973162923137913</c:v>
                </c:pt>
                <c:pt idx="625">
                  <c:v>0.97986916779675726</c:v>
                </c:pt>
                <c:pt idx="626">
                  <c:v>0.98000563870152391</c:v>
                </c:pt>
                <c:pt idx="627">
                  <c:v>0.9801410511943901</c:v>
                </c:pt>
                <c:pt idx="628">
                  <c:v>0.98027541443659016</c:v>
                </c:pt>
                <c:pt idx="629">
                  <c:v>0.98040873750276591</c:v>
                </c:pt>
                <c:pt idx="630">
                  <c:v>0.98054102938184096</c:v>
                </c:pt>
                <c:pt idx="631">
                  <c:v>0.9806722989778861</c:v>
                </c:pt>
                <c:pt idx="632">
                  <c:v>0.9808025551109758</c:v>
                </c:pt>
                <c:pt idx="633">
                  <c:v>0.98093180651803502</c:v>
                </c:pt>
                <c:pt idx="634">
                  <c:v>0.981060061853678</c:v>
                </c:pt>
                <c:pt idx="635">
                  <c:v>0.9811873296910375</c:v>
                </c:pt>
                <c:pt idx="636">
                  <c:v>0.98131361852258536</c:v>
                </c:pt>
                <c:pt idx="637">
                  <c:v>0.98143893676094529</c:v>
                </c:pt>
                <c:pt idx="638">
                  <c:v>0.981563292739696</c:v>
                </c:pt>
                <c:pt idx="639">
                  <c:v>0.98168669471416647</c:v>
                </c:pt>
                <c:pt idx="640">
                  <c:v>0.98180915086222287</c:v>
                </c:pt>
                <c:pt idx="641">
                  <c:v>0.98193066928504691</c:v>
                </c:pt>
                <c:pt idx="642">
                  <c:v>0.98205125800790682</c:v>
                </c:pt>
                <c:pt idx="643">
                  <c:v>0.98217092498091874</c:v>
                </c:pt>
                <c:pt idx="644">
                  <c:v>0.98228967807980161</c:v>
                </c:pt>
                <c:pt idx="645">
                  <c:v>0.9824075251066231</c:v>
                </c:pt>
                <c:pt idx="646">
                  <c:v>0.98252447379053875</c:v>
                </c:pt>
                <c:pt idx="647">
                  <c:v>0.98264053178852195</c:v>
                </c:pt>
                <c:pt idx="648">
                  <c:v>0.98275570668608769</c:v>
                </c:pt>
                <c:pt idx="649">
                  <c:v>0.98287000599800733</c:v>
                </c:pt>
                <c:pt idx="650">
                  <c:v>0.98298343716901737</c:v>
                </c:pt>
                <c:pt idx="651">
                  <c:v>0.98309600757451943</c:v>
                </c:pt>
                <c:pt idx="652">
                  <c:v>0.98320772452127358</c:v>
                </c:pt>
                <c:pt idx="653">
                  <c:v>0.9833185952480844</c:v>
                </c:pt>
                <c:pt idx="654">
                  <c:v>0.98342862692647948</c:v>
                </c:pt>
                <c:pt idx="655">
                  <c:v>0.98353782666138123</c:v>
                </c:pt>
                <c:pt idx="656">
                  <c:v>0.98364620149177151</c:v>
                </c:pt>
                <c:pt idx="657">
                  <c:v>0.98375375839134849</c:v>
                </c:pt>
                <c:pt idx="658">
                  <c:v>0.98386050426917859</c:v>
                </c:pt>
                <c:pt idx="659">
                  <c:v>0.98396644597033944</c:v>
                </c:pt>
                <c:pt idx="660">
                  <c:v>0.98407159027655711</c:v>
                </c:pt>
                <c:pt idx="661">
                  <c:v>0.98417594390683705</c:v>
                </c:pt>
                <c:pt idx="662">
                  <c:v>0.98427951351808751</c:v>
                </c:pt>
                <c:pt idx="663">
                  <c:v>0.98438230570573682</c:v>
                </c:pt>
                <c:pt idx="664">
                  <c:v>0.98448432700434463</c:v>
                </c:pt>
                <c:pt idx="665">
                  <c:v>0.98458558388820627</c:v>
                </c:pt>
                <c:pt idx="666">
                  <c:v>0.98468608277195047</c:v>
                </c:pt>
                <c:pt idx="667">
                  <c:v>0.98478583001113207</c:v>
                </c:pt>
                <c:pt idx="668">
                  <c:v>0.98488483190281673</c:v>
                </c:pt>
                <c:pt idx="669">
                  <c:v>0.98498309468616152</c:v>
                </c:pt>
                <c:pt idx="670">
                  <c:v>0.98508062454298773</c:v>
                </c:pt>
                <c:pt idx="671">
                  <c:v>0.98517742759834848</c:v>
                </c:pt>
                <c:pt idx="672">
                  <c:v>0.98527350992109064</c:v>
                </c:pt>
                <c:pt idx="673">
                  <c:v>0.98536887752441038</c:v>
                </c:pt>
                <c:pt idx="674">
                  <c:v>0.98546353636640305</c:v>
                </c:pt>
                <c:pt idx="675">
                  <c:v>0.98555749235060774</c:v>
                </c:pt>
                <c:pt idx="676">
                  <c:v>0.98565075132654489</c:v>
                </c:pt>
                <c:pt idx="677">
                  <c:v>0.98574331909025059</c:v>
                </c:pt>
                <c:pt idx="678">
                  <c:v>0.98583520138480241</c:v>
                </c:pt>
                <c:pt idx="679">
                  <c:v>0.98592640390084252</c:v>
                </c:pt>
                <c:pt idx="680">
                  <c:v>0.98601693227709331</c:v>
                </c:pt>
                <c:pt idx="681">
                  <c:v>0.98610679210086871</c:v>
                </c:pt>
                <c:pt idx="682">
                  <c:v>0.98619598890857996</c:v>
                </c:pt>
                <c:pt idx="683">
                  <c:v>0.98628452818623602</c:v>
                </c:pt>
                <c:pt idx="684">
                  <c:v>0.98637241536993858</c:v>
                </c:pt>
                <c:pt idx="685">
                  <c:v>0.98645965584637252</c:v>
                </c:pt>
                <c:pt idx="686">
                  <c:v>0.98654625495329062</c:v>
                </c:pt>
                <c:pt idx="687">
                  <c:v>0.98663221797999368</c:v>
                </c:pt>
                <c:pt idx="688">
                  <c:v>0.98671755016780538</c:v>
                </c:pt>
                <c:pt idx="689">
                  <c:v>0.98680225671054234</c:v>
                </c:pt>
                <c:pt idx="690">
                  <c:v>0.98688634275497944</c:v>
                </c:pt>
                <c:pt idx="691">
                  <c:v>0.98696981340130985</c:v>
                </c:pt>
                <c:pt idx="692">
                  <c:v>0.98705267370360061</c:v>
                </c:pt>
                <c:pt idx="693">
                  <c:v>0.98713492867024377</c:v>
                </c:pt>
                <c:pt idx="694">
                  <c:v>0.9872165832644022</c:v>
                </c:pt>
                <c:pt idx="695">
                  <c:v>0.98729764240445128</c:v>
                </c:pt>
                <c:pt idx="696">
                  <c:v>0.98737811096441597</c:v>
                </c:pt>
                <c:pt idx="697">
                  <c:v>0.98745799377440291</c:v>
                </c:pt>
                <c:pt idx="698">
                  <c:v>0.98753729562102843</c:v>
                </c:pt>
                <c:pt idx="699">
                  <c:v>0.98761602124784242</c:v>
                </c:pt>
                <c:pt idx="700">
                  <c:v>0.98769417535574711</c:v>
                </c:pt>
                <c:pt idx="701">
                  <c:v>0.98777176260341215</c:v>
                </c:pt>
                <c:pt idx="702">
                  <c:v>0.98784878760768469</c:v>
                </c:pt>
                <c:pt idx="703">
                  <c:v>0.98792525494399641</c:v>
                </c:pt>
                <c:pt idx="704">
                  <c:v>0.98800116914676472</c:v>
                </c:pt>
                <c:pt idx="705">
                  <c:v>0.9880765347097914</c:v>
                </c:pt>
                <c:pt idx="706">
                  <c:v>0.98815135608665594</c:v>
                </c:pt>
                <c:pt idx="707">
                  <c:v>0.98822563769110583</c:v>
                </c:pt>
                <c:pt idx="708">
                  <c:v>0.98829938389744187</c:v>
                </c:pt>
                <c:pt idx="709">
                  <c:v>0.9883725990408998</c:v>
                </c:pt>
                <c:pt idx="710">
                  <c:v>0.98844528741802895</c:v>
                </c:pt>
                <c:pt idx="711">
                  <c:v>0.98851745328706531</c:v>
                </c:pt>
                <c:pt idx="712">
                  <c:v>0.9885891008683021</c:v>
                </c:pt>
                <c:pt idx="713">
                  <c:v>0.98866023434445616</c:v>
                </c:pt>
                <c:pt idx="714">
                  <c:v>0.9887308578610301</c:v>
                </c:pt>
                <c:pt idx="715">
                  <c:v>0.98880097552667123</c:v>
                </c:pt>
                <c:pt idx="716">
                  <c:v>0.98887059141352696</c:v>
                </c:pt>
                <c:pt idx="717">
                  <c:v>0.98893970955759614</c:v>
                </c:pt>
                <c:pt idx="718">
                  <c:v>0.9890083339590765</c:v>
                </c:pt>
                <c:pt idx="719">
                  <c:v>0.98907646858270981</c:v>
                </c:pt>
                <c:pt idx="720">
                  <c:v>0.98914411735812191</c:v>
                </c:pt>
                <c:pt idx="721">
                  <c:v>0.98921128418016024</c:v>
                </c:pt>
                <c:pt idx="722">
                  <c:v>0.98927797290922781</c:v>
                </c:pt>
                <c:pt idx="723">
                  <c:v>0.98934418737161323</c:v>
                </c:pt>
                <c:pt idx="724">
                  <c:v>0.98940993135981836</c:v>
                </c:pt>
                <c:pt idx="725">
                  <c:v>0.9894752086328813</c:v>
                </c:pt>
                <c:pt idx="726">
                  <c:v>0.98954002291669729</c:v>
                </c:pt>
                <c:pt idx="727">
                  <c:v>0.98960437790433553</c:v>
                </c:pt>
                <c:pt idx="728">
                  <c:v>0.9896682772563532</c:v>
                </c:pt>
                <c:pt idx="729">
                  <c:v>0.98973172460110592</c:v>
                </c:pt>
                <c:pt idx="730">
                  <c:v>0.98979472353505538</c:v>
                </c:pt>
                <c:pt idx="731">
                  <c:v>0.98985727762307385</c:v>
                </c:pt>
                <c:pt idx="732">
                  <c:v>0.9899193903987451</c:v>
                </c:pt>
                <c:pt idx="733">
                  <c:v>0.98998106536466279</c:v>
                </c:pt>
                <c:pt idx="734">
                  <c:v>0.99004230599272547</c:v>
                </c:pt>
                <c:pt idx="735">
                  <c:v>0.99010311572442911</c:v>
                </c:pt>
                <c:pt idx="736">
                  <c:v>0.99016349797115555</c:v>
                </c:pt>
                <c:pt idx="737">
                  <c:v>0.99022345611445983</c:v>
                </c:pt>
                <c:pt idx="738">
                  <c:v>0.99028299350635196</c:v>
                </c:pt>
                <c:pt idx="739">
                  <c:v>0.99034211346957912</c:v>
                </c:pt>
                <c:pt idx="740">
                  <c:v>0.99040081929790191</c:v>
                </c:pt>
                <c:pt idx="741">
                  <c:v>0.99045911425636968</c:v>
                </c:pt>
                <c:pt idx="742">
                  <c:v>0.99051700158159262</c:v>
                </c:pt>
                <c:pt idx="743">
                  <c:v>0.99057448448201069</c:v>
                </c:pt>
                <c:pt idx="744">
                  <c:v>0.9906315661381605</c:v>
                </c:pt>
                <c:pt idx="745">
                  <c:v>0.99068824970293878</c:v>
                </c:pt>
                <c:pt idx="746">
                  <c:v>0.9907445383018636</c:v>
                </c:pt>
                <c:pt idx="747">
                  <c:v>0.99080043503333304</c:v>
                </c:pt>
                <c:pt idx="748">
                  <c:v>0.99085594296888102</c:v>
                </c:pt>
                <c:pt idx="749">
                  <c:v>0.99091106515343053</c:v>
                </c:pt>
                <c:pt idx="750">
                  <c:v>0.99096580460554429</c:v>
                </c:pt>
                <c:pt idx="751">
                  <c:v>0.99102016431767326</c:v>
                </c:pt>
                <c:pt idx="752">
                  <c:v>0.99107414725640219</c:v>
                </c:pt>
                <c:pt idx="753">
                  <c:v>0.99112775636269279</c:v>
                </c:pt>
                <c:pt idx="754">
                  <c:v>0.99118099455212472</c:v>
                </c:pt>
                <c:pt idx="755">
                  <c:v>0.99123386471513353</c:v>
                </c:pt>
                <c:pt idx="756">
                  <c:v>0.99128636971724715</c:v>
                </c:pt>
                <c:pt idx="757">
                  <c:v>0.99133851239931936</c:v>
                </c:pt>
                <c:pt idx="758">
                  <c:v>0.99139029557776048</c:v>
                </c:pt>
                <c:pt idx="759">
                  <c:v>0.99144172204476733</c:v>
                </c:pt>
                <c:pt idx="760">
                  <c:v>0.99149279456854855</c:v>
                </c:pt>
                <c:pt idx="761">
                  <c:v>0.99154351589355028</c:v>
                </c:pt>
                <c:pt idx="762">
                  <c:v>0.99159388874067722</c:v>
                </c:pt>
                <c:pt idx="763">
                  <c:v>0.99164391580751321</c:v>
                </c:pt>
                <c:pt idx="764">
                  <c:v>0.99169359976853833</c:v>
                </c:pt>
                <c:pt idx="765">
                  <c:v>0.99174294327534462</c:v>
                </c:pt>
                <c:pt idx="766">
                  <c:v>0.99179194895684963</c:v>
                </c:pt>
                <c:pt idx="767">
                  <c:v>0.99184061941950752</c:v>
                </c:pt>
                <c:pt idx="768">
                  <c:v>0.99188895724751758</c:v>
                </c:pt>
                <c:pt idx="769">
                  <c:v>0.99193696500303208</c:v>
                </c:pt>
                <c:pt idx="770">
                  <c:v>0.99198464522636076</c:v>
                </c:pt>
                <c:pt idx="771">
                  <c:v>0.99203200043617379</c:v>
                </c:pt>
                <c:pt idx="772">
                  <c:v>0.99207903312970247</c:v>
                </c:pt>
                <c:pt idx="773">
                  <c:v>0.99212574578293844</c:v>
                </c:pt>
                <c:pt idx="774">
                  <c:v>0.99217214085083016</c:v>
                </c:pt>
                <c:pt idx="775">
                  <c:v>0.9922182207674779</c:v>
                </c:pt>
                <c:pt idx="776">
                  <c:v>0.99226398794632742</c:v>
                </c:pt>
                <c:pt idx="777">
                  <c:v>0.99230944478035976</c:v>
                </c:pt>
                <c:pt idx="778">
                  <c:v>0.99235459364228162</c:v>
                </c:pt>
                <c:pt idx="779">
                  <c:v>0.99239943688471177</c:v>
                </c:pt>
                <c:pt idx="780">
                  <c:v>0.992443976840367</c:v>
                </c:pt>
                <c:pt idx="781">
                  <c:v>0.99248821582224545</c:v>
                </c:pt>
                <c:pt idx="782">
                  <c:v>0.99253215612380852</c:v>
                </c:pt>
                <c:pt idx="783">
                  <c:v>0.99257580001916057</c:v>
                </c:pt>
                <c:pt idx="784">
                  <c:v>0.99261914976322763</c:v>
                </c:pt>
                <c:pt idx="785">
                  <c:v>0.99266220759193313</c:v>
                </c:pt>
                <c:pt idx="786">
                  <c:v>0.99270497572237315</c:v>
                </c:pt>
                <c:pt idx="787">
                  <c:v>0.99274745635298911</c:v>
                </c:pt>
                <c:pt idx="788">
                  <c:v>0.99278965166373889</c:v>
                </c:pt>
                <c:pt idx="789">
                  <c:v>0.99283156381626669</c:v>
                </c:pt>
                <c:pt idx="790">
                  <c:v>0.99287319495407056</c:v>
                </c:pt>
                <c:pt idx="791">
                  <c:v>0.99291454720266903</c:v>
                </c:pt>
                <c:pt idx="792">
                  <c:v>0.99295562266976511</c:v>
                </c:pt>
                <c:pt idx="793">
                  <c:v>0.99299642344540995</c:v>
                </c:pt>
                <c:pt idx="794">
                  <c:v>0.99303695160216354</c:v>
                </c:pt>
                <c:pt idx="795">
                  <c:v>0.99307720919525511</c:v>
                </c:pt>
                <c:pt idx="796">
                  <c:v>0.99311719826274047</c:v>
                </c:pt>
                <c:pt idx="797">
                  <c:v>0.99315692082565976</c:v>
                </c:pt>
                <c:pt idx="798">
                  <c:v>0.99319637888819146</c:v>
                </c:pt>
                <c:pt idx="799">
                  <c:v>0.99323557443780675</c:v>
                </c:pt>
                <c:pt idx="800">
                  <c:v>0.99327450944542139</c:v>
                </c:pt>
                <c:pt idx="801">
                  <c:v>0.99331318586554573</c:v>
                </c:pt>
                <c:pt idx="802">
                  <c:v>0.99335160563643499</c:v>
                </c:pt>
                <c:pt idx="803">
                  <c:v>0.99338977068023571</c:v>
                </c:pt>
                <c:pt idx="804">
                  <c:v>0.99342768290313277</c:v>
                </c:pt>
                <c:pt idx="805">
                  <c:v>0.99346534419549348</c:v>
                </c:pt>
                <c:pt idx="806">
                  <c:v>0.99350275643201202</c:v>
                </c:pt>
                <c:pt idx="807">
                  <c:v>0.99353992147185</c:v>
                </c:pt>
                <c:pt idx="808">
                  <c:v>0.9935768411587782</c:v>
                </c:pt>
                <c:pt idx="809">
                  <c:v>0.99361351732131498</c:v>
                </c:pt>
                <c:pt idx="810">
                  <c:v>0.99364995177286497</c:v>
                </c:pt>
                <c:pt idx="811">
                  <c:v>0.99368614631185448</c:v>
                </c:pt>
                <c:pt idx="812">
                  <c:v>0.99372210272186767</c:v>
                </c:pt>
                <c:pt idx="813">
                  <c:v>0.99375782277178004</c:v>
                </c:pt>
                <c:pt idx="814">
                  <c:v>0.99379330821589051</c:v>
                </c:pt>
                <c:pt idx="815">
                  <c:v>0.99382856079405368</c:v>
                </c:pt>
                <c:pt idx="816">
                  <c:v>0.99386358223180893</c:v>
                </c:pt>
                <c:pt idx="817">
                  <c:v>0.99389837424050986</c:v>
                </c:pt>
                <c:pt idx="818">
                  <c:v>0.9939329385174509</c:v>
                </c:pt>
                <c:pt idx="819">
                  <c:v>0.9939672767459945</c:v>
                </c:pt>
                <c:pt idx="820">
                  <c:v>0.9940013905956957</c:v>
                </c:pt>
                <c:pt idx="821">
                  <c:v>0.99403528172242583</c:v>
                </c:pt>
                <c:pt idx="822">
                  <c:v>0.99406895176849552</c:v>
                </c:pt>
                <c:pt idx="823">
                  <c:v>0.99410240236277581</c:v>
                </c:pt>
                <c:pt idx="824">
                  <c:v>0.99413563512081815</c:v>
                </c:pt>
                <c:pt idx="825">
                  <c:v>0.99416865164497459</c:v>
                </c:pt>
                <c:pt idx="826">
                  <c:v>0.99420145352451439</c:v>
                </c:pt>
                <c:pt idx="827">
                  <c:v>0.99423404233574164</c:v>
                </c:pt>
                <c:pt idx="828">
                  <c:v>0.99426641964211082</c:v>
                </c:pt>
                <c:pt idx="829">
                  <c:v>0.99429858699434104</c:v>
                </c:pt>
                <c:pt idx="830">
                  <c:v>0.99433054593053027</c:v>
                </c:pt>
                <c:pt idx="831">
                  <c:v>0.99436229797626663</c:v>
                </c:pt>
                <c:pt idx="832">
                  <c:v>0.99439384464474068</c:v>
                </c:pt>
                <c:pt idx="833">
                  <c:v>0.99442518743685504</c:v>
                </c:pt>
                <c:pt idx="834">
                  <c:v>0.99445632784133386</c:v>
                </c:pt>
                <c:pt idx="835">
                  <c:v>0.99448726733483095</c:v>
                </c:pt>
                <c:pt idx="836">
                  <c:v>0.99451800738203655</c:v>
                </c:pt>
                <c:pt idx="837">
                  <c:v>0.99454854943578364</c:v>
                </c:pt>
                <c:pt idx="838">
                  <c:v>0.99457889493715312</c:v>
                </c:pt>
                <c:pt idx="839">
                  <c:v>0.99460904531557759</c:v>
                </c:pt>
                <c:pt idx="840">
                  <c:v>0.99463900198894439</c:v>
                </c:pt>
                <c:pt idx="841">
                  <c:v>0.99466876636369805</c:v>
                </c:pt>
                <c:pt idx="842">
                  <c:v>0.99469833983494071</c:v>
                </c:pt>
                <c:pt idx="843">
                  <c:v>0.99472772378653274</c:v>
                </c:pt>
                <c:pt idx="844">
                  <c:v>0.99475691959119206</c:v>
                </c:pt>
                <c:pt idx="845">
                  <c:v>0.99478592861059156</c:v>
                </c:pt>
                <c:pt idx="846">
                  <c:v>0.99481475219545734</c:v>
                </c:pt>
                <c:pt idx="847">
                  <c:v>0.9948433916856646</c:v>
                </c:pt>
                <c:pt idx="848">
                  <c:v>0.99487184841033283</c:v>
                </c:pt>
                <c:pt idx="849">
                  <c:v>0.99490012368792091</c:v>
                </c:pt>
                <c:pt idx="850">
                  <c:v>0.99492821882632021</c:v>
                </c:pt>
                <c:pt idx="851">
                  <c:v>0.99495613512294778</c:v>
                </c:pt>
                <c:pt idx="852">
                  <c:v>0.99498387386483811</c:v>
                </c:pt>
                <c:pt idx="853">
                  <c:v>0.9950114363287339</c:v>
                </c:pt>
                <c:pt idx="854">
                  <c:v>0.99503882378117614</c:v>
                </c:pt>
                <c:pt idx="855">
                  <c:v>0.99506603747859401</c:v>
                </c:pt>
                <c:pt idx="856">
                  <c:v>0.99509307866739261</c:v>
                </c:pt>
                <c:pt idx="857">
                  <c:v>0.99511994858404096</c:v>
                </c:pt>
                <c:pt idx="858">
                  <c:v>0.99514664845515854</c:v>
                </c:pt>
                <c:pt idx="859">
                  <c:v>0.99517317949760153</c:v>
                </c:pt>
                <c:pt idx="860">
                  <c:v>0.99519954291854762</c:v>
                </c:pt>
                <c:pt idx="861">
                  <c:v>0.9952257399155805</c:v>
                </c:pt>
                <c:pt idx="862">
                  <c:v>0.99525177167677348</c:v>
                </c:pt>
                <c:pt idx="863">
                  <c:v>0.99527763938077207</c:v>
                </c:pt>
                <c:pt idx="864">
                  <c:v>0.99530334419687605</c:v>
                </c:pt>
                <c:pt idx="865">
                  <c:v>0.99532888728512081</c:v>
                </c:pt>
                <c:pt idx="866">
                  <c:v>0.99535426979635755</c:v>
                </c:pt>
                <c:pt idx="867">
                  <c:v>0.99537949287233318</c:v>
                </c:pt>
                <c:pt idx="868">
                  <c:v>0.99540455764576885</c:v>
                </c:pt>
                <c:pt idx="869">
                  <c:v>0.99542946524043874</c:v>
                </c:pt>
                <c:pt idx="870">
                  <c:v>0.99545421677124701</c:v>
                </c:pt>
                <c:pt idx="871">
                  <c:v>0.9954788133443051</c:v>
                </c:pt>
                <c:pt idx="872">
                  <c:v>0.99550325605700674</c:v>
                </c:pt>
                <c:pt idx="873">
                  <c:v>0.99552754599810478</c:v>
                </c:pt>
                <c:pt idx="874">
                  <c:v>0.99555168424778417</c:v>
                </c:pt>
                <c:pt idx="875">
                  <c:v>0.99557567187773688</c:v>
                </c:pt>
                <c:pt idx="876">
                  <c:v>0.99559950995123514</c:v>
                </c:pt>
                <c:pt idx="877">
                  <c:v>0.99562319952320311</c:v>
                </c:pt>
                <c:pt idx="878">
                  <c:v>0.99564674164028988</c:v>
                </c:pt>
                <c:pt idx="879">
                  <c:v>0.99567013734093957</c:v>
                </c:pt>
                <c:pt idx="880">
                  <c:v>0.99569338765546289</c:v>
                </c:pt>
                <c:pt idx="881">
                  <c:v>0.99571649360610603</c:v>
                </c:pt>
                <c:pt idx="882">
                  <c:v>0.99573945620712045</c:v>
                </c:pt>
                <c:pt idx="883">
                  <c:v>0.99576227646483162</c:v>
                </c:pt>
                <c:pt idx="884">
                  <c:v>0.99578495537770617</c:v>
                </c:pt>
                <c:pt idx="885">
                  <c:v>0.99580749393641999</c:v>
                </c:pt>
                <c:pt idx="886">
                  <c:v>0.99582989312392467</c:v>
                </c:pt>
                <c:pt idx="887">
                  <c:v>0.99585215391551307</c:v>
                </c:pt>
                <c:pt idx="888">
                  <c:v>0.99587427727888578</c:v>
                </c:pt>
                <c:pt idx="889">
                  <c:v>0.99589626417421495</c:v>
                </c:pt>
                <c:pt idx="890">
                  <c:v>0.99591811555420906</c:v>
                </c:pt>
                <c:pt idx="891">
                  <c:v>0.9959398323641766</c:v>
                </c:pt>
                <c:pt idx="892">
                  <c:v>0.99596141554208872</c:v>
                </c:pt>
                <c:pt idx="893">
                  <c:v>0.99598286601864228</c:v>
                </c:pt>
                <c:pt idx="894">
                  <c:v>0.99600418471732133</c:v>
                </c:pt>
                <c:pt idx="895">
                  <c:v>0.99602537255445844</c:v>
                </c:pt>
                <c:pt idx="896">
                  <c:v>0.99604643043929575</c:v>
                </c:pt>
                <c:pt idx="897">
                  <c:v>0.99606735927404522</c:v>
                </c:pt>
                <c:pt idx="898">
                  <c:v>0.99608815995394751</c:v>
                </c:pt>
                <c:pt idx="899">
                  <c:v>0.99610883336733214</c:v>
                </c:pt>
                <c:pt idx="900">
                  <c:v>0.99612938039567533</c:v>
                </c:pt>
                <c:pt idx="901">
                  <c:v>0.99614980191365832</c:v>
                </c:pt>
                <c:pt idx="902">
                  <c:v>0.99617009878922491</c:v>
                </c:pt>
                <c:pt idx="903">
                  <c:v>0.99619027188363807</c:v>
                </c:pt>
                <c:pt idx="904">
                  <c:v>0.99621032205153681</c:v>
                </c:pt>
                <c:pt idx="905">
                  <c:v>0.99623025014099165</c:v>
                </c:pt>
                <c:pt idx="906">
                  <c:v>0.99625005699356051</c:v>
                </c:pt>
                <c:pt idx="907">
                  <c:v>0.99626974344434349</c:v>
                </c:pt>
                <c:pt idx="908">
                  <c:v>0.99628931032203671</c:v>
                </c:pt>
                <c:pt idx="909">
                  <c:v>0.99630875844898736</c:v>
                </c:pt>
                <c:pt idx="910">
                  <c:v>0.99632808864124556</c:v>
                </c:pt>
                <c:pt idx="911">
                  <c:v>0.99634730170861896</c:v>
                </c:pt>
                <c:pt idx="912">
                  <c:v>0.99636639845472397</c:v>
                </c:pt>
                <c:pt idx="913">
                  <c:v>0.99638537967703811</c:v>
                </c:pt>
                <c:pt idx="914">
                  <c:v>0.99640424616695156</c:v>
                </c:pt>
                <c:pt idx="915">
                  <c:v>0.9964229987098181</c:v>
                </c:pt>
                <c:pt idx="916">
                  <c:v>0.99644163808500608</c:v>
                </c:pt>
                <c:pt idx="917">
                  <c:v>0.99646016506594748</c:v>
                </c:pt>
                <c:pt idx="918">
                  <c:v>0.99647858042018878</c:v>
                </c:pt>
                <c:pt idx="919">
                  <c:v>0.99649688490943933</c:v>
                </c:pt>
                <c:pt idx="920">
                  <c:v>0.99651507928962046</c:v>
                </c:pt>
                <c:pt idx="921">
                  <c:v>0.99653316431091366</c:v>
                </c:pt>
                <c:pt idx="922">
                  <c:v>0.99655114071780848</c:v>
                </c:pt>
                <c:pt idx="923">
                  <c:v>0.99656900924914971</c:v>
                </c:pt>
                <c:pt idx="924">
                  <c:v>0.99658677063818502</c:v>
                </c:pt>
                <c:pt idx="925">
                  <c:v>0.9966044256126112</c:v>
                </c:pt>
                <c:pt idx="926">
                  <c:v>0.99662197489461968</c:v>
                </c:pt>
                <c:pt idx="927">
                  <c:v>0.99663941920094345</c:v>
                </c:pt>
                <c:pt idx="928">
                  <c:v>0.99665675924290165</c:v>
                </c:pt>
                <c:pt idx="929">
                  <c:v>0.99667399572644455</c:v>
                </c:pt>
                <c:pt idx="930">
                  <c:v>0.99669112935219828</c:v>
                </c:pt>
                <c:pt idx="931">
                  <c:v>0.99670816081550884</c:v>
                </c:pt>
                <c:pt idx="932">
                  <c:v>0.99672509080648564</c:v>
                </c:pt>
                <c:pt idx="933">
                  <c:v>0.99674192001004513</c:v>
                </c:pt>
                <c:pt idx="934">
                  <c:v>0.99675864910595369</c:v>
                </c:pt>
                <c:pt idx="935">
                  <c:v>0.99677527876886995</c:v>
                </c:pt>
                <c:pt idx="936">
                  <c:v>0.99679180966838721</c:v>
                </c:pt>
                <c:pt idx="937">
                  <c:v>0.99680824246907496</c:v>
                </c:pt>
                <c:pt idx="938">
                  <c:v>0.99682457783052081</c:v>
                </c:pt>
                <c:pt idx="939">
                  <c:v>0.99684081640737088</c:v>
                </c:pt>
                <c:pt idx="940">
                  <c:v>0.99685695884937087</c:v>
                </c:pt>
                <c:pt idx="941">
                  <c:v>0.99687300580140636</c:v>
                </c:pt>
                <c:pt idx="942">
                  <c:v>0.99688895790354271</c:v>
                </c:pt>
                <c:pt idx="943">
                  <c:v>0.99690481579106471</c:v>
                </c:pt>
                <c:pt idx="944">
                  <c:v>0.99692058009451534</c:v>
                </c:pt>
                <c:pt idx="945">
                  <c:v>0.99693625143973585</c:v>
                </c:pt>
                <c:pt idx="946">
                  <c:v>0.99695183044790292</c:v>
                </c:pt>
                <c:pt idx="947">
                  <c:v>0.99696731773556779</c:v>
                </c:pt>
                <c:pt idx="948">
                  <c:v>0.99698271391469373</c:v>
                </c:pt>
                <c:pt idx="949">
                  <c:v>0.99699801959269374</c:v>
                </c:pt>
                <c:pt idx="950">
                  <c:v>0.99701323537246755</c:v>
                </c:pt>
                <c:pt idx="951">
                  <c:v>0.99702836185243882</c:v>
                </c:pt>
                <c:pt idx="952">
                  <c:v>0.99704339962659128</c:v>
                </c:pt>
                <c:pt idx="953">
                  <c:v>0.99705834928450532</c:v>
                </c:pt>
                <c:pt idx="954">
                  <c:v>0.99707321141139338</c:v>
                </c:pt>
                <c:pt idx="955">
                  <c:v>0.99708798658813624</c:v>
                </c:pt>
                <c:pt idx="956">
                  <c:v>0.99710267539131758</c:v>
                </c:pt>
                <c:pt idx="957">
                  <c:v>0.99711727839325937</c:v>
                </c:pt>
                <c:pt idx="958">
                  <c:v>0.99713179616205627</c:v>
                </c:pt>
                <c:pt idx="959">
                  <c:v>0.99714622926161023</c:v>
                </c:pt>
                <c:pt idx="960">
                  <c:v>0.99716057825166393</c:v>
                </c:pt>
                <c:pt idx="961">
                  <c:v>0.9971748436878356</c:v>
                </c:pt>
                <c:pt idx="962">
                  <c:v>0.99718902612165117</c:v>
                </c:pt>
                <c:pt idx="963">
                  <c:v>0.99720312610057826</c:v>
                </c:pt>
                <c:pt idx="964">
                  <c:v>0.99721714416805884</c:v>
                </c:pt>
                <c:pt idx="965">
                  <c:v>0.99723108086354151</c:v>
                </c:pt>
                <c:pt idx="966">
                  <c:v>0.99724493672251424</c:v>
                </c:pt>
                <c:pt idx="967">
                  <c:v>0.99725871227653606</c:v>
                </c:pt>
                <c:pt idx="968">
                  <c:v>0.99727240805326867</c:v>
                </c:pt>
                <c:pt idx="969">
                  <c:v>0.99728602457650806</c:v>
                </c:pt>
                <c:pt idx="970">
                  <c:v>0.99729956236621553</c:v>
                </c:pt>
                <c:pt idx="971">
                  <c:v>0.99731302193854909</c:v>
                </c:pt>
                <c:pt idx="972">
                  <c:v>0.99732640380589288</c:v>
                </c:pt>
                <c:pt idx="973">
                  <c:v>0.99733970847688902</c:v>
                </c:pt>
                <c:pt idx="974">
                  <c:v>0.99735293645646639</c:v>
                </c:pt>
                <c:pt idx="975">
                  <c:v>0.99736608824587125</c:v>
                </c:pt>
                <c:pt idx="976">
                  <c:v>0.99737916434269647</c:v>
                </c:pt>
                <c:pt idx="977">
                  <c:v>0.99739216524091079</c:v>
                </c:pt>
                <c:pt idx="978">
                  <c:v>0.99740509143088785</c:v>
                </c:pt>
                <c:pt idx="979">
                  <c:v>0.99741794339943557</c:v>
                </c:pt>
                <c:pt idx="980">
                  <c:v>0.99743072162982349</c:v>
                </c:pt>
                <c:pt idx="981">
                  <c:v>0.9974434266018124</c:v>
                </c:pt>
                <c:pt idx="982">
                  <c:v>0.9974560587916812</c:v>
                </c:pt>
                <c:pt idx="983">
                  <c:v>0.99746861867225567</c:v>
                </c:pt>
                <c:pt idx="984">
                  <c:v>0.99748110671293522</c:v>
                </c:pt>
                <c:pt idx="985">
                  <c:v>0.99749352337972086</c:v>
                </c:pt>
                <c:pt idx="986">
                  <c:v>0.99750586913524186</c:v>
                </c:pt>
                <c:pt idx="987">
                  <c:v>0.99751814443878262</c:v>
                </c:pt>
                <c:pt idx="988">
                  <c:v>0.99753034974630972</c:v>
                </c:pt>
                <c:pt idx="989">
                  <c:v>0.99754248551049751</c:v>
                </c:pt>
                <c:pt idx="990">
                  <c:v>0.99755455218075506</c:v>
                </c:pt>
                <c:pt idx="991">
                  <c:v>0.9975665502032518</c:v>
                </c:pt>
                <c:pt idx="992">
                  <c:v>0.99757848002094296</c:v>
                </c:pt>
                <c:pt idx="993">
                  <c:v>0.99759034207359543</c:v>
                </c:pt>
                <c:pt idx="994">
                  <c:v>0.99760213679781262</c:v>
                </c:pt>
                <c:pt idx="995">
                  <c:v>0.99761386462706003</c:v>
                </c:pt>
              </c:numCache>
            </c:numRef>
          </c:yVal>
          <c:smooth val="1"/>
          <c:extLst>
            <c:ext xmlns:c16="http://schemas.microsoft.com/office/drawing/2014/chart" uri="{C3380CC4-5D6E-409C-BE32-E72D297353CC}">
              <c16:uniqueId val="{00000001-AB88-4C0A-94B6-EBDF40A7C810}"/>
            </c:ext>
          </c:extLst>
        </c:ser>
        <c:ser>
          <c:idx val="9"/>
          <c:order val="5"/>
          <c:tx>
            <c:strRef>
              <c:f>'Miles Required &amp; Test Exposure'!$B$58</c:f>
              <c:strCache>
                <c:ptCount val="1"/>
                <c:pt idx="0">
                  <c:v>478-hour test, 10 failures permitted</c:v>
                </c:pt>
              </c:strCache>
            </c:strRef>
          </c:tx>
          <c:marker>
            <c:symbol val="none"/>
          </c:marker>
          <c:xVal>
            <c:numRef>
              <c:f>'Miles Required &amp; Test Exposure'!$AM$14:$AM$10007</c:f>
              <c:numCache>
                <c:formatCode>General</c:formatCode>
                <c:ptCount val="9994"/>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f>'Miles Required &amp; Test Exposure'!$Q$14:$Q$10007</c:f>
              <c:numCache>
                <c:formatCode>General</c:formatCode>
                <c:ptCount val="9994"/>
                <c:pt idx="0">
                  <c:v>5.5770209920829405E-188</c:v>
                </c:pt>
                <c:pt idx="1">
                  <c:v>8.5519226054801339E-153</c:v>
                </c:pt>
                <c:pt idx="2">
                  <c:v>3.9741708149203956E-128</c:v>
                </c:pt>
                <c:pt idx="3">
                  <c:v>6.728645117059608E-110</c:v>
                </c:pt>
                <c:pt idx="4">
                  <c:v>6.7941009687197397E-96</c:v>
                </c:pt>
                <c:pt idx="5">
                  <c:v>8.2547903461844611E-85</c:v>
                </c:pt>
                <c:pt idx="6">
                  <c:v>7.9483497174437802E-76</c:v>
                </c:pt>
                <c:pt idx="7">
                  <c:v>2.1002042049491195E-68</c:v>
                </c:pt>
                <c:pt idx="8">
                  <c:v>3.5682058687284764E-62</c:v>
                </c:pt>
                <c:pt idx="9">
                  <c:v>7.124533754977469E-57</c:v>
                </c:pt>
                <c:pt idx="10">
                  <c:v>2.5932151966216202E-52</c:v>
                </c:pt>
                <c:pt idx="11">
                  <c:v>2.3864678782472835E-48</c:v>
                </c:pt>
                <c:pt idx="12">
                  <c:v>7.1203905045800397E-45</c:v>
                </c:pt>
                <c:pt idx="13">
                  <c:v>8.3489663875509284E-42</c:v>
                </c:pt>
                <c:pt idx="14">
                  <c:v>4.4748677726593278E-39</c:v>
                </c:pt>
                <c:pt idx="15">
                  <c:v>1.2365723525723058E-36</c:v>
                </c:pt>
                <c:pt idx="16">
                  <c:v>1.9412847107638564E-34</c:v>
                </c:pt>
                <c:pt idx="17">
                  <c:v>1.8738313618477704E-32</c:v>
                </c:pt>
                <c:pt idx="18">
                  <c:v>1.1868800937384446E-30</c:v>
                </c:pt>
                <c:pt idx="19">
                  <c:v>5.2070095052202845E-29</c:v>
                </c:pt>
                <c:pt idx="20">
                  <c:v>1.6554802594302664E-27</c:v>
                </c:pt>
                <c:pt idx="21">
                  <c:v>3.9626582494592866E-26</c:v>
                </c:pt>
                <c:pt idx="22">
                  <c:v>7.3765034454444607E-25</c:v>
                </c:pt>
                <c:pt idx="23">
                  <c:v>1.0978523235044211E-23</c:v>
                </c:pt>
                <c:pt idx="24">
                  <c:v>1.3378465196193533E-22</c:v>
                </c:pt>
                <c:pt idx="25">
                  <c:v>1.3626172869440867E-21</c:v>
                </c:pt>
                <c:pt idx="26">
                  <c:v>1.180889037459478E-20</c:v>
                </c:pt>
                <c:pt idx="27">
                  <c:v>8.8447647012114136E-20</c:v>
                </c:pt>
                <c:pt idx="28">
                  <c:v>5.8042170445536541E-19</c:v>
                </c:pt>
                <c:pt idx="29">
                  <c:v>3.3775965133140132E-18</c:v>
                </c:pt>
                <c:pt idx="30">
                  <c:v>1.7615570725490802E-17</c:v>
                </c:pt>
                <c:pt idx="31">
                  <c:v>8.3120033222222387E-17</c:v>
                </c:pt>
                <c:pt idx="32">
                  <c:v>3.5783162880068307E-16</c:v>
                </c:pt>
                <c:pt idx="33">
                  <c:v>1.4160178530925888E-15</c:v>
                </c:pt>
                <c:pt idx="34">
                  <c:v>5.1854742103238979E-15</c:v>
                </c:pt>
                <c:pt idx="35">
                  <c:v>1.7678835510057148E-14</c:v>
                </c:pt>
                <c:pt idx="36">
                  <c:v>5.6418248514504928E-14</c:v>
                </c:pt>
                <c:pt idx="37">
                  <c:v>1.6936074183579592E-13</c:v>
                </c:pt>
                <c:pt idx="38">
                  <c:v>4.8034981192501028E-13</c:v>
                </c:pt>
                <c:pt idx="39">
                  <c:v>1.2924094514319498E-12</c:v>
                </c:pt>
                <c:pt idx="40">
                  <c:v>3.3107595786568888E-12</c:v>
                </c:pt>
                <c:pt idx="41">
                  <c:v>8.1018940735744191E-12</c:v>
                </c:pt>
                <c:pt idx="42">
                  <c:v>1.8997544103623426E-11</c:v>
                </c:pt>
                <c:pt idx="43">
                  <c:v>4.2802431261486039E-11</c:v>
                </c:pt>
                <c:pt idx="44">
                  <c:v>9.2898080906819973E-11</c:v>
                </c:pt>
                <c:pt idx="45">
                  <c:v>1.9468344344246325E-10</c:v>
                </c:pt>
                <c:pt idx="46">
                  <c:v>3.9479380534573103E-10</c:v>
                </c:pt>
                <c:pt idx="47">
                  <c:v>7.7623302461810482E-10</c:v>
                </c:pt>
                <c:pt idx="48">
                  <c:v>1.4824814059240732E-9</c:v>
                </c:pt>
                <c:pt idx="49">
                  <c:v>2.754839622268087E-9</c:v>
                </c:pt>
                <c:pt idx="50">
                  <c:v>4.9887662204330039E-9</c:v>
                </c:pt>
                <c:pt idx="51">
                  <c:v>8.8167763228603823E-9</c:v>
                </c:pt>
                <c:pt idx="52">
                  <c:v>1.5227586397775509E-8</c:v>
                </c:pt>
                <c:pt idx="53">
                  <c:v>2.5733584386705828E-8</c:v>
                </c:pt>
                <c:pt idx="54">
                  <c:v>4.2601318542144299E-8</c:v>
                </c:pt>
                <c:pt idx="55">
                  <c:v>6.916244572618814E-8</c:v>
                </c:pt>
                <c:pt idx="56">
                  <c:v>1.102253465113215E-7</c:v>
                </c:pt>
                <c:pt idx="57">
                  <c:v>1.7261026164483695E-7</c:v>
                </c:pt>
                <c:pt idx="58">
                  <c:v>2.6583317507545721E-7</c:v>
                </c:pt>
                <c:pt idx="59">
                  <c:v>4.0296559473906432E-7</c:v>
                </c:pt>
                <c:pt idx="60">
                  <c:v>6.016986940878276E-7</c:v>
                </c:pt>
                <c:pt idx="61">
                  <c:v>8.8564081400379764E-7</c:v>
                </c:pt>
                <c:pt idx="62">
                  <c:v>1.2858769442559588E-6</c:v>
                </c:pt>
                <c:pt idx="63">
                  <c:v>1.8428173925305918E-6</c:v>
                </c:pt>
                <c:pt idx="64">
                  <c:v>2.6083603304967452E-6</c:v>
                </c:pt>
                <c:pt idx="65">
                  <c:v>3.6483892465558474E-6</c:v>
                </c:pt>
                <c:pt idx="66">
                  <c:v>5.0456215469518021E-6</c:v>
                </c:pt>
                <c:pt idx="67">
                  <c:v>6.9028186920787265E-6</c:v>
                </c:pt>
                <c:pt idx="68">
                  <c:v>9.3463614413059553E-6</c:v>
                </c:pt>
                <c:pt idx="69">
                  <c:v>1.2530186158747675E-5</c:v>
                </c:pt>
                <c:pt idx="70">
                  <c:v>1.6640069892589769E-5</c:v>
                </c:pt>
                <c:pt idx="71">
                  <c:v>2.1898243299736189E-5</c:v>
                </c:pt>
                <c:pt idx="72">
                  <c:v>2.856830168400858E-5</c:v>
                </c:pt>
                <c:pt idx="73">
                  <c:v>3.6960375699077302E-5</c:v>
                </c:pt>
                <c:pt idx="74">
                  <c:v>4.7436514886805925E-5</c:v>
                </c:pt>
                <c:pt idx="75">
                  <c:v>6.0416229419277865E-5</c:v>
                </c:pt>
                <c:pt idx="76">
                  <c:v>7.6382128412618634E-5</c:v>
                </c:pt>
                <c:pt idx="77">
                  <c:v>9.5885587182098836E-5</c:v>
                </c:pt>
                <c:pt idx="78">
                  <c:v>1.1955237097896182E-4</c:v>
                </c:pt>
                <c:pt idx="79">
                  <c:v>1.4808813922226932E-4</c:v>
                </c:pt>
                <c:pt idx="80">
                  <c:v>1.8228375210720883E-4</c:v>
                </c:pt>
                <c:pt idx="81">
                  <c:v>2.2302030078800509E-4</c:v>
                </c:pt>
                <c:pt idx="82">
                  <c:v>2.712737831119918E-4</c:v>
                </c:pt>
                <c:pt idx="83">
                  <c:v>3.281193490961774E-4</c:v>
                </c:pt>
                <c:pt idx="84">
                  <c:v>3.947350439277293E-4</c:v>
                </c:pt>
                <c:pt idx="85">
                  <c:v>4.7240498114207183E-4</c:v>
                </c:pt>
                <c:pt idx="86">
                  <c:v>5.6252188466621113E-4</c:v>
                </c:pt>
                <c:pt idx="87">
                  <c:v>6.6658894546726174E-4</c:v>
                </c:pt>
                <c:pt idx="88">
                  <c:v>7.8622094645666208E-4</c:v>
                </c:pt>
                <c:pt idx="89">
                  <c:v>9.2314461789695049E-4</c:v>
                </c:pt>
                <c:pt idx="90">
                  <c:v>1.0791981946613124E-3</c:v>
                </c:pt>
                <c:pt idx="91">
                  <c:v>1.2563301561257176E-3</c:v>
                </c:pt>
                <c:pt idx="92">
                  <c:v>1.456597139051712E-3</c:v>
                </c:pt>
                <c:pt idx="93">
                  <c:v>1.6821610233734722E-3</c:v>
                </c:pt>
                <c:pt idx="94">
                  <c:v>1.9352852001755477E-3</c:v>
                </c:pt>
                <c:pt idx="95">
                  <c:v>2.2183300401896343E-3</c:v>
                </c:pt>
                <c:pt idx="96">
                  <c:v>2.5337475897185407E-3</c:v>
                </c:pt>
                <c:pt idx="97">
                  <c:v>2.8840755288974678E-3</c:v>
                </c:pt>
                <c:pt idx="98">
                  <c:v>3.271930434530692E-3</c:v>
                </c:pt>
                <c:pt idx="99">
                  <c:v>3.700000396316913E-3</c:v>
                </c:pt>
                <c:pt idx="100">
                  <c:v>4.1710370410393965E-3</c:v>
                </c:pt>
                <c:pt idx="101">
                  <c:v>4.687847024206322E-3</c:v>
                </c:pt>
                <c:pt idx="102">
                  <c:v>5.2532830526577021E-3</c:v>
                </c:pt>
                <c:pt idx="103">
                  <c:v>5.8702345048007084E-3</c:v>
                </c:pt>
                <c:pt idx="104">
                  <c:v>6.5416177174015891E-3</c:v>
                </c:pt>
                <c:pt idx="105">
                  <c:v>7.2703660092707312E-3</c:v>
                </c:pt>
                <c:pt idx="106">
                  <c:v>8.0594195127594494E-3</c:v>
                </c:pt>
                <c:pt idx="107">
                  <c:v>8.9117148837858668E-3</c:v>
                </c:pt>
                <c:pt idx="108">
                  <c:v>9.8301749601730892E-3</c:v>
                </c:pt>
                <c:pt idx="109">
                  <c:v>1.0817698436473755E-2</c:v>
                </c:pt>
                <c:pt idx="110">
                  <c:v>1.187714962123335E-2</c:v>
                </c:pt>
                <c:pt idx="111">
                  <c:v>1.3011348339877176E-2</c:v>
                </c:pt>
                <c:pt idx="112">
                  <c:v>1.4223060043160403E-2</c:v>
                </c:pt>
                <c:pt idx="113">
                  <c:v>1.5514986177467129E-2</c:v>
                </c:pt>
                <c:pt idx="114">
                  <c:v>1.6889754869251618E-2</c:v>
                </c:pt>
                <c:pt idx="115">
                  <c:v>1.8349911971649945E-2</c:v>
                </c:pt>
                <c:pt idx="116">
                  <c:v>1.9897912516820718E-2</c:v>
                </c:pt>
                <c:pt idx="117">
                  <c:v>2.1536112612957289E-2</c:v>
                </c:pt>
                <c:pt idx="118">
                  <c:v>2.3266761820217152E-2</c:v>
                </c:pt>
                <c:pt idx="119">
                  <c:v>2.5091996035082272E-2</c:v>
                </c:pt>
                <c:pt idx="120">
                  <c:v>2.7013830907957601E-2</c:v>
                </c:pt>
                <c:pt idx="121">
                  <c:v>2.9034155814170549E-2</c:v>
                </c:pt>
                <c:pt idx="122">
                  <c:v>3.1154728393999288E-2</c:v>
                </c:pt>
                <c:pt idx="123">
                  <c:v>3.337716967296419E-2</c:v>
                </c:pt>
                <c:pt idx="124">
                  <c:v>3.5702959769399488E-2</c:v>
                </c:pt>
                <c:pt idx="125">
                  <c:v>3.8133434192302564E-2</c:v>
                </c:pt>
                <c:pt idx="126">
                  <c:v>4.0669780728665263E-2</c:v>
                </c:pt>
                <c:pt idx="127">
                  <c:v>4.331303691593507E-2</c:v>
                </c:pt>
                <c:pt idx="128">
                  <c:v>4.6064088091953427E-2</c:v>
                </c:pt>
                <c:pt idx="129">
                  <c:v>4.8923666011680494E-2</c:v>
                </c:pt>
                <c:pt idx="130">
                  <c:v>5.1892348017246195E-2</c:v>
                </c:pt>
                <c:pt idx="131">
                  <c:v>5.4970556745369749E-2</c:v>
                </c:pt>
                <c:pt idx="132">
                  <c:v>5.8158560353966278E-2</c:v>
                </c:pt>
                <c:pt idx="133">
                  <c:v>6.1456473247798307E-2</c:v>
                </c:pt>
                <c:pt idx="134">
                  <c:v>6.486425728134021E-2</c:v>
                </c:pt>
                <c:pt idx="135">
                  <c:v>6.8381723415584753E-2</c:v>
                </c:pt>
                <c:pt idx="136">
                  <c:v>7.2008533804329977E-2</c:v>
                </c:pt>
                <c:pt idx="137">
                  <c:v>7.5744204284532587E-2</c:v>
                </c:pt>
                <c:pt idx="138">
                  <c:v>7.9588107244585676E-2</c:v>
                </c:pt>
                <c:pt idx="139">
                  <c:v>8.3539474843863815E-2</c:v>
                </c:pt>
                <c:pt idx="140">
                  <c:v>8.7597402556561302E-2</c:v>
                </c:pt>
                <c:pt idx="141">
                  <c:v>9.176085301272037E-2</c:v>
                </c:pt>
                <c:pt idx="142">
                  <c:v>9.6028660109388458E-2</c:v>
                </c:pt>
                <c:pt idx="143">
                  <c:v>0.10039953336504003</c:v>
                </c:pt>
                <c:pt idx="144">
                  <c:v>0.10487206249074382</c:v>
                </c:pt>
                <c:pt idx="145">
                  <c:v>0.10944472215202554</c:v>
                </c:pt>
                <c:pt idx="146">
                  <c:v>0.11411587689596434</c:v>
                </c:pt>
                <c:pt idx="147">
                  <c:v>0.11888378621875149</c:v>
                </c:pt>
                <c:pt idx="148">
                  <c:v>0.12374660974971464</c:v>
                </c:pt>
                <c:pt idx="149">
                  <c:v>0.12870241252867148</c:v>
                </c:pt>
                <c:pt idx="150">
                  <c:v>0.1337491703543911</c:v>
                </c:pt>
                <c:pt idx="151">
                  <c:v>0.13888477518292042</c:v>
                </c:pt>
                <c:pt idx="152">
                  <c:v>0.14410704055554599</c:v>
                </c:pt>
                <c:pt idx="153">
                  <c:v>0.14941370703721313</c:v>
                </c:pt>
                <c:pt idx="154">
                  <c:v>0.15480244764730144</c:v>
                </c:pt>
                <c:pt idx="155">
                  <c:v>0.16027087326573936</c:v>
                </c:pt>
                <c:pt idx="156">
                  <c:v>0.16581653799854457</c:v>
                </c:pt>
                <c:pt idx="157">
                  <c:v>0.17143694448797184</c:v>
                </c:pt>
                <c:pt idx="158">
                  <c:v>0.17712954915354204</c:v>
                </c:pt>
                <c:pt idx="159">
                  <c:v>0.18289176735130777</c:v>
                </c:pt>
                <c:pt idx="160">
                  <c:v>0.18872097843977639</c:v>
                </c:pt>
                <c:pt idx="161">
                  <c:v>0.19461453074194807</c:v>
                </c:pt>
                <c:pt idx="162">
                  <c:v>0.20056974639394956</c:v>
                </c:pt>
                <c:pt idx="163">
                  <c:v>0.20658392607172882</c:v>
                </c:pt>
                <c:pt idx="164">
                  <c:v>0.21265435358823029</c:v>
                </c:pt>
                <c:pt idx="165">
                  <c:v>0.21877830035439497</c:v>
                </c:pt>
                <c:pt idx="166">
                  <c:v>0.22495302969821185</c:v>
                </c:pt>
                <c:pt idx="167">
                  <c:v>0.23117580103689528</c:v>
                </c:pt>
                <c:pt idx="168">
                  <c:v>0.23744387389806873</c:v>
                </c:pt>
                <c:pt idx="169">
                  <c:v>0.24375451178660348</c:v>
                </c:pt>
                <c:pt idx="170">
                  <c:v>0.25010498589448715</c:v>
                </c:pt>
                <c:pt idx="171">
                  <c:v>0.25649257865178204</c:v>
                </c:pt>
                <c:pt idx="172">
                  <c:v>0.2629145871173752</c:v>
                </c:pt>
                <c:pt idx="173">
                  <c:v>0.26936832620883061</c:v>
                </c:pt>
                <c:pt idx="174">
                  <c:v>0.27585113177120879</c:v>
                </c:pt>
                <c:pt idx="175">
                  <c:v>0.28236036348525234</c:v>
                </c:pt>
                <c:pt idx="176">
                  <c:v>0.28889340761580823</c:v>
                </c:pt>
                <c:pt idx="177">
                  <c:v>0.29544767960181595</c:v>
                </c:pt>
                <c:pt idx="178">
                  <c:v>0.30202062648959038</c:v>
                </c:pt>
                <c:pt idx="179">
                  <c:v>0.30860972921150442</c:v>
                </c:pt>
                <c:pt idx="180">
                  <c:v>0.31521250471251966</c:v>
                </c:pt>
                <c:pt idx="181">
                  <c:v>0.32182650792731043</c:v>
                </c:pt>
                <c:pt idx="182">
                  <c:v>0.32844933361100742</c:v>
                </c:pt>
                <c:pt idx="183">
                  <c:v>0.33507861802682881</c:v>
                </c:pt>
                <c:pt idx="184">
                  <c:v>0.34171204049407466</c:v>
                </c:pt>
                <c:pt idx="185">
                  <c:v>0.34834732480015823</c:v>
                </c:pt>
                <c:pt idx="186">
                  <c:v>0.35498224048049926</c:v>
                </c:pt>
                <c:pt idx="187">
                  <c:v>0.3616146039702387</c:v>
                </c:pt>
                <c:pt idx="188">
                  <c:v>0.36824227963186018</c:v>
                </c:pt>
                <c:pt idx="189">
                  <c:v>0.37486318066287516</c:v>
                </c:pt>
                <c:pt idx="190">
                  <c:v>0.38147526988781444</c:v>
                </c:pt>
                <c:pt idx="191">
                  <c:v>0.38807656043881322</c:v>
                </c:pt>
                <c:pt idx="192">
                  <c:v>0.394665116329107</c:v>
                </c:pt>
                <c:pt idx="193">
                  <c:v>0.40123905292378509</c:v>
                </c:pt>
                <c:pt idx="194">
                  <c:v>0.40779653731213222</c:v>
                </c:pt>
                <c:pt idx="195">
                  <c:v>0.41433578858589482</c:v>
                </c:pt>
                <c:pt idx="196">
                  <c:v>0.420855078027768</c:v>
                </c:pt>
                <c:pt idx="197">
                  <c:v>0.42735272921437767</c:v>
                </c:pt>
                <c:pt idx="198">
                  <c:v>0.4338271180379708</c:v>
                </c:pt>
                <c:pt idx="199">
                  <c:v>0.4402766726509787</c:v>
                </c:pt>
                <c:pt idx="200">
                  <c:v>0.44669987333755434</c:v>
                </c:pt>
                <c:pt idx="201">
                  <c:v>0.45309525231610043</c:v>
                </c:pt>
                <c:pt idx="202">
                  <c:v>0.45946139347674086</c:v>
                </c:pt>
                <c:pt idx="203">
                  <c:v>0.4657969320575891</c:v>
                </c:pt>
                <c:pt idx="204">
                  <c:v>0.47210055426358288</c:v>
                </c:pt>
                <c:pt idx="205">
                  <c:v>0.47837099683155726</c:v>
                </c:pt>
                <c:pt idx="206">
                  <c:v>0.4846070465451261</c:v>
                </c:pt>
                <c:pt idx="207">
                  <c:v>0.49080753970284952</c:v>
                </c:pt>
                <c:pt idx="208">
                  <c:v>0.49697136154304122</c:v>
                </c:pt>
                <c:pt idx="209">
                  <c:v>0.50309744562848391</c:v>
                </c:pt>
                <c:pt idx="210">
                  <c:v>0.50918477319419675</c:v>
                </c:pt>
                <c:pt idx="211">
                  <c:v>0.51523237246129661</c:v>
                </c:pt>
                <c:pt idx="212">
                  <c:v>0.52123931791988021</c:v>
                </c:pt>
                <c:pt idx="213">
                  <c:v>0.52720472958374809</c:v>
                </c:pt>
                <c:pt idx="214">
                  <c:v>0.53312777221968544</c:v>
                </c:pt>
                <c:pt idx="215">
                  <c:v>0.53900765455388178</c:v>
                </c:pt>
                <c:pt idx="216">
                  <c:v>0.54484362845800116</c:v>
                </c:pt>
                <c:pt idx="217">
                  <c:v>0.55063498811727118</c:v>
                </c:pt>
                <c:pt idx="218">
                  <c:v>0.55638106918287156</c:v>
                </c:pt>
                <c:pt idx="219">
                  <c:v>0.56208124791079173</c:v>
                </c:pt>
                <c:pt idx="220">
                  <c:v>0.56773494028923088</c:v>
                </c:pt>
                <c:pt idx="221">
                  <c:v>0.57334160115650046</c:v>
                </c:pt>
                <c:pt idx="222">
                  <c:v>0.57890072331129927</c:v>
                </c:pt>
                <c:pt idx="223">
                  <c:v>0.58441183661713803</c:v>
                </c:pt>
                <c:pt idx="224">
                  <c:v>0.58987450710257816</c:v>
                </c:pt>
                <c:pt idx="225">
                  <c:v>0.59528833605888143</c:v>
                </c:pt>
                <c:pt idx="226">
                  <c:v>0.60065295913655481</c:v>
                </c:pt>
                <c:pt idx="227">
                  <c:v>0.6059680454422075</c:v>
                </c:pt>
                <c:pt idx="228">
                  <c:v>0.61123329663703152</c:v>
                </c:pt>
                <c:pt idx="229">
                  <c:v>0.61644844603816273</c:v>
                </c:pt>
                <c:pt idx="230">
                  <c:v>0.62161325772406928</c:v>
                </c:pt>
                <c:pt idx="231">
                  <c:v>0.6267275256450624</c:v>
                </c:pt>
                <c:pt idx="232">
                  <c:v>0.63179107273993829</c:v>
                </c:pt>
                <c:pt idx="233">
                  <c:v>0.63680375005969503</c:v>
                </c:pt>
                <c:pt idx="234">
                  <c:v>0.64176543589919444</c:v>
                </c:pt>
                <c:pt idx="235">
                  <c:v>0.64667603493757431</c:v>
                </c:pt>
                <c:pt idx="236">
                  <c:v>0.65153547738816231</c:v>
                </c:pt>
                <c:pt idx="237">
                  <c:v>0.65634371815856651</c:v>
                </c:pt>
                <c:pt idx="238">
                  <c:v>0.66110073602157393</c:v>
                </c:pt>
                <c:pt idx="239">
                  <c:v>0.66580653279742585</c:v>
                </c:pt>
                <c:pt idx="240">
                  <c:v>0.67046113254798545</c:v>
                </c:pt>
                <c:pt idx="241">
                  <c:v>0.6750645807832707</c:v>
                </c:pt>
                <c:pt idx="242">
                  <c:v>0.67961694368076353</c:v>
                </c:pt>
                <c:pt idx="243">
                  <c:v>0.68411830731787204</c:v>
                </c:pt>
                <c:pt idx="244">
                  <c:v>0.68856877691788199</c:v>
                </c:pt>
                <c:pt idx="245">
                  <c:v>0.69296847610967238</c:v>
                </c:pt>
                <c:pt idx="246">
                  <c:v>0.69731754620145736</c:v>
                </c:pt>
                <c:pt idx="247">
                  <c:v>0.70161614546875839</c:v>
                </c:pt>
                <c:pt idx="248">
                  <c:v>0.7058644484567882</c:v>
                </c:pt>
                <c:pt idx="249">
                  <c:v>0.71006264529738861</c:v>
                </c:pt>
                <c:pt idx="250">
                  <c:v>0.7142109410406362</c:v>
                </c:pt>
                <c:pt idx="251">
                  <c:v>0.71830955500119753</c:v>
                </c:pt>
                <c:pt idx="252">
                  <c:v>0.72235872011949009</c:v>
                </c:pt>
                <c:pt idx="253">
                  <c:v>0.72635868233768064</c:v>
                </c:pt>
                <c:pt idx="254">
                  <c:v>0.73030969999052431</c:v>
                </c:pt>
                <c:pt idx="255">
                  <c:v>0.73421204321102751</c:v>
                </c:pt>
                <c:pt idx="256">
                  <c:v>0.73806599335089484</c:v>
                </c:pt>
                <c:pt idx="257">
                  <c:v>0.74187184241570436</c:v>
                </c:pt>
                <c:pt idx="258">
                  <c:v>0.74562989251473255</c:v>
                </c:pt>
                <c:pt idx="259">
                  <c:v>0.74934045532533411</c:v>
                </c:pt>
                <c:pt idx="260">
                  <c:v>0.75300385157176619</c:v>
                </c:pt>
                <c:pt idx="261">
                  <c:v>0.75662041051833717</c:v>
                </c:pt>
                <c:pt idx="262">
                  <c:v>0.76019046947673574</c:v>
                </c:pt>
                <c:pt idx="263">
                  <c:v>0.76371437332739478</c:v>
                </c:pt>
                <c:pt idx="264">
                  <c:v>0.76719247405472224</c:v>
                </c:pt>
                <c:pt idx="265">
                  <c:v>0.77062513029603541</c:v>
                </c:pt>
                <c:pt idx="266">
                  <c:v>0.77401270690401103</c:v>
                </c:pt>
                <c:pt idx="267">
                  <c:v>0.77735557452246062</c:v>
                </c:pt>
                <c:pt idx="268">
                  <c:v>0.78065410917523692</c:v>
                </c:pt>
                <c:pt idx="269">
                  <c:v>0.783908691868068</c:v>
                </c:pt>
                <c:pt idx="270">
                  <c:v>0.78711970820310295</c:v>
                </c:pt>
                <c:pt idx="271">
                  <c:v>0.79028754800595769</c:v>
                </c:pt>
                <c:pt idx="272">
                  <c:v>0.79341260496504162</c:v>
                </c:pt>
                <c:pt idx="273">
                  <c:v>0.79649527628293659</c:v>
                </c:pt>
                <c:pt idx="274">
                  <c:v>0.79953596233960367</c:v>
                </c:pt>
                <c:pt idx="275">
                  <c:v>0.80253506636718708</c:v>
                </c:pt>
                <c:pt idx="276">
                  <c:v>0.80549299413618103</c:v>
                </c:pt>
                <c:pt idx="277">
                  <c:v>0.80841015365272639</c:v>
                </c:pt>
                <c:pt idx="278">
                  <c:v>0.81128695486680091</c:v>
                </c:pt>
                <c:pt idx="279">
                  <c:v>0.81412380939106765</c:v>
                </c:pt>
                <c:pt idx="280">
                  <c:v>0.81692113023014246</c:v>
                </c:pt>
                <c:pt idx="281">
                  <c:v>0.81967933152004546</c:v>
                </c:pt>
                <c:pt idx="282">
                  <c:v>0.82239882827760047</c:v>
                </c:pt>
                <c:pt idx="283">
                  <c:v>0.82508003615954451</c:v>
                </c:pt>
                <c:pt idx="284">
                  <c:v>0.82772337123111484</c:v>
                </c:pt>
                <c:pt idx="285">
                  <c:v>0.83032924974387767</c:v>
                </c:pt>
                <c:pt idx="286">
                  <c:v>0.83289808792256914</c:v>
                </c:pt>
                <c:pt idx="287">
                  <c:v>0.83543030176071809</c:v>
                </c:pt>
                <c:pt idx="288">
                  <c:v>0.8379263068248175</c:v>
                </c:pt>
                <c:pt idx="289">
                  <c:v>0.84038651806682929</c:v>
                </c:pt>
                <c:pt idx="290">
                  <c:v>0.84281134964478788</c:v>
                </c:pt>
                <c:pt idx="291">
                  <c:v>0.84520121475128951</c:v>
                </c:pt>
                <c:pt idx="292">
                  <c:v>0.84755652544964544</c:v>
                </c:pt>
                <c:pt idx="293">
                  <c:v>0.84987769251748624</c:v>
                </c:pt>
                <c:pt idx="294">
                  <c:v>0.85216512529760269</c:v>
                </c:pt>
                <c:pt idx="295">
                  <c:v>0.85441923155581778</c:v>
                </c:pt>
                <c:pt idx="296">
                  <c:v>0.8566404173456813</c:v>
                </c:pt>
                <c:pt idx="297">
                  <c:v>0.85882908687978587</c:v>
                </c:pt>
                <c:pt idx="298">
                  <c:v>0.86098564240750608</c:v>
                </c:pt>
                <c:pt idx="299">
                  <c:v>0.8631104840989654</c:v>
                </c:pt>
                <c:pt idx="300">
                  <c:v>0.86520400993503777</c:v>
                </c:pt>
                <c:pt idx="301">
                  <c:v>0.86726661560319773</c:v>
                </c:pt>
                <c:pt idx="302">
                  <c:v>0.86929869439903296</c:v>
                </c:pt>
                <c:pt idx="303">
                  <c:v>0.87130063713323946</c:v>
                </c:pt>
                <c:pt idx="304">
                  <c:v>0.87327283204392103</c:v>
                </c:pt>
                <c:pt idx="305">
                  <c:v>0.87521566471402235</c:v>
                </c:pt>
                <c:pt idx="306">
                  <c:v>0.87712951799372074</c:v>
                </c:pt>
                <c:pt idx="307">
                  <c:v>0.8790147719276169</c:v>
                </c:pt>
                <c:pt idx="308">
                  <c:v>0.88087180368655726</c:v>
                </c:pt>
                <c:pt idx="309">
                  <c:v>0.88270098750393311</c:v>
                </c:pt>
                <c:pt idx="310">
                  <c:v>0.88450269461629771</c:v>
                </c:pt>
                <c:pt idx="311">
                  <c:v>0.88627729320815252</c:v>
                </c:pt>
                <c:pt idx="312">
                  <c:v>0.8880251483607573</c:v>
                </c:pt>
                <c:pt idx="313">
                  <c:v>0.88974662200481425</c:v>
                </c:pt>
                <c:pt idx="314">
                  <c:v>0.89144207287689059</c:v>
                </c:pt>
                <c:pt idx="315">
                  <c:v>0.89311185647943958</c:v>
                </c:pt>
                <c:pt idx="316">
                  <c:v>0.89475632504429092</c:v>
                </c:pt>
                <c:pt idx="317">
                  <c:v>0.89637582749947498</c:v>
                </c:pt>
                <c:pt idx="318">
                  <c:v>0.89797070943925905</c:v>
                </c:pt>
                <c:pt idx="319">
                  <c:v>0.89954131309727015</c:v>
                </c:pt>
                <c:pt idx="320">
                  <c:v>0.90108797732258572</c:v>
                </c:pt>
                <c:pt idx="321">
                  <c:v>0.90261103755867489</c:v>
                </c:pt>
                <c:pt idx="322">
                  <c:v>0.90411082582507829</c:v>
                </c:pt>
                <c:pt idx="323">
                  <c:v>0.90558767070171453</c:v>
                </c:pt>
                <c:pt idx="324">
                  <c:v>0.90704189731570994</c:v>
                </c:pt>
                <c:pt idx="325">
                  <c:v>0.90847382733064241</c:v>
                </c:pt>
                <c:pt idx="326">
                  <c:v>0.90988377893810513</c:v>
                </c:pt>
                <c:pt idx="327">
                  <c:v>0.91127206685148487</c:v>
                </c:pt>
                <c:pt idx="328">
                  <c:v>0.91263900230186823</c:v>
                </c:pt>
                <c:pt idx="329">
                  <c:v>0.91398489303597663</c:v>
                </c:pt>
                <c:pt idx="330">
                  <c:v>0.91531004331604415</c:v>
                </c:pt>
                <c:pt idx="331">
                  <c:v>0.91661475392155278</c:v>
                </c:pt>
                <c:pt idx="332">
                  <c:v>0.91789932215273795</c:v>
                </c:pt>
                <c:pt idx="333">
                  <c:v>0.91916404183578648</c:v>
                </c:pt>
                <c:pt idx="334">
                  <c:v>0.9204092033296446</c:v>
                </c:pt>
                <c:pt idx="335">
                  <c:v>0.92163509353436535</c:v>
                </c:pt>
                <c:pt idx="336">
                  <c:v>0.92284199590091553</c:v>
                </c:pt>
                <c:pt idx="337">
                  <c:v>0.92403019044237478</c:v>
                </c:pt>
                <c:pt idx="338">
                  <c:v>0.92519995374645814</c:v>
                </c:pt>
                <c:pt idx="339">
                  <c:v>0.92635155898929222</c:v>
                </c:pt>
                <c:pt idx="340">
                  <c:v>0.92748527595038421</c:v>
                </c:pt>
                <c:pt idx="341">
                  <c:v>0.92860137102871843</c:v>
                </c:pt>
                <c:pt idx="342">
                  <c:v>0.92970010725992314</c:v>
                </c:pt>
                <c:pt idx="343">
                  <c:v>0.93078174433444727</c:v>
                </c:pt>
                <c:pt idx="344">
                  <c:v>0.93184653861669142</c:v>
                </c:pt>
                <c:pt idx="345">
                  <c:v>0.93289474316504073</c:v>
                </c:pt>
                <c:pt idx="346">
                  <c:v>0.9339266077527455</c:v>
                </c:pt>
                <c:pt idx="347">
                  <c:v>0.93494237888959875</c:v>
                </c:pt>
                <c:pt idx="348">
                  <c:v>0.93594229984436617</c:v>
                </c:pt>
                <c:pt idx="349">
                  <c:v>0.93692661066791594</c:v>
                </c:pt>
                <c:pt idx="350">
                  <c:v>0.93789554821700805</c:v>
                </c:pt>
                <c:pt idx="351">
                  <c:v>0.93884934617869775</c:v>
                </c:pt>
                <c:pt idx="352">
                  <c:v>0.93978823509531106</c:v>
                </c:pt>
                <c:pt idx="353">
                  <c:v>0.940712442389953</c:v>
                </c:pt>
                <c:pt idx="354">
                  <c:v>0.94162219239250944</c:v>
                </c:pt>
                <c:pt idx="355">
                  <c:v>0.94251770636610621</c:v>
                </c:pt>
                <c:pt idx="356">
                  <c:v>0.94339920253398701</c:v>
                </c:pt>
                <c:pt idx="357">
                  <c:v>0.94426689610678038</c:v>
                </c:pt>
                <c:pt idx="358">
                  <c:v>0.94512099931011673</c:v>
                </c:pt>
                <c:pt idx="359">
                  <c:v>0.94596172141257084</c:v>
                </c:pt>
                <c:pt idx="360">
                  <c:v>0.94678926875389191</c:v>
                </c:pt>
                <c:pt idx="361">
                  <c:v>0.94760384477349779</c:v>
                </c:pt>
                <c:pt idx="362">
                  <c:v>0.94840565003920263</c:v>
                </c:pt>
                <c:pt idx="363">
                  <c:v>0.94919488227615134</c:v>
                </c:pt>
                <c:pt idx="364">
                  <c:v>0.94997173639593568</c:v>
                </c:pt>
                <c:pt idx="365">
                  <c:v>0.95073640452586705</c:v>
                </c:pt>
                <c:pt idx="366">
                  <c:v>0.95148907603838251</c:v>
                </c:pt>
                <c:pt idx="367">
                  <c:v>0.95222993758056118</c:v>
                </c:pt>
                <c:pt idx="368">
                  <c:v>0.9529591731037298</c:v>
                </c:pt>
                <c:pt idx="369">
                  <c:v>0.95367696389313572</c:v>
                </c:pt>
                <c:pt idx="370">
                  <c:v>0.95438348859767075</c:v>
                </c:pt>
                <c:pt idx="371">
                  <c:v>0.95507892325962207</c:v>
                </c:pt>
                <c:pt idx="372">
                  <c:v>0.95576344134443625</c:v>
                </c:pt>
                <c:pt idx="373">
                  <c:v>0.95643721377047863</c:v>
                </c:pt>
                <c:pt idx="374">
                  <c:v>0.95710040893876969</c:v>
                </c:pt>
                <c:pt idx="375">
                  <c:v>0.95775319276268478</c:v>
                </c:pt>
                <c:pt idx="376">
                  <c:v>0.95839572869760215</c:v>
                </c:pt>
                <c:pt idx="377">
                  <c:v>0.95902817777048444</c:v>
                </c:pt>
                <c:pt idx="378">
                  <c:v>0.95965069860938101</c:v>
                </c:pt>
                <c:pt idx="379">
                  <c:v>0.96026344747283776</c:v>
                </c:pt>
                <c:pt idx="380">
                  <c:v>0.96086657827920297</c:v>
                </c:pt>
                <c:pt idx="381">
                  <c:v>0.96146024263581731</c:v>
                </c:pt>
                <c:pt idx="382">
                  <c:v>0.96204458986807806</c:v>
                </c:pt>
                <c:pt idx="383">
                  <c:v>0.96261976704836538</c:v>
                </c:pt>
                <c:pt idx="384">
                  <c:v>0.96318591902482265</c:v>
                </c:pt>
                <c:pt idx="385">
                  <c:v>0.96374318844998241</c:v>
                </c:pt>
                <c:pt idx="386">
                  <c:v>0.96429171580922657</c:v>
                </c:pt>
                <c:pt idx="387">
                  <c:v>0.96483163944907524</c:v>
                </c:pt>
                <c:pt idx="388">
                  <c:v>0.9653630956052951</c:v>
                </c:pt>
                <c:pt idx="389">
                  <c:v>0.9658862184308219</c:v>
                </c:pt>
                <c:pt idx="390">
                  <c:v>0.96640114002348709</c:v>
                </c:pt>
                <c:pt idx="391">
                  <c:v>0.96690799045354758</c:v>
                </c:pt>
                <c:pt idx="392">
                  <c:v>0.96740689779100597</c:v>
                </c:pt>
                <c:pt idx="393">
                  <c:v>0.96789798813272199</c:v>
                </c:pt>
                <c:pt idx="394">
                  <c:v>0.96838138562930687</c:v>
                </c:pt>
                <c:pt idx="395">
                  <c:v>0.96885721251179557</c:v>
                </c:pt>
                <c:pt idx="396">
                  <c:v>0.96932558911809497</c:v>
                </c:pt>
                <c:pt idx="397">
                  <c:v>0.96978663391920095</c:v>
                </c:pt>
                <c:pt idx="398">
                  <c:v>0.97024046354518378</c:v>
                </c:pt>
                <c:pt idx="399">
                  <c:v>0.97068719281093496</c:v>
                </c:pt>
                <c:pt idx="400">
                  <c:v>0.97112693474167566</c:v>
                </c:pt>
                <c:pt idx="401">
                  <c:v>0.97155980059822233</c:v>
                </c:pt>
                <c:pt idx="402">
                  <c:v>0.97198589990200668</c:v>
                </c:pt>
                <c:pt idx="403">
                  <c:v>0.97240534045984872</c:v>
                </c:pt>
                <c:pt idx="404">
                  <c:v>0.97281822838848009</c:v>
                </c:pt>
                <c:pt idx="405">
                  <c:v>0.97322466813881614</c:v>
                </c:pt>
                <c:pt idx="406">
                  <c:v>0.97362476251997565</c:v>
                </c:pt>
                <c:pt idx="407">
                  <c:v>0.97401861272304624</c:v>
                </c:pt>
                <c:pt idx="408">
                  <c:v>0.97440631834459379</c:v>
                </c:pt>
                <c:pt idx="409">
                  <c:v>0.97478797740991752</c:v>
                </c:pt>
                <c:pt idx="410">
                  <c:v>0.97516368639604578</c:v>
                </c:pt>
                <c:pt idx="411">
                  <c:v>0.97553354025447758</c:v>
                </c:pt>
                <c:pt idx="412">
                  <c:v>0.97589763243366234</c:v>
                </c:pt>
                <c:pt idx="413">
                  <c:v>0.97625605490122558</c:v>
                </c:pt>
                <c:pt idx="414">
                  <c:v>0.97660889816593399</c:v>
                </c:pt>
                <c:pt idx="415">
                  <c:v>0.97695625129940389</c:v>
                </c:pt>
                <c:pt idx="416">
                  <c:v>0.97729820195755079</c:v>
                </c:pt>
                <c:pt idx="417">
                  <c:v>0.9776348364017835</c:v>
                </c:pt>
                <c:pt idx="418">
                  <c:v>0.97796623951993933</c:v>
                </c:pt>
                <c:pt idx="419">
                  <c:v>0.9782924948469649</c:v>
                </c:pt>
                <c:pt idx="420">
                  <c:v>0.97861368458534059</c:v>
                </c:pt>
                <c:pt idx="421">
                  <c:v>0.97892988962525096</c:v>
                </c:pt>
                <c:pt idx="422">
                  <c:v>0.97924118956450101</c:v>
                </c:pt>
                <c:pt idx="423">
                  <c:v>0.97954766272818117</c:v>
                </c:pt>
                <c:pt idx="424">
                  <c:v>0.97984938618807904</c:v>
                </c:pt>
                <c:pt idx="425">
                  <c:v>0.98014643578184335</c:v>
                </c:pt>
                <c:pt idx="426">
                  <c:v>0.98043888613189756</c:v>
                </c:pt>
                <c:pt idx="427">
                  <c:v>0.9807268106641065</c:v>
                </c:pt>
                <c:pt idx="428">
                  <c:v>0.98101028162619786</c:v>
                </c:pt>
                <c:pt idx="429">
                  <c:v>0.9812893701059382</c:v>
                </c:pt>
                <c:pt idx="430">
                  <c:v>0.98156414604906772</c:v>
                </c:pt>
                <c:pt idx="431">
                  <c:v>0.98183467827699311</c:v>
                </c:pt>
                <c:pt idx="432">
                  <c:v>0.98210103450424113</c:v>
                </c:pt>
                <c:pt idx="433">
                  <c:v>0.98236328135567574</c:v>
                </c:pt>
                <c:pt idx="434">
                  <c:v>0.98262148438347829</c:v>
                </c:pt>
                <c:pt idx="435">
                  <c:v>0.98287570808389546</c:v>
                </c:pt>
                <c:pt idx="436">
                  <c:v>0.98312601591375381</c:v>
                </c:pt>
                <c:pt idx="437">
                  <c:v>0.98337247030674635</c:v>
                </c:pt>
                <c:pt idx="438">
                  <c:v>0.98361513268949008</c:v>
                </c:pt>
                <c:pt idx="439">
                  <c:v>0.9838540634973576</c:v>
                </c:pt>
                <c:pt idx="440">
                  <c:v>0.98408932219008638</c:v>
                </c:pt>
                <c:pt idx="441">
                  <c:v>0.98432096726716556</c:v>
                </c:pt>
                <c:pt idx="442">
                  <c:v>0.98454905628300282</c:v>
                </c:pt>
                <c:pt idx="443">
                  <c:v>0.98477364586187544</c:v>
                </c:pt>
                <c:pt idx="444">
                  <c:v>0.98499479171266435</c:v>
                </c:pt>
                <c:pt idx="445">
                  <c:v>0.98521254864337737</c:v>
                </c:pt>
                <c:pt idx="446">
                  <c:v>0.98542697057546014</c:v>
                </c:pt>
                <c:pt idx="447">
                  <c:v>0.98563811055789818</c:v>
                </c:pt>
                <c:pt idx="448">
                  <c:v>0.98584602078111527</c:v>
                </c:pt>
                <c:pt idx="449">
                  <c:v>0.98605075259066421</c:v>
                </c:pt>
                <c:pt idx="450">
                  <c:v>0.98625235650071885</c:v>
                </c:pt>
                <c:pt idx="451">
                  <c:v>0.98645088220736454</c:v>
                </c:pt>
                <c:pt idx="452">
                  <c:v>0.98664637860169258</c:v>
                </c:pt>
                <c:pt idx="453">
                  <c:v>0.9868388937826984</c:v>
                </c:pt>
                <c:pt idx="454">
                  <c:v>0.98702847506998825</c:v>
                </c:pt>
                <c:pt idx="455">
                  <c:v>0.98721516901629514</c:v>
                </c:pt>
                <c:pt idx="456">
                  <c:v>0.98739902141980485</c:v>
                </c:pt>
                <c:pt idx="457">
                  <c:v>0.98758007733629882</c:v>
                </c:pt>
                <c:pt idx="458">
                  <c:v>0.98775838109111103</c:v>
                </c:pt>
                <c:pt idx="459">
                  <c:v>0.98793397629090396</c:v>
                </c:pt>
                <c:pt idx="460">
                  <c:v>0.98810690583526639</c:v>
                </c:pt>
                <c:pt idx="461">
                  <c:v>0.98827721192813234</c:v>
                </c:pt>
                <c:pt idx="462">
                  <c:v>0.98844493608902717</c:v>
                </c:pt>
                <c:pt idx="463">
                  <c:v>0.98861011916413943</c:v>
                </c:pt>
                <c:pt idx="464">
                  <c:v>0.98877280133722367</c:v>
                </c:pt>
                <c:pt idx="465">
                  <c:v>0.98893302214033452</c:v>
                </c:pt>
                <c:pt idx="466">
                  <c:v>0.98909082046439512</c:v>
                </c:pt>
                <c:pt idx="467">
                  <c:v>0.98924623456960115</c:v>
                </c:pt>
                <c:pt idx="468">
                  <c:v>0.98939930209566396</c:v>
                </c:pt>
                <c:pt idx="469">
                  <c:v>0.98955006007189439</c:v>
                </c:pt>
                <c:pt idx="470">
                  <c:v>0.98969854492712839</c:v>
                </c:pt>
                <c:pt idx="471">
                  <c:v>0.98984479249949819</c:v>
                </c:pt>
                <c:pt idx="472">
                  <c:v>0.98998883804605065</c:v>
                </c:pt>
                <c:pt idx="473">
                  <c:v>0.99013071625221338</c:v>
                </c:pt>
                <c:pt idx="474">
                  <c:v>0.99027046124111329</c:v>
                </c:pt>
                <c:pt idx="475">
                  <c:v>0.99040810658274803</c:v>
                </c:pt>
                <c:pt idx="476">
                  <c:v>0.99054368530301184</c:v>
                </c:pt>
                <c:pt idx="477">
                  <c:v>0.99067722989257945</c:v>
                </c:pt>
                <c:pt idx="478">
                  <c:v>0.9908087723156489</c:v>
                </c:pt>
                <c:pt idx="479">
                  <c:v>0.99093834401854619</c:v>
                </c:pt>
                <c:pt idx="480">
                  <c:v>0.99106597593819157</c:v>
                </c:pt>
                <c:pt idx="481">
                  <c:v>0.99119169851043276</c:v>
                </c:pt>
                <c:pt idx="482">
                  <c:v>0.99131554167824465</c:v>
                </c:pt>
                <c:pt idx="483">
                  <c:v>0.99143753489979725</c:v>
                </c:pt>
                <c:pt idx="484">
                  <c:v>0.9915577071563958</c:v>
                </c:pt>
                <c:pt idx="485">
                  <c:v>0.99167608696029275</c:v>
                </c:pt>
                <c:pt idx="486">
                  <c:v>0.99179270236237449</c:v>
                </c:pt>
                <c:pt idx="487">
                  <c:v>0.99190758095972553</c:v>
                </c:pt>
                <c:pt idx="488">
                  <c:v>0.99202074990306965</c:v>
                </c:pt>
                <c:pt idx="489">
                  <c:v>0.99213223590409161</c:v>
                </c:pt>
                <c:pt idx="490">
                  <c:v>0.99224206524264136</c:v>
                </c:pt>
                <c:pt idx="491">
                  <c:v>0.99235026377382107</c:v>
                </c:pt>
                <c:pt idx="492">
                  <c:v>0.99245685693495811</c:v>
                </c:pt>
                <c:pt idx="493">
                  <c:v>0.99256186975246474</c:v>
                </c:pt>
                <c:pt idx="494">
                  <c:v>0.99266532684858699</c:v>
                </c:pt>
                <c:pt idx="495">
                  <c:v>0.99276725244804376</c:v>
                </c:pt>
                <c:pt idx="496">
                  <c:v>0.99286767038455803</c:v>
                </c:pt>
                <c:pt idx="497">
                  <c:v>0.99296660410728177</c:v>
                </c:pt>
                <c:pt idx="498">
                  <c:v>0.99306407668711749</c:v>
                </c:pt>
                <c:pt idx="499">
                  <c:v>0.99316011082293421</c:v>
                </c:pt>
                <c:pt idx="500">
                  <c:v>0.99325472884768484</c:v>
                </c:pt>
                <c:pt idx="501">
                  <c:v>0.993347952734422</c:v>
                </c:pt>
                <c:pt idx="502">
                  <c:v>0.99343980410221566</c:v>
                </c:pt>
                <c:pt idx="503">
                  <c:v>0.99353030422197519</c:v>
                </c:pt>
                <c:pt idx="504">
                  <c:v>0.9936194740221741</c:v>
                </c:pt>
                <c:pt idx="505">
                  <c:v>0.99370733409448309</c:v>
                </c:pt>
                <c:pt idx="506">
                  <c:v>0.99379390469930917</c:v>
                </c:pt>
                <c:pt idx="507">
                  <c:v>0.99387920577124511</c:v>
                </c:pt>
                <c:pt idx="508">
                  <c:v>0.99396325692442811</c:v>
                </c:pt>
                <c:pt idx="509">
                  <c:v>0.99404607745781126</c:v>
                </c:pt>
                <c:pt idx="510">
                  <c:v>0.99412768636034898</c:v>
                </c:pt>
                <c:pt idx="511">
                  <c:v>0.99420810231609513</c:v>
                </c:pt>
                <c:pt idx="512">
                  <c:v>0.9942873437092189</c:v>
                </c:pt>
                <c:pt idx="513">
                  <c:v>0.99436542862893762</c:v>
                </c:pt>
                <c:pt idx="514">
                  <c:v>0.99444237487436804</c:v>
                </c:pt>
                <c:pt idx="515">
                  <c:v>0.99451819995929713</c:v>
                </c:pt>
                <c:pt idx="516">
                  <c:v>0.99459292111687581</c:v>
                </c:pt>
                <c:pt idx="517">
                  <c:v>0.99466655530423276</c:v>
                </c:pt>
                <c:pt idx="518">
                  <c:v>0.99473911920701386</c:v>
                </c:pt>
                <c:pt idx="519">
                  <c:v>0.99481062924384622</c:v>
                </c:pt>
                <c:pt idx="520">
                  <c:v>0.99488110157072718</c:v>
                </c:pt>
                <c:pt idx="521">
                  <c:v>0.99495055208534267</c:v>
                </c:pt>
                <c:pt idx="522">
                  <c:v>0.9950189964313122</c:v>
                </c:pt>
                <c:pt idx="523">
                  <c:v>0.99508645000236462</c:v>
                </c:pt>
                <c:pt idx="524">
                  <c:v>0.99515292794644483</c:v>
                </c:pt>
                <c:pt idx="525">
                  <c:v>0.99521844516975078</c:v>
                </c:pt>
                <c:pt idx="526">
                  <c:v>0.99528301634070604</c:v>
                </c:pt>
                <c:pt idx="527">
                  <c:v>0.9953466558938644</c:v>
                </c:pt>
                <c:pt idx="528">
                  <c:v>0.99540937803375074</c:v>
                </c:pt>
                <c:pt idx="529">
                  <c:v>0.99547119673863715</c:v>
                </c:pt>
                <c:pt idx="530">
                  <c:v>0.99553212576425798</c:v>
                </c:pt>
                <c:pt idx="531">
                  <c:v>0.99559217864746152</c:v>
                </c:pt>
                <c:pt idx="532">
                  <c:v>0.99565136870980164</c:v>
                </c:pt>
                <c:pt idx="533">
                  <c:v>0.99570970906107004</c:v>
                </c:pt>
                <c:pt idx="534">
                  <c:v>0.99576721260276957</c:v>
                </c:pt>
                <c:pt idx="535">
                  <c:v>0.99582389203152921</c:v>
                </c:pt>
                <c:pt idx="536">
                  <c:v>0.99587975984246302</c:v>
                </c:pt>
                <c:pt idx="537">
                  <c:v>0.99593482833247338</c:v>
                </c:pt>
                <c:pt idx="538">
                  <c:v>0.99598910960349785</c:v>
                </c:pt>
                <c:pt idx="539">
                  <c:v>0.99604261556570384</c:v>
                </c:pt>
                <c:pt idx="540">
                  <c:v>0.99609535794062887</c:v>
                </c:pt>
                <c:pt idx="541">
                  <c:v>0.99614734826426865</c:v>
                </c:pt>
                <c:pt idx="542">
                  <c:v>0.99619859789011422</c:v>
                </c:pt>
                <c:pt idx="543">
                  <c:v>0.99624911799213856</c:v>
                </c:pt>
                <c:pt idx="544">
                  <c:v>0.99629891956773253</c:v>
                </c:pt>
                <c:pt idx="545">
                  <c:v>0.99634801344059309</c:v>
                </c:pt>
                <c:pt idx="546">
                  <c:v>0.99639641026356252</c:v>
                </c:pt>
                <c:pt idx="547">
                  <c:v>0.99644412052142062</c:v>
                </c:pt>
                <c:pt idx="548">
                  <c:v>0.99649115453363091</c:v>
                </c:pt>
                <c:pt idx="549">
                  <c:v>0.99653752245704008</c:v>
                </c:pt>
                <c:pt idx="550">
                  <c:v>0.99658323428853324</c:v>
                </c:pt>
                <c:pt idx="551">
                  <c:v>0.99662829986764456</c:v>
                </c:pt>
                <c:pt idx="552">
                  <c:v>0.99667272887912439</c:v>
                </c:pt>
                <c:pt idx="553">
                  <c:v>0.9967165308554643</c:v>
                </c:pt>
                <c:pt idx="554">
                  <c:v>0.99675971517937845</c:v>
                </c:pt>
                <c:pt idx="555">
                  <c:v>0.99680229108624552</c:v>
                </c:pt>
                <c:pt idx="556">
                  <c:v>0.99684426766650835</c:v>
                </c:pt>
                <c:pt idx="557">
                  <c:v>0.99688565386803507</c:v>
                </c:pt>
                <c:pt idx="558">
                  <c:v>0.99692645849843919</c:v>
                </c:pt>
                <c:pt idx="559">
                  <c:v>0.99696669022736273</c:v>
                </c:pt>
                <c:pt idx="560">
                  <c:v>0.9970063575887198</c:v>
                </c:pt>
                <c:pt idx="561">
                  <c:v>0.99704546898290425</c:v>
                </c:pt>
                <c:pt idx="562">
                  <c:v>0.99708403267895895</c:v>
                </c:pt>
                <c:pt idx="563">
                  <c:v>0.99712205681671073</c:v>
                </c:pt>
                <c:pt idx="564">
                  <c:v>0.99715954940886808</c:v>
                </c:pt>
                <c:pt idx="565">
                  <c:v>0.9971965183430852</c:v>
                </c:pt>
                <c:pt idx="566">
                  <c:v>0.99723297138399047</c:v>
                </c:pt>
                <c:pt idx="567">
                  <c:v>0.99726891617518265</c:v>
                </c:pt>
                <c:pt idx="568">
                  <c:v>0.99730436024119218</c:v>
                </c:pt>
                <c:pt idx="569">
                  <c:v>0.9973393109894112</c:v>
                </c:pt>
                <c:pt idx="570">
                  <c:v>0.99737377571199093</c:v>
                </c:pt>
                <c:pt idx="571">
                  <c:v>0.99740776158770683</c:v>
                </c:pt>
                <c:pt idx="572">
                  <c:v>0.99744127568379426</c:v>
                </c:pt>
                <c:pt idx="573">
                  <c:v>0.99747432495775201</c:v>
                </c:pt>
                <c:pt idx="574">
                  <c:v>0.99750691625911658</c:v>
                </c:pt>
                <c:pt idx="575">
                  <c:v>0.99753905633120721</c:v>
                </c:pt>
                <c:pt idx="576">
                  <c:v>0.99757075181284116</c:v>
                </c:pt>
                <c:pt idx="577">
                  <c:v>0.99760200924002174</c:v>
                </c:pt>
                <c:pt idx="578">
                  <c:v>0.99763283504759603</c:v>
                </c:pt>
                <c:pt idx="579">
                  <c:v>0.99766323557088765</c:v>
                </c:pt>
                <c:pt idx="580">
                  <c:v>0.99769321704730118</c:v>
                </c:pt>
                <c:pt idx="581">
                  <c:v>0.99772278561789896</c:v>
                </c:pt>
                <c:pt idx="582">
                  <c:v>0.99775194732895378</c:v>
                </c:pt>
                <c:pt idx="583">
                  <c:v>0.99778070813347441</c:v>
                </c:pt>
                <c:pt idx="584">
                  <c:v>0.99780907389270612</c:v>
                </c:pt>
                <c:pt idx="585">
                  <c:v>0.99783705037760617</c:v>
                </c:pt>
                <c:pt idx="586">
                  <c:v>0.99786464327029523</c:v>
                </c:pt>
                <c:pt idx="587">
                  <c:v>0.99789185816548442</c:v>
                </c:pt>
                <c:pt idx="588">
                  <c:v>0.9979187005718787</c:v>
                </c:pt>
                <c:pt idx="589">
                  <c:v>0.99794517591355714</c:v>
                </c:pt>
                <c:pt idx="590">
                  <c:v>0.99797128953133041</c:v>
                </c:pt>
                <c:pt idx="591">
                  <c:v>0.99799704668407485</c:v>
                </c:pt>
                <c:pt idx="592">
                  <c:v>0.99802245255004673</c:v>
                </c:pt>
                <c:pt idx="593">
                  <c:v>0.99804751222817145</c:v>
                </c:pt>
                <c:pt idx="594">
                  <c:v>0.99807223073931461</c:v>
                </c:pt>
                <c:pt idx="595">
                  <c:v>0.99809661302753006</c:v>
                </c:pt>
                <c:pt idx="596">
                  <c:v>0.99812066396128785</c:v>
                </c:pt>
                <c:pt idx="597">
                  <c:v>0.99814438833468222</c:v>
                </c:pt>
                <c:pt idx="598">
                  <c:v>0.99816779086861906</c:v>
                </c:pt>
                <c:pt idx="599">
                  <c:v>0.99819087621198421</c:v>
                </c:pt>
                <c:pt idx="600">
                  <c:v>0.9982136489427923</c:v>
                </c:pt>
                <c:pt idx="601">
                  <c:v>0.99823611356931652</c:v>
                </c:pt>
                <c:pt idx="602">
                  <c:v>0.99825827453119986</c:v>
                </c:pt>
                <c:pt idx="603">
                  <c:v>0.99828013620054812</c:v>
                </c:pt>
                <c:pt idx="604">
                  <c:v>0.99830170288300457</c:v>
                </c:pt>
                <c:pt idx="605">
                  <c:v>0.99832297881880738</c:v>
                </c:pt>
                <c:pt idx="606">
                  <c:v>0.99834396818382909</c:v>
                </c:pt>
                <c:pt idx="607">
                  <c:v>0.99836467509059945</c:v>
                </c:pt>
                <c:pt idx="608">
                  <c:v>0.99838510358931087</c:v>
                </c:pt>
                <c:pt idx="609">
                  <c:v>0.99840525766880805</c:v>
                </c:pt>
                <c:pt idx="610">
                  <c:v>0.99842514125756066</c:v>
                </c:pt>
                <c:pt idx="611">
                  <c:v>0.99844475822462031</c:v>
                </c:pt>
                <c:pt idx="612">
                  <c:v>0.99846411238056176</c:v>
                </c:pt>
                <c:pt idx="613">
                  <c:v>0.99848320747840891</c:v>
                </c:pt>
                <c:pt idx="614">
                  <c:v>0.99850204721454516</c:v>
                </c:pt>
                <c:pt idx="615">
                  <c:v>0.99852063522960854</c:v>
                </c:pt>
                <c:pt idx="616">
                  <c:v>0.99853897510937384</c:v>
                </c:pt>
                <c:pt idx="617">
                  <c:v>0.99855707038561747</c:v>
                </c:pt>
                <c:pt idx="618">
                  <c:v>0.9985749245369715</c:v>
                </c:pt>
                <c:pt idx="619">
                  <c:v>0.99859254098975991</c:v>
                </c:pt>
                <c:pt idx="620">
                  <c:v>0.99860992311882502</c:v>
                </c:pt>
                <c:pt idx="621">
                  <c:v>0.99862707424833741</c:v>
                </c:pt>
                <c:pt idx="622">
                  <c:v>0.99864399765259404</c:v>
                </c:pt>
                <c:pt idx="623">
                  <c:v>0.99866069655680301</c:v>
                </c:pt>
                <c:pt idx="624">
                  <c:v>0.99867717413785528</c:v>
                </c:pt>
                <c:pt idx="625">
                  <c:v>0.998693433525084</c:v>
                </c:pt>
                <c:pt idx="626">
                  <c:v>0.99870947780101171</c:v>
                </c:pt>
                <c:pt idx="627">
                  <c:v>0.99872531000208431</c:v>
                </c:pt>
                <c:pt idx="628">
                  <c:v>0.99874093311939482</c:v>
                </c:pt>
                <c:pt idx="629">
                  <c:v>0.9987563500993929</c:v>
                </c:pt>
                <c:pt idx="630">
                  <c:v>0.99877156384458532</c:v>
                </c:pt>
                <c:pt idx="631">
                  <c:v>0.9987865772142237</c:v>
                </c:pt>
                <c:pt idx="632">
                  <c:v>0.99880139302498017</c:v>
                </c:pt>
                <c:pt idx="633">
                  <c:v>0.9988160140516148</c:v>
                </c:pt>
                <c:pt idx="634">
                  <c:v>0.99883044302762869</c:v>
                </c:pt>
                <c:pt idx="635">
                  <c:v>0.99884468264590964</c:v>
                </c:pt>
                <c:pt idx="636">
                  <c:v>0.998858735559365</c:v>
                </c:pt>
                <c:pt idx="637">
                  <c:v>0.99887260438154502</c:v>
                </c:pt>
                <c:pt idx="638">
                  <c:v>0.99888629168725718</c:v>
                </c:pt>
                <c:pt idx="639">
                  <c:v>0.99889980001316836</c:v>
                </c:pt>
                <c:pt idx="640">
                  <c:v>0.99891313185839903</c:v>
                </c:pt>
                <c:pt idx="641">
                  <c:v>0.99892628968510722</c:v>
                </c:pt>
                <c:pt idx="642">
                  <c:v>0.99893927591906273</c:v>
                </c:pt>
                <c:pt idx="643">
                  <c:v>0.9989520929502127</c:v>
                </c:pt>
                <c:pt idx="644">
                  <c:v>0.99896474313323691</c:v>
                </c:pt>
                <c:pt idx="645">
                  <c:v>0.99897722878809558</c:v>
                </c:pt>
                <c:pt idx="646">
                  <c:v>0.99898955220056762</c:v>
                </c:pt>
                <c:pt idx="647">
                  <c:v>0.99900171562277917</c:v>
                </c:pt>
                <c:pt idx="648">
                  <c:v>0.99901372127372545</c:v>
                </c:pt>
                <c:pt idx="649">
                  <c:v>0.99902557133978287</c:v>
                </c:pt>
                <c:pt idx="650">
                  <c:v>0.99903726797521364</c:v>
                </c:pt>
                <c:pt idx="651">
                  <c:v>0.99904881330266126</c:v>
                </c:pt>
                <c:pt idx="652">
                  <c:v>0.99906020941363916</c:v>
                </c:pt>
                <c:pt idx="653">
                  <c:v>0.99907145836901112</c:v>
                </c:pt>
                <c:pt idx="654">
                  <c:v>0.99908256219946312</c:v>
                </c:pt>
                <c:pt idx="655">
                  <c:v>0.99909352290596876</c:v>
                </c:pt>
                <c:pt idx="656">
                  <c:v>0.99910434246024682</c:v>
                </c:pt>
                <c:pt idx="657">
                  <c:v>0.99911502280521103</c:v>
                </c:pt>
                <c:pt idx="658">
                  <c:v>0.9991255658554129</c:v>
                </c:pt>
                <c:pt idx="659">
                  <c:v>0.99913597349747785</c:v>
                </c:pt>
                <c:pt idx="660">
                  <c:v>0.9991462475905335</c:v>
                </c:pt>
                <c:pt idx="661">
                  <c:v>0.99915638996663236</c:v>
                </c:pt>
                <c:pt idx="662">
                  <c:v>0.99916640243116595</c:v>
                </c:pt>
                <c:pt idx="663">
                  <c:v>0.99917628676327364</c:v>
                </c:pt>
                <c:pt idx="664">
                  <c:v>0.99918604471624528</c:v>
                </c:pt>
                <c:pt idx="665">
                  <c:v>0.99919567801791553</c:v>
                </c:pt>
                <c:pt idx="666">
                  <c:v>0.9992051883710541</c:v>
                </c:pt>
                <c:pt idx="667">
                  <c:v>0.99921457745374798</c:v>
                </c:pt>
                <c:pt idx="668">
                  <c:v>0.99922384691977884</c:v>
                </c:pt>
                <c:pt idx="669">
                  <c:v>0.99923299839899338</c:v>
                </c:pt>
                <c:pt idx="670">
                  <c:v>0.99924203349766838</c:v>
                </c:pt>
                <c:pt idx="671">
                  <c:v>0.9992509537988703</c:v>
                </c:pt>
                <c:pt idx="672">
                  <c:v>0.99925976086280799</c:v>
                </c:pt>
                <c:pt idx="673">
                  <c:v>0.99926845622718086</c:v>
                </c:pt>
                <c:pt idx="674">
                  <c:v>0.99927704140752072</c:v>
                </c:pt>
                <c:pt idx="675">
                  <c:v>0.99928551789752884</c:v>
                </c:pt>
                <c:pt idx="676">
                  <c:v>0.9992938871694077</c:v>
                </c:pt>
                <c:pt idx="677">
                  <c:v>0.99930215067418648</c:v>
                </c:pt>
                <c:pt idx="678">
                  <c:v>0.99931030984204239</c:v>
                </c:pt>
                <c:pt idx="679">
                  <c:v>0.99931836608261648</c:v>
                </c:pt>
                <c:pt idx="680">
                  <c:v>0.99932632078532468</c:v>
                </c:pt>
                <c:pt idx="681">
                  <c:v>0.99933417531966384</c:v>
                </c:pt>
                <c:pt idx="682">
                  <c:v>0.99934193103551205</c:v>
                </c:pt>
                <c:pt idx="683">
                  <c:v>0.99934958926342621</c:v>
                </c:pt>
                <c:pt idx="684">
                  <c:v>0.99935715131493286</c:v>
                </c:pt>
                <c:pt idx="685">
                  <c:v>0.99936461848281521</c:v>
                </c:pt>
                <c:pt idx="686">
                  <c:v>0.99937199204139637</c:v>
                </c:pt>
                <c:pt idx="687">
                  <c:v>0.99937927324681652</c:v>
                </c:pt>
                <c:pt idx="688">
                  <c:v>0.99938646333730707</c:v>
                </c:pt>
                <c:pt idx="689">
                  <c:v>0.99939356353346032</c:v>
                </c:pt>
                <c:pt idx="690">
                  <c:v>0.99940057503849367</c:v>
                </c:pt>
                <c:pt idx="691">
                  <c:v>0.99940749903851134</c:v>
                </c:pt>
                <c:pt idx="692">
                  <c:v>0.99941433670276103</c:v>
                </c:pt>
                <c:pt idx="693">
                  <c:v>0.99942108918388628</c:v>
                </c:pt>
                <c:pt idx="694">
                  <c:v>0.99942775761817626</c:v>
                </c:pt>
                <c:pt idx="695">
                  <c:v>0.99943434312580925</c:v>
                </c:pt>
                <c:pt idx="696">
                  <c:v>0.99944084681109535</c:v>
                </c:pt>
                <c:pt idx="697">
                  <c:v>0.99944726976271259</c:v>
                </c:pt>
                <c:pt idx="698">
                  <c:v>0.99945361305394054</c:v>
                </c:pt>
                <c:pt idx="699">
                  <c:v>0.99945987774289113</c:v>
                </c:pt>
                <c:pt idx="700">
                  <c:v>0.99946606487273382</c:v>
                </c:pt>
                <c:pt idx="701">
                  <c:v>0.99947217547191947</c:v>
                </c:pt>
                <c:pt idx="702">
                  <c:v>0.99947821055439856</c:v>
                </c:pt>
                <c:pt idx="703">
                  <c:v>0.99948417111983789</c:v>
                </c:pt>
                <c:pt idx="704">
                  <c:v>0.99949005815383285</c:v>
                </c:pt>
                <c:pt idx="705">
                  <c:v>0.99949587262811601</c:v>
                </c:pt>
                <c:pt idx="706">
                  <c:v>0.99950161550076388</c:v>
                </c:pt>
                <c:pt idx="707">
                  <c:v>0.99950728771639952</c:v>
                </c:pt>
                <c:pt idx="708">
                  <c:v>0.99951289020639122</c:v>
                </c:pt>
                <c:pt idx="709">
                  <c:v>0.99951842388904999</c:v>
                </c:pt>
                <c:pt idx="710">
                  <c:v>0.99952388966982231</c:v>
                </c:pt>
                <c:pt idx="711">
                  <c:v>0.99952928844148081</c:v>
                </c:pt>
                <c:pt idx="712">
                  <c:v>0.99953462108431168</c:v>
                </c:pt>
                <c:pt idx="713">
                  <c:v>0.99953988846629893</c:v>
                </c:pt>
                <c:pt idx="714">
                  <c:v>0.99954509144330639</c:v>
                </c:pt>
                <c:pt idx="715">
                  <c:v>0.99955023085925621</c:v>
                </c:pt>
                <c:pt idx="716">
                  <c:v>0.99955530754630528</c:v>
                </c:pt>
                <c:pt idx="717">
                  <c:v>0.99956032232501824</c:v>
                </c:pt>
                <c:pt idx="718">
                  <c:v>0.99956527600453837</c:v>
                </c:pt>
                <c:pt idx="719">
                  <c:v>0.99957016938275589</c:v>
                </c:pt>
                <c:pt idx="720">
                  <c:v>0.9995750032464723</c:v>
                </c:pt>
                <c:pt idx="721">
                  <c:v>0.99957977837156475</c:v>
                </c:pt>
                <c:pt idx="722">
                  <c:v>0.99958449552314499</c:v>
                </c:pt>
                <c:pt idx="723">
                  <c:v>0.9995891554557188</c:v>
                </c:pt>
                <c:pt idx="724">
                  <c:v>0.99959375891333957</c:v>
                </c:pt>
                <c:pt idx="725">
                  <c:v>0.99959830662976312</c:v>
                </c:pt>
                <c:pt idx="726">
                  <c:v>0.99960279932859719</c:v>
                </c:pt>
                <c:pt idx="727">
                  <c:v>0.99960723772345084</c:v>
                </c:pt>
                <c:pt idx="728">
                  <c:v>0.99961162251807933</c:v>
                </c:pt>
                <c:pt idx="729">
                  <c:v>0.99961595440652928</c:v>
                </c:pt>
                <c:pt idx="730">
                  <c:v>0.99962023407327938</c:v>
                </c:pt>
                <c:pt idx="731">
                  <c:v>0.99962446219338053</c:v>
                </c:pt>
                <c:pt idx="732">
                  <c:v>0.99962863943259261</c:v>
                </c:pt>
                <c:pt idx="733">
                  <c:v>0.99963276644752008</c:v>
                </c:pt>
                <c:pt idx="734">
                  <c:v>0.99963684388574525</c:v>
                </c:pt>
                <c:pt idx="735">
                  <c:v>0.99964087238595922</c:v>
                </c:pt>
                <c:pt idx="736">
                  <c:v>0.99964485257809099</c:v>
                </c:pt>
                <c:pt idx="737">
                  <c:v>0.9996487850834348</c:v>
                </c:pt>
                <c:pt idx="738">
                  <c:v>0.99965267051477524</c:v>
                </c:pt>
                <c:pt idx="739">
                  <c:v>0.99965650947651041</c:v>
                </c:pt>
                <c:pt idx="740">
                  <c:v>0.99966030256477412</c:v>
                </c:pt>
                <c:pt idx="741">
                  <c:v>0.99966405036755424</c:v>
                </c:pt>
                <c:pt idx="742">
                  <c:v>0.9996677534648114</c:v>
                </c:pt>
                <c:pt idx="743">
                  <c:v>0.99967141242859492</c:v>
                </c:pt>
                <c:pt idx="744">
                  <c:v>0.99967502782315643</c:v>
                </c:pt>
                <c:pt idx="745">
                  <c:v>0.99967860020506305</c:v>
                </c:pt>
                <c:pt idx="746">
                  <c:v>0.99968213012330787</c:v>
                </c:pt>
                <c:pt idx="747">
                  <c:v>0.99968561811941847</c:v>
                </c:pt>
                <c:pt idx="748">
                  <c:v>0.9996890647275658</c:v>
                </c:pt>
                <c:pt idx="749">
                  <c:v>0.99969247047466858</c:v>
                </c:pt>
                <c:pt idx="750">
                  <c:v>0.99969583588049804</c:v>
                </c:pt>
                <c:pt idx="751">
                  <c:v>0.99969916145778071</c:v>
                </c:pt>
                <c:pt idx="752">
                  <c:v>0.99970244771229944</c:v>
                </c:pt>
                <c:pt idx="753">
                  <c:v>0.99970569514299279</c:v>
                </c:pt>
                <c:pt idx="754">
                  <c:v>0.99970890424205316</c:v>
                </c:pt>
                <c:pt idx="755">
                  <c:v>0.9997120754950235</c:v>
                </c:pt>
                <c:pt idx="756">
                  <c:v>0.99971520938089253</c:v>
                </c:pt>
                <c:pt idx="757">
                  <c:v>0.99971830637218773</c:v>
                </c:pt>
                <c:pt idx="758">
                  <c:v>0.99972136693506841</c:v>
                </c:pt>
                <c:pt idx="759">
                  <c:v>0.99972439152941672</c:v>
                </c:pt>
                <c:pt idx="760">
                  <c:v>0.99972738060892641</c:v>
                </c:pt>
                <c:pt idx="761">
                  <c:v>0.9997303346211911</c:v>
                </c:pt>
                <c:pt idx="762">
                  <c:v>0.99973325400779212</c:v>
                </c:pt>
                <c:pt idx="763">
                  <c:v>0.99973613920438309</c:v>
                </c:pt>
                <c:pt idx="764">
                  <c:v>0.99973899064077443</c:v>
                </c:pt>
                <c:pt idx="765">
                  <c:v>0.99974180874101648</c:v>
                </c:pt>
                <c:pt idx="766">
                  <c:v>0.99974459392348147</c:v>
                </c:pt>
                <c:pt idx="767">
                  <c:v>0.99974734660094366</c:v>
                </c:pt>
                <c:pt idx="768">
                  <c:v>0.99975006718065884</c:v>
                </c:pt>
                <c:pt idx="769">
                  <c:v>0.99975275606444269</c:v>
                </c:pt>
                <c:pt idx="770">
                  <c:v>0.99975541364874765</c:v>
                </c:pt>
                <c:pt idx="771">
                  <c:v>0.99975804032473858</c:v>
                </c:pt>
                <c:pt idx="772">
                  <c:v>0.99976063647836777</c:v>
                </c:pt>
                <c:pt idx="773">
                  <c:v>0.99976320249044837</c:v>
                </c:pt>
                <c:pt idx="774">
                  <c:v>0.99976573873672692</c:v>
                </c:pt>
                <c:pt idx="775">
                  <c:v>0.9997682455879553</c:v>
                </c:pt>
                <c:pt idx="776">
                  <c:v>0.99977072340995976</c:v>
                </c:pt>
                <c:pt idx="777">
                  <c:v>0.9997731725637119</c:v>
                </c:pt>
                <c:pt idx="778">
                  <c:v>0.99977559340539579</c:v>
                </c:pt>
                <c:pt idx="779">
                  <c:v>0.99977798628647596</c:v>
                </c:pt>
                <c:pt idx="780">
                  <c:v>0.99978035155376288</c:v>
                </c:pt>
                <c:pt idx="781">
                  <c:v>0.99978268954947946</c:v>
                </c:pt>
                <c:pt idx="782">
                  <c:v>0.99978500061132403</c:v>
                </c:pt>
                <c:pt idx="783">
                  <c:v>0.99978728507253511</c:v>
                </c:pt>
                <c:pt idx="784">
                  <c:v>0.9997895432619528</c:v>
                </c:pt>
                <c:pt idx="785">
                  <c:v>0.9997917755040806</c:v>
                </c:pt>
                <c:pt idx="786">
                  <c:v>0.9997939821191465</c:v>
                </c:pt>
                <c:pt idx="787">
                  <c:v>0.99979616342316202</c:v>
                </c:pt>
                <c:pt idx="788">
                  <c:v>0.99979831972798161</c:v>
                </c:pt>
                <c:pt idx="789">
                  <c:v>0.99980045134136031</c:v>
                </c:pt>
                <c:pt idx="790">
                  <c:v>0.99980255856701095</c:v>
                </c:pt>
                <c:pt idx="791">
                  <c:v>0.99980464170466088</c:v>
                </c:pt>
                <c:pt idx="792">
                  <c:v>0.99980670105010661</c:v>
                </c:pt>
                <c:pt idx="793">
                  <c:v>0.99980873689526906</c:v>
                </c:pt>
                <c:pt idx="794">
                  <c:v>0.99981074952824733</c:v>
                </c:pt>
                <c:pt idx="795">
                  <c:v>0.99981273923337177</c:v>
                </c:pt>
                <c:pt idx="796">
                  <c:v>0.99981470629125613</c:v>
                </c:pt>
                <c:pt idx="797">
                  <c:v>0.9998166509788492</c:v>
                </c:pt>
                <c:pt idx="798">
                  <c:v>0.99981857356948534</c:v>
                </c:pt>
                <c:pt idx="799">
                  <c:v>0.99982047433293508</c:v>
                </c:pt>
                <c:pt idx="800">
                  <c:v>0.99982235353545379</c:v>
                </c:pt>
                <c:pt idx="801">
                  <c:v>0.99982421143983036</c:v>
                </c:pt>
                <c:pt idx="802">
                  <c:v>0.99982604830543576</c:v>
                </c:pt>
                <c:pt idx="803">
                  <c:v>0.99982786438826921</c:v>
                </c:pt>
                <c:pt idx="804">
                  <c:v>0.99982965994100537</c:v>
                </c:pt>
                <c:pt idx="805">
                  <c:v>0.99983143521303974</c:v>
                </c:pt>
                <c:pt idx="806">
                  <c:v>0.99983319045053431</c:v>
                </c:pt>
                <c:pt idx="807">
                  <c:v>0.99983492589646139</c:v>
                </c:pt>
                <c:pt idx="808">
                  <c:v>0.99983664179064768</c:v>
                </c:pt>
                <c:pt idx="809">
                  <c:v>0.99983833836981817</c:v>
                </c:pt>
                <c:pt idx="810">
                  <c:v>0.99984001586763771</c:v>
                </c:pt>
                <c:pt idx="811">
                  <c:v>0.99984167451475336</c:v>
                </c:pt>
                <c:pt idx="812">
                  <c:v>0.9998433145388359</c:v>
                </c:pt>
                <c:pt idx="813">
                  <c:v>0.99984493616462056</c:v>
                </c:pt>
                <c:pt idx="814">
                  <c:v>0.99984653961394698</c:v>
                </c:pt>
                <c:pt idx="815">
                  <c:v>0.9998481251057989</c:v>
                </c:pt>
                <c:pt idx="816">
                  <c:v>0.9998496928563434</c:v>
                </c:pt>
                <c:pt idx="817">
                  <c:v>0.999851243078969</c:v>
                </c:pt>
                <c:pt idx="818">
                  <c:v>0.99985277598432365</c:v>
                </c:pt>
                <c:pt idx="819">
                  <c:v>0.99985429178035234</c:v>
                </c:pt>
                <c:pt idx="820">
                  <c:v>0.99985579067233366</c:v>
                </c:pt>
                <c:pt idx="821">
                  <c:v>0.99985727286291615</c:v>
                </c:pt>
                <c:pt idx="822">
                  <c:v>0.99985873855215412</c:v>
                </c:pt>
                <c:pt idx="823">
                  <c:v>0.99986018793754283</c:v>
                </c:pt>
                <c:pt idx="824">
                  <c:v>0.99986162121405331</c:v>
                </c:pt>
                <c:pt idx="825">
                  <c:v>0.99986303857416647</c:v>
                </c:pt>
                <c:pt idx="826">
                  <c:v>0.99986444020790732</c:v>
                </c:pt>
                <c:pt idx="827">
                  <c:v>0.99986582630287724</c:v>
                </c:pt>
                <c:pt idx="828">
                  <c:v>0.99986719704428806</c:v>
                </c:pt>
                <c:pt idx="829">
                  <c:v>0.99986855261499363</c:v>
                </c:pt>
                <c:pt idx="830">
                  <c:v>0.99986989319552155</c:v>
                </c:pt>
                <c:pt idx="831">
                  <c:v>0.99987121896410502</c:v>
                </c:pt>
                <c:pt idx="832">
                  <c:v>0.99987253009671373</c:v>
                </c:pt>
                <c:pt idx="833">
                  <c:v>0.99987382676708436</c:v>
                </c:pt>
                <c:pt idx="834">
                  <c:v>0.99987510914675026</c:v>
                </c:pt>
                <c:pt idx="835">
                  <c:v>0.99987637740507185</c:v>
                </c:pt>
                <c:pt idx="836">
                  <c:v>0.99987763170926525</c:v>
                </c:pt>
                <c:pt idx="837">
                  <c:v>0.99987887222443139</c:v>
                </c:pt>
                <c:pt idx="838">
                  <c:v>0.99988009911358455</c:v>
                </c:pt>
                <c:pt idx="839">
                  <c:v>0.99988131253767976</c:v>
                </c:pt>
                <c:pt idx="840">
                  <c:v>0.99988251265564121</c:v>
                </c:pt>
                <c:pt idx="841">
                  <c:v>0.99988369962438917</c:v>
                </c:pt>
                <c:pt idx="842">
                  <c:v>0.99988487359886657</c:v>
                </c:pt>
                <c:pt idx="843">
                  <c:v>0.9998860347320655</c:v>
                </c:pt>
                <c:pt idx="844">
                  <c:v>0.99988718317505376</c:v>
                </c:pt>
                <c:pt idx="845">
                  <c:v>0.99988831907700026</c:v>
                </c:pt>
                <c:pt idx="846">
                  <c:v>0.99988944258520007</c:v>
                </c:pt>
                <c:pt idx="847">
                  <c:v>0.99989055384510017</c:v>
                </c:pt>
                <c:pt idx="848">
                  <c:v>0.99989165300032345</c:v>
                </c:pt>
                <c:pt idx="849">
                  <c:v>0.99989274019269292</c:v>
                </c:pt>
                <c:pt idx="850">
                  <c:v>0.99989381556225643</c:v>
                </c:pt>
                <c:pt idx="851">
                  <c:v>0.99989487924730958</c:v>
                </c:pt>
                <c:pt idx="852">
                  <c:v>0.99989593138441935</c:v>
                </c:pt>
                <c:pt idx="853">
                  <c:v>0.99989697210844652</c:v>
                </c:pt>
                <c:pt idx="854">
                  <c:v>0.99989800155256936</c:v>
                </c:pt>
                <c:pt idx="855">
                  <c:v>0.99989901984830509</c:v>
                </c:pt>
                <c:pt idx="856">
                  <c:v>0.99990002712553183</c:v>
                </c:pt>
                <c:pt idx="857">
                  <c:v>0.99990102351251087</c:v>
                </c:pt>
                <c:pt idx="858">
                  <c:v>0.99990200913590777</c:v>
                </c:pt>
                <c:pt idx="859">
                  <c:v>0.99990298412081335</c:v>
                </c:pt>
                <c:pt idx="860">
                  <c:v>0.99990394859076481</c:v>
                </c:pt>
                <c:pt idx="861">
                  <c:v>0.99990490266776555</c:v>
                </c:pt>
                <c:pt idx="862">
                  <c:v>0.99990584647230651</c:v>
                </c:pt>
                <c:pt idx="863">
                  <c:v>0.99990678012338519</c:v>
                </c:pt>
                <c:pt idx="864">
                  <c:v>0.99990770373852533</c:v>
                </c:pt>
                <c:pt idx="865">
                  <c:v>0.99990861743379711</c:v>
                </c:pt>
                <c:pt idx="866">
                  <c:v>0.99990952132383537</c:v>
                </c:pt>
                <c:pt idx="867">
                  <c:v>0.99991041552185878</c:v>
                </c:pt>
                <c:pt idx="868">
                  <c:v>0.99991130013968887</c:v>
                </c:pt>
                <c:pt idx="869">
                  <c:v>0.99991217528776744</c:v>
                </c:pt>
                <c:pt idx="870">
                  <c:v>0.99991304107517565</c:v>
                </c:pt>
                <c:pt idx="871">
                  <c:v>0.9999138976096511</c:v>
                </c:pt>
                <c:pt idx="872">
                  <c:v>0.99991474499760591</c:v>
                </c:pt>
                <c:pt idx="873">
                  <c:v>0.99991558334414354</c:v>
                </c:pt>
                <c:pt idx="874">
                  <c:v>0.99991641275307641</c:v>
                </c:pt>
                <c:pt idx="875">
                  <c:v>0.9999172333269426</c:v>
                </c:pt>
                <c:pt idx="876">
                  <c:v>0.99991804516702198</c:v>
                </c:pt>
                <c:pt idx="877">
                  <c:v>0.99991884837335365</c:v>
                </c:pt>
                <c:pt idx="878">
                  <c:v>0.99991964304475123</c:v>
                </c:pt>
                <c:pt idx="879">
                  <c:v>0.99992042927881897</c:v>
                </c:pt>
                <c:pt idx="880">
                  <c:v>0.99992120717196786</c:v>
                </c:pt>
                <c:pt idx="881">
                  <c:v>0.99992197681943062</c:v>
                </c:pt>
                <c:pt idx="882">
                  <c:v>0.99992273831527767</c:v>
                </c:pt>
                <c:pt idx="883">
                  <c:v>0.99992349175243156</c:v>
                </c:pt>
                <c:pt idx="884">
                  <c:v>0.99992423722268198</c:v>
                </c:pt>
                <c:pt idx="885">
                  <c:v>0.99992497481670095</c:v>
                </c:pt>
                <c:pt idx="886">
                  <c:v>0.99992570462405683</c:v>
                </c:pt>
                <c:pt idx="887">
                  <c:v>0.9999264267332284</c:v>
                </c:pt>
                <c:pt idx="888">
                  <c:v>0.99992714123161974</c:v>
                </c:pt>
                <c:pt idx="889">
                  <c:v>0.99992784820557334</c:v>
                </c:pt>
                <c:pt idx="890">
                  <c:v>0.99992854774038398</c:v>
                </c:pt>
                <c:pt idx="891">
                  <c:v>0.9999292399203128</c:v>
                </c:pt>
                <c:pt idx="892">
                  <c:v>0.99992992482859977</c:v>
                </c:pt>
                <c:pt idx="893">
                  <c:v>0.99993060254747745</c:v>
                </c:pt>
                <c:pt idx="894">
                  <c:v>0.99993127315818398</c:v>
                </c:pt>
                <c:pt idx="895">
                  <c:v>0.99993193674097514</c:v>
                </c:pt>
                <c:pt idx="896">
                  <c:v>0.99993259337513796</c:v>
                </c:pt>
                <c:pt idx="897">
                  <c:v>0.99993324313900256</c:v>
                </c:pt>
                <c:pt idx="898">
                  <c:v>0.99993388610995448</c:v>
                </c:pt>
                <c:pt idx="899">
                  <c:v>0.99993452236444735</c:v>
                </c:pt>
                <c:pt idx="900">
                  <c:v>0.99993515197801353</c:v>
                </c:pt>
                <c:pt idx="901">
                  <c:v>0.99993577502527753</c:v>
                </c:pt>
                <c:pt idx="902">
                  <c:v>0.99993639157996661</c:v>
                </c:pt>
                <c:pt idx="903">
                  <c:v>0.99993700171492206</c:v>
                </c:pt>
                <c:pt idx="904">
                  <c:v>0.99993760550211186</c:v>
                </c:pt>
                <c:pt idx="905">
                  <c:v>0.99993820301263991</c:v>
                </c:pt>
                <c:pt idx="906">
                  <c:v>0.99993879431675869</c:v>
                </c:pt>
                <c:pt idx="907">
                  <c:v>0.99993937948387934</c:v>
                </c:pt>
                <c:pt idx="908">
                  <c:v>0.99993995858258256</c:v>
                </c:pt>
                <c:pt idx="909">
                  <c:v>0.99994053168062891</c:v>
                </c:pt>
                <c:pt idx="910">
                  <c:v>0.99994109884496973</c:v>
                </c:pt>
                <c:pt idx="911">
                  <c:v>0.99994166014175689</c:v>
                </c:pt>
                <c:pt idx="912">
                  <c:v>0.99994221563635355</c:v>
                </c:pt>
                <c:pt idx="913">
                  <c:v>0.9999427653933437</c:v>
                </c:pt>
                <c:pt idx="914">
                  <c:v>0.99994330947654209</c:v>
                </c:pt>
                <c:pt idx="915">
                  <c:v>0.99994384794900415</c:v>
                </c:pt>
                <c:pt idx="916">
                  <c:v>0.99994438087303528</c:v>
                </c:pt>
                <c:pt idx="917">
                  <c:v>0.99994490831020089</c:v>
                </c:pt>
                <c:pt idx="918">
                  <c:v>0.99994543032133532</c:v>
                </c:pt>
                <c:pt idx="919">
                  <c:v>0.99994594696655126</c:v>
                </c:pt>
                <c:pt idx="920">
                  <c:v>0.99994645830524864</c:v>
                </c:pt>
                <c:pt idx="921">
                  <c:v>0.99994696439612385</c:v>
                </c:pt>
                <c:pt idx="922">
                  <c:v>0.99994746529717848</c:v>
                </c:pt>
                <c:pt idx="923">
                  <c:v>0.99994796106572825</c:v>
                </c:pt>
                <c:pt idx="924">
                  <c:v>0.99994845175841141</c:v>
                </c:pt>
                <c:pt idx="925">
                  <c:v>0.99994893743119739</c:v>
                </c:pt>
                <c:pt idx="926">
                  <c:v>0.9999494181393952</c:v>
                </c:pt>
                <c:pt idx="927">
                  <c:v>0.99994989393766165</c:v>
                </c:pt>
                <c:pt idx="928">
                  <c:v>0.99995036488000955</c:v>
                </c:pt>
                <c:pt idx="929">
                  <c:v>0.99995083101981597</c:v>
                </c:pt>
                <c:pt idx="930">
                  <c:v>0.99995129240982972</c:v>
                </c:pt>
                <c:pt idx="931">
                  <c:v>0.9999517491021801</c:v>
                </c:pt>
                <c:pt idx="932">
                  <c:v>0.99995220114838368</c:v>
                </c:pt>
                <c:pt idx="933">
                  <c:v>0.99995264859935251</c:v>
                </c:pt>
                <c:pt idx="934">
                  <c:v>0.99995309150540135</c:v>
                </c:pt>
                <c:pt idx="935">
                  <c:v>0.99995352991625563</c:v>
                </c:pt>
                <c:pt idx="936">
                  <c:v>0.99995396388105839</c:v>
                </c:pt>
                <c:pt idx="937">
                  <c:v>0.99995439344837744</c:v>
                </c:pt>
                <c:pt idx="938">
                  <c:v>0.99995481866621294</c:v>
                </c:pt>
                <c:pt idx="939">
                  <c:v>0.99995523958200416</c:v>
                </c:pt>
                <c:pt idx="940">
                  <c:v>0.99995565624263638</c:v>
                </c:pt>
                <c:pt idx="941">
                  <c:v>0.99995606869444842</c:v>
                </c:pt>
                <c:pt idx="942">
                  <c:v>0.99995647698323831</c:v>
                </c:pt>
                <c:pt idx="943">
                  <c:v>0.99995688115427106</c:v>
                </c:pt>
                <c:pt idx="944">
                  <c:v>0.99995728125228478</c:v>
                </c:pt>
                <c:pt idx="945">
                  <c:v>0.99995767732149698</c:v>
                </c:pt>
                <c:pt idx="946">
                  <c:v>0.99995806940561172</c:v>
                </c:pt>
                <c:pt idx="947">
                  <c:v>0.99995845754782531</c:v>
                </c:pt>
                <c:pt idx="948">
                  <c:v>0.99995884179083272</c:v>
                </c:pt>
                <c:pt idx="949">
                  <c:v>0.99995922217683419</c:v>
                </c:pt>
                <c:pt idx="950">
                  <c:v>0.9999595987475407</c:v>
                </c:pt>
                <c:pt idx="951">
                  <c:v>0.99995997154418048</c:v>
                </c:pt>
                <c:pt idx="952">
                  <c:v>0.99996034060750483</c:v>
                </c:pt>
                <c:pt idx="953">
                  <c:v>0.99996070597779374</c:v>
                </c:pt>
                <c:pt idx="954">
                  <c:v>0.99996106769486226</c:v>
                </c:pt>
                <c:pt idx="955">
                  <c:v>0.99996142579806579</c:v>
                </c:pt>
                <c:pt idx="956">
                  <c:v>0.99996178032630556</c:v>
                </c:pt>
                <c:pt idx="957">
                  <c:v>0.99996213131803469</c:v>
                </c:pt>
                <c:pt idx="958">
                  <c:v>0.99996247881126354</c:v>
                </c:pt>
                <c:pt idx="959">
                  <c:v>0.99996282284356475</c:v>
                </c:pt>
                <c:pt idx="960">
                  <c:v>0.99996316345207914</c:v>
                </c:pt>
                <c:pt idx="961">
                  <c:v>0.9999635006735208</c:v>
                </c:pt>
                <c:pt idx="962">
                  <c:v>0.99996383454418236</c:v>
                </c:pt>
                <c:pt idx="963">
                  <c:v>0.99996416509993957</c:v>
                </c:pt>
                <c:pt idx="964">
                  <c:v>0.9999644923762574</c:v>
                </c:pt>
                <c:pt idx="965">
                  <c:v>0.99996481640819446</c:v>
                </c:pt>
                <c:pt idx="966">
                  <c:v>0.9999651372304077</c:v>
                </c:pt>
                <c:pt idx="967">
                  <c:v>0.99996545487715827</c:v>
                </c:pt>
                <c:pt idx="968">
                  <c:v>0.99996576938231507</c:v>
                </c:pt>
                <c:pt idx="969">
                  <c:v>0.99996608077936056</c:v>
                </c:pt>
                <c:pt idx="970">
                  <c:v>0.99996638910139501</c:v>
                </c:pt>
                <c:pt idx="971">
                  <c:v>0.99996669438114094</c:v>
                </c:pt>
                <c:pt idx="972">
                  <c:v>0.99996699665094835</c:v>
                </c:pt>
                <c:pt idx="973">
                  <c:v>0.99996729594279876</c:v>
                </c:pt>
                <c:pt idx="974">
                  <c:v>0.99996759228830956</c:v>
                </c:pt>
                <c:pt idx="975">
                  <c:v>0.99996788571873885</c:v>
                </c:pt>
                <c:pt idx="976">
                  <c:v>0.99996817626498968</c:v>
                </c:pt>
                <c:pt idx="977">
                  <c:v>0.99996846395761407</c:v>
                </c:pt>
                <c:pt idx="978">
                  <c:v>0.99996874882681752</c:v>
                </c:pt>
                <c:pt idx="979">
                  <c:v>0.99996903090246292</c:v>
                </c:pt>
                <c:pt idx="980">
                  <c:v>0.9999693102140752</c:v>
                </c:pt>
                <c:pt idx="981">
                  <c:v>0.99996958679084502</c:v>
                </c:pt>
                <c:pt idx="982">
                  <c:v>0.99996986066163251</c:v>
                </c:pt>
                <c:pt idx="983">
                  <c:v>0.99997013185497219</c:v>
                </c:pt>
                <c:pt idx="984">
                  <c:v>0.99997040039907581</c:v>
                </c:pt>
                <c:pt idx="985">
                  <c:v>0.99997066632183695</c:v>
                </c:pt>
                <c:pt idx="986">
                  <c:v>0.99997092965083478</c:v>
                </c:pt>
                <c:pt idx="987">
                  <c:v>0.99997119041333726</c:v>
                </c:pt>
                <c:pt idx="988">
                  <c:v>0.9999714486363056</c:v>
                </c:pt>
                <c:pt idx="989">
                  <c:v>0.99997170434639782</c:v>
                </c:pt>
                <c:pt idx="990">
                  <c:v>0.99997195756997193</c:v>
                </c:pt>
                <c:pt idx="991">
                  <c:v>0.99997220833308964</c:v>
                </c:pt>
                <c:pt idx="992">
                  <c:v>0.99997245666152046</c:v>
                </c:pt>
                <c:pt idx="993">
                  <c:v>0.99997270258074455</c:v>
                </c:pt>
                <c:pt idx="994">
                  <c:v>0.99997294611595655</c:v>
                </c:pt>
                <c:pt idx="995">
                  <c:v>0.99997318729206863</c:v>
                </c:pt>
              </c:numCache>
            </c:numRef>
          </c:yVal>
          <c:smooth val="1"/>
          <c:extLst>
            <c:ext xmlns:c16="http://schemas.microsoft.com/office/drawing/2014/chart" uri="{C3380CC4-5D6E-409C-BE32-E72D297353CC}">
              <c16:uniqueId val="{00000002-AB88-4C0A-94B6-EBDF40A7C810}"/>
            </c:ext>
          </c:extLst>
        </c:ser>
        <c:ser>
          <c:idx val="4"/>
          <c:order val="7"/>
          <c:tx>
            <c:v>Test Length 1 MTBF goal</c:v>
          </c:tx>
          <c:spPr>
            <a:ln w="19050">
              <a:solidFill>
                <a:schemeClr val="tx1"/>
              </a:solidFill>
              <a:prstDash val="sysDash"/>
            </a:ln>
          </c:spPr>
          <c:marker>
            <c:symbol val="none"/>
          </c:marker>
          <c:xVal>
            <c:numRef>
              <c:f>'Miles Required &amp; Test Exposure'!$AQ$18:$AQ$19</c:f>
              <c:numCache>
                <c:formatCode>General</c:formatCode>
                <c:ptCount val="2"/>
              </c:numCache>
            </c:numRef>
          </c:xVal>
          <c:yVal>
            <c:numRef>
              <c:f>'Miles Required &amp; Test Exposure'!$AR$18:$AR$19</c:f>
              <c:numCache>
                <c:formatCode>General</c:formatCode>
                <c:ptCount val="2"/>
              </c:numCache>
            </c:numRef>
          </c:yVal>
          <c:smooth val="1"/>
          <c:extLst>
            <c:ext xmlns:c16="http://schemas.microsoft.com/office/drawing/2014/chart" uri="{C3380CC4-5D6E-409C-BE32-E72D297353CC}">
              <c16:uniqueId val="{00000003-AB88-4C0A-94B6-EBDF40A7C810}"/>
            </c:ext>
          </c:extLst>
        </c:ser>
        <c:ser>
          <c:idx val="12"/>
          <c:order val="10"/>
          <c:tx>
            <c:strRef>
              <c:f>'Miles Required &amp; Test Exposure'!$B$65</c:f>
              <c:strCache>
                <c:ptCount val="1"/>
                <c:pt idx="0">
                  <c:v>750-hour test, 17 failures permitted</c:v>
                </c:pt>
              </c:strCache>
            </c:strRef>
          </c:tx>
          <c:marker>
            <c:symbol val="none"/>
          </c:marker>
          <c:xVal>
            <c:numRef>
              <c:f>'Miles Required &amp; Test Exposure'!$AM$14:$AM$1009</c:f>
              <c:numCache>
                <c:formatCode>General</c:formatCode>
                <c:ptCount val="996"/>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f>'Miles Required &amp; Test Exposure'!$X$14:$X$1009</c:f>
              <c:numCache>
                <c:formatCode>General</c:formatCode>
                <c:ptCount val="996"/>
                <c:pt idx="0">
                  <c:v>2.8391801397414121E-292</c:v>
                </c:pt>
                <c:pt idx="1">
                  <c:v>4.0419029410412694E-237</c:v>
                </c:pt>
                <c:pt idx="2">
                  <c:v>1.8079202617251853E-198</c:v>
                </c:pt>
                <c:pt idx="3">
                  <c:v>6.428274418197077E-170</c:v>
                </c:pt>
                <c:pt idx="4">
                  <c:v>5.4148562276070214E-148</c:v>
                </c:pt>
                <c:pt idx="5">
                  <c:v>1.2049496087181102E-130</c:v>
                </c:pt>
                <c:pt idx="6">
                  <c:v>1.3630443889347404E-116</c:v>
                </c:pt>
                <c:pt idx="7">
                  <c:v>5.4997859619172012E-105</c:v>
                </c:pt>
                <c:pt idx="8">
                  <c:v>3.0092654826370384E-95</c:v>
                </c:pt>
                <c:pt idx="9">
                  <c:v>5.749003668997583E-87</c:v>
                </c:pt>
                <c:pt idx="10">
                  <c:v>7.6330196386652207E-80</c:v>
                </c:pt>
                <c:pt idx="11">
                  <c:v>1.1762385418683741E-73</c:v>
                </c:pt>
                <c:pt idx="12">
                  <c:v>3.1066110403142279E-68</c:v>
                </c:pt>
                <c:pt idx="13">
                  <c:v>1.901201295840217E-63</c:v>
                </c:pt>
                <c:pt idx="14">
                  <c:v>3.4165535665604846E-59</c:v>
                </c:pt>
                <c:pt idx="15">
                  <c:v>2.1771109278245779E-55</c:v>
                </c:pt>
                <c:pt idx="16">
                  <c:v>5.7270187482657012E-52</c:v>
                </c:pt>
                <c:pt idx="17">
                  <c:v>7.0393398795066382E-49</c:v>
                </c:pt>
                <c:pt idx="18">
                  <c:v>4.4767514225878603E-46</c:v>
                </c:pt>
                <c:pt idx="19">
                  <c:v>1.603175109823707E-43</c:v>
                </c:pt>
                <c:pt idx="20">
                  <c:v>3.4702145155008872E-41</c:v>
                </c:pt>
                <c:pt idx="21">
                  <c:v>4.8199105540431995E-39</c:v>
                </c:pt>
                <c:pt idx="22">
                  <c:v>4.5192229390411195E-37</c:v>
                </c:pt>
                <c:pt idx="23">
                  <c:v>2.9871669599204361E-35</c:v>
                </c:pt>
                <c:pt idx="24">
                  <c:v>1.4448060754487249E-33</c:v>
                </c:pt>
                <c:pt idx="25">
                  <c:v>5.2807919334714139E-32</c:v>
                </c:pt>
                <c:pt idx="26">
                  <c:v>1.4999417154253891E-30</c:v>
                </c:pt>
                <c:pt idx="27">
                  <c:v>3.3926151021447287E-29</c:v>
                </c:pt>
                <c:pt idx="28">
                  <c:v>6.2426523964386979E-28</c:v>
                </c:pt>
                <c:pt idx="29">
                  <c:v>9.522550665126807E-27</c:v>
                </c:pt>
                <c:pt idx="30">
                  <c:v>1.2243608289867647E-25</c:v>
                </c:pt>
                <c:pt idx="31">
                  <c:v>1.3466086654527103E-24</c:v>
                </c:pt>
                <c:pt idx="32">
                  <c:v>1.2836502619590405E-23</c:v>
                </c:pt>
                <c:pt idx="33">
                  <c:v>1.0730272980243448E-22</c:v>
                </c:pt>
                <c:pt idx="34">
                  <c:v>7.9485248775045307E-22</c:v>
                </c:pt>
                <c:pt idx="35">
                  <c:v>5.2669847167587477E-21</c:v>
                </c:pt>
                <c:pt idx="36">
                  <c:v>3.1486036323289774E-20</c:v>
                </c:pt>
                <c:pt idx="37">
                  <c:v>1.7111057079461545E-19</c:v>
                </c:pt>
                <c:pt idx="38">
                  <c:v>8.5122665729456362E-19</c:v>
                </c:pt>
                <c:pt idx="39">
                  <c:v>3.9007694986188081E-18</c:v>
                </c:pt>
                <c:pt idx="40">
                  <c:v>1.6560418472523233E-17</c:v>
                </c:pt>
                <c:pt idx="41">
                  <c:v>6.5473712632815103E-17</c:v>
                </c:pt>
                <c:pt idx="42">
                  <c:v>2.422140003115558E-16</c:v>
                </c:pt>
                <c:pt idx="43">
                  <c:v>8.420816299921226E-16</c:v>
                </c:pt>
                <c:pt idx="44">
                  <c:v>2.7622323788809814E-15</c:v>
                </c:pt>
                <c:pt idx="45">
                  <c:v>8.5803309255854998E-15</c:v>
                </c:pt>
                <c:pt idx="46">
                  <c:v>2.5324733011425914E-14</c:v>
                </c:pt>
                <c:pt idx="47">
                  <c:v>7.1240483083470498E-14</c:v>
                </c:pt>
                <c:pt idx="48">
                  <c:v>1.9155349285282973E-13</c:v>
                </c:pt>
                <c:pt idx="49">
                  <c:v>4.9360595574707201E-13</c:v>
                </c:pt>
                <c:pt idx="50">
                  <c:v>1.2219632155609197E-12</c:v>
                </c:pt>
                <c:pt idx="51">
                  <c:v>2.9127678392959802E-12</c:v>
                </c:pt>
                <c:pt idx="52">
                  <c:v>6.6993914901458073E-12</c:v>
                </c:pt>
                <c:pt idx="53">
                  <c:v>1.4896825732037362E-11</c:v>
                </c:pt>
                <c:pt idx="54">
                  <c:v>3.2082567912513866E-11</c:v>
                </c:pt>
                <c:pt idx="55">
                  <c:v>6.703407145650015E-11</c:v>
                </c:pt>
                <c:pt idx="56">
                  <c:v>1.3609987732530398E-10</c:v>
                </c:pt>
                <c:pt idx="57">
                  <c:v>2.6890238192394825E-10</c:v>
                </c:pt>
                <c:pt idx="58">
                  <c:v>5.1773042657616201E-10</c:v>
                </c:pt>
                <c:pt idx="59">
                  <c:v>9.7262123535624489E-10</c:v>
                </c:pt>
                <c:pt idx="60">
                  <c:v>1.7850002596516755E-9</c:v>
                </c:pt>
                <c:pt idx="61">
                  <c:v>3.2038933966730821E-9</c:v>
                </c:pt>
                <c:pt idx="62">
                  <c:v>5.6301973341482869E-9</c:v>
                </c:pt>
                <c:pt idx="63">
                  <c:v>9.6963339443085616E-9</c:v>
                </c:pt>
                <c:pt idx="64">
                  <c:v>1.63808570976727E-8</c:v>
                </c:pt>
                <c:pt idx="65">
                  <c:v>2.7170242609317199E-8</c:v>
                </c:pt>
                <c:pt idx="66">
                  <c:v>4.4283170358694552E-8</c:v>
                </c:pt>
                <c:pt idx="67">
                  <c:v>7.0976071157201433E-8</c:v>
                </c:pt>
                <c:pt idx="68">
                  <c:v>1.1195249763556048E-7</c:v>
                </c:pt>
                <c:pt idx="69">
                  <c:v>1.7390289210174313E-7</c:v>
                </c:pt>
                <c:pt idx="70">
                  <c:v>2.6620543373851967E-7</c:v>
                </c:pt>
                <c:pt idx="71">
                  <c:v>4.0182268777843189E-7</c:v>
                </c:pt>
                <c:pt idx="72">
                  <c:v>5.984325557915687E-7</c:v>
                </c:pt>
                <c:pt idx="73">
                  <c:v>8.7983532100966003E-7</c:v>
                </c:pt>
                <c:pt idx="74">
                  <c:v>1.2776811631378803E-6</c:v>
                </c:pt>
                <c:pt idx="75">
                  <c:v>1.8335641468008831E-6</c:v>
                </c:pt>
                <c:pt idx="76">
                  <c:v>2.6015291379430908E-6</c:v>
                </c:pt>
                <c:pt idx="77">
                  <c:v>3.6510371648862091E-6</c:v>
                </c:pt>
                <c:pt idx="78">
                  <c:v>5.0704322398862137E-6</c:v>
                </c:pt>
                <c:pt idx="79">
                  <c:v>6.9709484617861761E-6</c:v>
                </c:pt>
                <c:pt idx="80">
                  <c:v>9.4912902537627644E-6</c:v>
                </c:pt>
                <c:pt idx="81">
                  <c:v>1.280281083702304E-5</c:v>
                </c:pt>
                <c:pt idx="82">
                  <c:v>1.7115304553076329E-5</c:v>
                </c:pt>
                <c:pt idx="83">
                  <c:v>2.2683417543784842E-5</c:v>
                </c:pt>
                <c:pt idx="84">
                  <c:v>2.9813668766746114E-5</c:v>
                </c:pt>
                <c:pt idx="85">
                  <c:v>3.8872059613217293E-5</c:v>
                </c:pt>
                <c:pt idx="86">
                  <c:v>5.029223581143147E-5</c:v>
                </c:pt>
                <c:pt idx="87">
                  <c:v>6.4584150189764654E-5</c:v>
                </c:pt>
                <c:pt idx="88">
                  <c:v>8.2343159625117616E-5</c:v>
                </c:pt>
                <c:pt idx="89">
                  <c:v>1.0425947451555419E-4</c:v>
                </c:pt>
                <c:pt idx="90">
                  <c:v>1.3112786480221232E-4</c:v>
                </c:pt>
                <c:pt idx="91">
                  <c:v>1.6385751332526695E-4</c:v>
                </c:pt>
                <c:pt idx="92">
                  <c:v>2.0348189551207558E-4</c:v>
                </c:pt>
                <c:pt idx="93">
                  <c:v>2.5116855440815889E-4</c:v>
                </c:pt>
                <c:pt idx="94">
                  <c:v>3.0822863217372072E-4</c:v>
                </c:pt>
                <c:pt idx="95">
                  <c:v>3.7612601362608074E-4</c:v>
                </c:pt>
                <c:pt idx="96">
                  <c:v>4.5648593439659403E-4</c:v>
                </c:pt>
                <c:pt idx="97">
                  <c:v>5.5110290590846655E-4</c:v>
                </c:pt>
                <c:pt idx="98">
                  <c:v>6.6194781172081673E-4</c:v>
                </c:pt>
                <c:pt idx="99">
                  <c:v>7.9117403480775136E-4</c:v>
                </c:pt>
                <c:pt idx="100">
                  <c:v>9.4112248296753377E-4</c:v>
                </c:pt>
                <c:pt idx="101">
                  <c:v>1.1143253896428523E-3</c:v>
                </c:pt>
                <c:pt idx="102">
                  <c:v>1.3135087797809099E-3</c:v>
                </c:pt>
                <c:pt idx="103">
                  <c:v>1.5415935047251438E-3</c:v>
                </c:pt>
                <c:pt idx="104">
                  <c:v>1.8016947662229715E-3</c:v>
                </c:pt>
                <c:pt idx="105">
                  <c:v>2.0971200671398445E-3</c:v>
                </c:pt>
                <c:pt idx="106">
                  <c:v>2.4313655450502814E-3</c:v>
                </c:pt>
                <c:pt idx="107">
                  <c:v>2.8081106641819854E-3</c:v>
                </c:pt>
                <c:pt idx="108">
                  <c:v>3.2312112608644736E-3</c:v>
                </c:pt>
                <c:pt idx="109">
                  <c:v>3.7046909573321802E-3</c:v>
                </c:pt>
                <c:pt idx="110">
                  <c:v>4.2327309781164052E-3</c:v>
                </c:pt>
                <c:pt idx="111">
                  <c:v>4.8196584220148529E-3</c:v>
                </c:pt>
                <c:pt idx="112">
                  <c:v>5.4699330604632331E-3</c:v>
                </c:pt>
                <c:pt idx="113">
                  <c:v>6.1881327497862485E-3</c:v>
                </c:pt>
                <c:pt idx="114">
                  <c:v>6.9789375600538845E-3</c:v>
                </c:pt>
                <c:pt idx="115">
                  <c:v>7.8471127369183196E-3</c:v>
                </c:pt>
                <c:pt idx="116">
                  <c:v>8.7974906247082259E-3</c:v>
                </c:pt>
                <c:pt idx="117">
                  <c:v>9.8349516890966545E-3</c:v>
                </c:pt>
                <c:pt idx="118">
                  <c:v>1.0964404785758297E-2</c:v>
                </c:pt>
                <c:pt idx="119">
                  <c:v>1.2190766827556508E-2</c:v>
                </c:pt>
                <c:pt idx="120">
                  <c:v>1.3518942006943115E-2</c:v>
                </c:pt>
                <c:pt idx="121">
                  <c:v>1.4953800732444854E-2</c:v>
                </c:pt>
                <c:pt idx="122">
                  <c:v>1.6500158438407461E-2</c:v>
                </c:pt>
                <c:pt idx="123">
                  <c:v>1.8162754425655868E-2</c:v>
                </c:pt>
                <c:pt idx="124">
                  <c:v>1.9946230887512663E-2</c:v>
                </c:pt>
                <c:pt idx="125">
                  <c:v>2.185511227082584E-2</c:v>
                </c:pt>
                <c:pt idx="126">
                  <c:v>2.3893785115428397E-2</c:v>
                </c:pt>
                <c:pt idx="127">
                  <c:v>2.6066478507943372E-2</c:v>
                </c:pt>
                <c:pt idx="128">
                  <c:v>2.8377245277216454E-2</c:v>
                </c:pt>
                <c:pt idx="129">
                  <c:v>3.0829944049072959E-2</c:v>
                </c:pt>
                <c:pt idx="130">
                  <c:v>3.3428222267724621E-2</c:v>
                </c:pt>
                <c:pt idx="131">
                  <c:v>3.6175500280157959E-2</c:v>
                </c:pt>
                <c:pt idx="132">
                  <c:v>3.9074956568389725E-2</c:v>
                </c:pt>
                <c:pt idx="133">
                  <c:v>4.2129514202726766E-2</c:v>
                </c:pt>
                <c:pt idx="134">
                  <c:v>4.53418285772728E-2</c:v>
                </c:pt>
                <c:pt idx="135">
                  <c:v>4.8714276477022034E-2</c:v>
                </c:pt>
                <c:pt idx="136">
                  <c:v>5.2248946514099344E-2</c:v>
                </c:pt>
                <c:pt idx="137">
                  <c:v>5.5947630959166952E-2</c:v>
                </c:pt>
                <c:pt idx="138">
                  <c:v>5.9811818982831139E-2</c:v>
                </c:pt>
                <c:pt idx="139">
                  <c:v>6.3842691311130739E-2</c:v>
                </c:pt>
                <c:pt idx="140">
                  <c:v>6.8041116288971998E-2</c:v>
                </c:pt>
                <c:pt idx="141">
                  <c:v>7.2407647335741065E-2</c:v>
                </c:pt>
                <c:pt idx="142">
                  <c:v>7.6942521768350439E-2</c:v>
                </c:pt>
                <c:pt idx="143">
                  <c:v>8.1645660958690691E-2</c:v>
                </c:pt>
                <c:pt idx="144">
                  <c:v>8.6516671784902119E-2</c:v>
                </c:pt>
                <c:pt idx="145">
                  <c:v>9.1554849329078897E-2</c:v>
                </c:pt>
                <c:pt idx="146">
                  <c:v>9.6759180767972158E-2</c:v>
                </c:pt>
                <c:pt idx="147">
                  <c:v>0.10212835039798367</c:v>
                </c:pt>
                <c:pt idx="148">
                  <c:v>0.10766074573122425</c:v>
                </c:pt>
                <c:pt idx="149">
                  <c:v>0.11335446459564062</c:v>
                </c:pt>
                <c:pt idx="150">
                  <c:v>0.11920732316916954</c:v>
                </c:pt>
                <c:pt idx="151">
                  <c:v>0.12521686487554157</c:v>
                </c:pt>
                <c:pt idx="152">
                  <c:v>0.13138037006768011</c:v>
                </c:pt>
                <c:pt idx="153">
                  <c:v>0.13769486642361134</c:v>
                </c:pt>
                <c:pt idx="154">
                  <c:v>0.14415713997936133</c:v>
                </c:pt>
                <c:pt idx="155">
                  <c:v>0.15076374672344217</c:v>
                </c:pt>
                <c:pt idx="156">
                  <c:v>0.15751102467816025</c:v>
                </c:pt>
                <c:pt idx="157">
                  <c:v>0.1643951063940946</c:v>
                </c:pt>
                <c:pt idx="158">
                  <c:v>0.17141193178561909</c:v>
                </c:pt>
                <c:pt idx="159">
                  <c:v>0.17855726123727164</c:v>
                </c:pt>
                <c:pt idx="160">
                  <c:v>0.18582668891301915</c:v>
                </c:pt>
                <c:pt idx="161">
                  <c:v>0.19321565620302616</c:v>
                </c:pt>
                <c:pt idx="162">
                  <c:v>0.2007194652453341</c:v>
                </c:pt>
                <c:pt idx="163">
                  <c:v>0.20833329246288368</c:v>
                </c:pt>
                <c:pt idx="164">
                  <c:v>0.2160522020594931</c:v>
                </c:pt>
                <c:pt idx="165">
                  <c:v>0.22387115942174346</c:v>
                </c:pt>
                <c:pt idx="166">
                  <c:v>0.23178504437714487</c:v>
                </c:pt>
                <c:pt idx="167">
                  <c:v>0.23978866426246129</c:v>
                </c:pt>
                <c:pt idx="168">
                  <c:v>0.24787676675960582</c:v>
                </c:pt>
                <c:pt idx="169">
                  <c:v>0.25604405246007289</c:v>
                </c:pt>
                <c:pt idx="170">
                  <c:v>0.26428518712240412</c:v>
                </c:pt>
                <c:pt idx="171">
                  <c:v>0.2725948135906856</c:v>
                </c:pt>
                <c:pt idx="172">
                  <c:v>0.28096756334551726</c:v>
                </c:pt>
                <c:pt idx="173">
                  <c:v>0.28939806766224996</c:v>
                </c:pt>
                <c:pt idx="174">
                  <c:v>0.2978809683545674</c:v>
                </c:pt>
                <c:pt idx="175">
                  <c:v>0.30641092808465031</c:v>
                </c:pt>
                <c:pt idx="176">
                  <c:v>0.31498264022420092</c:v>
                </c:pt>
                <c:pt idx="177">
                  <c:v>0.32359083825353951</c:v>
                </c:pt>
                <c:pt idx="178">
                  <c:v>0.33223030468874737</c:v>
                </c:pt>
                <c:pt idx="179">
                  <c:v>0.34089587952948336</c:v>
                </c:pt>
                <c:pt idx="180">
                  <c:v>0.34958246822258676</c:v>
                </c:pt>
                <c:pt idx="181">
                  <c:v>0.35828504913892278</c:v>
                </c:pt>
                <c:pt idx="182">
                  <c:v>0.36699868056310492</c:v>
                </c:pt>
                <c:pt idx="183">
                  <c:v>0.37571850719778055</c:v>
                </c:pt>
                <c:pt idx="184">
                  <c:v>0.38443976618602804</c:v>
                </c:pt>
                <c:pt idx="185">
                  <c:v>0.393157792657155</c:v>
                </c:pt>
                <c:pt idx="186">
                  <c:v>0.40186802480276523</c:v>
                </c:pt>
                <c:pt idx="187">
                  <c:v>0.41056600849139302</c:v>
                </c:pt>
                <c:pt idx="188">
                  <c:v>0.41924740143129924</c:v>
                </c:pt>
                <c:pt idx="189">
                  <c:v>0.42790797689217286</c:v>
                </c:pt>
                <c:pt idx="190">
                  <c:v>0.43654362699750826</c:v>
                </c:pt>
                <c:pt idx="191">
                  <c:v>0.44515036560031668</c:v>
                </c:pt>
                <c:pt idx="192">
                  <c:v>0.45372433075560287</c:v>
                </c:pt>
                <c:pt idx="193">
                  <c:v>0.46226178680369095</c:v>
                </c:pt>
                <c:pt idx="194">
                  <c:v>0.47075912607903481</c:v>
                </c:pt>
                <c:pt idx="195">
                  <c:v>0.47921287025957149</c:v>
                </c:pt>
                <c:pt idx="196">
                  <c:v>0.48761967137204565</c:v>
                </c:pt>
                <c:pt idx="197">
                  <c:v>0.49597631246894758</c:v>
                </c:pt>
                <c:pt idx="198">
                  <c:v>0.50427970799291477</c:v>
                </c:pt>
                <c:pt idx="199">
                  <c:v>0.51252690384449062</c:v>
                </c:pt>
                <c:pt idx="200">
                  <c:v>0.52071507716918264</c:v>
                </c:pt>
                <c:pt idx="201">
                  <c:v>0.52884153587968263</c:v>
                </c:pt>
                <c:pt idx="202">
                  <c:v>0.53690371792901204</c:v>
                </c:pt>
                <c:pt idx="203">
                  <c:v>0.54489919035017631</c:v>
                </c:pt>
                <c:pt idx="204">
                  <c:v>0.55282564807768853</c:v>
                </c:pt>
                <c:pt idx="205">
                  <c:v>0.56068091256606856</c:v>
                </c:pt>
                <c:pt idx="206">
                  <c:v>0.56846293022009364</c:v>
                </c:pt>
                <c:pt idx="207">
                  <c:v>0.57616977065126096</c:v>
                </c:pt>
                <c:pt idx="208">
                  <c:v>0.58379962477452652</c:v>
                </c:pt>
                <c:pt idx="209">
                  <c:v>0.59135080275899066</c:v>
                </c:pt>
                <c:pt idx="210">
                  <c:v>0.59882173184579246</c:v>
                </c:pt>
                <c:pt idx="211">
                  <c:v>0.60621095404600311</c:v>
                </c:pt>
                <c:pt idx="212">
                  <c:v>0.61351712373087741</c:v>
                </c:pt>
                <c:pt idx="213">
                  <c:v>0.62073900512634417</c:v>
                </c:pt>
                <c:pt idx="214">
                  <c:v>0.62787546972312447</c:v>
                </c:pt>
                <c:pt idx="215">
                  <c:v>0.63492549361340866</c:v>
                </c:pt>
                <c:pt idx="216">
                  <c:v>0.64188815476449912</c:v>
                </c:pt>
                <c:pt idx="217">
                  <c:v>0.64876263023937208</c:v>
                </c:pt>
                <c:pt idx="218">
                  <c:v>0.65554819337359294</c:v>
                </c:pt>
                <c:pt idx="219">
                  <c:v>0.66224421091754582</c:v>
                </c:pt>
                <c:pt idx="220">
                  <c:v>0.6688501401524567</c:v>
                </c:pt>
                <c:pt idx="221">
                  <c:v>0.67536552598821009</c:v>
                </c:pt>
                <c:pt idx="222">
                  <c:v>0.68178999805049001</c:v>
                </c:pt>
                <c:pt idx="223">
                  <c:v>0.68812326776431798</c:v>
                </c:pt>
                <c:pt idx="224">
                  <c:v>0.69436512544061502</c:v>
                </c:pt>
                <c:pt idx="225">
                  <c:v>0.70051543737196553</c:v>
                </c:pt>
                <c:pt idx="226">
                  <c:v>0.70657414294334941</c:v>
                </c:pt>
                <c:pt idx="227">
                  <c:v>0.71254125176317573</c:v>
                </c:pt>
                <c:pt idx="228">
                  <c:v>0.71841684081956791</c:v>
                </c:pt>
                <c:pt idx="229">
                  <c:v>0.72420105166645321</c:v>
                </c:pt>
                <c:pt idx="230">
                  <c:v>0.7298940876436304</c:v>
                </c:pt>
                <c:pt idx="231">
                  <c:v>0.73549621113464392</c:v>
                </c:pt>
                <c:pt idx="232">
                  <c:v>0.74100774086593535</c:v>
                </c:pt>
                <c:pt idx="233">
                  <c:v>0.74642904925041476</c:v>
                </c:pt>
                <c:pt idx="234">
                  <c:v>0.75176055977828216</c:v>
                </c:pt>
                <c:pt idx="235">
                  <c:v>0.75700274445762172</c:v>
                </c:pt>
                <c:pt idx="236">
                  <c:v>0.76215612130700872</c:v>
                </c:pt>
                <c:pt idx="237">
                  <c:v>0.76722125190208812</c:v>
                </c:pt>
                <c:pt idx="238">
                  <c:v>0.77219873897783831</c:v>
                </c:pt>
                <c:pt idx="239">
                  <c:v>0.7770892240879681</c:v>
                </c:pt>
                <c:pt idx="240">
                  <c:v>0.78189338532268415</c:v>
                </c:pt>
                <c:pt idx="241">
                  <c:v>0.78661193508582816</c:v>
                </c:pt>
                <c:pt idx="242">
                  <c:v>0.79124561793219739</c:v>
                </c:pt>
                <c:pt idx="243">
                  <c:v>0.79579520846564544</c:v>
                </c:pt>
                <c:pt idx="244">
                  <c:v>0.80026150929840389</c:v>
                </c:pt>
                <c:pt idx="245">
                  <c:v>0.80464534907187668</c:v>
                </c:pt>
                <c:pt idx="246">
                  <c:v>0.80894758053901406</c:v>
                </c:pt>
                <c:pt idx="247">
                  <c:v>0.81316907870822008</c:v>
                </c:pt>
                <c:pt idx="248">
                  <c:v>0.8173107390486174</c:v>
                </c:pt>
                <c:pt idx="249">
                  <c:v>0.82137347575635899</c:v>
                </c:pt>
                <c:pt idx="250">
                  <c:v>0.82535822008157167</c:v>
                </c:pt>
                <c:pt idx="251">
                  <c:v>0.82926591871540312</c:v>
                </c:pt>
                <c:pt idx="252">
                  <c:v>0.83309753223654881</c:v>
                </c:pt>
                <c:pt idx="253">
                  <c:v>0.8368540336165452</c:v>
                </c:pt>
                <c:pt idx="254">
                  <c:v>0.84053640678304165</c:v>
                </c:pt>
                <c:pt idx="255">
                  <c:v>0.8441456452401811</c:v>
                </c:pt>
                <c:pt idx="256">
                  <c:v>0.8476827507451643</c:v>
                </c:pt>
                <c:pt idx="257">
                  <c:v>0.85114873204000652</c:v>
                </c:pt>
                <c:pt idx="258">
                  <c:v>0.85454460363744988</c:v>
                </c:pt>
                <c:pt idx="259">
                  <c:v>0.85787138465994772</c:v>
                </c:pt>
                <c:pt idx="260">
                  <c:v>0.86113009773059446</c:v>
                </c:pt>
                <c:pt idx="261">
                  <c:v>0.86432176791484905</c:v>
                </c:pt>
                <c:pt idx="262">
                  <c:v>0.8674474217118624</c:v>
                </c:pt>
                <c:pt idx="263">
                  <c:v>0.87050808609420305</c:v>
                </c:pt>
                <c:pt idx="264">
                  <c:v>0.87350478759475081</c:v>
                </c:pt>
                <c:pt idx="265">
                  <c:v>0.87643855143952143</c:v>
                </c:pt>
                <c:pt idx="266">
                  <c:v>0.87931040072516142</c:v>
                </c:pt>
                <c:pt idx="267">
                  <c:v>0.88212135563986249</c:v>
                </c:pt>
                <c:pt idx="268">
                  <c:v>0.88487243272642502</c:v>
                </c:pt>
                <c:pt idx="269">
                  <c:v>0.88756464418621206</c:v>
                </c:pt>
                <c:pt idx="270">
                  <c:v>0.89019899722272999</c:v>
                </c:pt>
                <c:pt idx="271">
                  <c:v>0.89277649342358423</c:v>
                </c:pt>
                <c:pt idx="272">
                  <c:v>0.89529812817955801</c:v>
                </c:pt>
                <c:pt idx="273">
                  <c:v>0.89776489013957983</c:v>
                </c:pt>
                <c:pt idx="274">
                  <c:v>0.90017776070035482</c:v>
                </c:pt>
                <c:pt idx="275">
                  <c:v>0.90253771352944678</c:v>
                </c:pt>
                <c:pt idx="276">
                  <c:v>0.90484571412061632</c:v>
                </c:pt>
                <c:pt idx="277">
                  <c:v>0.90710271938023801</c:v>
                </c:pt>
                <c:pt idx="278">
                  <c:v>0.90930967724363676</c:v>
                </c:pt>
                <c:pt idx="279">
                  <c:v>0.91146752632020211</c:v>
                </c:pt>
                <c:pt idx="280">
                  <c:v>0.91357719556616346</c:v>
                </c:pt>
                <c:pt idx="281">
                  <c:v>0.91563960398393052</c:v>
                </c:pt>
                <c:pt idx="282">
                  <c:v>0.91765566034692059</c:v>
                </c:pt>
                <c:pt idx="283">
                  <c:v>0.91962626294882621</c:v>
                </c:pt>
                <c:pt idx="284">
                  <c:v>0.92155229937629402</c:v>
                </c:pt>
                <c:pt idx="285">
                  <c:v>0.92343464630401217</c:v>
                </c:pt>
                <c:pt idx="286">
                  <c:v>0.92527416931122974</c:v>
                </c:pt>
                <c:pt idx="287">
                  <c:v>0.92707172271875349</c:v>
                </c:pt>
                <c:pt idx="288">
                  <c:v>0.92882814944549652</c:v>
                </c:pt>
                <c:pt idx="289">
                  <c:v>0.93054428088367525</c:v>
                </c:pt>
                <c:pt idx="290">
                  <c:v>0.93222093679177909</c:v>
                </c:pt>
                <c:pt idx="291">
                  <c:v>0.93385892520445957</c:v>
                </c:pt>
                <c:pt idx="292">
                  <c:v>0.93545904235851762</c:v>
                </c:pt>
                <c:pt idx="293">
                  <c:v>0.93702207263418191</c:v>
                </c:pt>
                <c:pt idx="294">
                  <c:v>0.93854878851090962</c:v>
                </c:pt>
                <c:pt idx="295">
                  <c:v>0.94003995053695366</c:v>
                </c:pt>
                <c:pt idx="296">
                  <c:v>0.94149630731197431</c:v>
                </c:pt>
                <c:pt idx="297">
                  <c:v>0.94291859548199142</c:v>
                </c:pt>
                <c:pt idx="298">
                  <c:v>0.9443075397459999</c:v>
                </c:pt>
                <c:pt idx="299">
                  <c:v>0.94566385287359678</c:v>
                </c:pt>
                <c:pt idx="300">
                  <c:v>0.9469882357329853</c:v>
                </c:pt>
                <c:pt idx="301">
                  <c:v>0.94828137732875384</c:v>
                </c:pt>
                <c:pt idx="302">
                  <c:v>0.94954395484883758</c:v>
                </c:pt>
                <c:pt idx="303">
                  <c:v>0.95077663372010712</c:v>
                </c:pt>
                <c:pt idx="304">
                  <c:v>0.9519800676720358</c:v>
                </c:pt>
                <c:pt idx="305">
                  <c:v>0.95315489880793036</c:v>
                </c:pt>
                <c:pt idx="306">
                  <c:v>0.95430175768322179</c:v>
                </c:pt>
                <c:pt idx="307">
                  <c:v>0.95542126339033717</c:v>
                </c:pt>
                <c:pt idx="308">
                  <c:v>0.95651402364969407</c:v>
                </c:pt>
                <c:pt idx="309">
                  <c:v>0.95758063490637357</c:v>
                </c:pt>
                <c:pt idx="310">
                  <c:v>0.9586216824320517</c:v>
                </c:pt>
                <c:pt idx="311">
                  <c:v>0.95963774043178496</c:v>
                </c:pt>
                <c:pt idx="312">
                  <c:v>0.9606293721552609</c:v>
                </c:pt>
                <c:pt idx="313">
                  <c:v>0.96159713001214686</c:v>
                </c:pt>
                <c:pt idx="314">
                  <c:v>0.9625415556911826</c:v>
                </c:pt>
                <c:pt idx="315">
                  <c:v>0.96346318028267897</c:v>
                </c:pt>
                <c:pt idx="316">
                  <c:v>0.96436252440410342</c:v>
                </c:pt>
                <c:pt idx="317">
                  <c:v>0.96524009832844471</c:v>
                </c:pt>
                <c:pt idx="318">
                  <c:v>0.96609640211506442</c:v>
                </c:pt>
                <c:pt idx="319">
                  <c:v>0.96693192574276055</c:v>
                </c:pt>
                <c:pt idx="320">
                  <c:v>0.96774714924477478</c:v>
                </c:pt>
                <c:pt idx="321">
                  <c:v>0.96854254284549901</c:v>
                </c:pt>
                <c:pt idx="322">
                  <c:v>0.96931856709863728</c:v>
                </c:pt>
                <c:pt idx="323">
                  <c:v>0.97007567302660025</c:v>
                </c:pt>
                <c:pt idx="324">
                  <c:v>0.97081430226091969</c:v>
                </c:pt>
                <c:pt idx="325">
                  <c:v>0.97153488718347658</c:v>
                </c:pt>
                <c:pt idx="326">
                  <c:v>0.97223785106835703</c:v>
                </c:pt>
                <c:pt idx="327">
                  <c:v>0.97292360822414903</c:v>
                </c:pt>
                <c:pt idx="328">
                  <c:v>0.9735925641365144</c:v>
                </c:pt>
                <c:pt idx="329">
                  <c:v>0.97424511561087279</c:v>
                </c:pt>
                <c:pt idx="330">
                  <c:v>0.97488165091504564</c:v>
                </c:pt>
                <c:pt idx="331">
                  <c:v>0.97550254992171981</c:v>
                </c:pt>
                <c:pt idx="332">
                  <c:v>0.97610818425059487</c:v>
                </c:pt>
                <c:pt idx="333">
                  <c:v>0.97669891741008952</c:v>
                </c:pt>
                <c:pt idx="334">
                  <c:v>0.97727510493848979</c:v>
                </c:pt>
                <c:pt idx="335">
                  <c:v>0.97783709454442802</c:v>
                </c:pt>
                <c:pt idx="336">
                  <c:v>0.97838522624659119</c:v>
                </c:pt>
                <c:pt idx="337">
                  <c:v>0.97891983251256176</c:v>
                </c:pt>
                <c:pt idx="338">
                  <c:v>0.97944123839670261</c:v>
                </c:pt>
                <c:pt idx="339">
                  <c:v>0.97994976167700265</c:v>
                </c:pt>
                <c:pt idx="340">
                  <c:v>0.98044571299080818</c:v>
                </c:pt>
                <c:pt idx="341">
                  <c:v>0.98092939596936657</c:v>
                </c:pt>
                <c:pt idx="342">
                  <c:v>0.9814011073711193</c:v>
                </c:pt>
                <c:pt idx="343">
                  <c:v>0.98186113721368318</c:v>
                </c:pt>
                <c:pt idx="344">
                  <c:v>0.98230976890446531</c:v>
                </c:pt>
                <c:pt idx="345">
                  <c:v>0.98274727936986039</c:v>
                </c:pt>
                <c:pt idx="346">
                  <c:v>0.98317393918298746</c:v>
                </c:pt>
                <c:pt idx="347">
                  <c:v>0.98359001268992108</c:v>
                </c:pt>
                <c:pt idx="348">
                  <c:v>0.98399575813438289</c:v>
                </c:pt>
                <c:pt idx="349">
                  <c:v>0.98439142778085875</c:v>
                </c:pt>
                <c:pt idx="350">
                  <c:v>0.98477726803611243</c:v>
                </c:pt>
                <c:pt idx="351">
                  <c:v>0.9851535195690686</c:v>
                </c:pt>
                <c:pt idx="352">
                  <c:v>0.98552041742904484</c:v>
                </c:pt>
                <c:pt idx="353">
                  <c:v>0.98587819116231001</c:v>
                </c:pt>
                <c:pt idx="354">
                  <c:v>0.98622706492695567</c:v>
                </c:pt>
                <c:pt idx="355">
                  <c:v>0.98656725760606312</c:v>
                </c:pt>
                <c:pt idx="356">
                  <c:v>0.98689898291915878</c:v>
                </c:pt>
                <c:pt idx="357">
                  <c:v>0.98722244953194527</c:v>
                </c:pt>
                <c:pt idx="358">
                  <c:v>0.98753786116430642</c:v>
                </c:pt>
                <c:pt idx="359">
                  <c:v>0.98784541669657777</c:v>
                </c:pt>
                <c:pt idx="360">
                  <c:v>0.98814531027408337</c:v>
                </c:pt>
                <c:pt idx="361">
                  <c:v>0.9884377314099384</c:v>
                </c:pt>
                <c:pt idx="362">
                  <c:v>0.98872286508611862</c:v>
                </c:pt>
                <c:pt idx="363">
                  <c:v>0.98900089185280193</c:v>
                </c:pt>
                <c:pt idx="364">
                  <c:v>0.98927198792598414</c:v>
                </c:pt>
                <c:pt idx="365">
                  <c:v>0.98953632528337998</c:v>
                </c:pt>
                <c:pt idx="366">
                  <c:v>0.98979407175861334</c:v>
                </c:pt>
                <c:pt idx="367">
                  <c:v>0.99004539113370937</c:v>
                </c:pt>
                <c:pt idx="368">
                  <c:v>0.99029044322989646</c:v>
                </c:pt>
                <c:pt idx="369">
                  <c:v>0.99052938399673196</c:v>
                </c:pt>
                <c:pt idx="370">
                  <c:v>0.99076236559956343</c:v>
                </c:pt>
                <c:pt idx="371">
                  <c:v>0.99098953650533939</c:v>
                </c:pt>
                <c:pt idx="372">
                  <c:v>0.99121104156678397</c:v>
                </c:pt>
                <c:pt idx="373">
                  <c:v>0.99142702210495193</c:v>
                </c:pt>
                <c:pt idx="374">
                  <c:v>0.99163761599017941</c:v>
                </c:pt>
                <c:pt idx="375">
                  <c:v>0.99184295772144693</c:v>
                </c:pt>
                <c:pt idx="376">
                  <c:v>0.99204317850417412</c:v>
                </c:pt>
                <c:pt idx="377">
                  <c:v>0.99223840632646199</c:v>
                </c:pt>
                <c:pt idx="378">
                  <c:v>0.99242876603380326</c:v>
                </c:pt>
                <c:pt idx="379">
                  <c:v>0.99261437940227859</c:v>
                </c:pt>
                <c:pt idx="380">
                  <c:v>0.99279536521025891</c:v>
                </c:pt>
                <c:pt idx="381">
                  <c:v>0.99297183930863331</c:v>
                </c:pt>
                <c:pt idx="382">
                  <c:v>0.99314391468958307</c:v>
                </c:pt>
                <c:pt idx="383">
                  <c:v>0.99331170155392245</c:v>
                </c:pt>
                <c:pt idx="384">
                  <c:v>0.9934753073770255</c:v>
                </c:pt>
                <c:pt idx="385">
                  <c:v>0.99363483697336186</c:v>
                </c:pt>
                <c:pt idx="386">
                  <c:v>0.9937903925596614</c:v>
                </c:pt>
                <c:pt idx="387">
                  <c:v>0.99394207381672883</c:v>
                </c:pt>
                <c:pt idx="388">
                  <c:v>0.99408997794992948</c:v>
                </c:pt>
                <c:pt idx="389">
                  <c:v>0.9942341997483688</c:v>
                </c:pt>
                <c:pt idx="390">
                  <c:v>0.9943748316427854</c:v>
                </c:pt>
                <c:pt idx="391">
                  <c:v>0.99451196376217932</c:v>
                </c:pt>
                <c:pt idx="392">
                  <c:v>0.99464568398919861</c:v>
                </c:pt>
                <c:pt idx="393">
                  <c:v>0.99477607801430201</c:v>
                </c:pt>
                <c:pt idx="394">
                  <c:v>0.99490322938872389</c:v>
                </c:pt>
                <c:pt idx="395">
                  <c:v>0.99502721957625728</c:v>
                </c:pt>
                <c:pt idx="396">
                  <c:v>0.99514812800388108</c:v>
                </c:pt>
                <c:pt idx="397">
                  <c:v>0.99526603211124831</c:v>
                </c:pt>
                <c:pt idx="398">
                  <c:v>0.99538100739905921</c:v>
                </c:pt>
                <c:pt idx="399">
                  <c:v>0.995493127476339</c:v>
                </c:pt>
                <c:pt idx="400">
                  <c:v>0.99560246410663966</c:v>
                </c:pt>
                <c:pt idx="401">
                  <c:v>0.99570908725318807</c:v>
                </c:pt>
                <c:pt idx="402">
                  <c:v>0.9958130651229995</c:v>
                </c:pt>
                <c:pt idx="403">
                  <c:v>0.99591446420997709</c:v>
                </c:pt>
                <c:pt idx="404">
                  <c:v>0.99601334933701668</c:v>
                </c:pt>
                <c:pt idx="405">
                  <c:v>0.99610978369713699</c:v>
                </c:pt>
                <c:pt idx="406">
                  <c:v>0.99620382889365411</c:v>
                </c:pt>
                <c:pt idx="407">
                  <c:v>0.99629554497942019</c:v>
                </c:pt>
                <c:pt idx="408">
                  <c:v>0.99638499049514484</c:v>
                </c:pt>
                <c:pt idx="409">
                  <c:v>0.99647222250681777</c:v>
                </c:pt>
                <c:pt idx="410">
                  <c:v>0.99655729664225134</c:v>
                </c:pt>
                <c:pt idx="411">
                  <c:v>0.9966402671267619</c:v>
                </c:pt>
                <c:pt idx="412">
                  <c:v>0.99672118681800592</c:v>
                </c:pt>
                <c:pt idx="413">
                  <c:v>0.99680010723999168</c:v>
                </c:pt>
                <c:pt idx="414">
                  <c:v>0.99687707861628128</c:v>
                </c:pt>
                <c:pt idx="415">
                  <c:v>0.996952149902401</c:v>
                </c:pt>
                <c:pt idx="416">
                  <c:v>0.99702536881747783</c:v>
                </c:pt>
                <c:pt idx="417">
                  <c:v>0.99709678187511752</c:v>
                </c:pt>
                <c:pt idx="418">
                  <c:v>0.99716643441354147</c:v>
                </c:pt>
                <c:pt idx="419">
                  <c:v>0.99723437062499876</c:v>
                </c:pt>
                <c:pt idx="420">
                  <c:v>0.99730063358446763</c:v>
                </c:pt>
                <c:pt idx="421">
                  <c:v>0.99736526527766389</c:v>
                </c:pt>
                <c:pt idx="422">
                  <c:v>0.99742830662837112</c:v>
                </c:pt>
                <c:pt idx="423">
                  <c:v>0.99748979752510702</c:v>
                </c:pt>
                <c:pt idx="424">
                  <c:v>0.99754977684714063</c:v>
                </c:pt>
                <c:pt idx="425">
                  <c:v>0.9976082824898771</c:v>
                </c:pt>
                <c:pt idx="426">
                  <c:v>0.99766535138962098</c:v>
                </c:pt>
                <c:pt idx="427">
                  <c:v>0.99772101954773518</c:v>
                </c:pt>
                <c:pt idx="428">
                  <c:v>0.9977753220542066</c:v>
                </c:pt>
                <c:pt idx="429">
                  <c:v>0.99782829311063503</c:v>
                </c:pt>
                <c:pt idx="430">
                  <c:v>0.99787996605265483</c:v>
                </c:pt>
                <c:pt idx="431">
                  <c:v>0.99793037337180635</c:v>
                </c:pt>
                <c:pt idx="432">
                  <c:v>0.99797954673686662</c:v>
                </c:pt>
                <c:pt idx="433">
                  <c:v>0.99802751701465331</c:v>
                </c:pt>
                <c:pt idx="434">
                  <c:v>0.99807431429031412</c:v>
                </c:pt>
                <c:pt idx="435">
                  <c:v>0.99811996788711377</c:v>
                </c:pt>
                <c:pt idx="436">
                  <c:v>0.9981645063857294</c:v>
                </c:pt>
                <c:pt idx="437">
                  <c:v>0.99820795764306691</c:v>
                </c:pt>
                <c:pt idx="438">
                  <c:v>0.99825034881060892</c:v>
                </c:pt>
                <c:pt idx="439">
                  <c:v>0.99829170635230624</c:v>
                </c:pt>
                <c:pt idx="440">
                  <c:v>0.99833205606202235</c:v>
                </c:pt>
                <c:pt idx="441">
                  <c:v>0.99837142308054272</c:v>
                </c:pt>
                <c:pt idx="442">
                  <c:v>0.99840983191215826</c:v>
                </c:pt>
                <c:pt idx="443">
                  <c:v>0.99844730644083457</c:v>
                </c:pt>
                <c:pt idx="444">
                  <c:v>0.99848386994597504</c:v>
                </c:pt>
                <c:pt idx="445">
                  <c:v>0.99851954511778951</c:v>
                </c:pt>
                <c:pt idx="446">
                  <c:v>0.99855435407227566</c:v>
                </c:pt>
                <c:pt idx="447">
                  <c:v>0.9985883183658254</c:v>
                </c:pt>
                <c:pt idx="448">
                  <c:v>0.99862145900946209</c:v>
                </c:pt>
                <c:pt idx="449">
                  <c:v>0.99865379648272057</c:v>
                </c:pt>
                <c:pt idx="450">
                  <c:v>0.99868535074717613</c:v>
                </c:pt>
                <c:pt idx="451">
                  <c:v>0.99871614125963326</c:v>
                </c:pt>
                <c:pt idx="452">
                  <c:v>0.99874618698497986</c:v>
                </c:pt>
                <c:pt idx="453">
                  <c:v>0.99877550640871826</c:v>
                </c:pt>
                <c:pt idx="454">
                  <c:v>0.99880411754917775</c:v>
                </c:pt>
                <c:pt idx="455">
                  <c:v>0.99883203796941911</c:v>
                </c:pt>
                <c:pt idx="456">
                  <c:v>0.99885928478883623</c:v>
                </c:pt>
                <c:pt idx="457">
                  <c:v>0.99888587469446555</c:v>
                </c:pt>
                <c:pt idx="458">
                  <c:v>0.99891182395200628</c:v>
                </c:pt>
                <c:pt idx="459">
                  <c:v>0.99893714841656234</c:v>
                </c:pt>
                <c:pt idx="460">
                  <c:v>0.99896186354311145</c:v>
                </c:pt>
                <c:pt idx="461">
                  <c:v>0.99898598439670705</c:v>
                </c:pt>
                <c:pt idx="462">
                  <c:v>0.99900952566242185</c:v>
                </c:pt>
                <c:pt idx="463">
                  <c:v>0.99903250165503743</c:v>
                </c:pt>
                <c:pt idx="464">
                  <c:v>0.99905492632848736</c:v>
                </c:pt>
                <c:pt idx="465">
                  <c:v>0.99907681328506071</c:v>
                </c:pt>
                <c:pt idx="466">
                  <c:v>0.99909817578436899</c:v>
                </c:pt>
                <c:pt idx="467">
                  <c:v>0.99911902675208597</c:v>
                </c:pt>
                <c:pt idx="468">
                  <c:v>0.99913937878846415</c:v>
                </c:pt>
                <c:pt idx="469">
                  <c:v>0.99915924417663349</c:v>
                </c:pt>
                <c:pt idx="470">
                  <c:v>0.99917863489068837</c:v>
                </c:pt>
                <c:pt idx="471">
                  <c:v>0.99919756260356807</c:v>
                </c:pt>
                <c:pt idx="472">
                  <c:v>0.9992160386947353</c:v>
                </c:pt>
                <c:pt idx="473">
                  <c:v>0.99923407425765964</c:v>
                </c:pt>
                <c:pt idx="474">
                  <c:v>0.99925168010710808</c:v>
                </c:pt>
                <c:pt idx="475">
                  <c:v>0.99926886678624971</c:v>
                </c:pt>
                <c:pt idx="476">
                  <c:v>0.99928564457357894</c:v>
                </c:pt>
                <c:pt idx="477">
                  <c:v>0.99930202348966057</c:v>
                </c:pt>
                <c:pt idx="478">
                  <c:v>0.99931801330370296</c:v>
                </c:pt>
                <c:pt idx="479">
                  <c:v>0.99933362353996258</c:v>
                </c:pt>
                <c:pt idx="480">
                  <c:v>0.99934886348398377</c:v>
                </c:pt>
                <c:pt idx="481">
                  <c:v>0.99936374218867985</c:v>
                </c:pt>
                <c:pt idx="482">
                  <c:v>0.99937826848025724</c:v>
                </c:pt>
                <c:pt idx="483">
                  <c:v>0.99939245096398821</c:v>
                </c:pt>
                <c:pt idx="484">
                  <c:v>0.9994062980298356</c:v>
                </c:pt>
                <c:pt idx="485">
                  <c:v>0.99941981785793277</c:v>
                </c:pt>
                <c:pt idx="486">
                  <c:v>0.99943301842392385</c:v>
                </c:pt>
                <c:pt idx="487">
                  <c:v>0.99944590750416618</c:v>
                </c:pt>
                <c:pt idx="488">
                  <c:v>0.99945849268079956</c:v>
                </c:pt>
                <c:pt idx="489">
                  <c:v>0.99947078134668554</c:v>
                </c:pt>
                <c:pt idx="490">
                  <c:v>0.99948278071021979</c:v>
                </c:pt>
                <c:pt idx="491">
                  <c:v>0.99949449780002075</c:v>
                </c:pt>
                <c:pt idx="492">
                  <c:v>0.99950593946949828</c:v>
                </c:pt>
                <c:pt idx="493">
                  <c:v>0.99951711240130514</c:v>
                </c:pt>
                <c:pt idx="494">
                  <c:v>0.99952802311167344</c:v>
                </c:pt>
                <c:pt idx="495">
                  <c:v>0.99953867795464024</c:v>
                </c:pt>
                <c:pt idx="496">
                  <c:v>0.99954908312616564</c:v>
                </c:pt>
                <c:pt idx="497">
                  <c:v>0.99955924466814272</c:v>
                </c:pt>
                <c:pt idx="498">
                  <c:v>0.99956916847230715</c:v>
                </c:pt>
                <c:pt idx="499">
                  <c:v>0.99957886028404452</c:v>
                </c:pt>
                <c:pt idx="500">
                  <c:v>0.99958832570610134</c:v>
                </c:pt>
                <c:pt idx="501">
                  <c:v>0.99959757020219908</c:v>
                </c:pt>
                <c:pt idx="502">
                  <c:v>0.99960659910055782</c:v>
                </c:pt>
                <c:pt idx="503">
                  <c:v>0.99961541759732686</c:v>
                </c:pt>
                <c:pt idx="504">
                  <c:v>0.99962403075992901</c:v>
                </c:pt>
                <c:pt idx="505">
                  <c:v>0.99963244353031855</c:v>
                </c:pt>
                <c:pt idx="506">
                  <c:v>0.99964066072815572</c:v>
                </c:pt>
                <c:pt idx="507">
                  <c:v>0.99964868705389898</c:v>
                </c:pt>
                <c:pt idx="508">
                  <c:v>0.99965652709181907</c:v>
                </c:pt>
                <c:pt idx="509">
                  <c:v>0.99966418531293533</c:v>
                </c:pt>
                <c:pt idx="510">
                  <c:v>0.99967166607787594</c:v>
                </c:pt>
                <c:pt idx="511">
                  <c:v>0.99967897363966618</c:v>
                </c:pt>
                <c:pt idx="512">
                  <c:v>0.99968611214644398</c:v>
                </c:pt>
                <c:pt idx="513">
                  <c:v>0.99969308564410664</c:v>
                </c:pt>
                <c:pt idx="514">
                  <c:v>0.99969989807888904</c:v>
                </c:pt>
                <c:pt idx="515">
                  <c:v>0.99970655329987645</c:v>
                </c:pt>
                <c:pt idx="516">
                  <c:v>0.99971305506145258</c:v>
                </c:pt>
                <c:pt idx="517">
                  <c:v>0.99971940702568474</c:v>
                </c:pt>
                <c:pt idx="518">
                  <c:v>0.99972561276464833</c:v>
                </c:pt>
                <c:pt idx="519">
                  <c:v>0.99973167576269151</c:v>
                </c:pt>
                <c:pt idx="520">
                  <c:v>0.99973759941864171</c:v>
                </c:pt>
                <c:pt idx="521">
                  <c:v>0.99974338704795662</c:v>
                </c:pt>
                <c:pt idx="522">
                  <c:v>0.9997490418848185</c:v>
                </c:pt>
                <c:pt idx="523">
                  <c:v>0.99975456708417676</c:v>
                </c:pt>
                <c:pt idx="524">
                  <c:v>0.9997599657237366</c:v>
                </c:pt>
                <c:pt idx="525">
                  <c:v>0.9997652408058979</c:v>
                </c:pt>
                <c:pt idx="526">
                  <c:v>0.9997703952596444</c:v>
                </c:pt>
                <c:pt idx="527">
                  <c:v>0.99977543194238372</c:v>
                </c:pt>
                <c:pt idx="528">
                  <c:v>0.99978035364174223</c:v>
                </c:pt>
                <c:pt idx="529">
                  <c:v>0.99978516307731158</c:v>
                </c:pt>
                <c:pt idx="530">
                  <c:v>0.99978986290235261</c:v>
                </c:pt>
                <c:pt idx="531">
                  <c:v>0.99979445570545544</c:v>
                </c:pt>
                <c:pt idx="532">
                  <c:v>0.99979894401215608</c:v>
                </c:pt>
                <c:pt idx="533">
                  <c:v>0.99980333028651314</c:v>
                </c:pt>
                <c:pt idx="534">
                  <c:v>0.99980761693264353</c:v>
                </c:pt>
                <c:pt idx="535">
                  <c:v>0.99981180629621935</c:v>
                </c:pt>
                <c:pt idx="536">
                  <c:v>0.9998159006659264</c:v>
                </c:pt>
                <c:pt idx="537">
                  <c:v>0.99981990227488582</c:v>
                </c:pt>
                <c:pt idx="538">
                  <c:v>0.99982381330203929</c:v>
                </c:pt>
                <c:pt idx="539">
                  <c:v>0.9998276358734991</c:v>
                </c:pt>
                <c:pt idx="540">
                  <c:v>0.99983137206386363</c:v>
                </c:pt>
                <c:pt idx="541">
                  <c:v>0.99983502389749968</c:v>
                </c:pt>
                <c:pt idx="542">
                  <c:v>0.99983859334979219</c:v>
                </c:pt>
                <c:pt idx="543">
                  <c:v>0.9998420823483618</c:v>
                </c:pt>
                <c:pt idx="544">
                  <c:v>0.99984549277425172</c:v>
                </c:pt>
                <c:pt idx="545">
                  <c:v>0.99984882646308493</c:v>
                </c:pt>
                <c:pt idx="546">
                  <c:v>0.99985208520619073</c:v>
                </c:pt>
                <c:pt idx="547">
                  <c:v>0.99985527075170433</c:v>
                </c:pt>
                <c:pt idx="548">
                  <c:v>0.99985838480563727</c:v>
                </c:pt>
                <c:pt idx="549">
                  <c:v>0.99986142903292108</c:v>
                </c:pt>
                <c:pt idx="550">
                  <c:v>0.99986440505842489</c:v>
                </c:pt>
                <c:pt idx="551">
                  <c:v>0.99986731446794663</c:v>
                </c:pt>
                <c:pt idx="552">
                  <c:v>0.99987015880917962</c:v>
                </c:pt>
                <c:pt idx="553">
                  <c:v>0.99987293959265422</c:v>
                </c:pt>
                <c:pt idx="554">
                  <c:v>0.99987565829265623</c:v>
                </c:pt>
                <c:pt idx="555">
                  <c:v>0.99987831634812174</c:v>
                </c:pt>
                <c:pt idx="556">
                  <c:v>0.9998809151635093</c:v>
                </c:pt>
                <c:pt idx="557">
                  <c:v>0.9998834561096499</c:v>
                </c:pt>
                <c:pt idx="558">
                  <c:v>0.99988594052457591</c:v>
                </c:pt>
                <c:pt idx="559">
                  <c:v>0.99988836971432948</c:v>
                </c:pt>
                <c:pt idx="560">
                  <c:v>0.99989074495374886</c:v>
                </c:pt>
                <c:pt idx="561">
                  <c:v>0.99989306748723683</c:v>
                </c:pt>
                <c:pt idx="562">
                  <c:v>0.9998953385295084</c:v>
                </c:pt>
                <c:pt idx="563">
                  <c:v>0.99989755926632085</c:v>
                </c:pt>
                <c:pt idx="564">
                  <c:v>0.99989973085518402</c:v>
                </c:pt>
                <c:pt idx="565">
                  <c:v>0.99990185442605384</c:v>
                </c:pt>
                <c:pt idx="566">
                  <c:v>0.99990393108200815</c:v>
                </c:pt>
                <c:pt idx="567">
                  <c:v>0.99990596189990488</c:v>
                </c:pt>
                <c:pt idx="568">
                  <c:v>0.99990794793102467</c:v>
                </c:pt>
                <c:pt idx="569">
                  <c:v>0.99990989020169663</c:v>
                </c:pt>
                <c:pt idx="570">
                  <c:v>0.99991178971390871</c:v>
                </c:pt>
                <c:pt idx="571">
                  <c:v>0.9999136474459025</c:v>
                </c:pt>
                <c:pt idx="572">
                  <c:v>0.99991546435275391</c:v>
                </c:pt>
                <c:pt idx="573">
                  <c:v>0.99991724136693783</c:v>
                </c:pt>
                <c:pt idx="574">
                  <c:v>0.99991897939888008</c:v>
                </c:pt>
                <c:pt idx="575">
                  <c:v>0.99992067933749462</c:v>
                </c:pt>
                <c:pt idx="576">
                  <c:v>0.99992234205070807</c:v>
                </c:pt>
                <c:pt idx="577">
                  <c:v>0.9999239683859702</c:v>
                </c:pt>
                <c:pt idx="578">
                  <c:v>0.99992555917075254</c:v>
                </c:pt>
                <c:pt idx="579">
                  <c:v>0.99992711521303379</c:v>
                </c:pt>
                <c:pt idx="580">
                  <c:v>0.99992863730177395</c:v>
                </c:pt>
                <c:pt idx="581">
                  <c:v>0.99993012620737542</c:v>
                </c:pt>
                <c:pt idx="582">
                  <c:v>0.99993158268213422</c:v>
                </c:pt>
                <c:pt idx="583">
                  <c:v>0.99993300746067826</c:v>
                </c:pt>
                <c:pt idx="584">
                  <c:v>0.99993440126039568</c:v>
                </c:pt>
                <c:pt idx="585">
                  <c:v>0.99993576478185275</c:v>
                </c:pt>
                <c:pt idx="586">
                  <c:v>0.99993709870920044</c:v>
                </c:pt>
                <c:pt idx="587">
                  <c:v>0.99993840371057163</c:v>
                </c:pt>
                <c:pt idx="588">
                  <c:v>0.99993968043846815</c:v>
                </c:pt>
                <c:pt idx="589">
                  <c:v>0.99994092953013847</c:v>
                </c:pt>
                <c:pt idx="590">
                  <c:v>0.99994215160794531</c:v>
                </c:pt>
                <c:pt idx="591">
                  <c:v>0.999943347279725</c:v>
                </c:pt>
                <c:pt idx="592">
                  <c:v>0.99994451713913768</c:v>
                </c:pt>
                <c:pt idx="593">
                  <c:v>0.99994566176600841</c:v>
                </c:pt>
                <c:pt idx="594">
                  <c:v>0.99994678172666007</c:v>
                </c:pt>
                <c:pt idx="595">
                  <c:v>0.9999478775742382</c:v>
                </c:pt>
                <c:pt idx="596">
                  <c:v>0.99994894984902793</c:v>
                </c:pt>
                <c:pt idx="597">
                  <c:v>0.99994999907876236</c:v>
                </c:pt>
                <c:pt idx="598">
                  <c:v>0.99995102577892403</c:v>
                </c:pt>
                <c:pt idx="599">
                  <c:v>0.99995203045303871</c:v>
                </c:pt>
                <c:pt idx="600">
                  <c:v>0.99995301359296174</c:v>
                </c:pt>
                <c:pt idx="601">
                  <c:v>0.99995397567915767</c:v>
                </c:pt>
                <c:pt idx="602">
                  <c:v>0.99995491718097285</c:v>
                </c:pt>
                <c:pt idx="603">
                  <c:v>0.99995583855690118</c:v>
                </c:pt>
                <c:pt idx="604">
                  <c:v>0.99995674025484338</c:v>
                </c:pt>
                <c:pt idx="605">
                  <c:v>0.99995762271236011</c:v>
                </c:pt>
                <c:pt idx="606">
                  <c:v>0.99995848635691864</c:v>
                </c:pt>
                <c:pt idx="607">
                  <c:v>0.99995933160613337</c:v>
                </c:pt>
                <c:pt idx="608">
                  <c:v>0.99996015886800071</c:v>
                </c:pt>
                <c:pt idx="609">
                  <c:v>0.99996096854112793</c:v>
                </c:pt>
                <c:pt idx="610">
                  <c:v>0.99996176101495693</c:v>
                </c:pt>
                <c:pt idx="611">
                  <c:v>0.99996253666998136</c:v>
                </c:pt>
                <c:pt idx="612">
                  <c:v>0.99996329587796029</c:v>
                </c:pt>
                <c:pt idx="613">
                  <c:v>0.99996403900212449</c:v>
                </c:pt>
                <c:pt idx="614">
                  <c:v>0.99996476639737941</c:v>
                </c:pt>
                <c:pt idx="615">
                  <c:v>0.9999654784105021</c:v>
                </c:pt>
                <c:pt idx="616">
                  <c:v>0.99996617538033439</c:v>
                </c:pt>
                <c:pt idx="617">
                  <c:v>0.99996685763796989</c:v>
                </c:pt>
                <c:pt idx="618">
                  <c:v>0.99996752550693757</c:v>
                </c:pt>
                <c:pt idx="619">
                  <c:v>0.99996817930338089</c:v>
                </c:pt>
                <c:pt idx="620">
                  <c:v>0.99996881933623194</c:v>
                </c:pt>
                <c:pt idx="621">
                  <c:v>0.99996944590738113</c:v>
                </c:pt>
                <c:pt idx="622">
                  <c:v>0.99997005931184446</c:v>
                </c:pt>
                <c:pt idx="623">
                  <c:v>0.9999706598379241</c:v>
                </c:pt>
                <c:pt idx="624">
                  <c:v>0.99997124776736768</c:v>
                </c:pt>
                <c:pt idx="625">
                  <c:v>0.99997182337552148</c:v>
                </c:pt>
                <c:pt idx="626">
                  <c:v>0.99997238693148172</c:v>
                </c:pt>
                <c:pt idx="627">
                  <c:v>0.999972938698241</c:v>
                </c:pt>
                <c:pt idx="628">
                  <c:v>0.99997347893283184</c:v>
                </c:pt>
                <c:pt idx="629">
                  <c:v>0.99997400788646584</c:v>
                </c:pt>
                <c:pt idx="630">
                  <c:v>0.99997452580467128</c:v>
                </c:pt>
                <c:pt idx="631">
                  <c:v>0.99997503292742507</c:v>
                </c:pt>
                <c:pt idx="632">
                  <c:v>0.99997552948928337</c:v>
                </c:pt>
                <c:pt idx="633">
                  <c:v>0.99997601571950812</c:v>
                </c:pt>
                <c:pt idx="634">
                  <c:v>0.99997649184219051</c:v>
                </c:pt>
                <c:pt idx="635">
                  <c:v>0.99997695807637266</c:v>
                </c:pt>
                <c:pt idx="636">
                  <c:v>0.99997741463616407</c:v>
                </c:pt>
                <c:pt idx="637">
                  <c:v>0.9999778617308579</c:v>
                </c:pt>
                <c:pt idx="638">
                  <c:v>0.99997829956504214</c:v>
                </c:pt>
                <c:pt idx="639">
                  <c:v>0.99997872833871004</c:v>
                </c:pt>
                <c:pt idx="640">
                  <c:v>0.99997914824736645</c:v>
                </c:pt>
                <c:pt idx="641">
                  <c:v>0.99997955948213213</c:v>
                </c:pt>
                <c:pt idx="642">
                  <c:v>0.99997996222984553</c:v>
                </c:pt>
                <c:pt idx="643">
                  <c:v>0.9999803566731631</c:v>
                </c:pt>
                <c:pt idx="644">
                  <c:v>0.99998074299065476</c:v>
                </c:pt>
                <c:pt idx="645">
                  <c:v>0.99998112135689965</c:v>
                </c:pt>
                <c:pt idx="646">
                  <c:v>0.99998149194257846</c:v>
                </c:pt>
                <c:pt idx="647">
                  <c:v>0.99998185491456315</c:v>
                </c:pt>
                <c:pt idx="648">
                  <c:v>0.99998221043600544</c:v>
                </c:pt>
                <c:pt idx="649">
                  <c:v>0.99998255866642238</c:v>
                </c:pt>
                <c:pt idx="650">
                  <c:v>0.99998289976178079</c:v>
                </c:pt>
                <c:pt idx="651">
                  <c:v>0.99998323387457844</c:v>
                </c:pt>
                <c:pt idx="652">
                  <c:v>0.99998356115392462</c:v>
                </c:pt>
                <c:pt idx="653">
                  <c:v>0.99998388174561792</c:v>
                </c:pt>
                <c:pt idx="654">
                  <c:v>0.9999841957922222</c:v>
                </c:pt>
                <c:pt idx="655">
                  <c:v>0.9999845034331416</c:v>
                </c:pt>
                <c:pt idx="656">
                  <c:v>0.99998480480469243</c:v>
                </c:pt>
                <c:pt idx="657">
                  <c:v>0.99998510004017449</c:v>
                </c:pt>
                <c:pt idx="658">
                  <c:v>0.99998538926993985</c:v>
                </c:pt>
                <c:pt idx="659">
                  <c:v>0.9999856726214611</c:v>
                </c:pt>
                <c:pt idx="660">
                  <c:v>0.99998595021939685</c:v>
                </c:pt>
                <c:pt idx="661">
                  <c:v>0.99998622218565569</c:v>
                </c:pt>
                <c:pt idx="662">
                  <c:v>0.99998648863946027</c:v>
                </c:pt>
                <c:pt idx="663">
                  <c:v>0.99998674969740775</c:v>
                </c:pt>
                <c:pt idx="664">
                  <c:v>0.99998700547352959</c:v>
                </c:pt>
                <c:pt idx="665">
                  <c:v>0.99998725607935079</c:v>
                </c:pt>
                <c:pt idx="666">
                  <c:v>0.99998750162394678</c:v>
                </c:pt>
                <c:pt idx="667">
                  <c:v>0.999987742213999</c:v>
                </c:pt>
                <c:pt idx="668">
                  <c:v>0.99998797795384964</c:v>
                </c:pt>
                <c:pt idx="669">
                  <c:v>0.9999882089455544</c:v>
                </c:pt>
                <c:pt idx="670">
                  <c:v>0.99998843528893522</c:v>
                </c:pt>
                <c:pt idx="671">
                  <c:v>0.99998865708163032</c:v>
                </c:pt>
                <c:pt idx="672">
                  <c:v>0.99998887441914408</c:v>
                </c:pt>
                <c:pt idx="673">
                  <c:v>0.999989087394895</c:v>
                </c:pt>
                <c:pt idx="674">
                  <c:v>0.99998929610026377</c:v>
                </c:pt>
                <c:pt idx="675">
                  <c:v>0.99998950062463854</c:v>
                </c:pt>
                <c:pt idx="676">
                  <c:v>0.99998970105546037</c:v>
                </c:pt>
                <c:pt idx="677">
                  <c:v>0.9999898974782675</c:v>
                </c:pt>
                <c:pt idx="678">
                  <c:v>0.99999008997673755</c:v>
                </c:pt>
                <c:pt idx="679">
                  <c:v>0.99999027863273016</c:v>
                </c:pt>
                <c:pt idx="680">
                  <c:v>0.99999046352632814</c:v>
                </c:pt>
                <c:pt idx="681">
                  <c:v>0.9999906447358764</c:v>
                </c:pt>
                <c:pt idx="682">
                  <c:v>0.9999908223380225</c:v>
                </c:pt>
                <c:pt idx="683">
                  <c:v>0.99999099640775391</c:v>
                </c:pt>
                <c:pt idx="684">
                  <c:v>0.99999116701843527</c:v>
                </c:pt>
                <c:pt idx="685">
                  <c:v>0.99999133424184539</c:v>
                </c:pt>
                <c:pt idx="686">
                  <c:v>0.99999149814821253</c:v>
                </c:pt>
                <c:pt idx="687">
                  <c:v>0.99999165880624896</c:v>
                </c:pt>
                <c:pt idx="688">
                  <c:v>0.99999181628318556</c:v>
                </c:pt>
                <c:pt idx="689">
                  <c:v>0.99999197064480416</c:v>
                </c:pt>
                <c:pt idx="690">
                  <c:v>0.99999212195547038</c:v>
                </c:pt>
                <c:pt idx="691">
                  <c:v>0.9999922702781654</c:v>
                </c:pt>
                <c:pt idx="692">
                  <c:v>0.9999924156745168</c:v>
                </c:pt>
                <c:pt idx="693">
                  <c:v>0.99999255820482835</c:v>
                </c:pt>
                <c:pt idx="694">
                  <c:v>0.99999269792811007</c:v>
                </c:pt>
                <c:pt idx="695">
                  <c:v>0.99999283490210678</c:v>
                </c:pt>
                <c:pt idx="696">
                  <c:v>0.99999296918332647</c:v>
                </c:pt>
                <c:pt idx="697">
                  <c:v>0.99999310082706749</c:v>
                </c:pt>
                <c:pt idx="698">
                  <c:v>0.99999322988744566</c:v>
                </c:pt>
                <c:pt idx="699">
                  <c:v>0.99999335641742015</c:v>
                </c:pt>
                <c:pt idx="700">
                  <c:v>0.99999348046882008</c:v>
                </c:pt>
                <c:pt idx="701">
                  <c:v>0.99999360209236854</c:v>
                </c:pt>
                <c:pt idx="702">
                  <c:v>0.99999372133770748</c:v>
                </c:pt>
                <c:pt idx="703">
                  <c:v>0.9999938382534217</c:v>
                </c:pt>
                <c:pt idx="704">
                  <c:v>0.9999939528870625</c:v>
                </c:pt>
                <c:pt idx="705">
                  <c:v>0.99999406528516965</c:v>
                </c:pt>
                <c:pt idx="706">
                  <c:v>0.99999417549329483</c:v>
                </c:pt>
                <c:pt idx="707">
                  <c:v>0.99999428355602238</c:v>
                </c:pt>
                <c:pt idx="708">
                  <c:v>0.9999943895169916</c:v>
                </c:pt>
                <c:pt idx="709">
                  <c:v>0.99999449341891689</c:v>
                </c:pt>
                <c:pt idx="710">
                  <c:v>0.99999459530360824</c:v>
                </c:pt>
                <c:pt idx="711">
                  <c:v>0.99999469521199114</c:v>
                </c:pt>
                <c:pt idx="712">
                  <c:v>0.99999479318412632</c:v>
                </c:pt>
                <c:pt idx="713">
                  <c:v>0.9999948892592283</c:v>
                </c:pt>
                <c:pt idx="714">
                  <c:v>0.99999498347568427</c:v>
                </c:pt>
                <c:pt idx="715">
                  <c:v>0.99999507587107206</c:v>
                </c:pt>
                <c:pt idx="716">
                  <c:v>0.99999516648217768</c:v>
                </c:pt>
                <c:pt idx="717">
                  <c:v>0.9999952553450131</c:v>
                </c:pt>
                <c:pt idx="718">
                  <c:v>0.99999534249483313</c:v>
                </c:pt>
                <c:pt idx="719">
                  <c:v>0.99999542796615126</c:v>
                </c:pt>
                <c:pt idx="720">
                  <c:v>0.99999551179275681</c:v>
                </c:pt>
                <c:pt idx="721">
                  <c:v>0.99999559400773008</c:v>
                </c:pt>
                <c:pt idx="722">
                  <c:v>0.99999567464345818</c:v>
                </c:pt>
                <c:pt idx="723">
                  <c:v>0.99999575373164984</c:v>
                </c:pt>
                <c:pt idx="724">
                  <c:v>0.99999583130335035</c:v>
                </c:pt>
                <c:pt idx="725">
                  <c:v>0.99999590738895572</c:v>
                </c:pt>
                <c:pt idx="726">
                  <c:v>0.99999598201822726</c:v>
                </c:pt>
                <c:pt idx="727">
                  <c:v>0.9999960552203051</c:v>
                </c:pt>
                <c:pt idx="728">
                  <c:v>0.99999612702372143</c:v>
                </c:pt>
                <c:pt idx="729">
                  <c:v>0.99999619745641422</c:v>
                </c:pt>
                <c:pt idx="730">
                  <c:v>0.99999626654573948</c:v>
                </c:pt>
                <c:pt idx="731">
                  <c:v>0.99999633431848423</c:v>
                </c:pt>
                <c:pt idx="732">
                  <c:v>0.99999640080087882</c:v>
                </c:pt>
                <c:pt idx="733">
                  <c:v>0.99999646601860892</c:v>
                </c:pt>
                <c:pt idx="734">
                  <c:v>0.99999652999682676</c:v>
                </c:pt>
                <c:pt idx="735">
                  <c:v>0.99999659276016384</c:v>
                </c:pt>
                <c:pt idx="736">
                  <c:v>0.99999665433274076</c:v>
                </c:pt>
                <c:pt idx="737">
                  <c:v>0.99999671473817919</c:v>
                </c:pt>
                <c:pt idx="738">
                  <c:v>0.99999677399961218</c:v>
                </c:pt>
                <c:pt idx="739">
                  <c:v>0.99999683213969481</c:v>
                </c:pt>
                <c:pt idx="740">
                  <c:v>0.99999688918061436</c:v>
                </c:pt>
                <c:pt idx="741">
                  <c:v>0.99999694514410042</c:v>
                </c:pt>
                <c:pt idx="742">
                  <c:v>0.99999700005143488</c:v>
                </c:pt>
                <c:pt idx="743">
                  <c:v>0.99999705392346105</c:v>
                </c:pt>
                <c:pt idx="744">
                  <c:v>0.9999971067805935</c:v>
                </c:pt>
                <c:pt idx="745">
                  <c:v>0.99999715864282701</c:v>
                </c:pt>
                <c:pt idx="746">
                  <c:v>0.9999972095297458</c:v>
                </c:pt>
                <c:pt idx="747">
                  <c:v>0.99999725946053175</c:v>
                </c:pt>
                <c:pt idx="748">
                  <c:v>0.99999730845397372</c:v>
                </c:pt>
                <c:pt idx="749">
                  <c:v>0.99999735652847532</c:v>
                </c:pt>
                <c:pt idx="750">
                  <c:v>0.99999740370206347</c:v>
                </c:pt>
                <c:pt idx="751">
                  <c:v>0.99999744999239626</c:v>
                </c:pt>
                <c:pt idx="752">
                  <c:v>0.99999749541677074</c:v>
                </c:pt>
                <c:pt idx="753">
                  <c:v>0.99999753999213103</c:v>
                </c:pt>
                <c:pt idx="754">
                  <c:v>0.99999758373507519</c:v>
                </c:pt>
                <c:pt idx="755">
                  <c:v>0.99999762666186276</c:v>
                </c:pt>
                <c:pt idx="756">
                  <c:v>0.99999766878842244</c:v>
                </c:pt>
                <c:pt idx="757">
                  <c:v>0.99999771013035832</c:v>
                </c:pt>
                <c:pt idx="758">
                  <c:v>0.99999775070295738</c:v>
                </c:pt>
                <c:pt idx="759">
                  <c:v>0.99999779052119586</c:v>
                </c:pt>
                <c:pt idx="760">
                  <c:v>0.99999782959974592</c:v>
                </c:pt>
                <c:pt idx="761">
                  <c:v>0.99999786795298207</c:v>
                </c:pt>
                <c:pt idx="762">
                  <c:v>0.99999790559498747</c:v>
                </c:pt>
                <c:pt idx="763">
                  <c:v>0.99999794253955976</c:v>
                </c:pt>
                <c:pt idx="764">
                  <c:v>0.99999797880021801</c:v>
                </c:pt>
                <c:pt idx="765">
                  <c:v>0.99999801439020719</c:v>
                </c:pt>
                <c:pt idx="766">
                  <c:v>0.99999804932250513</c:v>
                </c:pt>
                <c:pt idx="767">
                  <c:v>0.99999808360982778</c:v>
                </c:pt>
                <c:pt idx="768">
                  <c:v>0.99999811726463417</c:v>
                </c:pt>
                <c:pt idx="769">
                  <c:v>0.99999815029913264</c:v>
                </c:pt>
                <c:pt idx="770">
                  <c:v>0.9999981827252854</c:v>
                </c:pt>
                <c:pt idx="771">
                  <c:v>0.9999982145548143</c:v>
                </c:pt>
                <c:pt idx="772">
                  <c:v>0.99999824579920549</c:v>
                </c:pt>
                <c:pt idx="773">
                  <c:v>0.99999827646971418</c:v>
                </c:pt>
                <c:pt idx="774">
                  <c:v>0.99999830657736977</c:v>
                </c:pt>
                <c:pt idx="775">
                  <c:v>0.99999833613298073</c:v>
                </c:pt>
                <c:pt idx="776">
                  <c:v>0.99999836514713869</c:v>
                </c:pt>
                <c:pt idx="777">
                  <c:v>0.99999839363022347</c:v>
                </c:pt>
                <c:pt idx="778">
                  <c:v>0.99999842159240715</c:v>
                </c:pt>
                <c:pt idx="779">
                  <c:v>0.99999844904365864</c:v>
                </c:pt>
                <c:pt idx="780">
                  <c:v>0.99999847599374725</c:v>
                </c:pt>
                <c:pt idx="781">
                  <c:v>0.99999850245224819</c:v>
                </c:pt>
                <c:pt idx="782">
                  <c:v>0.99999852842854531</c:v>
                </c:pt>
                <c:pt idx="783">
                  <c:v>0.99999855393183545</c:v>
                </c:pt>
                <c:pt idx="784">
                  <c:v>0.99999857897113253</c:v>
                </c:pt>
                <c:pt idx="785">
                  <c:v>0.99999860355527137</c:v>
                </c:pt>
                <c:pt idx="786">
                  <c:v>0.99999862769291092</c:v>
                </c:pt>
                <c:pt idx="787">
                  <c:v>0.99999865139253863</c:v>
                </c:pt>
                <c:pt idx="788">
                  <c:v>0.99999867466247305</c:v>
                </c:pt>
                <c:pt idx="789">
                  <c:v>0.99999869751086834</c:v>
                </c:pt>
                <c:pt idx="790">
                  <c:v>0.99999871994571687</c:v>
                </c:pt>
                <c:pt idx="791">
                  <c:v>0.99999874197485306</c:v>
                </c:pt>
                <c:pt idx="792">
                  <c:v>0.99999876360595608</c:v>
                </c:pt>
                <c:pt idx="793">
                  <c:v>0.9999987848465538</c:v>
                </c:pt>
                <c:pt idx="794">
                  <c:v>0.99999880570402533</c:v>
                </c:pt>
                <c:pt idx="795">
                  <c:v>0.99999882618560421</c:v>
                </c:pt>
                <c:pt idx="796">
                  <c:v>0.99999884629838154</c:v>
                </c:pt>
                <c:pt idx="797">
                  <c:v>0.99999886604930843</c:v>
                </c:pt>
                <c:pt idx="798">
                  <c:v>0.99999888544519977</c:v>
                </c:pt>
                <c:pt idx="799">
                  <c:v>0.99999890449273621</c:v>
                </c:pt>
                <c:pt idx="800">
                  <c:v>0.99999892319846695</c:v>
                </c:pt>
                <c:pt idx="801">
                  <c:v>0.99999894156881319</c:v>
                </c:pt>
                <c:pt idx="802">
                  <c:v>0.99999895961006979</c:v>
                </c:pt>
                <c:pt idx="803">
                  <c:v>0.99999897732840837</c:v>
                </c:pt>
                <c:pt idx="804">
                  <c:v>0.99999899472987974</c:v>
                </c:pt>
                <c:pt idx="805">
                  <c:v>0.99999901182041639</c:v>
                </c:pt>
                <c:pt idx="806">
                  <c:v>0.99999902860583489</c:v>
                </c:pt>
                <c:pt idx="807">
                  <c:v>0.99999904509183812</c:v>
                </c:pt>
                <c:pt idx="808">
                  <c:v>0.99999906128401772</c:v>
                </c:pt>
                <c:pt idx="809">
                  <c:v>0.9999990771878563</c:v>
                </c:pt>
                <c:pt idx="810">
                  <c:v>0.99999909280872967</c:v>
                </c:pt>
                <c:pt idx="811">
                  <c:v>0.99999910815190907</c:v>
                </c:pt>
                <c:pt idx="812">
                  <c:v>0.9999991232225629</c:v>
                </c:pt>
                <c:pt idx="813">
                  <c:v>0.99999913802575979</c:v>
                </c:pt>
                <c:pt idx="814">
                  <c:v>0.99999915256646921</c:v>
                </c:pt>
                <c:pt idx="815">
                  <c:v>0.99999916684956458</c:v>
                </c:pt>
                <c:pt idx="816">
                  <c:v>0.99999918087982498</c:v>
                </c:pt>
                <c:pt idx="817">
                  <c:v>0.99999919466193643</c:v>
                </c:pt>
                <c:pt idx="818">
                  <c:v>0.99999920820049493</c:v>
                </c:pt>
                <c:pt idx="819">
                  <c:v>0.99999922150000708</c:v>
                </c:pt>
                <c:pt idx="820">
                  <c:v>0.99999923456489248</c:v>
                </c:pt>
                <c:pt idx="821">
                  <c:v>0.99999924739948576</c:v>
                </c:pt>
                <c:pt idx="822">
                  <c:v>0.99999926000803741</c:v>
                </c:pt>
                <c:pt idx="823">
                  <c:v>0.99999927239471631</c:v>
                </c:pt>
                <c:pt idx="824">
                  <c:v>0.99999928456361109</c:v>
                </c:pt>
                <c:pt idx="825">
                  <c:v>0.99999929651873143</c:v>
                </c:pt>
                <c:pt idx="826">
                  <c:v>0.9999993082640104</c:v>
                </c:pt>
                <c:pt idx="827">
                  <c:v>0.99999931980330481</c:v>
                </c:pt>
                <c:pt idx="828">
                  <c:v>0.99999933114039807</c:v>
                </c:pt>
                <c:pt idx="829">
                  <c:v>0.99999934227900078</c:v>
                </c:pt>
                <c:pt idx="830">
                  <c:v>0.99999935322275224</c:v>
                </c:pt>
                <c:pt idx="831">
                  <c:v>0.99999936397522227</c:v>
                </c:pt>
                <c:pt idx="832">
                  <c:v>0.99999937453991261</c:v>
                </c:pt>
                <c:pt idx="833">
                  <c:v>0.99999938492025753</c:v>
                </c:pt>
                <c:pt idx="834">
                  <c:v>0.99999939511962599</c:v>
                </c:pt>
                <c:pt idx="835">
                  <c:v>0.99999940514132279</c:v>
                </c:pt>
                <c:pt idx="836">
                  <c:v>0.99999941498858935</c:v>
                </c:pt>
                <c:pt idx="837">
                  <c:v>0.99999942466460556</c:v>
                </c:pt>
                <c:pt idx="838">
                  <c:v>0.99999943417249071</c:v>
                </c:pt>
                <c:pt idx="839">
                  <c:v>0.99999944351530468</c:v>
                </c:pt>
                <c:pt idx="840">
                  <c:v>0.9999994526960494</c:v>
                </c:pt>
                <c:pt idx="841">
                  <c:v>0.99999946171766951</c:v>
                </c:pt>
                <c:pt idx="842">
                  <c:v>0.99999947058305372</c:v>
                </c:pt>
                <c:pt idx="843">
                  <c:v>0.99999947929503641</c:v>
                </c:pt>
                <c:pt idx="844">
                  <c:v>0.99999948785639781</c:v>
                </c:pt>
                <c:pt idx="845">
                  <c:v>0.99999949626986573</c:v>
                </c:pt>
                <c:pt idx="846">
                  <c:v>0.99999950453811626</c:v>
                </c:pt>
                <c:pt idx="847">
                  <c:v>0.99999951266377485</c:v>
                </c:pt>
                <c:pt idx="848">
                  <c:v>0.99999952064941766</c:v>
                </c:pt>
                <c:pt idx="849">
                  <c:v>0.9999995284975719</c:v>
                </c:pt>
                <c:pt idx="850">
                  <c:v>0.99999953621071724</c:v>
                </c:pt>
                <c:pt idx="851">
                  <c:v>0.99999954379128675</c:v>
                </c:pt>
                <c:pt idx="852">
                  <c:v>0.99999955124166762</c:v>
                </c:pt>
                <c:pt idx="853">
                  <c:v>0.99999955856420208</c:v>
                </c:pt>
                <c:pt idx="854">
                  <c:v>0.9999995657611882</c:v>
                </c:pt>
                <c:pt idx="855">
                  <c:v>0.99999957283488139</c:v>
                </c:pt>
                <c:pt idx="856">
                  <c:v>0.9999995797874941</c:v>
                </c:pt>
                <c:pt idx="857">
                  <c:v>0.9999995866211977</c:v>
                </c:pt>
                <c:pt idx="858">
                  <c:v>0.99999959333812283</c:v>
                </c:pt>
                <c:pt idx="859">
                  <c:v>0.99999959994036014</c:v>
                </c:pt>
                <c:pt idx="860">
                  <c:v>0.99999960642996133</c:v>
                </c:pt>
                <c:pt idx="861">
                  <c:v>0.99999961280893945</c:v>
                </c:pt>
                <c:pt idx="862">
                  <c:v>0.99999961907927037</c:v>
                </c:pt>
                <c:pt idx="863">
                  <c:v>0.99999962524289288</c:v>
                </c:pt>
                <c:pt idx="864">
                  <c:v>0.99999963130170932</c:v>
                </c:pt>
                <c:pt idx="865">
                  <c:v>0.99999963725758723</c:v>
                </c:pt>
                <c:pt idx="866">
                  <c:v>0.99999964311235878</c:v>
                </c:pt>
                <c:pt idx="867">
                  <c:v>0.99999964886782255</c:v>
                </c:pt>
                <c:pt idx="868">
                  <c:v>0.99999965452574324</c:v>
                </c:pt>
                <c:pt idx="869">
                  <c:v>0.99999966008785335</c:v>
                </c:pt>
                <c:pt idx="870">
                  <c:v>0.99999966555585251</c:v>
                </c:pt>
                <c:pt idx="871">
                  <c:v>0.99999967093140929</c:v>
                </c:pt>
                <c:pt idx="872">
                  <c:v>0.99999967621616137</c:v>
                </c:pt>
                <c:pt idx="873">
                  <c:v>0.99999968141171602</c:v>
                </c:pt>
                <c:pt idx="874">
                  <c:v>0.99999968651965077</c:v>
                </c:pt>
                <c:pt idx="875">
                  <c:v>0.99999969154151391</c:v>
                </c:pt>
                <c:pt idx="876">
                  <c:v>0.99999969647882536</c:v>
                </c:pt>
                <c:pt idx="877">
                  <c:v>0.99999970133307681</c:v>
                </c:pt>
                <c:pt idx="878">
                  <c:v>0.99999970610573241</c:v>
                </c:pt>
                <c:pt idx="879">
                  <c:v>0.99999971079822947</c:v>
                </c:pt>
                <c:pt idx="880">
                  <c:v>0.99999971541197885</c:v>
                </c:pt>
                <c:pt idx="881">
                  <c:v>0.99999971994836545</c:v>
                </c:pt>
                <c:pt idx="882">
                  <c:v>0.99999972440874862</c:v>
                </c:pt>
                <c:pt idx="883">
                  <c:v>0.99999972879446264</c:v>
                </c:pt>
                <c:pt idx="884">
                  <c:v>0.99999973310681767</c:v>
                </c:pt>
                <c:pt idx="885">
                  <c:v>0.99999973734709968</c:v>
                </c:pt>
                <c:pt idx="886">
                  <c:v>0.99999974151657089</c:v>
                </c:pt>
                <c:pt idx="887">
                  <c:v>0.99999974561647054</c:v>
                </c:pt>
                <c:pt idx="888">
                  <c:v>0.9999997496480153</c:v>
                </c:pt>
                <c:pt idx="889">
                  <c:v>0.99999975361239968</c:v>
                </c:pt>
                <c:pt idx="890">
                  <c:v>0.99999975751079606</c:v>
                </c:pt>
                <c:pt idx="891">
                  <c:v>0.99999976134435564</c:v>
                </c:pt>
                <c:pt idx="892">
                  <c:v>0.99999976511420852</c:v>
                </c:pt>
                <c:pt idx="893">
                  <c:v>0.99999976882146435</c:v>
                </c:pt>
                <c:pt idx="894">
                  <c:v>0.9999997724672125</c:v>
                </c:pt>
                <c:pt idx="895">
                  <c:v>0.99999977605252255</c:v>
                </c:pt>
                <c:pt idx="896">
                  <c:v>0.99999977957844455</c:v>
                </c:pt>
                <c:pt idx="897">
                  <c:v>0.99999978304600967</c:v>
                </c:pt>
                <c:pt idx="898">
                  <c:v>0.99999978645623</c:v>
                </c:pt>
                <c:pt idx="899">
                  <c:v>0.99999978981009985</c:v>
                </c:pt>
                <c:pt idx="900">
                  <c:v>0.99999979310859488</c:v>
                </c:pt>
                <c:pt idx="901">
                  <c:v>0.99999979635267355</c:v>
                </c:pt>
                <c:pt idx="902">
                  <c:v>0.99999979954327678</c:v>
                </c:pt>
                <c:pt idx="903">
                  <c:v>0.9999998026813286</c:v>
                </c:pt>
                <c:pt idx="904">
                  <c:v>0.99999980576773617</c:v>
                </c:pt>
                <c:pt idx="905">
                  <c:v>0.99999980880339034</c:v>
                </c:pt>
                <c:pt idx="906">
                  <c:v>0.99999981178916619</c:v>
                </c:pt>
                <c:pt idx="907">
                  <c:v>0.99999981472592248</c:v>
                </c:pt>
                <c:pt idx="908">
                  <c:v>0.99999981761450307</c:v>
                </c:pt>
                <c:pt idx="909">
                  <c:v>0.9999998204557361</c:v>
                </c:pt>
                <c:pt idx="910">
                  <c:v>0.99999982325043535</c:v>
                </c:pt>
                <c:pt idx="911">
                  <c:v>0.99999982599939963</c:v>
                </c:pt>
                <c:pt idx="912">
                  <c:v>0.99999982870341353</c:v>
                </c:pt>
                <c:pt idx="913">
                  <c:v>0.99999983136324744</c:v>
                </c:pt>
                <c:pt idx="914">
                  <c:v>0.9999998339796583</c:v>
                </c:pt>
                <c:pt idx="915">
                  <c:v>0.99999983655338909</c:v>
                </c:pt>
                <c:pt idx="916">
                  <c:v>0.99999983908516965</c:v>
                </c:pt>
                <c:pt idx="917">
                  <c:v>0.99999984157571675</c:v>
                </c:pt>
                <c:pt idx="918">
                  <c:v>0.9999998440257345</c:v>
                </c:pt>
                <c:pt idx="919">
                  <c:v>0.99999984643591433</c:v>
                </c:pt>
                <c:pt idx="920">
                  <c:v>0.99999984880693515</c:v>
                </c:pt>
                <c:pt idx="921">
                  <c:v>0.9999998511394641</c:v>
                </c:pt>
                <c:pt idx="922">
                  <c:v>0.99999985343415632</c:v>
                </c:pt>
                <c:pt idx="923">
                  <c:v>0.99999985569165528</c:v>
                </c:pt>
                <c:pt idx="924">
                  <c:v>0.99999985791259283</c:v>
                </c:pt>
                <c:pt idx="925">
                  <c:v>0.9999998600975899</c:v>
                </c:pt>
                <c:pt idx="926">
                  <c:v>0.99999986224725634</c:v>
                </c:pt>
                <c:pt idx="927">
                  <c:v>0.99999986436219079</c:v>
                </c:pt>
                <c:pt idx="928">
                  <c:v>0.99999986644298189</c:v>
                </c:pt>
                <c:pt idx="929">
                  <c:v>0.99999986849020728</c:v>
                </c:pt>
                <c:pt idx="930">
                  <c:v>0.99999987050443484</c:v>
                </c:pt>
                <c:pt idx="931">
                  <c:v>0.99999987248622224</c:v>
                </c:pt>
                <c:pt idx="932">
                  <c:v>0.99999987443611715</c:v>
                </c:pt>
                <c:pt idx="933">
                  <c:v>0.9999998763546577</c:v>
                </c:pt>
                <c:pt idx="934">
                  <c:v>0.99999987824237258</c:v>
                </c:pt>
                <c:pt idx="935">
                  <c:v>0.99999988009978102</c:v>
                </c:pt>
                <c:pt idx="936">
                  <c:v>0.9999998819273932</c:v>
                </c:pt>
                <c:pt idx="937">
                  <c:v>0.99999988372571025</c:v>
                </c:pt>
                <c:pt idx="938">
                  <c:v>0.99999988549522467</c:v>
                </c:pt>
                <c:pt idx="939">
                  <c:v>0.99999988723641997</c:v>
                </c:pt>
                <c:pt idx="940">
                  <c:v>0.99999988894977154</c:v>
                </c:pt>
                <c:pt idx="941">
                  <c:v>0.99999989063574612</c:v>
                </c:pt>
                <c:pt idx="942">
                  <c:v>0.99999989229480257</c:v>
                </c:pt>
                <c:pt idx="943">
                  <c:v>0.9999998939273913</c:v>
                </c:pt>
                <c:pt idx="944">
                  <c:v>0.9999998955339553</c:v>
                </c:pt>
                <c:pt idx="945">
                  <c:v>0.99999989711492931</c:v>
                </c:pt>
                <c:pt idx="946">
                  <c:v>0.99999989867074102</c:v>
                </c:pt>
                <c:pt idx="947">
                  <c:v>0.99999990020181018</c:v>
                </c:pt>
                <c:pt idx="948">
                  <c:v>0.99999990170854947</c:v>
                </c:pt>
                <c:pt idx="949">
                  <c:v>0.99999990319136445</c:v>
                </c:pt>
                <c:pt idx="950">
                  <c:v>0.99999990465065314</c:v>
                </c:pt>
                <c:pt idx="951">
                  <c:v>0.99999990608680733</c:v>
                </c:pt>
                <c:pt idx="952">
                  <c:v>0.99999990750021139</c:v>
                </c:pt>
                <c:pt idx="953">
                  <c:v>0.99999990889124324</c:v>
                </c:pt>
                <c:pt idx="954">
                  <c:v>0.99999991026027435</c:v>
                </c:pt>
                <c:pt idx="955">
                  <c:v>0.99999991160766954</c:v>
                </c:pt>
                <c:pt idx="956">
                  <c:v>0.99999991293378732</c:v>
                </c:pt>
                <c:pt idx="957">
                  <c:v>0.99999991423898027</c:v>
                </c:pt>
                <c:pt idx="958">
                  <c:v>0.99999991552359446</c:v>
                </c:pt>
                <c:pt idx="959">
                  <c:v>0.99999991678797018</c:v>
                </c:pt>
                <c:pt idx="960">
                  <c:v>0.99999991803244193</c:v>
                </c:pt>
                <c:pt idx="961">
                  <c:v>0.99999991925733811</c:v>
                </c:pt>
                <c:pt idx="962">
                  <c:v>0.9999999204629817</c:v>
                </c:pt>
                <c:pt idx="963">
                  <c:v>0.9999999216496902</c:v>
                </c:pt>
                <c:pt idx="964">
                  <c:v>0.99999992281777539</c:v>
                </c:pt>
                <c:pt idx="965">
                  <c:v>0.99999992396754367</c:v>
                </c:pt>
                <c:pt idx="966">
                  <c:v>0.99999992509929658</c:v>
                </c:pt>
                <c:pt idx="967">
                  <c:v>0.99999992621332989</c:v>
                </c:pt>
                <c:pt idx="968">
                  <c:v>0.9999999273099347</c:v>
                </c:pt>
                <c:pt idx="969">
                  <c:v>0.99999992838939677</c:v>
                </c:pt>
                <c:pt idx="970">
                  <c:v>0.99999992945199745</c:v>
                </c:pt>
                <c:pt idx="971">
                  <c:v>0.99999993049801283</c:v>
                </c:pt>
                <c:pt idx="972">
                  <c:v>0.99999993152771438</c:v>
                </c:pt>
                <c:pt idx="973">
                  <c:v>0.9999999325413691</c:v>
                </c:pt>
                <c:pt idx="974">
                  <c:v>0.99999993353923911</c:v>
                </c:pt>
                <c:pt idx="975">
                  <c:v>0.9999999345215822</c:v>
                </c:pt>
                <c:pt idx="976">
                  <c:v>0.99999993548865196</c:v>
                </c:pt>
                <c:pt idx="977">
                  <c:v>0.99999993644069729</c:v>
                </c:pt>
                <c:pt idx="978">
                  <c:v>0.99999993737796311</c:v>
                </c:pt>
                <c:pt idx="979">
                  <c:v>0.99999993830069001</c:v>
                </c:pt>
                <c:pt idx="980">
                  <c:v>0.99999993920911456</c:v>
                </c:pt>
                <c:pt idx="981">
                  <c:v>0.99999994010346938</c:v>
                </c:pt>
                <c:pt idx="982">
                  <c:v>0.99999994098398282</c:v>
                </c:pt>
                <c:pt idx="983">
                  <c:v>0.9999999418508797</c:v>
                </c:pt>
                <c:pt idx="984">
                  <c:v>0.99999994270438097</c:v>
                </c:pt>
                <c:pt idx="985">
                  <c:v>0.99999994354470356</c:v>
                </c:pt>
                <c:pt idx="986">
                  <c:v>0.99999994437206119</c:v>
                </c:pt>
                <c:pt idx="987">
                  <c:v>0.99999994518666346</c:v>
                </c:pt>
                <c:pt idx="988">
                  <c:v>0.99999994598871655</c:v>
                </c:pt>
                <c:pt idx="989">
                  <c:v>0.99999994677842352</c:v>
                </c:pt>
                <c:pt idx="990">
                  <c:v>0.99999994755598354</c:v>
                </c:pt>
                <c:pt idx="991">
                  <c:v>0.99999994832159267</c:v>
                </c:pt>
                <c:pt idx="992">
                  <c:v>0.99999994907544365</c:v>
                </c:pt>
                <c:pt idx="993">
                  <c:v>0.99999994981772566</c:v>
                </c:pt>
                <c:pt idx="994">
                  <c:v>0.99999995054862523</c:v>
                </c:pt>
                <c:pt idx="995">
                  <c:v>0.9999999512683253</c:v>
                </c:pt>
              </c:numCache>
            </c:numRef>
          </c:yVal>
          <c:smooth val="1"/>
          <c:extLst>
            <c:ext xmlns:c16="http://schemas.microsoft.com/office/drawing/2014/chart" uri="{C3380CC4-5D6E-409C-BE32-E72D297353CC}">
              <c16:uniqueId val="{00000004-AB88-4C0A-94B6-EBDF40A7C810}"/>
            </c:ext>
          </c:extLst>
        </c:ser>
        <c:ser>
          <c:idx val="3"/>
          <c:order val="13"/>
          <c:tx>
            <c:v>Probability of Acceptance Level</c:v>
          </c:tx>
          <c:marker>
            <c:symbol val="none"/>
          </c:marker>
          <c:xVal>
            <c:numRef>
              <c:f>'Miles Required &amp; Test Exposure'!$B$83:$B$84</c:f>
              <c:numCache>
                <c:formatCode>General</c:formatCode>
                <c:ptCount val="2"/>
                <c:pt idx="0">
                  <c:v>0</c:v>
                </c:pt>
                <c:pt idx="1">
                  <c:v>1000000</c:v>
                </c:pt>
              </c:numCache>
            </c:numRef>
          </c:xVal>
          <c:yVal>
            <c:numRef>
              <c:f>'Miles Required &amp; Test Exposure'!$C$83:$C$84</c:f>
              <c:numCache>
                <c:formatCode>General</c:formatCode>
                <c:ptCount val="2"/>
                <c:pt idx="0">
                  <c:v>0.7</c:v>
                </c:pt>
                <c:pt idx="1">
                  <c:v>0.7</c:v>
                </c:pt>
              </c:numCache>
            </c:numRef>
          </c:yVal>
          <c:smooth val="1"/>
          <c:extLst>
            <c:ext xmlns:c16="http://schemas.microsoft.com/office/drawing/2014/chart" uri="{C3380CC4-5D6E-409C-BE32-E72D297353CC}">
              <c16:uniqueId val="{00000005-AB88-4C0A-94B6-EBDF40A7C810}"/>
            </c:ext>
          </c:extLst>
        </c:ser>
        <c:ser>
          <c:idx val="14"/>
          <c:order val="14"/>
          <c:tx>
            <c:v>95-hour MTBOMF Goal</c:v>
          </c:tx>
          <c:spPr>
            <a:ln>
              <a:solidFill>
                <a:schemeClr val="bg1">
                  <a:lumMod val="65000"/>
                </a:schemeClr>
              </a:solidFill>
              <a:prstDash val="sysDash"/>
            </a:ln>
          </c:spPr>
          <c:marker>
            <c:symbol val="none"/>
          </c:marker>
          <c:xVal>
            <c:numRef>
              <c:f>'Miles Required &amp; Test Exposure'!$B$93:$B$94</c:f>
              <c:numCache>
                <c:formatCode>General</c:formatCode>
                <c:ptCount val="2"/>
                <c:pt idx="0">
                  <c:v>70</c:v>
                </c:pt>
                <c:pt idx="1">
                  <c:v>70</c:v>
                </c:pt>
              </c:numCache>
            </c:numRef>
          </c:xVal>
          <c:yVal>
            <c:numRef>
              <c:f>'Miles Required &amp; Test Exposure'!$C$93:$C$94</c:f>
              <c:numCache>
                <c:formatCode>General</c:formatCode>
                <c:ptCount val="2"/>
                <c:pt idx="0">
                  <c:v>0</c:v>
                </c:pt>
                <c:pt idx="1">
                  <c:v>1.1000000000000001</c:v>
                </c:pt>
              </c:numCache>
            </c:numRef>
          </c:yVal>
          <c:smooth val="1"/>
          <c:extLst>
            <c:ext xmlns:c16="http://schemas.microsoft.com/office/drawing/2014/chart" uri="{C3380CC4-5D6E-409C-BE32-E72D297353CC}">
              <c16:uniqueId val="{00000006-AB88-4C0A-94B6-EBDF40A7C810}"/>
            </c:ext>
          </c:extLst>
        </c:ser>
        <c:ser>
          <c:idx val="7"/>
          <c:order val="15"/>
          <c:tx>
            <c:v>69-hour MTBOMF Requirement</c:v>
          </c:tx>
          <c:spPr>
            <a:ln cmpd="dbl">
              <a:solidFill>
                <a:prstClr val="black"/>
              </a:solidFill>
              <a:prstDash val="lgDash"/>
            </a:ln>
          </c:spPr>
          <c:marker>
            <c:symbol val="none"/>
          </c:marker>
          <c:xVal>
            <c:numRef>
              <c:f>'Miles Required &amp; Test Exposure'!$B$88:$B$89</c:f>
              <c:numCache>
                <c:formatCode>General</c:formatCode>
                <c:ptCount val="2"/>
                <c:pt idx="0">
                  <c:v>35</c:v>
                </c:pt>
                <c:pt idx="1">
                  <c:v>35</c:v>
                </c:pt>
              </c:numCache>
            </c:numRef>
          </c:xVal>
          <c:yVal>
            <c:numRef>
              <c:f>'Miles Required &amp; Test Exposure'!$C$88:$C$89</c:f>
              <c:numCache>
                <c:formatCode>General</c:formatCode>
                <c:ptCount val="2"/>
                <c:pt idx="0">
                  <c:v>0</c:v>
                </c:pt>
                <c:pt idx="1">
                  <c:v>1.1000000000000001</c:v>
                </c:pt>
              </c:numCache>
            </c:numRef>
          </c:yVal>
          <c:smooth val="1"/>
          <c:extLst>
            <c:ext xmlns:c16="http://schemas.microsoft.com/office/drawing/2014/chart" uri="{C3380CC4-5D6E-409C-BE32-E72D297353CC}">
              <c16:uniqueId val="{00000007-AB88-4C0A-94B6-EBDF40A7C810}"/>
            </c:ext>
          </c:extLst>
        </c:ser>
        <c:dLbls>
          <c:showLegendKey val="0"/>
          <c:showVal val="0"/>
          <c:showCatName val="0"/>
          <c:showSerName val="0"/>
          <c:showPercent val="0"/>
          <c:showBubbleSize val="0"/>
        </c:dLbls>
        <c:axId val="194643840"/>
        <c:axId val="194654208"/>
        <c:extLst>
          <c:ext xmlns:c15="http://schemas.microsoft.com/office/drawing/2012/chart" uri="{02D57815-91ED-43cb-92C2-25804820EDAC}">
            <c15:filteredScatterSeries>
              <c15:ser>
                <c:idx val="1"/>
                <c:order val="1"/>
                <c:tx>
                  <c:strRef>
                    <c:extLst>
                      <c:ext uri="{02D57815-91ED-43cb-92C2-25804820EDAC}">
                        <c15:formulaRef>
                          <c15:sqref>'Miles Required &amp; Test Exposure'!$B$50</c15:sqref>
                        </c15:formulaRef>
                      </c:ext>
                    </c:extLst>
                    <c:strCache>
                      <c:ptCount val="1"/>
                      <c:pt idx="0">
                        <c:v>150-hour test, 2 failures permitted</c:v>
                      </c:pt>
                    </c:strCache>
                  </c:strRef>
                </c:tx>
                <c:marker>
                  <c:symbol val="none"/>
                </c:marker>
                <c:xVal>
                  <c:numRef>
                    <c:extLst>
                      <c:ext uri="{02D57815-91ED-43cb-92C2-25804820EDAC}">
                        <c15:formulaRef>
                          <c15:sqref>'Miles Required &amp; Test Exposure'!$AM$14:$AM$10006</c15:sqref>
                        </c15:formulaRef>
                      </c:ext>
                    </c:extLst>
                    <c:numCache>
                      <c:formatCode>General</c:formatCode>
                      <c:ptCount val="9993"/>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c:ext uri="{02D57815-91ED-43cb-92C2-25804820EDAC}">
                        <c15:formulaRef>
                          <c15:sqref>'Miles Required &amp; Test Exposure'!$I$14:$I$10006</c15:sqref>
                        </c15:formulaRef>
                      </c:ext>
                    </c:extLst>
                    <c:numCache>
                      <c:formatCode>General</c:formatCode>
                      <c:ptCount val="9993"/>
                      <c:pt idx="0">
                        <c:v>1.030455472624249E-61</c:v>
                      </c:pt>
                      <c:pt idx="1">
                        <c:v>1.37105751392937E-50</c:v>
                      </c:pt>
                      <c:pt idx="2">
                        <c:v>8.888539679540716E-43</c:v>
                      </c:pt>
                      <c:pt idx="3">
                        <c:v>5.3883882331542462E-37</c:v>
                      </c:pt>
                      <c:pt idx="4">
                        <c:v>1.5191833276257618E-32</c:v>
                      </c:pt>
                      <c:pt idx="5">
                        <c:v>5.1297401148856316E-29</c:v>
                      </c:pt>
                      <c:pt idx="6">
                        <c:v>3.7565415777034851E-26</c:v>
                      </c:pt>
                      <c:pt idx="7">
                        <c:v>8.824748385247688E-24</c:v>
                      </c:pt>
                      <c:pt idx="8">
                        <c:v>8.698660909677514E-22</c:v>
                      </c:pt>
                      <c:pt idx="9">
                        <c:v>4.351905145758197E-20</c:v>
                      </c:pt>
                      <c:pt idx="10">
                        <c:v>1.2693284865133501E-18</c:v>
                      </c:pt>
                      <c:pt idx="11">
                        <c:v>2.3933661830334863E-17</c:v>
                      </c:pt>
                      <c:pt idx="12">
                        <c:v>3.1558539187926513E-16</c:v>
                      </c:pt>
                      <c:pt idx="13">
                        <c:v>3.0925560867210352E-15</c:v>
                      </c:pt>
                      <c:pt idx="14">
                        <c:v>2.3625390591444055E-14</c:v>
                      </c:pt>
                      <c:pt idx="15">
                        <c:v>1.4616706031172885E-13</c:v>
                      </c:pt>
                      <c:pt idx="16">
                        <c:v>7.5522533408954558E-13</c:v>
                      </c:pt>
                      <c:pt idx="17">
                        <c:v>3.3415177758909244E-12</c:v>
                      </c:pt>
                      <c:pt idx="18">
                        <c:v>1.2924497791543939E-11</c:v>
                      </c:pt>
                      <c:pt idx="19">
                        <c:v>4.4456257471926216E-11</c:v>
                      </c:pt>
                      <c:pt idx="20">
                        <c:v>1.3795555614662265E-10</c:v>
                      </c:pt>
                      <c:pt idx="21">
                        <c:v>3.9092797814550714E-10</c:v>
                      </c:pt>
                      <c:pt idx="22">
                        <c:v>1.0220653069077197E-9</c:v>
                      </c:pt>
                      <c:pt idx="23">
                        <c:v>2.487194736955709E-9</c:v>
                      </c:pt>
                      <c:pt idx="24">
                        <c:v>5.6764915263945245E-9</c:v>
                      </c:pt>
                      <c:pt idx="25">
                        <c:v>1.2230217558182315E-8</c:v>
                      </c:pt>
                      <c:pt idx="26">
                        <c:v>2.5017561266662563E-8</c:v>
                      </c:pt>
                      <c:pt idx="27">
                        <c:v>4.8828288726787473E-8</c:v>
                      </c:pt>
                      <c:pt idx="28">
                        <c:v>9.1328742456936874E-8</c:v>
                      </c:pt>
                      <c:pt idx="29">
                        <c:v>1.6433142588920677E-7</c:v>
                      </c:pt>
                      <c:pt idx="30">
                        <c:v>2.854206192935534E-7</c:v>
                      </c:pt>
                      <c:pt idx="31">
                        <c:v>4.7996532542961041E-7</c:v>
                      </c:pt>
                      <c:pt idx="32">
                        <c:v>7.8353595882104469E-7</c:v>
                      </c:pt>
                      <c:pt idx="33">
                        <c:v>1.244723575918701E-6</c:v>
                      </c:pt>
                      <c:pt idx="34">
                        <c:v>1.9283413481777421E-6</c:v>
                      </c:pt>
                      <c:pt idx="35">
                        <c:v>2.9189687561307383E-6</c:v>
                      </c:pt>
                      <c:pt idx="36">
                        <c:v>4.3247809317951726E-6</c:v>
                      </c:pt>
                      <c:pt idx="37">
                        <c:v>6.2815898347509729E-6</c:v>
                      </c:pt>
                      <c:pt idx="38">
                        <c:v>8.9570114004179758E-6</c:v>
                      </c:pt>
                      <c:pt idx="39">
                        <c:v>1.2554664040314862E-5</c:v>
                      </c:pt>
                      <c:pt idx="40">
                        <c:v>1.7318299193384338E-5</c:v>
                      </c:pt>
                      <c:pt idx="41">
                        <c:v>2.3535764031445431E-5</c:v>
                      </c:pt>
                      <c:pt idx="42">
                        <c:v>3.1542699673772428E-5</c:v>
                      </c:pt>
                      <c:pt idx="43">
                        <c:v>4.1725884937962804E-5</c:v>
                      </c:pt>
                      <c:pt idx="44">
                        <c:v>5.452614518493688E-5</c:v>
                      </c:pt>
                      <c:pt idx="45">
                        <c:v>7.0440757565297721E-5</c:v>
                      </c:pt>
                      <c:pt idx="46">
                        <c:v>9.0025297274824338E-5</c:v>
                      </c:pt>
                      <c:pt idx="47">
                        <c:v>1.1389488362547133E-4</c:v>
                      </c:pt>
                      <c:pt idx="48">
                        <c:v>1.4272479922904487E-4</c:v>
                      </c:pt>
                      <c:pt idx="49">
                        <c:v>1.7725046983832954E-4</c:v>
                      </c:pt>
                      <c:pt idx="50">
                        <c:v>2.1826680594424811E-4</c:v>
                      </c:pt>
                      <c:pt idx="51">
                        <c:v>2.6662691972849942E-4</c:v>
                      </c:pt>
                      <c:pt idx="52">
                        <c:v>3.2324024215155605E-4</c:v>
                      </c:pt>
                      <c:pt idx="53">
                        <c:v>3.890700746356484E-4</c:v>
                      </c:pt>
                      <c:pt idx="54">
                        <c:v>4.6513061788034597E-4</c:v>
                      </c:pt>
                      <c:pt idx="55">
                        <c:v>5.5248352679265148E-4</c:v>
                      </c:pt>
                      <c:pt idx="56">
                        <c:v>6.5223404535010097E-4</c:v>
                      </c:pt>
                      <c:pt idx="57">
                        <c:v>7.6552677851670367E-4</c:v>
                      </c:pt>
                      <c:pt idx="58">
                        <c:v>8.9354116020545521E-4</c:v>
                      </c:pt>
                      <c:pt idx="59">
                        <c:v>1.0374866768607669E-3</c:v>
                      </c:pt>
                      <c:pt idx="60">
                        <c:v>1.1985979056684441E-3</c:v>
                      </c:pt>
                      <c:pt idx="61">
                        <c:v>1.3781294248473685E-3</c:v>
                      </c:pt>
                      <c:pt idx="62">
                        <c:v>1.5773506510947876E-3</c:v>
                      </c:pt>
                      <c:pt idx="63">
                        <c:v>1.7975406562018663E-3</c:v>
                      </c:pt>
                      <c:pt idx="64">
                        <c:v>2.0399830112758904E-3</c:v>
                      </c:pt>
                      <c:pt idx="65">
                        <c:v>2.3059607030383282E-3</c:v>
                      </c:pt>
                      <c:pt idx="66">
                        <c:v>2.5967511624387057E-3</c:v>
                      </c:pt>
                      <c:pt idx="67">
                        <c:v>2.9136214414452947E-3</c:v>
                      </c:pt>
                      <c:pt idx="68">
                        <c:v>3.2578235694422117E-3</c:v>
                      </c:pt>
                      <c:pt idx="69">
                        <c:v>3.6305901162625677E-3</c:v>
                      </c:pt>
                      <c:pt idx="70">
                        <c:v>4.0331299845889641E-3</c:v>
                      </c:pt>
                      <c:pt idx="71">
                        <c:v>4.4666244503125344E-3</c:v>
                      </c:pt>
                      <c:pt idx="72">
                        <c:v>4.9322234655060949E-3</c:v>
                      </c:pt>
                      <c:pt idx="73">
                        <c:v>5.4310422349689918E-3</c:v>
                      </c:pt>
                      <c:pt idx="74">
                        <c:v>5.9641580738666244E-3</c:v>
                      </c:pt>
                      <c:pt idx="75">
                        <c:v>6.5326075508320034E-3</c:v>
                      </c:pt>
                      <c:pt idx="76">
                        <c:v>7.1373839180290102E-3</c:v>
                      </c:pt>
                      <c:pt idx="77">
                        <c:v>7.7794348270996344E-3</c:v>
                      </c:pt>
                      <c:pt idx="78">
                        <c:v>8.4596603276282829E-3</c:v>
                      </c:pt>
                      <c:pt idx="79">
                        <c:v>9.1789111427471089E-3</c:v>
                      </c:pt>
                      <c:pt idx="80">
                        <c:v>9.937987214768516E-3</c:v>
                      </c:pt>
                      <c:pt idx="81">
                        <c:v>1.0737636512249737E-2</c:v>
                      </c:pt>
                      <c:pt idx="82">
                        <c:v>1.1578554088656341E-2</c:v>
                      </c:pt>
                      <c:pt idx="83">
                        <c:v>1.2461381381779634E-2</c:v>
                      </c:pt>
                      <c:pt idx="84">
                        <c:v>1.3386705742259458E-2</c:v>
                      </c:pt>
                      <c:pt idx="85">
                        <c:v>1.4355060178953761E-2</c:v>
                      </c:pt>
                      <c:pt idx="86">
                        <c:v>1.5366923308457984E-2</c:v>
                      </c:pt>
                      <c:pt idx="87">
                        <c:v>1.6422719495798398E-2</c:v>
                      </c:pt>
                      <c:pt idx="88">
                        <c:v>1.7522819173182193E-2</c:v>
                      </c:pt>
                      <c:pt idx="89">
                        <c:v>1.8667539323671496E-2</c:v>
                      </c:pt>
                      <c:pt idx="90">
                        <c:v>1.9857144116740107E-2</c:v>
                      </c:pt>
                      <c:pt idx="91">
                        <c:v>2.1091845682857824E-2</c:v>
                      </c:pt>
                      <c:pt idx="92">
                        <c:v>2.2371805014513982E-2</c:v>
                      </c:pt>
                      <c:pt idx="93">
                        <c:v>2.3697132981425655E-2</c:v>
                      </c:pt>
                      <c:pt idx="94">
                        <c:v>2.5067891448067051E-2</c:v>
                      </c:pt>
                      <c:pt idx="95">
                        <c:v>2.6484094482093042E-2</c:v>
                      </c:pt>
                      <c:pt idx="96">
                        <c:v>2.7945709642702467E-2</c:v>
                      </c:pt>
                      <c:pt idx="97">
                        <c:v>2.9452659338487536E-2</c:v>
                      </c:pt>
                      <c:pt idx="98">
                        <c:v>3.1004822244835965E-2</c:v>
                      </c:pt>
                      <c:pt idx="99">
                        <c:v>3.2602034771485988E-2</c:v>
                      </c:pt>
                      <c:pt idx="100">
                        <c:v>3.424409257137552E-2</c:v>
                      </c:pt>
                      <c:pt idx="101">
                        <c:v>3.5930752082469118E-2</c:v>
                      </c:pt>
                      <c:pt idx="102">
                        <c:v>3.7661732094786259E-2</c:v>
                      </c:pt>
                      <c:pt idx="103">
                        <c:v>3.9436715335388124E-2</c:v>
                      </c:pt>
                      <c:pt idx="104">
                        <c:v>4.1255350064603742E-2</c:v>
                      </c:pt>
                      <c:pt idx="105">
                        <c:v>4.3117251677286486E-2</c:v>
                      </c:pt>
                      <c:pt idx="106">
                        <c:v>4.502200430338852E-2</c:v>
                      </c:pt>
                      <c:pt idx="107">
                        <c:v>4.6969162402619842E-2</c:v>
                      </c:pt>
                      <c:pt idx="108">
                        <c:v>4.8958252348418774E-2</c:v>
                      </c:pt>
                      <c:pt idx="109">
                        <c:v>5.098877399690329E-2</c:v>
                      </c:pt>
                      <c:pt idx="110">
                        <c:v>5.306020223689286E-2</c:v>
                      </c:pt>
                      <c:pt idx="111">
                        <c:v>5.5171988517491929E-2</c:v>
                      </c:pt>
                      <c:pt idx="112">
                        <c:v>5.7323562350105745E-2</c:v>
                      </c:pt>
                      <c:pt idx="113">
                        <c:v>5.9514332782117381E-2</c:v>
                      </c:pt>
                      <c:pt idx="114">
                        <c:v>6.1743689839793538E-2</c:v>
                      </c:pt>
                      <c:pt idx="115">
                        <c:v>6.4011005938302501E-2</c:v>
                      </c:pt>
                      <c:pt idx="116">
                        <c:v>6.6315637257025731E-2</c:v>
                      </c:pt>
                      <c:pt idx="117">
                        <c:v>6.8656925078620187E-2</c:v>
                      </c:pt>
                      <c:pt idx="118">
                        <c:v>7.1034197090546425E-2</c:v>
                      </c:pt>
                      <c:pt idx="119">
                        <c:v>7.3446768648017177E-2</c:v>
                      </c:pt>
                      <c:pt idx="120">
                        <c:v>7.5893943997540417E-2</c:v>
                      </c:pt>
                      <c:pt idx="121">
                        <c:v>7.8375017460436042E-2</c:v>
                      </c:pt>
                      <c:pt idx="122">
                        <c:v>8.0889274575891734E-2</c:v>
                      </c:pt>
                      <c:pt idx="123">
                        <c:v>8.3435993203294687E-2</c:v>
                      </c:pt>
                      <c:pt idx="124">
                        <c:v>8.6014444583733127E-2</c:v>
                      </c:pt>
                      <c:pt idx="125">
                        <c:v>8.8623894360702504E-2</c:v>
                      </c:pt>
                      <c:pt idx="126">
                        <c:v>9.1263603560182108E-2</c:v>
                      </c:pt>
                      <c:pt idx="127">
                        <c:v>9.3932829530360917E-2</c:v>
                      </c:pt>
                      <c:pt idx="128">
                        <c:v>9.6630826841399731E-2</c:v>
                      </c:pt>
                      <c:pt idx="129">
                        <c:v>9.9356848145706084E-2</c:v>
                      </c:pt>
                      <c:pt idx="130">
                        <c:v>0.10211014499928366</c:v>
                      </c:pt>
                      <c:pt idx="131">
                        <c:v>0.10488996864479032</c:v>
                      </c:pt>
                      <c:pt idx="132">
                        <c:v>0.10769557075700226</c:v>
                      </c:pt>
                      <c:pt idx="133">
                        <c:v>0.1105262041514376</c:v>
                      </c:pt>
                      <c:pt idx="134">
                        <c:v>0.11338112345694148</c:v>
                      </c:pt>
                      <c:pt idx="135">
                        <c:v>0.11625958575307391</c:v>
                      </c:pt>
                      <c:pt idx="136">
                        <c:v>0.11916085117317544</c:v>
                      </c:pt>
                      <c:pt idx="137">
                        <c:v>0.12208418347401619</c:v>
                      </c:pt>
                      <c:pt idx="138">
                        <c:v>0.12502885057295057</c:v>
                      </c:pt>
                      <c:pt idx="139">
                        <c:v>0.12799412505352376</c:v>
                      </c:pt>
                      <c:pt idx="140">
                        <c:v>0.13097928464048228</c:v>
                      </c:pt>
                      <c:pt idx="141">
                        <c:v>0.13398361264515246</c:v>
                      </c:pt>
                      <c:pt idx="142">
                        <c:v>0.13700639838215448</c:v>
                      </c:pt>
                      <c:pt idx="143">
                        <c:v>0.14004693755841829</c:v>
                      </c:pt>
                      <c:pt idx="144">
                        <c:v>0.14310453263546752</c:v>
                      </c:pt>
                      <c:pt idx="145">
                        <c:v>0.14617849316593112</c:v>
                      </c:pt>
                      <c:pt idx="146">
                        <c:v>0.14926813610523368</c:v>
                      </c:pt>
                      <c:pt idx="147">
                        <c:v>0.15237278609940716</c:v>
                      </c:pt>
                      <c:pt idx="148">
                        <c:v>0.1554917757499524</c:v>
                      </c:pt>
                      <c:pt idx="149">
                        <c:v>0.15862444585666738</c:v>
                      </c:pt>
                      <c:pt idx="150">
                        <c:v>0.16177014563933956</c:v>
                      </c:pt>
                      <c:pt idx="151">
                        <c:v>0.16492823293918929</c:v>
                      </c:pt>
                      <c:pt idx="152">
                        <c:v>0.16809807440092545</c:v>
                      </c:pt>
                      <c:pt idx="153">
                        <c:v>0.17127904563626295</c:v>
                      </c:pt>
                      <c:pt idx="154">
                        <c:v>0.17447053136972579</c:v>
                      </c:pt>
                      <c:pt idx="155">
                        <c:v>0.17767192556754455</c:v>
                      </c:pt>
                      <c:pt idx="156">
                        <c:v>0.18088263155043077</c:v>
                      </c:pt>
                      <c:pt idx="157">
                        <c:v>0.18410206209099389</c:v>
                      </c:pt>
                      <c:pt idx="158">
                        <c:v>0.18732963949654233</c:v>
                      </c:pt>
                      <c:pt idx="159">
                        <c:v>0.19056479567798812</c:v>
                      </c:pt>
                      <c:pt idx="160">
                        <c:v>0.19380697220555523</c:v>
                      </c:pt>
                      <c:pt idx="161">
                        <c:v>0.19705562035196564</c:v>
                      </c:pt>
                      <c:pt idx="162">
                        <c:v>0.20031020112375947</c:v>
                      </c:pt>
                      <c:pt idx="163">
                        <c:v>0.20357018528138027</c:v>
                      </c:pt>
                      <c:pt idx="164">
                        <c:v>0.206835053348637</c:v>
                      </c:pt>
                      <c:pt idx="165">
                        <c:v>0.21010429561213215</c:v>
                      </c:pt>
                      <c:pt idx="166">
                        <c:v>0.21337741211122327</c:v>
                      </c:pt>
                      <c:pt idx="167">
                        <c:v>0.21665391261906636</c:v>
                      </c:pt>
                      <c:pt idx="168">
                        <c:v>0.21993331661526672</c:v>
                      </c:pt>
                      <c:pt idx="169">
                        <c:v>0.22321515325064503</c:v>
                      </c:pt>
                      <c:pt idx="170">
                        <c:v>0.22649896130460434</c:v>
                      </c:pt>
                      <c:pt idx="171">
                        <c:v>0.22978428913556612</c:v>
                      </c:pt>
                      <c:pt idx="172">
                        <c:v>0.23307069462492291</c:v>
                      </c:pt>
                      <c:pt idx="173">
                        <c:v>0.23635774511493973</c:v>
                      </c:pt>
                      <c:pt idx="174">
                        <c:v>0.23964501734101315</c:v>
                      </c:pt>
                      <c:pt idx="175">
                        <c:v>0.24293209735868546</c:v>
                      </c:pt>
                      <c:pt idx="176">
                        <c:v>0.24621858046578929</c:v>
                      </c:pt>
                      <c:pt idx="177">
                        <c:v>0.24950407112008538</c:v>
                      </c:pt>
                      <c:pt idx="178">
                        <c:v>0.25278818285273585</c:v>
                      </c:pt>
                      <c:pt idx="179">
                        <c:v>0.25607053817794528</c:v>
                      </c:pt>
                      <c:pt idx="180">
                        <c:v>0.25935076849908084</c:v>
                      </c:pt>
                      <c:pt idx="181">
                        <c:v>0.26262851401157244</c:v>
                      </c:pt>
                      <c:pt idx="182">
                        <c:v>0.26590342360287833</c:v>
                      </c:pt>
                      <c:pt idx="183">
                        <c:v>0.2691751547497867</c:v>
                      </c:pt>
                      <c:pt idx="184">
                        <c:v>0.27244337341331337</c:v>
                      </c:pt>
                      <c:pt idx="185">
                        <c:v>0.27570775393143931</c:v>
                      </c:pt>
                      <c:pt idx="186">
                        <c:v>0.27896797890992309</c:v>
                      </c:pt>
                      <c:pt idx="187">
                        <c:v>0.28222373911140941</c:v>
                      </c:pt>
                      <c:pt idx="188">
                        <c:v>0.28547473334304363</c:v>
                      </c:pt>
                      <c:pt idx="189">
                        <c:v>0.28872066834279131</c:v>
                      </c:pt>
                      <c:pt idx="190">
                        <c:v>0.29196125866465261</c:v>
                      </c:pt>
                      <c:pt idx="191">
                        <c:v>0.29519622656294892</c:v>
                      </c:pt>
                      <c:pt idx="192">
                        <c:v>0.29842530187585126</c:v>
                      </c:pt>
                      <c:pt idx="193">
                        <c:v>0.30164822190830959</c:v>
                      </c:pt>
                      <c:pt idx="194">
                        <c:v>0.30486473131453395</c:v>
                      </c:pt>
                      <c:pt idx="195">
                        <c:v>0.30807458198016896</c:v>
                      </c:pt>
                      <c:pt idx="196">
                        <c:v>0.31127753290429572</c:v>
                      </c:pt>
                      <c:pt idx="197">
                        <c:v>0.31447335008138622</c:v>
                      </c:pt>
                      <c:pt idx="198">
                        <c:v>0.31766180638333058</c:v>
                      </c:pt>
                      <c:pt idx="199">
                        <c:v>0.32084268144164441</c:v>
                      </c:pt>
                      <c:pt idx="200">
                        <c:v>0.32401576152996475</c:v>
                      </c:pt>
                      <c:pt idx="201">
                        <c:v>0.32718083944692861</c:v>
                      </c:pt>
                      <c:pt idx="202">
                        <c:v>0.33033771439952719</c:v>
                      </c:pt>
                      <c:pt idx="203">
                        <c:v>0.33348619188702078</c:v>
                      </c:pt>
                      <c:pt idx="204">
                        <c:v>0.33662608358549267</c:v>
                      </c:pt>
                      <c:pt idx="205">
                        <c:v>0.33975720723311759</c:v>
                      </c:pt>
                      <c:pt idx="206">
                        <c:v>0.34287938651621197</c:v>
                      </c:pt>
                      <c:pt idx="207">
                        <c:v>0.34599245095613096</c:v>
                      </c:pt>
                      <c:pt idx="208">
                        <c:v>0.34909623579706944</c:v>
                      </c:pt>
                      <c:pt idx="209">
                        <c:v>0.35219058189482466</c:v>
                      </c:pt>
                      <c:pt idx="210">
                        <c:v>0.35527533560656621</c:v>
                      </c:pt>
                      <c:pt idx="211">
                        <c:v>0.35835034868166377</c:v>
                      </c:pt>
                      <c:pt idx="212">
                        <c:v>0.36141547815361241</c:v>
                      </c:pt>
                      <c:pt idx="213">
                        <c:v>0.36447058623309331</c:v>
                      </c:pt>
                      <c:pt idx="214">
                        <c:v>0.36751554020220806</c:v>
                      </c:pt>
                      <c:pt idx="215">
                        <c:v>0.37055021230991458</c:v>
                      </c:pt>
                      <c:pt idx="216">
                        <c:v>0.37357447966869545</c:v>
                      </c:pt>
                      <c:pt idx="217">
                        <c:v>0.37658822415248394</c:v>
                      </c:pt>
                      <c:pt idx="218">
                        <c:v>0.37959133229586978</c:v>
                      </c:pt>
                      <c:pt idx="219">
                        <c:v>0.38258369519460439</c:v>
                      </c:pt>
                      <c:pt idx="220">
                        <c:v>0.38556520840742597</c:v>
                      </c:pt>
                      <c:pt idx="221">
                        <c:v>0.38853577185921501</c:v>
                      </c:pt>
                      <c:pt idx="222">
                        <c:v>0.3914952897454968</c:v>
                      </c:pt>
                      <c:pt idx="223">
                        <c:v>0.39444367043830036</c:v>
                      </c:pt>
                      <c:pt idx="224">
                        <c:v>0.39738082639338301</c:v>
                      </c:pt>
                      <c:pt idx="225">
                        <c:v>0.40030667405882542</c:v>
                      </c:pt>
                      <c:pt idx="226">
                        <c:v>0.40322113378500651</c:v>
                      </c:pt>
                      <c:pt idx="227">
                        <c:v>0.40612412973595663</c:v>
                      </c:pt>
                      <c:pt idx="228">
                        <c:v>0.40901558980209451</c:v>
                      </c:pt>
                      <c:pt idx="229">
                        <c:v>0.41189544551434648</c:v>
                      </c:pt>
                      <c:pt idx="230">
                        <c:v>0.41476363195964827</c:v>
                      </c:pt>
                      <c:pt idx="231">
                        <c:v>0.41762008769782499</c:v>
                      </c:pt>
                      <c:pt idx="232">
                        <c:v>0.42046475467984917</c:v>
                      </c:pt>
                      <c:pt idx="233">
                        <c:v>0.42329757816746794</c:v>
                      </c:pt>
                      <c:pt idx="234">
                        <c:v>0.42611850665419648</c:v>
                      </c:pt>
                      <c:pt idx="235">
                        <c:v>0.42892749178767264</c:v>
                      </c:pt>
                      <c:pt idx="236">
                        <c:v>0.43172448829335852</c:v>
                      </c:pt>
                      <c:pt idx="237">
                        <c:v>0.43450945389958839</c:v>
                      </c:pt>
                      <c:pt idx="238">
                        <c:v>0.43728234926395049</c:v>
                      </c:pt>
                      <c:pt idx="239">
                        <c:v>0.44004313790098792</c:v>
                      </c:pt>
                      <c:pt idx="240">
                        <c:v>0.44279178611121894</c:v>
                      </c:pt>
                      <c:pt idx="241">
                        <c:v>0.44552826291145298</c:v>
                      </c:pt>
                      <c:pt idx="242">
                        <c:v>0.44825253996640047</c:v>
                      </c:pt>
                      <c:pt idx="243">
                        <c:v>0.45096459152155821</c:v>
                      </c:pt>
                      <c:pt idx="244">
                        <c:v>0.45366439433736061</c:v>
                      </c:pt>
                      <c:pt idx="245">
                        <c:v>0.45635192762457955</c:v>
                      </c:pt>
                      <c:pt idx="246">
                        <c:v>0.4590271729809654</c:v>
                      </c:pt>
                      <c:pt idx="247">
                        <c:v>0.461690114329109</c:v>
                      </c:pt>
                      <c:pt idx="248">
                        <c:v>0.46434073785551511</c:v>
                      </c:pt>
                      <c:pt idx="249">
                        <c:v>0.4669790319508671</c:v>
                      </c:pt>
                      <c:pt idx="250">
                        <c:v>0.46960498715147503</c:v>
                      </c:pt>
                      <c:pt idx="251">
                        <c:v>0.4722185960818861</c:v>
                      </c:pt>
                      <c:pt idx="252">
                        <c:v>0.47481985339864463</c:v>
                      </c:pt>
                      <c:pt idx="253">
                        <c:v>0.47740875573518748</c:v>
                      </c:pt>
                      <c:pt idx="254">
                        <c:v>0.47998530164785469</c:v>
                      </c:pt>
                      <c:pt idx="255">
                        <c:v>0.48254949156300586</c:v>
                      </c:pt>
                      <c:pt idx="256">
                        <c:v>0.48510132772522119</c:v>
                      </c:pt>
                      <c:pt idx="257">
                        <c:v>0.48764081414657512</c:v>
                      </c:pt>
                      <c:pt idx="258">
                        <c:v>0.49016795655696077</c:v>
                      </c:pt>
                      <c:pt idx="259">
                        <c:v>0.49268276235545971</c:v>
                      </c:pt>
                      <c:pt idx="260">
                        <c:v>0.4951852405627295</c:v>
                      </c:pt>
                      <c:pt idx="261">
                        <c:v>0.49767540177439984</c:v>
                      </c:pt>
                      <c:pt idx="262">
                        <c:v>0.50015325811546152</c:v>
                      </c:pt>
                      <c:pt idx="263">
                        <c:v>0.50261882319562701</c:v>
                      </c:pt>
                      <c:pt idx="264">
                        <c:v>0.50507211206565406</c:v>
                      </c:pt>
                      <c:pt idx="265">
                        <c:v>0.50751314117460922</c:v>
                      </c:pt>
                      <c:pt idx="266">
                        <c:v>0.50994192832806273</c:v>
                      </c:pt>
                      <c:pt idx="267">
                        <c:v>0.51235849264719302</c:v>
                      </c:pt>
                      <c:pt idx="268">
                        <c:v>0.51476285452878723</c:v>
                      </c:pt>
                      <c:pt idx="269">
                        <c:v>0.51715503560612608</c:v>
                      </c:pt>
                      <c:pt idx="270">
                        <c:v>0.5195350587107308</c:v>
                      </c:pt>
                      <c:pt idx="271">
                        <c:v>0.52190294783496238</c:v>
                      </c:pt>
                      <c:pt idx="272">
                        <c:v>0.52425872809545715</c:v>
                      </c:pt>
                      <c:pt idx="273">
                        <c:v>0.5266024256973787</c:v>
                      </c:pt>
                      <c:pt idx="274">
                        <c:v>0.52893406789948272</c:v>
                      </c:pt>
                      <c:pt idx="275">
                        <c:v>0.53125368297996423</c:v>
                      </c:pt>
                      <c:pt idx="276">
                        <c:v>0.53356130020308812</c:v>
                      </c:pt>
                      <c:pt idx="277">
                        <c:v>0.53585694978657816</c:v>
                      </c:pt>
                      <c:pt idx="278">
                        <c:v>0.53814066286975315</c:v>
                      </c:pt>
                      <c:pt idx="279">
                        <c:v>0.54041247148240135</c:v>
                      </c:pt>
                      <c:pt idx="280">
                        <c:v>0.54267240851436893</c:v>
                      </c:pt>
                      <c:pt idx="281">
                        <c:v>0.54492050768585876</c:v>
                      </c:pt>
                      <c:pt idx="282">
                        <c:v>0.54715680351842166</c:v>
                      </c:pt>
                      <c:pt idx="283">
                        <c:v>0.54938133130662248</c:v>
                      </c:pt>
                      <c:pt idx="284">
                        <c:v>0.55159412709037836</c:v>
                      </c:pt>
                      <c:pt idx="285">
                        <c:v>0.55379522762794675</c:v>
                      </c:pt>
                      <c:pt idx="286">
                        <c:v>0.55598467036955346</c:v>
                      </c:pt>
                      <c:pt idx="287">
                        <c:v>0.55816249343164837</c:v>
                      </c:pt>
                      <c:pt idx="288">
                        <c:v>0.56032873557177854</c:v>
                      </c:pt>
                      <c:pt idx="289">
                        <c:v>0.56248343616406138</c:v>
                      </c:pt>
                      <c:pt idx="290">
                        <c:v>0.56462663517524958</c:v>
                      </c:pt>
                      <c:pt idx="291">
                        <c:v>0.56675837314137434</c:v>
                      </c:pt>
                      <c:pt idx="292">
                        <c:v>0.56887869114495826</c:v>
                      </c:pt>
                      <c:pt idx="293">
                        <c:v>0.57098763079277837</c:v>
                      </c:pt>
                      <c:pt idx="294">
                        <c:v>0.57308523419418056</c:v>
                      </c:pt>
                      <c:pt idx="295">
                        <c:v>0.57517154393991898</c:v>
                      </c:pt>
                      <c:pt idx="296">
                        <c:v>0.57724660308152498</c:v>
                      </c:pt>
                      <c:pt idx="297">
                        <c:v>0.57931045511118051</c:v>
                      </c:pt>
                      <c:pt idx="298">
                        <c:v>0.58136314394209732</c:v>
                      </c:pt>
                      <c:pt idx="299">
                        <c:v>0.58340471388938342</c:v>
                      </c:pt>
                      <c:pt idx="300">
                        <c:v>0.58543520965138951</c:v>
                      </c:pt>
                      <c:pt idx="301">
                        <c:v>0.58745467629152492</c:v>
                      </c:pt>
                      <c:pt idx="302">
                        <c:v>0.58946315922053416</c:v>
                      </c:pt>
                      <c:pt idx="303">
                        <c:v>0.5914607041792237</c:v>
                      </c:pt>
                      <c:pt idx="304">
                        <c:v>0.59344735722162645</c:v>
                      </c:pt>
                      <c:pt idx="305">
                        <c:v>0.59542316469860013</c:v>
                      </c:pt>
                      <c:pt idx="306">
                        <c:v>0.59738817324184601</c:v>
                      </c:pt>
                      <c:pt idx="307">
                        <c:v>0.59934242974833929</c:v>
                      </c:pt>
                      <c:pt idx="308">
                        <c:v>0.6012859813651652</c:v>
                      </c:pt>
                      <c:pt idx="309">
                        <c:v>0.60321887547474917</c:v>
                      </c:pt>
                      <c:pt idx="310">
                        <c:v>0.60514115968047122</c:v>
                      </c:pt>
                      <c:pt idx="311">
                        <c:v>0.60705288179266215</c:v>
                      </c:pt>
                      <c:pt idx="312">
                        <c:v>0.60895408981496579</c:v>
                      </c:pt>
                      <c:pt idx="313">
                        <c:v>0.61084483193106476</c:v>
                      </c:pt>
                      <c:pt idx="314">
                        <c:v>0.61272515649175818</c:v>
                      </c:pt>
                      <c:pt idx="315">
                        <c:v>0.61459511200238759</c:v>
                      </c:pt>
                      <c:pt idx="316">
                        <c:v>0.61645474711059778</c:v>
                      </c:pt>
                      <c:pt idx="317">
                        <c:v>0.61830411059443047</c:v>
                      </c:pt>
                      <c:pt idx="318">
                        <c:v>0.62014325135073933</c:v>
                      </c:pt>
                      <c:pt idx="319">
                        <c:v>0.62197221838392303</c:v>
                      </c:pt>
                      <c:pt idx="320">
                        <c:v>0.62379106079496505</c:v>
                      </c:pt>
                      <c:pt idx="321">
                        <c:v>0.62559982777077605</c:v>
                      </c:pt>
                      <c:pt idx="322">
                        <c:v>0.62739856857383303</c:v>
                      </c:pt>
                      <c:pt idx="323">
                        <c:v>0.62918733253210268</c:v>
                      </c:pt>
                      <c:pt idx="324">
                        <c:v>0.63096616902925184</c:v>
                      </c:pt>
                      <c:pt idx="325">
                        <c:v>0.63273512749512939</c:v>
                      </c:pt>
                      <c:pt idx="326">
                        <c:v>0.63449425739651855</c:v>
                      </c:pt>
                      <c:pt idx="327">
                        <c:v>0.63624360822815285</c:v>
                      </c:pt>
                      <c:pt idx="328">
                        <c:v>0.63798322950398956</c:v>
                      </c:pt>
                      <c:pt idx="329">
                        <c:v>0.6397131707487298</c:v>
                      </c:pt>
                      <c:pt idx="330">
                        <c:v>0.64143348148959178</c:v>
                      </c:pt>
                      <c:pt idx="331">
                        <c:v>0.64314421124831522</c:v>
                      </c:pt>
                      <c:pt idx="332">
                        <c:v>0.64484540953340719</c:v>
                      </c:pt>
                      <c:pt idx="333">
                        <c:v>0.6465371258326098</c:v>
                      </c:pt>
                      <c:pt idx="334">
                        <c:v>0.64821940960559776</c:v>
                      </c:pt>
                      <c:pt idx="335">
                        <c:v>0.64989231027688876</c:v>
                      </c:pt>
                      <c:pt idx="336">
                        <c:v>0.65155587722897046</c:v>
                      </c:pt>
                      <c:pt idx="337">
                        <c:v>0.65321015979563202</c:v>
                      </c:pt>
                      <c:pt idx="338">
                        <c:v>0.65485520725550261</c:v>
                      </c:pt>
                      <c:pt idx="339">
                        <c:v>0.65649106882578578</c:v>
                      </c:pt>
                      <c:pt idx="340">
                        <c:v>0.6581177936561875</c:v>
                      </c:pt>
                      <c:pt idx="341">
                        <c:v>0.65973543082303376</c:v>
                      </c:pt>
                      <c:pt idx="342">
                        <c:v>0.66134402932357406</c:v>
                      </c:pt>
                      <c:pt idx="343">
                        <c:v>0.66294363807046186</c:v>
                      </c:pt>
                      <c:pt idx="344">
                        <c:v>0.66453430588641393</c:v>
                      </c:pt>
                      <c:pt idx="345">
                        <c:v>0.66611608149903945</c:v>
                      </c:pt>
                      <c:pt idx="346">
                        <c:v>0.66768901353583854</c:v>
                      </c:pt>
                      <c:pt idx="347">
                        <c:v>0.66925315051936141</c:v>
                      </c:pt>
                      <c:pt idx="348">
                        <c:v>0.67080854086253017</c:v>
                      </c:pt>
                      <c:pt idx="349">
                        <c:v>0.67235523286411381</c:v>
                      </c:pt>
                      <c:pt idx="350">
                        <c:v>0.67389327470435734</c:v>
                      </c:pt>
                      <c:pt idx="351">
                        <c:v>0.67542271444075719</c:v>
                      </c:pt>
                      <c:pt idx="352">
                        <c:v>0.67694360000398235</c:v>
                      </c:pt>
                      <c:pt idx="353">
                        <c:v>0.67845597919393619</c:v>
                      </c:pt>
                      <c:pt idx="354">
                        <c:v>0.67995989967595671</c:v>
                      </c:pt>
                      <c:pt idx="355">
                        <c:v>0.68145540897714918</c:v>
                      </c:pt>
                      <c:pt idx="356">
                        <c:v>0.68294255448285202</c:v>
                      </c:pt>
                      <c:pt idx="357">
                        <c:v>0.68442138343322823</c:v>
                      </c:pt>
                      <c:pt idx="358">
                        <c:v>0.68589194291998345</c:v>
                      </c:pt>
                      <c:pt idx="359">
                        <c:v>0.68735427988320397</c:v>
                      </c:pt>
                      <c:pt idx="360">
                        <c:v>0.68880844110831396</c:v>
                      </c:pt>
                      <c:pt idx="361">
                        <c:v>0.69025447322314681</c:v>
                      </c:pt>
                      <c:pt idx="362">
                        <c:v>0.69169242269513143</c:v>
                      </c:pt>
                      <c:pt idx="363">
                        <c:v>0.69312233582858607</c:v>
                      </c:pt>
                      <c:pt idx="364">
                        <c:v>0.69454425876212111</c:v>
                      </c:pt>
                      <c:pt idx="365">
                        <c:v>0.69595823746614394</c:v>
                      </c:pt>
                      <c:pt idx="366">
                        <c:v>0.6973643177404667</c:v>
                      </c:pt>
                      <c:pt idx="367">
                        <c:v>0.69876254521201431</c:v>
                      </c:pt>
                      <c:pt idx="368">
                        <c:v>0.70015296533262661</c:v>
                      </c:pt>
                      <c:pt idx="369">
                        <c:v>0.70153562337695541</c:v>
                      </c:pt>
                      <c:pt idx="370">
                        <c:v>0.70291056444045541</c:v>
                      </c:pt>
                      <c:pt idx="371">
                        <c:v>0.70427783343745998</c:v>
                      </c:pt>
                      <c:pt idx="372">
                        <c:v>0.70563747509934927</c:v>
                      </c:pt>
                      <c:pt idx="373">
                        <c:v>0.70698953397279785</c:v>
                      </c:pt>
                      <c:pt idx="374">
                        <c:v>0.70833405441810871</c:v>
                      </c:pt>
                      <c:pt idx="375">
                        <c:v>0.70967108060762674</c:v>
                      </c:pt>
                      <c:pt idx="376">
                        <c:v>0.71100065652422906</c:v>
                      </c:pt>
                      <c:pt idx="377">
                        <c:v>0.71232282595989327</c:v>
                      </c:pt>
                      <c:pt idx="378">
                        <c:v>0.71363763251433965</c:v>
                      </c:pt>
                      <c:pt idx="379">
                        <c:v>0.71494511959374396</c:v>
                      </c:pt>
                      <c:pt idx="380">
                        <c:v>0.71624533040952398</c:v>
                      </c:pt>
                      <c:pt idx="381">
                        <c:v>0.71753830797719165</c:v>
                      </c:pt>
                      <c:pt idx="382">
                        <c:v>0.71882409511527157</c:v>
                      </c:pt>
                      <c:pt idx="383">
                        <c:v>0.72010273444428818</c:v>
                      </c:pt>
                      <c:pt idx="384">
                        <c:v>0.72137426838581131</c:v>
                      </c:pt>
                      <c:pt idx="385">
                        <c:v>0.72263873916156629</c:v>
                      </c:pt>
                      <c:pt idx="386">
                        <c:v>0.7238961887926032</c:v>
                      </c:pt>
                      <c:pt idx="387">
                        <c:v>0.7251466590985236</c:v>
                      </c:pt>
                      <c:pt idx="388">
                        <c:v>0.72639019169676344</c:v>
                      </c:pt>
                      <c:pt idx="389">
                        <c:v>0.72762682800193357</c:v>
                      </c:pt>
                      <c:pt idx="390">
                        <c:v>0.72885660922521001</c:v>
                      </c:pt>
                      <c:pt idx="391">
                        <c:v>0.73007957637377974</c:v>
                      </c:pt>
                      <c:pt idx="392">
                        <c:v>0.73129577025033388</c:v>
                      </c:pt>
                      <c:pt idx="393">
                        <c:v>0.73250523145261304</c:v>
                      </c:pt>
                      <c:pt idx="394">
                        <c:v>0.73370800037299755</c:v>
                      </c:pt>
                      <c:pt idx="395">
                        <c:v>0.73490411719814752</c:v>
                      </c:pt>
                      <c:pt idx="396">
                        <c:v>0.73609362190868333</c:v>
                      </c:pt>
                      <c:pt idx="397">
                        <c:v>0.73727655427891547</c:v>
                      </c:pt>
                      <c:pt idx="398">
                        <c:v>0.73845295387661225</c:v>
                      </c:pt>
                      <c:pt idx="399">
                        <c:v>0.73962286006281142</c:v>
                      </c:pt>
                      <c:pt idx="400">
                        <c:v>0.74078631199167133</c:v>
                      </c:pt>
                      <c:pt idx="401">
                        <c:v>0.74194334861036093</c:v>
                      </c:pt>
                      <c:pt idx="402">
                        <c:v>0.74309400865898789</c:v>
                      </c:pt>
                      <c:pt idx="403">
                        <c:v>0.74423833067056289</c:v>
                      </c:pt>
                      <c:pt idx="404">
                        <c:v>0.74537635297100102</c:v>
                      </c:pt>
                      <c:pt idx="405">
                        <c:v>0.74650811367915559</c:v>
                      </c:pt>
                      <c:pt idx="406">
                        <c:v>0.74763365070688725</c:v>
                      </c:pt>
                      <c:pt idx="407">
                        <c:v>0.74875300175916482</c:v>
                      </c:pt>
                      <c:pt idx="408">
                        <c:v>0.74986620433419837</c:v>
                      </c:pt>
                      <c:pt idx="409">
                        <c:v>0.75097329572360227</c:v>
                      </c:pt>
                      <c:pt idx="410">
                        <c:v>0.75207431301258809</c:v>
                      </c:pt>
                      <c:pt idx="411">
                        <c:v>0.75316929308018654</c:v>
                      </c:pt>
                      <c:pt idx="412">
                        <c:v>0.75425827259949685</c:v>
                      </c:pt>
                      <c:pt idx="413">
                        <c:v>0.75534128803796319</c:v>
                      </c:pt>
                      <c:pt idx="414">
                        <c:v>0.75641837565767811</c:v>
                      </c:pt>
                      <c:pt idx="415">
                        <c:v>0.75748957151570984</c:v>
                      </c:pt>
                      <c:pt idx="416">
                        <c:v>0.75855491146445519</c:v>
                      </c:pt>
                      <c:pt idx="417">
                        <c:v>0.75961443115201588</c:v>
                      </c:pt>
                      <c:pt idx="418">
                        <c:v>0.76066816602259746</c:v>
                      </c:pt>
                      <c:pt idx="419">
                        <c:v>0.76171615131693082</c:v>
                      </c:pt>
                      <c:pt idx="420">
                        <c:v>0.76275842207271582</c:v>
                      </c:pt>
                      <c:pt idx="421">
                        <c:v>0.76379501312508369</c:v>
                      </c:pt>
                      <c:pt idx="422">
                        <c:v>0.7648259591070814</c:v>
                      </c:pt>
                      <c:pt idx="423">
                        <c:v>0.76585129445017486</c:v>
                      </c:pt>
                      <c:pt idx="424">
                        <c:v>0.76687105338477068</c:v>
                      </c:pt>
                      <c:pt idx="425">
                        <c:v>0.76788526994075501</c:v>
                      </c:pt>
                      <c:pt idx="426">
                        <c:v>0.76889397794805259</c:v>
                      </c:pt>
                      <c:pt idx="427">
                        <c:v>0.76989721103719888</c:v>
                      </c:pt>
                      <c:pt idx="428">
                        <c:v>0.77089500263993227</c:v>
                      </c:pt>
                      <c:pt idx="429">
                        <c:v>0.77188738598979834</c:v>
                      </c:pt>
                      <c:pt idx="430">
                        <c:v>0.77287439412277192</c:v>
                      </c:pt>
                      <c:pt idx="431">
                        <c:v>0.77385605987789241</c:v>
                      </c:pt>
                      <c:pt idx="432">
                        <c:v>0.77483241589791274</c:v>
                      </c:pt>
                      <c:pt idx="433">
                        <c:v>0.7758034946299629</c:v>
                      </c:pt>
                      <c:pt idx="434">
                        <c:v>0.77676932832622592</c:v>
                      </c:pt>
                      <c:pt idx="435">
                        <c:v>0.77772994904462522</c:v>
                      </c:pt>
                      <c:pt idx="436">
                        <c:v>0.77868538864952552</c:v>
                      </c:pt>
                      <c:pt idx="437">
                        <c:v>0.77963567881244489</c:v>
                      </c:pt>
                      <c:pt idx="438">
                        <c:v>0.78058085101277597</c:v>
                      </c:pt>
                      <c:pt idx="439">
                        <c:v>0.78152093653852106</c:v>
                      </c:pt>
                      <c:pt idx="440">
                        <c:v>0.78245596648703364</c:v>
                      </c:pt>
                      <c:pt idx="441">
                        <c:v>0.78338597176577296</c:v>
                      </c:pt>
                      <c:pt idx="442">
                        <c:v>0.7843109830930648</c:v>
                      </c:pt>
                      <c:pt idx="443">
                        <c:v>0.7852310309988737</c:v>
                      </c:pt>
                      <c:pt idx="444">
                        <c:v>0.78614614582558207</c:v>
                      </c:pt>
                      <c:pt idx="445">
                        <c:v>0.78705635772877769</c:v>
                      </c:pt>
                      <c:pt idx="446">
                        <c:v>0.78796169667804905</c:v>
                      </c:pt>
                      <c:pt idx="447">
                        <c:v>0.78886219245778821</c:v>
                      </c:pt>
                      <c:pt idx="448">
                        <c:v>0.78975787466800018</c:v>
                      </c:pt>
                      <c:pt idx="449">
                        <c:v>0.79064877272511924</c:v>
                      </c:pt>
                      <c:pt idx="450">
                        <c:v>0.79153491586283142</c:v>
                      </c:pt>
                      <c:pt idx="451">
                        <c:v>0.79241633313290283</c:v>
                      </c:pt>
                      <c:pt idx="452">
                        <c:v>0.79329305340601408</c:v>
                      </c:pt>
                      <c:pt idx="453">
                        <c:v>0.7941651053725991</c:v>
                      </c:pt>
                      <c:pt idx="454">
                        <c:v>0.79503251754369075</c:v>
                      </c:pt>
                      <c:pt idx="455">
                        <c:v>0.79589531825176807</c:v>
                      </c:pt>
                      <c:pt idx="456">
                        <c:v>0.79675353565161167</c:v>
                      </c:pt>
                      <c:pt idx="457">
                        <c:v>0.79760719772116095</c:v>
                      </c:pt>
                      <c:pt idx="458">
                        <c:v>0.79845633226237533</c:v>
                      </c:pt>
                      <c:pt idx="459">
                        <c:v>0.79930096690209962</c:v>
                      </c:pt>
                      <c:pt idx="460">
                        <c:v>0.80014112909293322</c:v>
                      </c:pt>
                      <c:pt idx="461">
                        <c:v>0.80097684611410114</c:v>
                      </c:pt>
                      <c:pt idx="462">
                        <c:v>0.80180814507232889</c:v>
                      </c:pt>
                      <c:pt idx="463">
                        <c:v>0.8026350529027203</c:v>
                      </c:pt>
                      <c:pt idx="464">
                        <c:v>0.80345759636963598</c:v>
                      </c:pt>
                      <c:pt idx="465">
                        <c:v>0.80427580206757643</c:v>
                      </c:pt>
                      <c:pt idx="466">
                        <c:v>0.80508969642206474</c:v>
                      </c:pt>
                      <c:pt idx="467">
                        <c:v>0.80589930569053325</c:v>
                      </c:pt>
                      <c:pt idx="468">
                        <c:v>0.80670465596320939</c:v>
                      </c:pt>
                      <c:pt idx="469">
                        <c:v>0.80750577316400585</c:v>
                      </c:pt>
                      <c:pt idx="470">
                        <c:v>0.80830268305140796</c:v>
                      </c:pt>
                      <c:pt idx="471">
                        <c:v>0.8090954112193669</c:v>
                      </c:pt>
                      <c:pt idx="472">
                        <c:v>0.80988398309818865</c:v>
                      </c:pt>
                      <c:pt idx="473">
                        <c:v>0.81066842395542749</c:v>
                      </c:pt>
                      <c:pt idx="474">
                        <c:v>0.81144875889677825</c:v>
                      </c:pt>
                      <c:pt idx="475">
                        <c:v>0.81222501286696824</c:v>
                      </c:pt>
                      <c:pt idx="476">
                        <c:v>0.81299721065065134</c:v>
                      </c:pt>
                      <c:pt idx="477">
                        <c:v>0.81376537687329931</c:v>
                      </c:pt>
                      <c:pt idx="478">
                        <c:v>0.81452953600209543</c:v>
                      </c:pt>
                      <c:pt idx="479">
                        <c:v>0.81528971234682701</c:v>
                      </c:pt>
                      <c:pt idx="480">
                        <c:v>0.8160459300607753</c:v>
                      </c:pt>
                      <c:pt idx="481">
                        <c:v>0.81679821314160939</c:v>
                      </c:pt>
                      <c:pt idx="482">
                        <c:v>0.81754658543227343</c:v>
                      </c:pt>
                      <c:pt idx="483">
                        <c:v>0.818291070621879</c:v>
                      </c:pt>
                      <c:pt idx="484">
                        <c:v>0.81903169224659167</c:v>
                      </c:pt>
                      <c:pt idx="485">
                        <c:v>0.81976847369051886</c:v>
                      </c:pt>
                      <c:pt idx="486">
                        <c:v>0.82050143818659604</c:v>
                      </c:pt>
                      <c:pt idx="487">
                        <c:v>0.82123060881747123</c:v>
                      </c:pt>
                      <c:pt idx="488">
                        <c:v>0.82195600851638817</c:v>
                      </c:pt>
                      <c:pt idx="489">
                        <c:v>0.8226776600680682</c:v>
                      </c:pt>
                      <c:pt idx="490">
                        <c:v>0.82339558610958918</c:v>
                      </c:pt>
                      <c:pt idx="491">
                        <c:v>0.8241098091312653</c:v>
                      </c:pt>
                      <c:pt idx="492">
                        <c:v>0.82482035147752164</c:v>
                      </c:pt>
                      <c:pt idx="493">
                        <c:v>0.82552723534776873</c:v>
                      </c:pt>
                      <c:pt idx="494">
                        <c:v>0.82623048279727584</c:v>
                      </c:pt>
                      <c:pt idx="495">
                        <c:v>0.8269301157380391</c:v>
                      </c:pt>
                      <c:pt idx="496">
                        <c:v>0.82762615593965116</c:v>
                      </c:pt>
                      <c:pt idx="497">
                        <c:v>0.8283186250301644</c:v>
                      </c:pt>
                      <c:pt idx="498">
                        <c:v>0.82900754449695579</c:v>
                      </c:pt>
                      <c:pt idx="499">
                        <c:v>0.82969293568758651</c:v>
                      </c:pt>
                      <c:pt idx="500">
                        <c:v>0.83037481981065953</c:v>
                      </c:pt>
                      <c:pt idx="501">
                        <c:v>0.83105321793667564</c:v>
                      </c:pt>
                      <c:pt idx="502">
                        <c:v>0.8317281509988852</c:v>
                      </c:pt>
                      <c:pt idx="503">
                        <c:v>0.832399639794139</c:v>
                      </c:pt>
                      <c:pt idx="504">
                        <c:v>0.83306770498373406</c:v>
                      </c:pt>
                      <c:pt idx="505">
                        <c:v>0.83373236709425846</c:v>
                      </c:pt>
                      <c:pt idx="506">
                        <c:v>0.83439364651843173</c:v>
                      </c:pt>
                      <c:pt idx="507">
                        <c:v>0.83505156351594401</c:v>
                      </c:pt>
                      <c:pt idx="508">
                        <c:v>0.83570613821428985</c:v>
                      </c:pt>
                      <c:pt idx="509">
                        <c:v>0.83635739060960146</c:v>
                      </c:pt>
                      <c:pt idx="510">
                        <c:v>0.83700534056747622</c:v>
                      </c:pt>
                      <c:pt idx="511">
                        <c:v>0.83765000782380306</c:v>
                      </c:pt>
                      <c:pt idx="512">
                        <c:v>0.83829141198558443</c:v>
                      </c:pt>
                      <c:pt idx="513">
                        <c:v>0.83892957253175493</c:v>
                      </c:pt>
                      <c:pt idx="514">
                        <c:v>0.83956450881399802</c:v>
                      </c:pt>
                      <c:pt idx="515">
                        <c:v>0.84019624005755689</c:v>
                      </c:pt>
                      <c:pt idx="516">
                        <c:v>0.84082478536204452</c:v>
                      </c:pt>
                      <c:pt idx="517">
                        <c:v>0.84145016370224801</c:v>
                      </c:pt>
                      <c:pt idx="518">
                        <c:v>0.84207239392893163</c:v>
                      </c:pt>
                      <c:pt idx="519">
                        <c:v>0.84269149476963401</c:v>
                      </c:pt>
                      <c:pt idx="520">
                        <c:v>0.84330748482946361</c:v>
                      </c:pt>
                      <c:pt idx="521">
                        <c:v>0.84392038259188951</c:v>
                      </c:pt>
                      <c:pt idx="522">
                        <c:v>0.84453020641952958</c:v>
                      </c:pt>
                      <c:pt idx="523">
                        <c:v>0.84513697455493364</c:v>
                      </c:pt>
                      <c:pt idx="524">
                        <c:v>0.84574070512136457</c:v>
                      </c:pt>
                      <c:pt idx="525">
                        <c:v>0.84634141612357416</c:v>
                      </c:pt>
                      <c:pt idx="526">
                        <c:v>0.8469391254485763</c:v>
                      </c:pt>
                      <c:pt idx="527">
                        <c:v>0.84753385086641631</c:v>
                      </c:pt>
                      <c:pt idx="528">
                        <c:v>0.84812561003093556</c:v>
                      </c:pt>
                      <c:pt idx="529">
                        <c:v>0.84871442048053414</c:v>
                      </c:pt>
                      <c:pt idx="530">
                        <c:v>0.84930029963892717</c:v>
                      </c:pt>
                      <c:pt idx="531">
                        <c:v>0.8498832648159006</c:v>
                      </c:pt>
                      <c:pt idx="532">
                        <c:v>0.85046333320805956</c:v>
                      </c:pt>
                      <c:pt idx="533">
                        <c:v>0.85104052189957624</c:v>
                      </c:pt>
                      <c:pt idx="534">
                        <c:v>0.85161484786293062</c:v>
                      </c:pt>
                      <c:pt idx="535">
                        <c:v>0.8521863279596511</c:v>
                      </c:pt>
                      <c:pt idx="536">
                        <c:v>0.8527549789410469</c:v>
                      </c:pt>
                      <c:pt idx="537">
                        <c:v>0.85332081744894095</c:v>
                      </c:pt>
                      <c:pt idx="538">
                        <c:v>0.8538838600163956</c:v>
                      </c:pt>
                      <c:pt idx="539">
                        <c:v>0.85444412306843587</c:v>
                      </c:pt>
                      <c:pt idx="540">
                        <c:v>0.85500162292276871</c:v>
                      </c:pt>
                      <c:pt idx="541">
                        <c:v>0.85555637579049804</c:v>
                      </c:pt>
                      <c:pt idx="542">
                        <c:v>0.85610839777683578</c:v>
                      </c:pt>
                      <c:pt idx="543">
                        <c:v>0.85665770488181014</c:v>
                      </c:pt>
                      <c:pt idx="544">
                        <c:v>0.85720431300096733</c:v>
                      </c:pt>
                      <c:pt idx="545">
                        <c:v>0.85774823792607269</c:v>
                      </c:pt>
                      <c:pt idx="546">
                        <c:v>0.85828949534580534</c:v>
                      </c:pt>
                      <c:pt idx="547">
                        <c:v>0.85882810084644956</c:v>
                      </c:pt>
                      <c:pt idx="548">
                        <c:v>0.85936406991258318</c:v>
                      </c:pt>
                      <c:pt idx="549">
                        <c:v>0.85989741792776075</c:v>
                      </c:pt>
                      <c:pt idx="550">
                        <c:v>0.86042816017519363</c:v>
                      </c:pt>
                      <c:pt idx="551">
                        <c:v>0.86095631183842536</c:v>
                      </c:pt>
                      <c:pt idx="552">
                        <c:v>0.86148188800200365</c:v>
                      </c:pt>
                      <c:pt idx="553">
                        <c:v>0.86200490365214899</c:v>
                      </c:pt>
                      <c:pt idx="554">
                        <c:v>0.86252537367741788</c:v>
                      </c:pt>
                      <c:pt idx="555">
                        <c:v>0.86304331286936331</c:v>
                      </c:pt>
                      <c:pt idx="556">
                        <c:v>0.86355873592319099</c:v>
                      </c:pt>
                      <c:pt idx="557">
                        <c:v>0.8640716574384113</c:v>
                      </c:pt>
                      <c:pt idx="558">
                        <c:v>0.86458209191948798</c:v>
                      </c:pt>
                      <c:pt idx="559">
                        <c:v>0.86509005377648251</c:v>
                      </c:pt>
                      <c:pt idx="560">
                        <c:v>0.86559555732569482</c:v>
                      </c:pt>
                      <c:pt idx="561">
                        <c:v>0.8660986167902992</c:v>
                      </c:pt>
                      <c:pt idx="562">
                        <c:v>0.86659924630097829</c:v>
                      </c:pt>
                      <c:pt idx="563">
                        <c:v>0.86709745989655096</c:v>
                      </c:pt>
                      <c:pt idx="564">
                        <c:v>0.86759327152459809</c:v>
                      </c:pt>
                      <c:pt idx="565">
                        <c:v>0.86808669504208302</c:v>
                      </c:pt>
                      <c:pt idx="566">
                        <c:v>0.86857774421596989</c:v>
                      </c:pt>
                      <c:pt idx="567">
                        <c:v>0.86906643272383599</c:v>
                      </c:pt>
                      <c:pt idx="568">
                        <c:v>0.8695527741544824</c:v>
                      </c:pt>
                      <c:pt idx="569">
                        <c:v>0.8700367820085394</c:v>
                      </c:pt>
                      <c:pt idx="570">
                        <c:v>0.87051846969906843</c:v>
                      </c:pt>
                      <c:pt idx="571">
                        <c:v>0.87099785055216106</c:v>
                      </c:pt>
                      <c:pt idx="572">
                        <c:v>0.87147493780753205</c:v>
                      </c:pt>
                      <c:pt idx="573">
                        <c:v>0.87194974461911201</c:v>
                      </c:pt>
                      <c:pt idx="574">
                        <c:v>0.87242228405563205</c:v>
                      </c:pt>
                      <c:pt idx="575">
                        <c:v>0.87289256910120949</c:v>
                      </c:pt>
                      <c:pt idx="576">
                        <c:v>0.87336061265592513</c:v>
                      </c:pt>
                      <c:pt idx="577">
                        <c:v>0.87382642753640027</c:v>
                      </c:pt>
                      <c:pt idx="578">
                        <c:v>0.87429002647636844</c:v>
                      </c:pt>
                      <c:pt idx="579">
                        <c:v>0.87475142212724344</c:v>
                      </c:pt>
                      <c:pt idx="580">
                        <c:v>0.87521062705868413</c:v>
                      </c:pt>
                      <c:pt idx="581">
                        <c:v>0.87566765375915645</c:v>
                      </c:pt>
                      <c:pt idx="582">
                        <c:v>0.8761225146364886</c:v>
                      </c:pt>
                      <c:pt idx="583">
                        <c:v>0.87657522201842686</c:v>
                      </c:pt>
                      <c:pt idx="584">
                        <c:v>0.87702578815318422</c:v>
                      </c:pt>
                      <c:pt idx="585">
                        <c:v>0.87747422520998786</c:v>
                      </c:pt>
                      <c:pt idx="586">
                        <c:v>0.87792054527962138</c:v>
                      </c:pt>
                      <c:pt idx="587">
                        <c:v>0.87836476037496458</c:v>
                      </c:pt>
                      <c:pt idx="588">
                        <c:v>0.87880688243152827</c:v>
                      </c:pt>
                      <c:pt idx="589">
                        <c:v>0.87924692330798793</c:v>
                      </c:pt>
                      <c:pt idx="590">
                        <c:v>0.87968489478671075</c:v>
                      </c:pt>
                      <c:pt idx="591">
                        <c:v>0.8801208085742821</c:v>
                      </c:pt>
                      <c:pt idx="592">
                        <c:v>0.88055467630202644</c:v>
                      </c:pt>
                      <c:pt idx="593">
                        <c:v>0.88098650952652557</c:v>
                      </c:pt>
                      <c:pt idx="594">
                        <c:v>0.88141631973013357</c:v>
                      </c:pt>
                      <c:pt idx="595">
                        <c:v>0.88184411832148757</c:v>
                      </c:pt>
                      <c:pt idx="596">
                        <c:v>0.88226991663601628</c:v>
                      </c:pt>
                      <c:pt idx="597">
                        <c:v>0.88269372593644346</c:v>
                      </c:pt>
                      <c:pt idx="598">
                        <c:v>0.88311555741328951</c:v>
                      </c:pt>
                      <c:pt idx="599">
                        <c:v>0.88353542218536929</c:v>
                      </c:pt>
                      <c:pt idx="600">
                        <c:v>0.88395333130028531</c:v>
                      </c:pt>
                      <c:pt idx="601">
                        <c:v>0.88436929573491962</c:v>
                      </c:pt>
                      <c:pt idx="602">
                        <c:v>0.88478332639592128</c:v>
                      </c:pt>
                      <c:pt idx="603">
                        <c:v>0.88519543412018997</c:v>
                      </c:pt>
                      <c:pt idx="604">
                        <c:v>0.88560562967535694</c:v>
                      </c:pt>
                      <c:pt idx="605">
                        <c:v>0.88601392376026367</c:v>
                      </c:pt>
                      <c:pt idx="606">
                        <c:v>0.88642032700543516</c:v>
                      </c:pt>
                      <c:pt idx="607">
                        <c:v>0.88682484997355138</c:v>
                      </c:pt>
                      <c:pt idx="608">
                        <c:v>0.88722750315991517</c:v>
                      </c:pt>
                      <c:pt idx="609">
                        <c:v>0.88762829699291745</c:v>
                      </c:pt>
                      <c:pt idx="610">
                        <c:v>0.88802724183449744</c:v>
                      </c:pt>
                      <c:pt idx="611">
                        <c:v>0.88842434798060277</c:v>
                      </c:pt>
                      <c:pt idx="612">
                        <c:v>0.88881962566164296</c:v>
                      </c:pt>
                      <c:pt idx="613">
                        <c:v>0.88921308504294216</c:v>
                      </c:pt>
                      <c:pt idx="614">
                        <c:v>0.88960473622518843</c:v>
                      </c:pt>
                      <c:pt idx="615">
                        <c:v>0.88999458924487862</c:v>
                      </c:pt>
                      <c:pt idx="616">
                        <c:v>0.89038265407476158</c:v>
                      </c:pt>
                      <c:pt idx="617">
                        <c:v>0.89076894062427814</c:v>
                      </c:pt>
                      <c:pt idx="618">
                        <c:v>0.89115345873999674</c:v>
                      </c:pt>
                      <c:pt idx="619">
                        <c:v>0.89153621820604811</c:v>
                      </c:pt>
                      <c:pt idx="620">
                        <c:v>0.89191722874455437</c:v>
                      </c:pt>
                      <c:pt idx="621">
                        <c:v>0.89229650001605787</c:v>
                      </c:pt>
                      <c:pt idx="622">
                        <c:v>0.89267404161994524</c:v>
                      </c:pt>
                      <c:pt idx="623">
                        <c:v>0.89304986309486822</c:v>
                      </c:pt>
                      <c:pt idx="624">
                        <c:v>0.89342397391916406</c:v>
                      </c:pt>
                      <c:pt idx="625">
                        <c:v>0.89379638351126878</c:v>
                      </c:pt>
                      <c:pt idx="626">
                        <c:v>0.89416710123013221</c:v>
                      </c:pt>
                      <c:pt idx="627">
                        <c:v>0.89453613637562635</c:v>
                      </c:pt>
                      <c:pt idx="628">
                        <c:v>0.89490349818895343</c:v>
                      </c:pt>
                      <c:pt idx="629">
                        <c:v>0.89526919585304898</c:v>
                      </c:pt>
                      <c:pt idx="630">
                        <c:v>0.89563323849298415</c:v>
                      </c:pt>
                      <c:pt idx="631">
                        <c:v>0.89599563517636305</c:v>
                      </c:pt>
                      <c:pt idx="632">
                        <c:v>0.89635639491371999</c:v>
                      </c:pt>
                      <c:pt idx="633">
                        <c:v>0.89671552665891074</c:v>
                      </c:pt>
                      <c:pt idx="634">
                        <c:v>0.89707303930950355</c:v>
                      </c:pt>
                      <c:pt idx="635">
                        <c:v>0.89742894170716636</c:v>
                      </c:pt>
                      <c:pt idx="636">
                        <c:v>0.89778324263805109</c:v>
                      </c:pt>
                      <c:pt idx="637">
                        <c:v>0.89813595083317599</c:v>
                      </c:pt>
                      <c:pt idx="638">
                        <c:v>0.89848707496880476</c:v>
                      </c:pt>
                      <c:pt idx="639">
                        <c:v>0.89883662366682238</c:v>
                      </c:pt>
                      <c:pt idx="640">
                        <c:v>0.89918460549510981</c:v>
                      </c:pt>
                      <c:pt idx="641">
                        <c:v>0.89953102896791493</c:v>
                      </c:pt>
                      <c:pt idx="642">
                        <c:v>0.89987590254622085</c:v>
                      </c:pt>
                      <c:pt idx="643">
                        <c:v>0.90021923463811171</c:v>
                      </c:pt>
                      <c:pt idx="644">
                        <c:v>0.90056103359913675</c:v>
                      </c:pt>
                      <c:pt idx="645">
                        <c:v>0.90090130773267019</c:v>
                      </c:pt>
                      <c:pt idx="646">
                        <c:v>0.90124006529027012</c:v>
                      </c:pt>
                      <c:pt idx="647">
                        <c:v>0.90157731447203338</c:v>
                      </c:pt>
                      <c:pt idx="648">
                        <c:v>0.90191306342694955</c:v>
                      </c:pt>
                      <c:pt idx="649">
                        <c:v>0.90224732025325072</c:v>
                      </c:pt>
                      <c:pt idx="650">
                        <c:v>0.90258009299876008</c:v>
                      </c:pt>
                      <c:pt idx="651">
                        <c:v>0.9029113896612373</c:v>
                      </c:pt>
                      <c:pt idx="652">
                        <c:v>0.90324121818872183</c:v>
                      </c:pt>
                      <c:pt idx="653">
                        <c:v>0.9035695864798734</c:v>
                      </c:pt>
                      <c:pt idx="654">
                        <c:v>0.90389650238431007</c:v>
                      </c:pt>
                      <c:pt idx="655">
                        <c:v>0.90422197370294488</c:v>
                      </c:pt>
                      <c:pt idx="656">
                        <c:v>0.9045460081883181</c:v>
                      </c:pt>
                      <c:pt idx="657">
                        <c:v>0.90486861354492953</c:v>
                      </c:pt>
                      <c:pt idx="658">
                        <c:v>0.90518979742956618</c:v>
                      </c:pt>
                      <c:pt idx="659">
                        <c:v>0.90550956745162892</c:v>
                      </c:pt>
                      <c:pt idx="660">
                        <c:v>0.9058279311734565</c:v>
                      </c:pt>
                      <c:pt idx="661">
                        <c:v>0.90614489611064775</c:v>
                      </c:pt>
                      <c:pt idx="662">
                        <c:v>0.90646046973237948</c:v>
                      </c:pt>
                      <c:pt idx="663">
                        <c:v>0.90677465946172531</c:v>
                      </c:pt>
                      <c:pt idx="664">
                        <c:v>0.90708747267596923</c:v>
                      </c:pt>
                      <c:pt idx="665">
                        <c:v>0.90739891670691875</c:v>
                      </c:pt>
                      <c:pt idx="666">
                        <c:v>0.90770899884121481</c:v>
                      </c:pt>
                      <c:pt idx="667">
                        <c:v>0.90801772632063993</c:v>
                      </c:pt>
                      <c:pt idx="668">
                        <c:v>0.90832510634242469</c:v>
                      </c:pt>
                      <c:pt idx="669">
                        <c:v>0.90863114605955031</c:v>
                      </c:pt>
                      <c:pt idx="670">
                        <c:v>0.90893585258105092</c:v>
                      </c:pt>
                      <c:pt idx="671">
                        <c:v>0.90923923297231279</c:v>
                      </c:pt>
                      <c:pt idx="672">
                        <c:v>0.90954129425537111</c:v>
                      </c:pt>
                      <c:pt idx="673">
                        <c:v>0.90984204340920538</c:v>
                      </c:pt>
                      <c:pt idx="674">
                        <c:v>0.91014148737003198</c:v>
                      </c:pt>
                      <c:pt idx="675">
                        <c:v>0.91043963303159559</c:v>
                      </c:pt>
                      <c:pt idx="676">
                        <c:v>0.91073648724545719</c:v>
                      </c:pt>
                      <c:pt idx="677">
                        <c:v>0.91103205682128108</c:v>
                      </c:pt>
                      <c:pt idx="678">
                        <c:v>0.91132634852711902</c:v>
                      </c:pt>
                      <c:pt idx="679">
                        <c:v>0.91161936908969388</c:v>
                      </c:pt>
                      <c:pt idx="680">
                        <c:v>0.91191112519467854</c:v>
                      </c:pt>
                      <c:pt idx="681">
                        <c:v>0.91220162348697564</c:v>
                      </c:pt>
                      <c:pt idx="682">
                        <c:v>0.91249087057099343</c:v>
                      </c:pt>
                      <c:pt idx="683">
                        <c:v>0.91277887301092031</c:v>
                      </c:pt>
                      <c:pt idx="684">
                        <c:v>0.91306563733099733</c:v>
                      </c:pt>
                      <c:pt idx="685">
                        <c:v>0.91335117001578903</c:v>
                      </c:pt>
                      <c:pt idx="686">
                        <c:v>0.9136354775104516</c:v>
                      </c:pt>
                      <c:pt idx="687">
                        <c:v>0.91391856622099987</c:v>
                      </c:pt>
                      <c:pt idx="688">
                        <c:v>0.91420044251457155</c:v>
                      </c:pt>
                      <c:pt idx="689">
                        <c:v>0.91448111271969124</c:v>
                      </c:pt>
                      <c:pt idx="690">
                        <c:v>0.91476058312652941</c:v>
                      </c:pt>
                      <c:pt idx="691">
                        <c:v>0.91503885998716339</c:v>
                      </c:pt>
                      <c:pt idx="692">
                        <c:v>0.91531594951583339</c:v>
                      </c:pt>
                      <c:pt idx="693">
                        <c:v>0.91559185788919839</c:v>
                      </c:pt>
                      <c:pt idx="694">
                        <c:v>0.91586659124658909</c:v>
                      </c:pt>
                      <c:pt idx="695">
                        <c:v>0.91614015569026042</c:v>
                      </c:pt>
                      <c:pt idx="696">
                        <c:v>0.91641255728564042</c:v>
                      </c:pt>
                      <c:pt idx="697">
                        <c:v>0.91668380206157907</c:v>
                      </c:pt>
                      <c:pt idx="698">
                        <c:v>0.91695389601059407</c:v>
                      </c:pt>
                      <c:pt idx="699">
                        <c:v>0.91722284508911578</c:v>
                      </c:pt>
                      <c:pt idx="700">
                        <c:v>0.91749065521772943</c:v>
                      </c:pt>
                      <c:pt idx="701">
                        <c:v>0.91775733228141654</c:v>
                      </c:pt>
                      <c:pt idx="702">
                        <c:v>0.91802288212979388</c:v>
                      </c:pt>
                      <c:pt idx="703">
                        <c:v>0.91828731057735136</c:v>
                      </c:pt>
                      <c:pt idx="704">
                        <c:v>0.91855062340368754</c:v>
                      </c:pt>
                      <c:pt idx="705">
                        <c:v>0.91881282635374339</c:v>
                      </c:pt>
                      <c:pt idx="706">
                        <c:v>0.91907392513803599</c:v>
                      </c:pt>
                      <c:pt idx="707">
                        <c:v>0.91933392543288772</c:v>
                      </c:pt>
                      <c:pt idx="708">
                        <c:v>0.91959283288065641</c:v>
                      </c:pt>
                      <c:pt idx="709">
                        <c:v>0.91985065308996239</c:v>
                      </c:pt>
                      <c:pt idx="710">
                        <c:v>0.9201073916359146</c:v>
                      </c:pt>
                      <c:pt idx="711">
                        <c:v>0.92036305406033425</c:v>
                      </c:pt>
                      <c:pt idx="712">
                        <c:v>0.9206176458719777</c:v>
                      </c:pt>
                      <c:pt idx="713">
                        <c:v>0.92087117254675788</c:v>
                      </c:pt>
                      <c:pt idx="714">
                        <c:v>0.92112363952796261</c:v>
                      </c:pt>
                      <c:pt idx="715">
                        <c:v>0.92137505222647365</c:v>
                      </c:pt>
                      <c:pt idx="716">
                        <c:v>0.92162541602098158</c:v>
                      </c:pt>
                      <c:pt idx="717">
                        <c:v>0.92187473625820204</c:v>
                      </c:pt>
                      <c:pt idx="718">
                        <c:v>0.9221230182530874</c:v>
                      </c:pt>
                      <c:pt idx="719">
                        <c:v>0.92237026728903926</c:v>
                      </c:pt>
                      <c:pt idx="720">
                        <c:v>0.92261648861811829</c:v>
                      </c:pt>
                      <c:pt idx="721">
                        <c:v>0.92286168746125263</c:v>
                      </c:pt>
                      <c:pt idx="722">
                        <c:v>0.92310586900844549</c:v>
                      </c:pt>
                      <c:pt idx="723">
                        <c:v>0.92334903841897975</c:v>
                      </c:pt>
                      <c:pt idx="724">
                        <c:v>0.9235912008216236</c:v>
                      </c:pt>
                      <c:pt idx="725">
                        <c:v>0.92383236131483137</c:v>
                      </c:pt>
                      <c:pt idx="726">
                        <c:v>0.92407252496694636</c:v>
                      </c:pt>
                      <c:pt idx="727">
                        <c:v>0.92431169681639935</c:v>
                      </c:pt>
                      <c:pt idx="728">
                        <c:v>0.92454988187190779</c:v>
                      </c:pt>
                      <c:pt idx="729">
                        <c:v>0.92478708511267216</c:v>
                      </c:pt>
                      <c:pt idx="730">
                        <c:v>0.92502331148857164</c:v>
                      </c:pt>
                      <c:pt idx="731">
                        <c:v>0.92525856592035827</c:v>
                      </c:pt>
                      <c:pt idx="732">
                        <c:v>0.92549285329984943</c:v>
                      </c:pt>
                      <c:pt idx="733">
                        <c:v>0.92572617849011929</c:v>
                      </c:pt>
                      <c:pt idx="734">
                        <c:v>0.92595854632568864</c:v>
                      </c:pt>
                      <c:pt idx="735">
                        <c:v>0.92618996161271361</c:v>
                      </c:pt>
                      <c:pt idx="736">
                        <c:v>0.92642042912917266</c:v>
                      </c:pt>
                      <c:pt idx="737">
                        <c:v>0.92664995362505298</c:v>
                      </c:pt>
                      <c:pt idx="738">
                        <c:v>0.9268785398225341</c:v>
                      </c:pt>
                      <c:pt idx="739">
                        <c:v>0.92710619241617209</c:v>
                      </c:pt>
                      <c:pt idx="740">
                        <c:v>0.92733291607308077</c:v>
                      </c:pt>
                      <c:pt idx="741">
                        <c:v>0.92755871543311308</c:v>
                      </c:pt>
                      <c:pt idx="742">
                        <c:v>0.92778359510903952</c:v>
                      </c:pt>
                      <c:pt idx="743">
                        <c:v>0.92800755968672677</c:v>
                      </c:pt>
                      <c:pt idx="744">
                        <c:v>0.92823061372531412</c:v>
                      </c:pt>
                      <c:pt idx="745">
                        <c:v>0.92845276175738967</c:v>
                      </c:pt>
                      <c:pt idx="746">
                        <c:v>0.92867400828916336</c:v>
                      </c:pt>
                      <c:pt idx="747">
                        <c:v>0.92889435780064133</c:v>
                      </c:pt>
                      <c:pt idx="748">
                        <c:v>0.92911381474579668</c:v>
                      </c:pt>
                      <c:pt idx="749">
                        <c:v>0.92933238355274062</c:v>
                      </c:pt>
                      <c:pt idx="750">
                        <c:v>0.92955006862389133</c:v>
                      </c:pt>
                      <c:pt idx="751">
                        <c:v>0.92976687433614236</c:v>
                      </c:pt>
                      <c:pt idx="752">
                        <c:v>0.9299828050410297</c:v>
                      </c:pt>
                      <c:pt idx="753">
                        <c:v>0.93019786506489721</c:v>
                      </c:pt>
                      <c:pt idx="754">
                        <c:v>0.93041205870906141</c:v>
                      </c:pt>
                      <c:pt idx="755">
                        <c:v>0.93062539024997448</c:v>
                      </c:pt>
                      <c:pt idx="756">
                        <c:v>0.93083786393938683</c:v>
                      </c:pt>
                      <c:pt idx="757">
                        <c:v>0.93104948400450838</c:v>
                      </c:pt>
                      <c:pt idx="758">
                        <c:v>0.93126025464816764</c:v>
                      </c:pt>
                      <c:pt idx="759">
                        <c:v>0.93147018004897142</c:v>
                      </c:pt>
                      <c:pt idx="760">
                        <c:v>0.93167926436146198</c:v>
                      </c:pt>
                      <c:pt idx="761">
                        <c:v>0.93188751171627338</c:v>
                      </c:pt>
                      <c:pt idx="762">
                        <c:v>0.93209492622028756</c:v>
                      </c:pt>
                      <c:pt idx="763">
                        <c:v>0.93230151195678812</c:v>
                      </c:pt>
                      <c:pt idx="764">
                        <c:v>0.93250727298561353</c:v>
                      </c:pt>
                      <c:pt idx="765">
                        <c:v>0.93271221334330956</c:v>
                      </c:pt>
                      <c:pt idx="766">
                        <c:v>0.93291633704328003</c:v>
                      </c:pt>
                      <c:pt idx="767">
                        <c:v>0.93311964807593728</c:v>
                      </c:pt>
                      <c:pt idx="768">
                        <c:v>0.93332215040885025</c:v>
                      </c:pt>
                      <c:pt idx="769">
                        <c:v>0.93352384798689303</c:v>
                      </c:pt>
                      <c:pt idx="770">
                        <c:v>0.93372474473239153</c:v>
                      </c:pt>
                      <c:pt idx="771">
                        <c:v>0.93392484454526936</c:v>
                      </c:pt>
                      <c:pt idx="772">
                        <c:v>0.93412415130319193</c:v>
                      </c:pt>
                      <c:pt idx="773">
                        <c:v>0.93432266886171089</c:v>
                      </c:pt>
                      <c:pt idx="774">
                        <c:v>0.93452040105440681</c:v>
                      </c:pt>
                      <c:pt idx="775">
                        <c:v>0.93471735169303005</c:v>
                      </c:pt>
                      <c:pt idx="776">
                        <c:v>0.93491352456764254</c:v>
                      </c:pt>
                      <c:pt idx="777">
                        <c:v>0.93510892344675689</c:v>
                      </c:pt>
                      <c:pt idx="778">
                        <c:v>0.93530355207747495</c:v>
                      </c:pt>
                      <c:pt idx="779">
                        <c:v>0.93549741418562593</c:v>
                      </c:pt>
                      <c:pt idx="780">
                        <c:v>0.93569051347590304</c:v>
                      </c:pt>
                      <c:pt idx="781">
                        <c:v>0.93588285363199875</c:v>
                      </c:pt>
                      <c:pt idx="782">
                        <c:v>0.93607443831674098</c:v>
                      </c:pt>
                      <c:pt idx="783">
                        <c:v>0.93626527117222536</c:v>
                      </c:pt>
                      <c:pt idx="784">
                        <c:v>0.9364553558199491</c:v>
                      </c:pt>
                      <c:pt idx="785">
                        <c:v>0.93664469586094312</c:v>
                      </c:pt>
                      <c:pt idx="786">
                        <c:v>0.93683329487590261</c:v>
                      </c:pt>
                      <c:pt idx="787">
                        <c:v>0.93702115642531703</c:v>
                      </c:pt>
                      <c:pt idx="788">
                        <c:v>0.93720828404960044</c:v>
                      </c:pt>
                      <c:pt idx="789">
                        <c:v>0.93739468126921854</c:v>
                      </c:pt>
                      <c:pt idx="790">
                        <c:v>0.9375803515848169</c:v>
                      </c:pt>
                      <c:pt idx="791">
                        <c:v>0.93776529847734724</c:v>
                      </c:pt>
                      <c:pt idx="792">
                        <c:v>0.93794952540819299</c:v>
                      </c:pt>
                      <c:pt idx="793">
                        <c:v>0.9381330358192943</c:v>
                      </c:pt>
                      <c:pt idx="794">
                        <c:v>0.93831583313327149</c:v>
                      </c:pt>
                      <c:pt idx="795">
                        <c:v>0.9384979207535491</c:v>
                      </c:pt>
                      <c:pt idx="796">
                        <c:v>0.93867930206447614</c:v>
                      </c:pt>
                      <c:pt idx="797">
                        <c:v>0.93885998043144969</c:v>
                      </c:pt>
                      <c:pt idx="798">
                        <c:v>0.93903995920103356</c:v>
                      </c:pt>
                      <c:pt idx="799">
                        <c:v>0.93921924170107873</c:v>
                      </c:pt>
                      <c:pt idx="800">
                        <c:v>0.9393978312408422</c:v>
                      </c:pt>
                      <c:pt idx="801">
                        <c:v>0.93957573111110415</c:v>
                      </c:pt>
                      <c:pt idx="802">
                        <c:v>0.93975294458428626</c:v>
                      </c:pt>
                      <c:pt idx="803">
                        <c:v>0.9399294749145668</c:v>
                      </c:pt>
                      <c:pt idx="804">
                        <c:v>0.94010532533799718</c:v>
                      </c:pt>
                      <c:pt idx="805">
                        <c:v>0.94028049907261546</c:v>
                      </c:pt>
                      <c:pt idx="806">
                        <c:v>0.94045499931856158</c:v>
                      </c:pt>
                      <c:pt idx="807">
                        <c:v>0.94062882925818947</c:v>
                      </c:pt>
                      <c:pt idx="808">
                        <c:v>0.94080199205617954</c:v>
                      </c:pt>
                      <c:pt idx="809">
                        <c:v>0.94097449085965046</c:v>
                      </c:pt>
                      <c:pt idx="810">
                        <c:v>0.94114632879826976</c:v>
                      </c:pt>
                      <c:pt idx="811">
                        <c:v>0.94131750898436373</c:v>
                      </c:pt>
                      <c:pt idx="812">
                        <c:v>0.94148803451302676</c:v>
                      </c:pt>
                      <c:pt idx="813">
                        <c:v>0.94165790846222963</c:v>
                      </c:pt>
                      <c:pt idx="814">
                        <c:v>0.94182713389292738</c:v>
                      </c:pt>
                      <c:pt idx="815">
                        <c:v>0.94199571384916614</c:v>
                      </c:pt>
                      <c:pt idx="816">
                        <c:v>0.94216365135818925</c:v>
                      </c:pt>
                      <c:pt idx="817">
                        <c:v>0.9423309494305433</c:v>
                      </c:pt>
                      <c:pt idx="818">
                        <c:v>0.94249761106018171</c:v>
                      </c:pt>
                      <c:pt idx="819">
                        <c:v>0.94266363922457008</c:v>
                      </c:pt>
                      <c:pt idx="820">
                        <c:v>0.94282903688478847</c:v>
                      </c:pt>
                      <c:pt idx="821">
                        <c:v>0.94299380698563451</c:v>
                      </c:pt>
                      <c:pt idx="822">
                        <c:v>0.94315795245572509</c:v>
                      </c:pt>
                      <c:pt idx="823">
                        <c:v>0.94332147620759743</c:v>
                      </c:pt>
                      <c:pt idx="824">
                        <c:v>0.94348438113780986</c:v>
                      </c:pt>
                      <c:pt idx="825">
                        <c:v>0.94364667012704118</c:v>
                      </c:pt>
                      <c:pt idx="826">
                        <c:v>0.94380834604019004</c:v>
                      </c:pt>
                      <c:pt idx="827">
                        <c:v>0.9439694117264732</c:v>
                      </c:pt>
                      <c:pt idx="828">
                        <c:v>0.94412987001952331</c:v>
                      </c:pt>
                      <c:pt idx="829">
                        <c:v>0.94428972373748588</c:v>
                      </c:pt>
                      <c:pt idx="830">
                        <c:v>0.9444489756831157</c:v>
                      </c:pt>
                      <c:pt idx="831">
                        <c:v>0.94460762864387271</c:v>
                      </c:pt>
                      <c:pt idx="832">
                        <c:v>0.94476568539201655</c:v>
                      </c:pt>
                      <c:pt idx="833">
                        <c:v>0.94492314868470162</c:v>
                      </c:pt>
                      <c:pt idx="834">
                        <c:v>0.94508002126407042</c:v>
                      </c:pt>
                      <c:pt idx="835">
                        <c:v>0.94523630585734675</c:v>
                      </c:pt>
                      <c:pt idx="836">
                        <c:v>0.94539200517692779</c:v>
                      </c:pt>
                      <c:pt idx="837">
                        <c:v>0.94554712192047696</c:v>
                      </c:pt>
                      <c:pt idx="838">
                        <c:v>0.94570165877101386</c:v>
                      </c:pt>
                      <c:pt idx="839">
                        <c:v>0.94585561839700594</c:v>
                      </c:pt>
                      <c:pt idx="840">
                        <c:v>0.94600900345245775</c:v>
                      </c:pt>
                      <c:pt idx="841">
                        <c:v>0.94616181657700016</c:v>
                      </c:pt>
                      <c:pt idx="842">
                        <c:v>0.94631406039597998</c:v>
                      </c:pt>
                      <c:pt idx="843">
                        <c:v>0.94646573752054719</c:v>
                      </c:pt>
                      <c:pt idx="844">
                        <c:v>0.94661685054774281</c:v>
                      </c:pt>
                      <c:pt idx="845">
                        <c:v>0.94676740206058574</c:v>
                      </c:pt>
                      <c:pt idx="846">
                        <c:v>0.94691739462815927</c:v>
                      </c:pt>
                      <c:pt idx="847">
                        <c:v>0.94706683080569665</c:v>
                      </c:pt>
                      <c:pt idx="848">
                        <c:v>0.94721571313466602</c:v>
                      </c:pt>
                      <c:pt idx="849">
                        <c:v>0.94736404414285547</c:v>
                      </c:pt>
                      <c:pt idx="850">
                        <c:v>0.94751182634445663</c:v>
                      </c:pt>
                      <c:pt idx="851">
                        <c:v>0.94765906224014818</c:v>
                      </c:pt>
                      <c:pt idx="852">
                        <c:v>0.94780575431717917</c:v>
                      </c:pt>
                      <c:pt idx="853">
                        <c:v>0.94795190504945048</c:v>
                      </c:pt>
                      <c:pt idx="854">
                        <c:v>0.9480975168975968</c:v>
                      </c:pt>
                      <c:pt idx="855">
                        <c:v>0.94824259230906849</c:v>
                      </c:pt>
                      <c:pt idx="856">
                        <c:v>0.94838713371821148</c:v>
                      </c:pt>
                      <c:pt idx="857">
                        <c:v>0.94853114354634716</c:v>
                      </c:pt>
                      <c:pt idx="858">
                        <c:v>0.94867462420185267</c:v>
                      </c:pt>
                      <c:pt idx="859">
                        <c:v>0.94881757808023959</c:v>
                      </c:pt>
                      <c:pt idx="860">
                        <c:v>0.94896000756423193</c:v>
                      </c:pt>
                      <c:pt idx="861">
                        <c:v>0.94910191502384467</c:v>
                      </c:pt>
                      <c:pt idx="862">
                        <c:v>0.94924330281646097</c:v>
                      </c:pt>
                      <c:pt idx="863">
                        <c:v>0.94938417328690872</c:v>
                      </c:pt>
                      <c:pt idx="864">
                        <c:v>0.94952452876753735</c:v>
                      </c:pt>
                      <c:pt idx="865">
                        <c:v>0.94966437157829353</c:v>
                      </c:pt>
                      <c:pt idx="866">
                        <c:v>0.94980370402679615</c:v>
                      </c:pt>
                      <c:pt idx="867">
                        <c:v>0.94994252840841187</c:v>
                      </c:pt>
                      <c:pt idx="868">
                        <c:v>0.95008084700632844</c:v>
                      </c:pt>
                      <c:pt idx="869">
                        <c:v>0.95021866209162953</c:v>
                      </c:pt>
                      <c:pt idx="870">
                        <c:v>0.95035597592336707</c:v>
                      </c:pt>
                      <c:pt idx="871">
                        <c:v>0.95049279074863513</c:v>
                      </c:pt>
                      <c:pt idx="872">
                        <c:v>0.95062910880264107</c:v>
                      </c:pt>
                      <c:pt idx="873">
                        <c:v>0.95076493230877834</c:v>
                      </c:pt>
                      <c:pt idx="874">
                        <c:v>0.95090026347869738</c:v>
                      </c:pt>
                      <c:pt idx="875">
                        <c:v>0.95103510451237661</c:v>
                      </c:pt>
                      <c:pt idx="876">
                        <c:v>0.95116945759819282</c:v>
                      </c:pt>
                      <c:pt idx="877">
                        <c:v>0.95130332491299097</c:v>
                      </c:pt>
                      <c:pt idx="878">
                        <c:v>0.95143670862215379</c:v>
                      </c:pt>
                      <c:pt idx="879">
                        <c:v>0.95156961087967096</c:v>
                      </c:pt>
                      <c:pt idx="880">
                        <c:v>0.95170203382820706</c:v>
                      </c:pt>
                      <c:pt idx="881">
                        <c:v>0.95183397959917038</c:v>
                      </c:pt>
                      <c:pt idx="882">
                        <c:v>0.95196545031278001</c:v>
                      </c:pt>
                      <c:pt idx="883">
                        <c:v>0.95209644807813298</c:v>
                      </c:pt>
                      <c:pt idx="884">
                        <c:v>0.95222697499327147</c:v>
                      </c:pt>
                      <c:pt idx="885">
                        <c:v>0.95235703314524844</c:v>
                      </c:pt>
                      <c:pt idx="886">
                        <c:v>0.95248662461019418</c:v>
                      </c:pt>
                      <c:pt idx="887">
                        <c:v>0.95261575145338084</c:v>
                      </c:pt>
                      <c:pt idx="888">
                        <c:v>0.95274441572928803</c:v>
                      </c:pt>
                      <c:pt idx="889">
                        <c:v>0.95287261948166724</c:v>
                      </c:pt>
                      <c:pt idx="890">
                        <c:v>0.95300036474360561</c:v>
                      </c:pt>
                      <c:pt idx="891">
                        <c:v>0.9531276535375901</c:v>
                      </c:pt>
                      <c:pt idx="892">
                        <c:v>0.9532544878755701</c:v>
                      </c:pt>
                      <c:pt idx="893">
                        <c:v>0.95338086975902081</c:v>
                      </c:pt>
                      <c:pt idx="894">
                        <c:v>0.95350680117900533</c:v>
                      </c:pt>
                      <c:pt idx="895">
                        <c:v>0.95363228411623657</c:v>
                      </c:pt>
                      <c:pt idx="896">
                        <c:v>0.95375732054113938</c:v>
                      </c:pt>
                      <c:pt idx="897">
                        <c:v>0.95388191241391085</c:v>
                      </c:pt>
                      <c:pt idx="898">
                        <c:v>0.9540060616845818</c:v>
                      </c:pt>
                      <c:pt idx="899">
                        <c:v>0.95412977029307688</c:v>
                      </c:pt>
                      <c:pt idx="900">
                        <c:v>0.95425304016927426</c:v>
                      </c:pt>
                      <c:pt idx="901">
                        <c:v>0.95437587323306561</c:v>
                      </c:pt>
                      <c:pt idx="902">
                        <c:v>0.95449827139441523</c:v>
                      </c:pt>
                      <c:pt idx="903">
                        <c:v>0.95462023655341832</c:v>
                      </c:pt>
                      <c:pt idx="904">
                        <c:v>0.95474177060036003</c:v>
                      </c:pt>
                      <c:pt idx="905">
                        <c:v>0.95486287541577319</c:v>
                      </c:pt>
                      <c:pt idx="906">
                        <c:v>0.95498355287049574</c:v>
                      </c:pt>
                      <c:pt idx="907">
                        <c:v>0.95510380482572799</c:v>
                      </c:pt>
                      <c:pt idx="908">
                        <c:v>0.95522363313308989</c:v>
                      </c:pt>
                      <c:pt idx="909">
                        <c:v>0.95534303963467726</c:v>
                      </c:pt>
                      <c:pt idx="910">
                        <c:v>0.95546202616311771</c:v>
                      </c:pt>
                      <c:pt idx="911">
                        <c:v>0.95558059454162647</c:v>
                      </c:pt>
                      <c:pt idx="912">
                        <c:v>0.95569874658406229</c:v>
                      </c:pt>
                      <c:pt idx="913">
                        <c:v>0.95581648409498143</c:v>
                      </c:pt>
                      <c:pt idx="914">
                        <c:v>0.95593380886969337</c:v>
                      </c:pt>
                      <c:pt idx="915">
                        <c:v>0.95605072269431446</c:v>
                      </c:pt>
                      <c:pt idx="916">
                        <c:v>0.95616722734582216</c:v>
                      </c:pt>
                      <c:pt idx="917">
                        <c:v>0.95628332459210807</c:v>
                      </c:pt>
                      <c:pt idx="918">
                        <c:v>0.95639901619203227</c:v>
                      </c:pt>
                      <c:pt idx="919">
                        <c:v>0.95651430389547487</c:v>
                      </c:pt>
                      <c:pt idx="920">
                        <c:v>0.9566291894433897</c:v>
                      </c:pt>
                      <c:pt idx="921">
                        <c:v>0.9567436745678557</c:v>
                      </c:pt>
                      <c:pt idx="922">
                        <c:v>0.95685776099212927</c:v>
                      </c:pt>
                      <c:pt idx="923">
                        <c:v>0.95697145043069543</c:v>
                      </c:pt>
                      <c:pt idx="924">
                        <c:v>0.95708474458931925</c:v>
                      </c:pt>
                      <c:pt idx="925">
                        <c:v>0.95719764516509664</c:v>
                      </c:pt>
                      <c:pt idx="926">
                        <c:v>0.95731015384650475</c:v>
                      </c:pt>
                      <c:pt idx="927">
                        <c:v>0.95742227231345245</c:v>
                      </c:pt>
                      <c:pt idx="928">
                        <c:v>0.95753400223732954</c:v>
                      </c:pt>
                      <c:pt idx="929">
                        <c:v>0.95764534528105716</c:v>
                      </c:pt>
                      <c:pt idx="930">
                        <c:v>0.95775630309913651</c:v>
                      </c:pt>
                      <c:pt idx="931">
                        <c:v>0.95786687733769749</c:v>
                      </c:pt>
                      <c:pt idx="932">
                        <c:v>0.95797706963454765</c:v>
                      </c:pt>
                      <c:pt idx="933">
                        <c:v>0.95808688161922062</c:v>
                      </c:pt>
                      <c:pt idx="934">
                        <c:v>0.95819631491302371</c:v>
                      </c:pt>
                      <c:pt idx="935">
                        <c:v>0.95830537112908543</c:v>
                      </c:pt>
                      <c:pt idx="936">
                        <c:v>0.95841405187240336</c:v>
                      </c:pt>
                      <c:pt idx="937">
                        <c:v>0.95852235873989033</c:v>
                      </c:pt>
                      <c:pt idx="938">
                        <c:v>0.95863029332042227</c:v>
                      </c:pt>
                      <c:pt idx="939">
                        <c:v>0.95873785719488358</c:v>
                      </c:pt>
                      <c:pt idx="940">
                        <c:v>0.95884505193621372</c:v>
                      </c:pt>
                      <c:pt idx="941">
                        <c:v>0.95895187910945301</c:v>
                      </c:pt>
                      <c:pt idx="942">
                        <c:v>0.95905834027178805</c:v>
                      </c:pt>
                      <c:pt idx="943">
                        <c:v>0.9591644369725969</c:v>
                      </c:pt>
                      <c:pt idx="944">
                        <c:v>0.95927017075349441</c:v>
                      </c:pt>
                      <c:pt idx="945">
                        <c:v>0.95937554314837625</c:v>
                      </c:pt>
                      <c:pt idx="946">
                        <c:v>0.95948055568346369</c:v>
                      </c:pt>
                      <c:pt idx="947">
                        <c:v>0.95958520987734763</c:v>
                      </c:pt>
                      <c:pt idx="948">
                        <c:v>0.95968950724103208</c:v>
                      </c:pt>
                      <c:pt idx="949">
                        <c:v>0.95979344927797827</c:v>
                      </c:pt>
                      <c:pt idx="950">
                        <c:v>0.95989703748414701</c:v>
                      </c:pt>
                      <c:pt idx="951">
                        <c:v>0.96000027334804261</c:v>
                      </c:pt>
                      <c:pt idx="952">
                        <c:v>0.96010315835075488</c:v>
                      </c:pt>
                      <c:pt idx="953">
                        <c:v>0.96020569396600175</c:v>
                      </c:pt>
                      <c:pt idx="954">
                        <c:v>0.96030788166017123</c:v>
                      </c:pt>
                      <c:pt idx="955">
                        <c:v>0.96040972289236359</c:v>
                      </c:pt>
                      <c:pt idx="956">
                        <c:v>0.96051121911443293</c:v>
                      </c:pt>
                      <c:pt idx="957">
                        <c:v>0.96061237177102776</c:v>
                      </c:pt>
                      <c:pt idx="958">
                        <c:v>0.96071318229963332</c:v>
                      </c:pt>
                      <c:pt idx="959">
                        <c:v>0.96081365213061143</c:v>
                      </c:pt>
                      <c:pt idx="960">
                        <c:v>0.96091378268724126</c:v>
                      </c:pt>
                      <c:pt idx="961">
                        <c:v>0.9610135753857596</c:v>
                      </c:pt>
                      <c:pt idx="962">
                        <c:v>0.96111303163540129</c:v>
                      </c:pt>
                      <c:pt idx="963">
                        <c:v>0.96121215283843808</c:v>
                      </c:pt>
                      <c:pt idx="964">
                        <c:v>0.96131094039021936</c:v>
                      </c:pt>
                      <c:pt idx="965">
                        <c:v>0.96140939567921002</c:v>
                      </c:pt>
                      <c:pt idx="966">
                        <c:v>0.96150752008703089</c:v>
                      </c:pt>
                      <c:pt idx="967">
                        <c:v>0.96160531498849655</c:v>
                      </c:pt>
                      <c:pt idx="968">
                        <c:v>0.96170278175165391</c:v>
                      </c:pt>
                      <c:pt idx="969">
                        <c:v>0.96179992173782103</c:v>
                      </c:pt>
                      <c:pt idx="970">
                        <c:v>0.96189673630162464</c:v>
                      </c:pt>
                      <c:pt idx="971">
                        <c:v>0.96199322679103816</c:v>
                      </c:pt>
                      <c:pt idx="972">
                        <c:v>0.96208939454741915</c:v>
                      </c:pt>
                      <c:pt idx="973">
                        <c:v>0.96218524090554669</c:v>
                      </c:pt>
                      <c:pt idx="974">
                        <c:v>0.9622807671936584</c:v>
                      </c:pt>
                      <c:pt idx="975">
                        <c:v>0.96237597473348746</c:v>
                      </c:pt>
                      <c:pt idx="976">
                        <c:v>0.96247086484029898</c:v>
                      </c:pt>
                      <c:pt idx="977">
                        <c:v>0.96256543882292656</c:v>
                      </c:pt>
                      <c:pt idx="978">
                        <c:v>0.96265969798380802</c:v>
                      </c:pt>
                      <c:pt idx="979">
                        <c:v>0.96275364361902227</c:v>
                      </c:pt>
                      <c:pt idx="980">
                        <c:v>0.96284727701832384</c:v>
                      </c:pt>
                      <c:pt idx="981">
                        <c:v>0.96294059946517907</c:v>
                      </c:pt>
                      <c:pt idx="982">
                        <c:v>0.96303361223680151</c:v>
                      </c:pt>
                      <c:pt idx="983">
                        <c:v>0.96312631660418591</c:v>
                      </c:pt>
                      <c:pt idx="984">
                        <c:v>0.96321871383214464</c:v>
                      </c:pt>
                      <c:pt idx="985">
                        <c:v>0.96331080517934076</c:v>
                      </c:pt>
                      <c:pt idx="986">
                        <c:v>0.96340259189832311</c:v>
                      </c:pt>
                      <c:pt idx="987">
                        <c:v>0.9634940752355603</c:v>
                      </c:pt>
                      <c:pt idx="988">
                        <c:v>0.96358525643147486</c:v>
                      </c:pt>
                      <c:pt idx="989">
                        <c:v>0.96367613672047692</c:v>
                      </c:pt>
                      <c:pt idx="990">
                        <c:v>0.96376671733099739</c:v>
                      </c:pt>
                      <c:pt idx="991">
                        <c:v>0.9638569994855215</c:v>
                      </c:pt>
                      <c:pt idx="992">
                        <c:v>0.9639469844006221</c:v>
                      </c:pt>
                      <c:pt idx="993">
                        <c:v>0.96403667328699183</c:v>
                      </c:pt>
                      <c:pt idx="994">
                        <c:v>0.96412606734947714</c:v>
                      </c:pt>
                      <c:pt idx="995">
                        <c:v>0.96421516778710903</c:v>
                      </c:pt>
                    </c:numCache>
                  </c:numRef>
                </c:yVal>
                <c:smooth val="1"/>
                <c:extLst>
                  <c:ext xmlns:c16="http://schemas.microsoft.com/office/drawing/2014/chart" uri="{C3380CC4-5D6E-409C-BE32-E72D297353CC}">
                    <c16:uniqueId val="{00000008-AB88-4C0A-94B6-EBDF40A7C810}"/>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'Miles Required &amp; Test Exposure'!$B$51</c15:sqref>
                        </c15:formulaRef>
                      </c:ext>
                    </c:extLst>
                    <c:strCache>
                      <c:ptCount val="1"/>
                      <c:pt idx="0">
                        <c:v>193-hour test, 3 failures permitted</c:v>
                      </c:pt>
                    </c:strCache>
                  </c:strRef>
                </c:tx>
                <c:marker>
                  <c:symbol val="none"/>
                </c:marker>
                <c:xVal>
                  <c:numRef>
                    <c:extLst xmlns:c15="http://schemas.microsoft.com/office/drawing/2012/chart">
                      <c:ext xmlns:c15="http://schemas.microsoft.com/office/drawing/2012/chart" uri="{02D57815-91ED-43cb-92C2-25804820EDAC}">
                        <c15:formulaRef>
                          <c15:sqref>'Miles Required &amp; Test Exposure'!$AM$14:$AM$10006</c15:sqref>
                        </c15:formulaRef>
                      </c:ext>
                    </c:extLst>
                    <c:numCache>
                      <c:formatCode>General</c:formatCode>
                      <c:ptCount val="9993"/>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xmlns:c15="http://schemas.microsoft.com/office/drawing/2012/chart">
                      <c:ext xmlns:c15="http://schemas.microsoft.com/office/drawing/2012/chart" uri="{02D57815-91ED-43cb-92C2-25804820EDAC}">
                        <c15:formulaRef>
                          <c15:sqref>'Miles Required &amp; Test Exposure'!$J$14:$J$10006</c15:sqref>
                        </c15:formulaRef>
                      </c:ext>
                    </c:extLst>
                    <c:numCache>
                      <c:formatCode>General</c:formatCode>
                      <c:ptCount val="9993"/>
                      <c:pt idx="0">
                        <c:v>1.7992024859187712E-78</c:v>
                      </c:pt>
                      <c:pt idx="1">
                        <c:v>3.607653585046619E-64</c:v>
                      </c:pt>
                      <c:pt idx="2">
                        <c:v>3.9443061104774346E-54</c:v>
                      </c:pt>
                      <c:pt idx="3">
                        <c:v>1.0556009262157616E-46</c:v>
                      </c:pt>
                      <c:pt idx="4">
                        <c:v>5.4542031444591517E-41</c:v>
                      </c:pt>
                      <c:pt idx="5">
                        <c:v>1.8385512193156131E-36</c:v>
                      </c:pt>
                      <c:pt idx="6">
                        <c:v>8.6821015952958794E-33</c:v>
                      </c:pt>
                      <c:pt idx="7">
                        <c:v>9.5051102625238237E-30</c:v>
                      </c:pt>
                      <c:pt idx="8">
                        <c:v>3.4080975992774787E-27</c:v>
                      </c:pt>
                      <c:pt idx="9">
                        <c:v>5.1121161398937443E-25</c:v>
                      </c:pt>
                      <c:pt idx="10">
                        <c:v>3.8339069817787302E-23</c:v>
                      </c:pt>
                      <c:pt idx="11">
                        <c:v>1.641881798789988E-21</c:v>
                      </c:pt>
                      <c:pt idx="12">
                        <c:v>4.442107998079974E-20</c:v>
                      </c:pt>
                      <c:pt idx="13">
                        <c:v>8.2101184807374551E-19</c:v>
                      </c:pt>
                      <c:pt idx="14">
                        <c:v>1.1023456091006622E-17</c:v>
                      </c:pt>
                      <c:pt idx="15">
                        <c:v>1.1291772606500066E-16</c:v>
                      </c:pt>
                      <c:pt idx="16">
                        <c:v>9.1798124943728358E-16</c:v>
                      </c:pt>
                      <c:pt idx="17">
                        <c:v>6.1166839273942101E-15</c:v>
                      </c:pt>
                      <c:pt idx="18">
                        <c:v>3.4302191015195083E-14</c:v>
                      </c:pt>
                      <c:pt idx="19">
                        <c:v>1.6550669623320756E-13</c:v>
                      </c:pt>
                      <c:pt idx="20">
                        <c:v>6.9985407938135904E-13</c:v>
                      </c:pt>
                      <c:pt idx="21">
                        <c:v>2.6342480347177793E-12</c:v>
                      </c:pt>
                      <c:pt idx="22">
                        <c:v>8.9434566347064907E-12</c:v>
                      </c:pt>
                      <c:pt idx="23">
                        <c:v>2.7698941980621328E-11</c:v>
                      </c:pt>
                      <c:pt idx="24">
                        <c:v>7.90227129856746E-11</c:v>
                      </c:pt>
                      <c:pt idx="25">
                        <c:v>2.0942189399299017E-10</c:v>
                      </c:pt>
                      <c:pt idx="26">
                        <c:v>5.1933285423805696E-10</c:v>
                      </c:pt>
                      <c:pt idx="27">
                        <c:v>1.2128096426854139E-9</c:v>
                      </c:pt>
                      <c:pt idx="28">
                        <c:v>2.6822008144056423E-9</c:v>
                      </c:pt>
                      <c:pt idx="29">
                        <c:v>5.6452121172790238E-9</c:v>
                      </c:pt>
                      <c:pt idx="30">
                        <c:v>1.1356640383856947E-8</c:v>
                      </c:pt>
                      <c:pt idx="31">
                        <c:v>2.1921844517835428E-8</c:v>
                      </c:pt>
                      <c:pt idx="32">
                        <c:v>4.0743162860157817E-8</c:v>
                      </c:pt>
                      <c:pt idx="33">
                        <c:v>7.3133437824727348E-8</c:v>
                      </c:pt>
                      <c:pt idx="34">
                        <c:v>1.2713205979186781E-7</c:v>
                      </c:pt>
                      <c:pt idx="35">
                        <c:v>2.1455809621623095E-7</c:v>
                      </c:pt>
                      <c:pt idx="36">
                        <c:v>3.5233189544588812E-7</c:v>
                      </c:pt>
                      <c:pt idx="37">
                        <c:v>5.6409100741924607E-7</c:v>
                      </c:pt>
                      <c:pt idx="38">
                        <c:v>8.821185029893747E-7</c:v>
                      </c:pt>
                      <c:pt idx="39">
                        <c:v>1.3495921388593546E-6</c:v>
                      </c:pt>
                      <c:pt idx="40">
                        <c:v>2.0231517903327884E-6</c:v>
                      </c:pt>
                      <c:pt idx="41">
                        <c:v>2.9757707420696849E-6</c:v>
                      </c:pt>
                      <c:pt idx="42">
                        <c:v>4.299904416819086E-6</c:v>
                      </c:pt>
                      <c:pt idx="43">
                        <c:v>6.1108785579181264E-6</c:v>
                      </c:pt>
                      <c:pt idx="44">
                        <c:v>8.5504683377014106E-6</c:v>
                      </c:pt>
                      <c:pt idx="45">
                        <c:v>1.1790610830076148E-5</c:v>
                      </c:pt>
                      <c:pt idx="46">
                        <c:v>1.6037186140910613E-5</c:v>
                      </c:pt>
                      <c:pt idx="47">
                        <c:v>2.1533797491343384E-5</c:v>
                      </c:pt>
                      <c:pt idx="48">
                        <c:v>2.856547782813943E-5</c:v>
                      </c:pt>
                      <c:pt idx="49">
                        <c:v>3.7462250104299211E-5</c:v>
                      </c:pt>
                      <c:pt idx="50">
                        <c:v>4.860247013882962E-5</c:v>
                      </c:pt>
                      <c:pt idx="51">
                        <c:v>6.2415884745212902E-5</c:v>
                      </c:pt>
                      <c:pt idx="52">
                        <c:v>7.9386343363812374E-5</c:v>
                      </c:pt>
                      <c:pt idx="53">
                        <c:v>1.0005410844712247E-4</c:v>
                      </c:pt>
                      <c:pt idx="54">
                        <c:v>1.2501771800405416E-4</c:v>
                      </c:pt>
                      <c:pt idx="55">
                        <c:v>1.5493536267694919E-4</c:v>
                      </c:pt>
                      <c:pt idx="56">
                        <c:v>1.9052574917596994E-4</c:v>
                      </c:pt>
                      <c:pt idx="57">
                        <c:v>2.3256843152233905E-4</c:v>
                      </c:pt>
                      <c:pt idx="58">
                        <c:v>2.8190360107590234E-4</c:v>
                      </c:pt>
                      <c:pt idx="59">
                        <c:v>3.3943133550041153E-4</c:v>
                      </c:pt>
                      <c:pt idx="60">
                        <c:v>4.0611031544786488E-4</c:v>
                      </c:pt>
                      <c:pt idx="61">
                        <c:v>4.8295602565829725E-4</c:v>
                      </c:pt>
                      <c:pt idx="62">
                        <c:v>5.7103846425108837E-4</c:v>
                      </c:pt>
                      <c:pt idx="63">
                        <c:v>6.7147939014441048E-4</c:v>
                      </c:pt>
                      <c:pt idx="64">
                        <c:v>7.8544914373244491E-4</c:v>
                      </c:pt>
                      <c:pt idx="65">
                        <c:v>9.1416308015882495E-4</c:v>
                      </c:pt>
                      <c:pt idx="66">
                        <c:v>1.0588776577600436E-3</c:v>
                      </c:pt>
                      <c:pt idx="67">
                        <c:v>1.2208862265476537E-3</c:v>
                      </c:pt>
                      <c:pt idx="68">
                        <c:v>1.4015145630049276E-3</c:v>
                      </c:pt>
                      <c:pt idx="69">
                        <c:v>1.6021161980578954E-3</c:v>
                      </c:pt>
                      <c:pt idx="70">
                        <c:v>1.8240675849184229E-3</c:v>
                      </c:pt>
                      <c:pt idx="71">
                        <c:v>2.068763152670591E-3</c:v>
                      </c:pt>
                      <c:pt idx="72">
                        <c:v>2.3376102900669795E-3</c:v>
                      </c:pt>
                      <c:pt idx="73">
                        <c:v>2.6320243021050911E-3</c:v>
                      </c:pt>
                      <c:pt idx="74">
                        <c:v>2.9534233796511865E-3</c:v>
                      </c:pt>
                      <c:pt idx="75">
                        <c:v>3.3032236197509542E-3</c:v>
                      </c:pt>
                      <c:pt idx="76">
                        <c:v>3.6828341313910338E-3</c:v>
                      </c:pt>
                      <c:pt idx="77">
                        <c:v>4.0936522584237162E-3</c:v>
                      </c:pt>
                      <c:pt idx="78">
                        <c:v>4.5370589482047015E-3</c:v>
                      </c:pt>
                      <c:pt idx="79">
                        <c:v>5.0144142912786028E-3</c:v>
                      </c:pt>
                      <c:pt idx="80">
                        <c:v>5.5270532542309502E-3</c:v>
                      </c:pt>
                      <c:pt idx="81">
                        <c:v>6.0762816246531202E-3</c:v>
                      </c:pt>
                      <c:pt idx="82">
                        <c:v>6.6633721840760642E-3</c:v>
                      </c:pt>
                      <c:pt idx="83">
                        <c:v>7.289561121751359E-3</c:v>
                      </c:pt>
                      <c:pt idx="84">
                        <c:v>7.9560446993199377E-3</c:v>
                      </c:pt>
                      <c:pt idx="85">
                        <c:v>8.6639761737293316E-3</c:v>
                      </c:pt>
                      <c:pt idx="86">
                        <c:v>9.4144629832549013E-3</c:v>
                      </c:pt>
                      <c:pt idx="87">
                        <c:v>1.0208564199159671E-2</c:v>
                      </c:pt>
                      <c:pt idx="88">
                        <c:v>1.1047288243397206E-2</c:v>
                      </c:pt>
                      <c:pt idx="89">
                        <c:v>1.1931590870825815E-2</c:v>
                      </c:pt>
                      <c:pt idx="90">
                        <c:v>1.2862373412659479E-2</c:v>
                      </c:pt>
                      <c:pt idx="91">
                        <c:v>1.3840481276329579E-2</c:v>
                      </c:pt>
                      <c:pt idx="92">
                        <c:v>1.4866702695565585E-2</c:v>
                      </c:pt>
                      <c:pt idx="93">
                        <c:v>1.5941767723317034E-2</c:v>
                      </c:pt>
                      <c:pt idx="94">
                        <c:v>1.7066347459124671E-2</c:v>
                      </c:pt>
                      <c:pt idx="95">
                        <c:v>1.8241053501696164E-2</c:v>
                      </c:pt>
                      <c:pt idx="96">
                        <c:v>1.9466437616743361E-2</c:v>
                      </c:pt>
                      <c:pt idx="97">
                        <c:v>2.0742991609580201E-2</c:v>
                      </c:pt>
                      <c:pt idx="98">
                        <c:v>2.2071147391555766E-2</c:v>
                      </c:pt>
                      <c:pt idx="99">
                        <c:v>2.3451277229092463E-2</c:v>
                      </c:pt>
                      <c:pt idx="100">
                        <c:v>2.4883694163905654E-2</c:v>
                      </c:pt>
                      <c:pt idx="101">
                        <c:v>2.6368652592886364E-2</c:v>
                      </c:pt>
                      <c:pt idx="102">
                        <c:v>2.7906348996124725E-2</c:v>
                      </c:pt>
                      <c:pt idx="103">
                        <c:v>2.9496922801626121E-2</c:v>
                      </c:pt>
                      <c:pt idx="104">
                        <c:v>3.1140457375417912E-2</c:v>
                      </c:pt>
                      <c:pt idx="105">
                        <c:v>3.2836981125950682E-2</c:v>
                      </c:pt>
                      <c:pt idx="106">
                        <c:v>3.4586468711957592E-2</c:v>
                      </c:pt>
                      <c:pt idx="107">
                        <c:v>3.6388842343240475E-2</c:v>
                      </c:pt>
                      <c:pt idx="108">
                        <c:v>3.8243973164192722E-2</c:v>
                      </c:pt>
                      <c:pt idx="109">
                        <c:v>4.0151682710242935E-2</c:v>
                      </c:pt>
                      <c:pt idx="110">
                        <c:v>4.2111744427801863E-2</c:v>
                      </c:pt>
                      <c:pt idx="111">
                        <c:v>4.4123885248711407E-2</c:v>
                      </c:pt>
                      <c:pt idx="112">
                        <c:v>4.6187787210627274E-2</c:v>
                      </c:pt>
                      <c:pt idx="113">
                        <c:v>4.8303089115207108E-2</c:v>
                      </c:pt>
                      <c:pt idx="114">
                        <c:v>5.0469388216422752E-2</c:v>
                      </c:pt>
                      <c:pt idx="115">
                        <c:v>5.2686241931762891E-2</c:v>
                      </c:pt>
                      <c:pt idx="116">
                        <c:v>5.4953169569540113E-2</c:v>
                      </c:pt>
                      <c:pt idx="117">
                        <c:v>5.7269654065957791E-2</c:v>
                      </c:pt>
                      <c:pt idx="118">
                        <c:v>5.9635143726028378E-2</c:v>
                      </c:pt>
                      <c:pt idx="119">
                        <c:v>6.2049053962861686E-2</c:v>
                      </c:pt>
                      <c:pt idx="120">
                        <c:v>6.4510769030257153E-2</c:v>
                      </c:pt>
                      <c:pt idx="121">
                        <c:v>6.7019643743940177E-2</c:v>
                      </c:pt>
                      <c:pt idx="122">
                        <c:v>6.9575005187170483E-2</c:v>
                      </c:pt>
                      <c:pt idx="123">
                        <c:v>7.2176154396830491E-2</c:v>
                      </c:pt>
                      <c:pt idx="124">
                        <c:v>7.4822368026460251E-2</c:v>
                      </c:pt>
                      <c:pt idx="125">
                        <c:v>7.751289998305369E-2</c:v>
                      </c:pt>
                      <c:pt idx="126">
                        <c:v>8.0246983034759495E-2</c:v>
                      </c:pt>
                      <c:pt idx="127">
                        <c:v>8.3023830386944844E-2</c:v>
                      </c:pt>
                      <c:pt idx="128">
                        <c:v>8.5842637224377044E-2</c:v>
                      </c:pt>
                      <c:pt idx="129">
                        <c:v>8.8702582217559334E-2</c:v>
                      </c:pt>
                      <c:pt idx="130">
                        <c:v>9.1602828991523888E-2</c:v>
                      </c:pt>
                      <c:pt idx="131">
                        <c:v>9.4542527555631334E-2</c:v>
                      </c:pt>
                      <c:pt idx="132">
                        <c:v>9.7520815693163052E-2</c:v>
                      </c:pt>
                      <c:pt idx="133">
                        <c:v>0.1005368203097084</c:v>
                      </c:pt>
                      <c:pt idx="134">
                        <c:v>0.10358965873955457</c:v>
                      </c:pt>
                      <c:pt idx="135">
                        <c:v>0.1066784400094741</c:v>
                      </c:pt>
                      <c:pt idx="136">
                        <c:v>0.10980226605948208</c:v>
                      </c:pt>
                      <c:pt idx="137">
                        <c:v>0.112960232920296</c:v>
                      </c:pt>
                      <c:pt idx="138">
                        <c:v>0.11615143184738137</c:v>
                      </c:pt>
                      <c:pt idx="139">
                        <c:v>0.11937495041160223</c:v>
                      </c:pt>
                      <c:pt idx="140">
                        <c:v>0.12262987354662037</c:v>
                      </c:pt>
                      <c:pt idx="141">
                        <c:v>0.12591528455330456</c:v>
                      </c:pt>
                      <c:pt idx="142">
                        <c:v>0.12923026606150892</c:v>
                      </c:pt>
                      <c:pt idx="143">
                        <c:v>0.13257390094967897</c:v>
                      </c:pt>
                      <c:pt idx="144">
                        <c:v>0.13594527322282388</c:v>
                      </c:pt>
                      <c:pt idx="145">
                        <c:v>0.1393434688494706</c:v>
                      </c:pt>
                      <c:pt idx="146">
                        <c:v>0.14276757655828126</c:v>
                      </c:pt>
                      <c:pt idx="147">
                        <c:v>0.14621668859507569</c:v>
                      </c:pt>
                      <c:pt idx="148">
                        <c:v>0.14968990144104977</c:v>
                      </c:pt>
                      <c:pt idx="149">
                        <c:v>0.15318631649302886</c:v>
                      </c:pt>
                      <c:pt idx="150">
                        <c:v>0.15670504070662966</c:v>
                      </c:pt>
                      <c:pt idx="151">
                        <c:v>0.16024518720323985</c:v>
                      </c:pt>
                      <c:pt idx="152">
                        <c:v>0.16380587584174844</c:v>
                      </c:pt>
                      <c:pt idx="153">
                        <c:v>0.16738623375598508</c:v>
                      </c:pt>
                      <c:pt idx="154">
                        <c:v>0.17098539585883898</c:v>
                      </c:pt>
                      <c:pt idx="155">
                        <c:v>0.17460250531404539</c:v>
                      </c:pt>
                      <c:pt idx="156">
                        <c:v>0.17823671397663313</c:v>
                      </c:pt>
                      <c:pt idx="157">
                        <c:v>0.1818871828030319</c:v>
                      </c:pt>
                      <c:pt idx="158">
                        <c:v>0.185553082231842</c:v>
                      </c:pt>
                      <c:pt idx="159">
                        <c:v>0.18923359253626346</c:v>
                      </c:pt>
                      <c:pt idx="160">
                        <c:v>0.19292790414918304</c:v>
                      </c:pt>
                      <c:pt idx="161">
                        <c:v>0.19663521796190433</c:v>
                      </c:pt>
                      <c:pt idx="162">
                        <c:v>0.20035474559750391</c:v>
                      </c:pt>
                      <c:pt idx="163">
                        <c:v>0.20408570965977918</c:v>
                      </c:pt>
                      <c:pt idx="164">
                        <c:v>0.20782734395874614</c:v>
                      </c:pt>
                      <c:pt idx="165">
                        <c:v>0.21157889371362826</c:v>
                      </c:pt>
                      <c:pt idx="166">
                        <c:v>0.21533961573426097</c:v>
                      </c:pt>
                      <c:pt idx="167">
                        <c:v>0.21910877858182257</c:v>
                      </c:pt>
                      <c:pt idx="168">
                        <c:v>0.2228856627097805</c:v>
                      </c:pt>
                      <c:pt idx="169">
                        <c:v>0.22666956058592749</c:v>
                      </c:pt>
                      <c:pt idx="170">
                        <c:v>0.23045977679635654</c:v>
                      </c:pt>
                      <c:pt idx="171">
                        <c:v>0.23425562813220902</c:v>
                      </c:pt>
                      <c:pt idx="172">
                        <c:v>0.23805644366000583</c:v>
                      </c:pt>
                      <c:pt idx="173">
                        <c:v>0.24186156477635185</c:v>
                      </c:pt>
                      <c:pt idx="174">
                        <c:v>0.24567034524778047</c:v>
                      </c:pt>
                      <c:pt idx="175">
                        <c:v>0.24948215123648573</c:v>
                      </c:pt>
                      <c:pt idx="176">
                        <c:v>0.25329636131266653</c:v>
                      </c:pt>
                      <c:pt idx="177">
                        <c:v>0.25711236645418295</c:v>
                      </c:pt>
                      <c:pt idx="178">
                        <c:v>0.26092957003420736</c:v>
                      </c:pt>
                      <c:pt idx="179">
                        <c:v>0.26474738779752754</c:v>
                      </c:pt>
                      <c:pt idx="180">
                        <c:v>0.26856524782613767</c:v>
                      </c:pt>
                      <c:pt idx="181">
                        <c:v>0.27238259049473285</c:v>
                      </c:pt>
                      <c:pt idx="182">
                        <c:v>0.27619886841670077</c:v>
                      </c:pt>
                      <c:pt idx="183">
                        <c:v>0.28001354638118087</c:v>
                      </c:pt>
                      <c:pt idx="184">
                        <c:v>0.28382610128174479</c:v>
                      </c:pt>
                      <c:pt idx="185">
                        <c:v>0.28763602203722777</c:v>
                      </c:pt>
                      <c:pt idx="186">
                        <c:v>0.29144280950522022</c:v>
                      </c:pt>
                      <c:pt idx="187">
                        <c:v>0.29524597638871403</c:v>
                      </c:pt>
                      <c:pt idx="188">
                        <c:v>0.29904504713637148</c:v>
                      </c:pt>
                      <c:pt idx="189">
                        <c:v>0.30283955783687017</c:v>
                      </c:pt>
                      <c:pt idx="190">
                        <c:v>0.30662905610776053</c:v>
                      </c:pt>
                      <c:pt idx="191">
                        <c:v>0.31041310097924735</c:v>
                      </c:pt>
                      <c:pt idx="192">
                        <c:v>0.31419126277329767</c:v>
                      </c:pt>
                      <c:pt idx="193">
                        <c:v>0.31796312297845453</c:v>
                      </c:pt>
                      <c:pt idx="194">
                        <c:v>0.32172827412071897</c:v>
                      </c:pt>
                      <c:pt idx="195">
                        <c:v>0.32548631963085334</c:v>
                      </c:pt>
                      <c:pt idx="196">
                        <c:v>0.32923687370843335</c:v>
                      </c:pt>
                      <c:pt idx="197">
                        <c:v>0.33297956118296845</c:v>
                      </c:pt>
                      <c:pt idx="198">
                        <c:v>0.33671401737239259</c:v>
                      </c:pt>
                      <c:pt idx="199">
                        <c:v>0.34043988793921365</c:v>
                      </c:pt>
                      <c:pt idx="200">
                        <c:v>0.34415682874459391</c:v>
                      </c:pt>
                      <c:pt idx="201">
                        <c:v>0.34786450570062394</c:v>
                      </c:pt>
                      <c:pt idx="202">
                        <c:v>0.35156259462103678</c:v>
                      </c:pt>
                      <c:pt idx="203">
                        <c:v>0.35525078107059793</c:v>
                      </c:pt>
                      <c:pt idx="204">
                        <c:v>0.35892876021339298</c:v>
                      </c:pt>
                      <c:pt idx="205">
                        <c:v>0.36259623666022589</c:v>
                      </c:pt>
                      <c:pt idx="206">
                        <c:v>0.36625292431532641</c:v>
                      </c:pt>
                      <c:pt idx="207">
                        <c:v>0.36989854622255719</c:v>
                      </c:pt>
                      <c:pt idx="208">
                        <c:v>0.37353283441129886</c:v>
                      </c:pt>
                      <c:pt idx="209">
                        <c:v>0.37715552974218103</c:v>
                      </c:pt>
                      <c:pt idx="210">
                        <c:v>0.38076638175282151</c:v>
                      </c:pt>
                      <c:pt idx="211">
                        <c:v>0.38436514850371839</c:v>
                      </c:pt>
                      <c:pt idx="212">
                        <c:v>0.38795159642444266</c:v>
                      </c:pt>
                      <c:pt idx="213">
                        <c:v>0.39152550016025778</c:v>
                      </c:pt>
                      <c:pt idx="214">
                        <c:v>0.3950866424192947</c:v>
                      </c:pt>
                      <c:pt idx="215">
                        <c:v>0.3986348138203975</c:v>
                      </c:pt>
                      <c:pt idx="216">
                        <c:v>0.40216981274174834</c:v>
                      </c:pt>
                      <c:pt idx="217">
                        <c:v>0.40569144517037437</c:v>
                      </c:pt>
                      <c:pt idx="218">
                        <c:v>0.40919952455263153</c:v>
                      </c:pt>
                      <c:pt idx="219">
                        <c:v>0.41269387164575322</c:v>
                      </c:pt>
                      <c:pt idx="220">
                        <c:v>0.41617431437054647</c:v>
                      </c:pt>
                      <c:pt idx="221">
                        <c:v>0.41964068766531126</c:v>
                      </c:pt>
                      <c:pt idx="222">
                        <c:v>0.42309283334105591</c:v>
                      </c:pt>
                      <c:pt idx="223">
                        <c:v>0.42653059993806852</c:v>
                      </c:pt>
                      <c:pt idx="224">
                        <c:v>0.42995384258391028</c:v>
                      </c:pt>
                      <c:pt idx="225">
                        <c:v>0.43336242285288151</c:v>
                      </c:pt>
                      <c:pt idx="226">
                        <c:v>0.43675620862701081</c:v>
                      </c:pt>
                      <c:pt idx="227">
                        <c:v>0.44013507395861684</c:v>
                      </c:pt>
                      <c:pt idx="228">
                        <c:v>0.44349889893447747</c:v>
                      </c:pt>
                      <c:pt idx="229">
                        <c:v>0.44684756954165161</c:v>
                      </c:pt>
                      <c:pt idx="230">
                        <c:v>0.45018097753497843</c:v>
                      </c:pt>
                      <c:pt idx="231">
                        <c:v>0.45349902030629408</c:v>
                      </c:pt>
                      <c:pt idx="232">
                        <c:v>0.45680160075538112</c:v>
                      </c:pt>
                      <c:pt idx="233">
                        <c:v>0.46008862716268295</c:v>
                      </c:pt>
                      <c:pt idx="234">
                        <c:v>0.46336001306379904</c:v>
                      </c:pt>
                      <c:pt idx="235">
                        <c:v>0.46661567712577634</c:v>
                      </c:pt>
                      <c:pt idx="236">
                        <c:v>0.46985554302521626</c:v>
                      </c:pt>
                      <c:pt idx="237">
                        <c:v>0.47307953932820379</c:v>
                      </c:pt>
                      <c:pt idx="238">
                        <c:v>0.47628759937207021</c:v>
                      </c:pt>
                      <c:pt idx="239">
                        <c:v>0.47947966114899621</c:v>
                      </c:pt>
                      <c:pt idx="240">
                        <c:v>0.48265566719146025</c:v>
                      </c:pt>
                      <c:pt idx="241">
                        <c:v>0.48581556445953156</c:v>
                      </c:pt>
                      <c:pt idx="242">
                        <c:v>0.4889593042300131</c:v>
                      </c:pt>
                      <c:pt idx="243">
                        <c:v>0.49208684198742969</c:v>
                      </c:pt>
                      <c:pt idx="244">
                        <c:v>0.49519813731685935</c:v>
                      </c:pt>
                      <c:pt idx="245">
                        <c:v>0.49829315379860151</c:v>
                      </c:pt>
                      <c:pt idx="246">
                        <c:v>0.50137185890468117</c:v>
                      </c:pt>
                      <c:pt idx="247">
                        <c:v>0.50443422389717318</c:v>
                      </c:pt>
                      <c:pt idx="248">
                        <c:v>0.50748022372834511</c:v>
                      </c:pt>
                      <c:pt idx="249">
                        <c:v>0.51050983694260466</c:v>
                      </c:pt>
                      <c:pt idx="250">
                        <c:v>0.51352304558024009</c:v>
                      </c:pt>
                      <c:pt idx="251">
                        <c:v>0.51651983508294341</c:v>
                      </c:pt>
                      <c:pt idx="252">
                        <c:v>0.51950019420110216</c:v>
                      </c:pt>
                      <c:pt idx="253">
                        <c:v>0.5224641149028435</c:v>
                      </c:pt>
                      <c:pt idx="254">
                        <c:v>0.52541159228481904</c:v>
                      </c:pt>
                      <c:pt idx="255">
                        <c:v>0.5283426244847107</c:v>
                      </c:pt>
                      <c:pt idx="256">
                        <c:v>0.53125721259544334</c:v>
                      </c:pt>
                      <c:pt idx="257">
                        <c:v>0.5341553605810867</c:v>
                      </c:pt>
                      <c:pt idx="258">
                        <c:v>0.53703707519442712</c:v>
                      </c:pt>
                      <c:pt idx="259">
                        <c:v>0.53990236589619378</c:v>
                      </c:pt>
                      <c:pt idx="260">
                        <c:v>0.54275124477591552</c:v>
                      </c:pt>
                      <c:pt idx="261">
                        <c:v>0.54558372647439435</c:v>
                      </c:pt>
                      <c:pt idx="262">
                        <c:v>0.54839982810777133</c:v>
                      </c:pt>
                      <c:pt idx="263">
                        <c:v>0.55119956919316881</c:v>
                      </c:pt>
                      <c:pt idx="264">
                        <c:v>0.55398297157588439</c:v>
                      </c:pt>
                      <c:pt idx="265">
                        <c:v>0.55675005935811805</c:v>
                      </c:pt>
                      <c:pt idx="266">
                        <c:v>0.5595008588292123</c:v>
                      </c:pt>
                      <c:pt idx="267">
                        <c:v>0.56223539839738468</c:v>
                      </c:pt>
                      <c:pt idx="268">
                        <c:v>0.56495370852292548</c:v>
                      </c:pt>
                      <c:pt idx="269">
                        <c:v>0.56765582165284734</c:v>
                      </c:pt>
                      <c:pt idx="270">
                        <c:v>0.57034177215695936</c:v>
                      </c:pt>
                      <c:pt idx="271">
                        <c:v>0.57301159626534903</c:v>
                      </c:pt>
                      <c:pt idx="272">
                        <c:v>0.57566533200724335</c:v>
                      </c:pt>
                      <c:pt idx="273">
                        <c:v>0.57830301915123461</c:v>
                      </c:pt>
                      <c:pt idx="274">
                        <c:v>0.58092469914684497</c:v>
                      </c:pt>
                      <c:pt idx="275">
                        <c:v>0.58353041506740833</c:v>
                      </c:pt>
                      <c:pt idx="276">
                        <c:v>0.58612021155425109</c:v>
                      </c:pt>
                      <c:pt idx="277">
                        <c:v>0.58869413476214461</c:v>
                      </c:pt>
                      <c:pt idx="278">
                        <c:v>0.59125223230601409</c:v>
                      </c:pt>
                      <c:pt idx="279">
                        <c:v>0.59379455320887664</c:v>
                      </c:pt>
                      <c:pt idx="280">
                        <c:v>0.59632114785099199</c:v>
                      </c:pt>
                      <c:pt idx="281">
                        <c:v>0.59883206792020283</c:v>
                      </c:pt>
                      <c:pt idx="282">
                        <c:v>0.6013273663634402</c:v>
                      </c:pt>
                      <c:pt idx="283">
                        <c:v>0.6038070973393812</c:v>
                      </c:pt>
                      <c:pt idx="284">
                        <c:v>0.60627131617222951</c:v>
                      </c:pt>
                      <c:pt idx="285">
                        <c:v>0.60872007930660277</c:v>
                      </c:pt>
                      <c:pt idx="286">
                        <c:v>0.61115344426350737</c:v>
                      </c:pt>
                      <c:pt idx="287">
                        <c:v>0.61357146959737663</c:v>
                      </c:pt>
                      <c:pt idx="288">
                        <c:v>0.61597421485415615</c:v>
                      </c:pt>
                      <c:pt idx="289">
                        <c:v>0.61836174053041226</c:v>
                      </c:pt>
                      <c:pt idx="290">
                        <c:v>0.62073410803344875</c:v>
                      </c:pt>
                      <c:pt idx="291">
                        <c:v>0.62309137964241046</c:v>
                      </c:pt>
                      <c:pt idx="292">
                        <c:v>0.62543361847035106</c:v>
                      </c:pt>
                      <c:pt idx="293">
                        <c:v>0.62776088842725275</c:v>
                      </c:pt>
                      <c:pt idx="294">
                        <c:v>0.63007325418397442</c:v>
                      </c:pt>
                      <c:pt idx="295">
                        <c:v>0.63237078113710976</c:v>
                      </c:pt>
                      <c:pt idx="296">
                        <c:v>0.63465353537474201</c:v>
                      </c:pt>
                      <c:pt idx="297">
                        <c:v>0.63692158364306839</c:v>
                      </c:pt>
                      <c:pt idx="298">
                        <c:v>0.63917499331388683</c:v>
                      </c:pt>
                      <c:pt idx="299">
                        <c:v>0.64141383235291882</c:v>
                      </c:pt>
                      <c:pt idx="300">
                        <c:v>0.64363816928895856</c:v>
                      </c:pt>
                      <c:pt idx="301">
                        <c:v>0.64584807318382298</c:v>
                      </c:pt>
                      <c:pt idx="302">
                        <c:v>0.64804361360309382</c:v>
                      </c:pt>
                      <c:pt idx="303">
                        <c:v>0.65022486058763151</c:v>
                      </c:pt>
                      <c:pt idx="304">
                        <c:v>0.6523918846258433</c:v>
                      </c:pt>
                      <c:pt idx="305">
                        <c:v>0.65454475662669376</c:v>
                      </c:pt>
                      <c:pt idx="306">
                        <c:v>0.65668354789343808</c:v>
                      </c:pt>
                      <c:pt idx="307">
                        <c:v>0.65880833009806294</c:v>
                      </c:pt>
                      <c:pt idx="308">
                        <c:v>0.66091917525642518</c:v>
                      </c:pt>
                      <c:pt idx="309">
                        <c:v>0.6630161557040628</c:v>
                      </c:pt>
                      <c:pt idx="310">
                        <c:v>0.66509934407267579</c:v>
                      </c:pt>
                      <c:pt idx="311">
                        <c:v>0.66716881326725208</c:v>
                      </c:pt>
                      <c:pt idx="312">
                        <c:v>0.66922463644383057</c:v>
                      </c:pt>
                      <c:pt idx="313">
                        <c:v>0.67126688698788373</c:v>
                      </c:pt>
                      <c:pt idx="314">
                        <c:v>0.67329563849330964</c:v>
                      </c:pt>
                      <c:pt idx="315">
                        <c:v>0.67531096474201546</c:v>
                      </c:pt>
                      <c:pt idx="316">
                        <c:v>0.67731293968408313</c:v>
                      </c:pt>
                      <c:pt idx="317">
                        <c:v>0.6793016374185008</c:v>
                      </c:pt>
                      <c:pt idx="318">
                        <c:v>0.68127713217445207</c:v>
                      </c:pt>
                      <c:pt idx="319">
                        <c:v>0.68323949829314279</c:v>
                      </c:pt>
                      <c:pt idx="320">
                        <c:v>0.68518881021016242</c:v>
                      </c:pt>
                      <c:pt idx="321">
                        <c:v>0.6871251424383592</c:v>
                      </c:pt>
                      <c:pt idx="322">
                        <c:v>0.68904856955122429</c:v>
                      </c:pt>
                      <c:pt idx="323">
                        <c:v>0.69095916616676689</c:v>
                      </c:pt>
                      <c:pt idx="324">
                        <c:v>0.69285700693187535</c:v>
                      </c:pt>
                      <c:pt idx="325">
                        <c:v>0.69474216650714771</c:v>
                      </c:pt>
                      <c:pt idx="326">
                        <c:v>0.69661471955218324</c:v>
                      </c:pt>
                      <c:pt idx="327">
                        <c:v>0.69847474071132432</c:v>
                      </c:pt>
                      <c:pt idx="328">
                        <c:v>0.70032230459983713</c:v>
                      </c:pt>
                      <c:pt idx="329">
                        <c:v>0.70215748579052073</c:v>
                      </c:pt>
                      <c:pt idx="330">
                        <c:v>0.70398035880073651</c:v>
                      </c:pt>
                      <c:pt idx="331">
                        <c:v>0.70579099807984447</c:v>
                      </c:pt>
                      <c:pt idx="332">
                        <c:v>0.70758947799703953</c:v>
                      </c:pt>
                      <c:pt idx="333">
                        <c:v>0.70937587282957804</c:v>
                      </c:pt>
                      <c:pt idx="334">
                        <c:v>0.71115025675138177</c:v>
                      </c:pt>
                      <c:pt idx="335">
                        <c:v>0.71291270382201688</c:v>
                      </c:pt>
                      <c:pt idx="336">
                        <c:v>0.71466328797603118</c:v>
                      </c:pt>
                      <c:pt idx="337">
                        <c:v>0.71640208301264674</c:v>
                      </c:pt>
                      <c:pt idx="338">
                        <c:v>0.71812916258579673</c:v>
                      </c:pt>
                      <c:pt idx="339">
                        <c:v>0.71984460019449725</c:v>
                      </c:pt>
                      <c:pt idx="340">
                        <c:v>0.72154846917354887</c:v>
                      </c:pt>
                      <c:pt idx="341">
                        <c:v>0.72324084268455691</c:v>
                      </c:pt>
                      <c:pt idx="342">
                        <c:v>0.72492179370726328</c:v>
                      </c:pt>
                      <c:pt idx="343">
                        <c:v>0.72659139503118442</c:v>
                      </c:pt>
                      <c:pt idx="344">
                        <c:v>0.72824971924754278</c:v>
                      </c:pt>
                      <c:pt idx="345">
                        <c:v>0.72989683874149103</c:v>
                      </c:pt>
                      <c:pt idx="346">
                        <c:v>0.73153282568461475</c:v>
                      </c:pt>
                      <c:pt idx="347">
                        <c:v>0.73315775202771272</c:v>
                      </c:pt>
                      <c:pt idx="348">
                        <c:v>0.73477168949384342</c:v>
                      </c:pt>
                      <c:pt idx="349">
                        <c:v>0.73637470957163398</c:v>
                      </c:pt>
                      <c:pt idx="350">
                        <c:v>0.73796688350884143</c:v>
                      </c:pt>
                      <c:pt idx="351">
                        <c:v>0.73954828230616498</c:v>
                      </c:pt>
                      <c:pt idx="352">
                        <c:v>0.74111897671129623</c:v>
                      </c:pt>
                      <c:pt idx="353">
                        <c:v>0.74267903721320883</c:v>
                      </c:pt>
                      <c:pt idx="354">
                        <c:v>0.74422853403667366</c:v>
                      </c:pt>
                      <c:pt idx="355">
                        <c:v>0.74576753713699984</c:v>
                      </c:pt>
                      <c:pt idx="356">
                        <c:v>0.74729611619499181</c:v>
                      </c:pt>
                      <c:pt idx="357">
                        <c:v>0.74881434061212004</c:v>
                      </c:pt>
                      <c:pt idx="358">
                        <c:v>0.75032227950589581</c:v>
                      </c:pt>
                      <c:pt idx="359">
                        <c:v>0.75182000170544805</c:v>
                      </c:pt>
                      <c:pt idx="360">
                        <c:v>0.75330757574729668</c:v>
                      </c:pt>
                      <c:pt idx="361">
                        <c:v>0.75478506987131366</c:v>
                      </c:pt>
                      <c:pt idx="362">
                        <c:v>0.75625255201687225</c:v>
                      </c:pt>
                      <c:pt idx="363">
                        <c:v>0.75771008981917509</c:v>
                      </c:pt>
                      <c:pt idx="364">
                        <c:v>0.75915775060575763</c:v>
                      </c:pt>
                      <c:pt idx="365">
                        <c:v>0.76059560139316251</c:v>
                      </c:pt>
                      <c:pt idx="366">
                        <c:v>0.76202370888378135</c:v>
                      </c:pt>
                      <c:pt idx="367">
                        <c:v>0.76344213946285588</c:v>
                      </c:pt>
                      <c:pt idx="368">
                        <c:v>0.76485095919563861</c:v>
                      </c:pt>
                      <c:pt idx="369">
                        <c:v>0.76625023382470436</c:v>
                      </c:pt>
                      <c:pt idx="370">
                        <c:v>0.76764002876741211</c:v>
                      </c:pt>
                      <c:pt idx="371">
                        <c:v>0.76902040911351088</c:v>
                      </c:pt>
                      <c:pt idx="372">
                        <c:v>0.77039143962288514</c:v>
                      </c:pt>
                      <c:pt idx="373">
                        <c:v>0.77175318472343923</c:v>
                      </c:pt>
                      <c:pt idx="374">
                        <c:v>0.77310570850911187</c:v>
                      </c:pt>
                      <c:pt idx="375">
                        <c:v>0.77444907473802227</c:v>
                      </c:pt>
                      <c:pt idx="376">
                        <c:v>0.77578334683073935</c:v>
                      </c:pt>
                      <c:pt idx="377">
                        <c:v>0.77710858786867498</c:v>
                      </c:pt>
                      <c:pt idx="378">
                        <c:v>0.77842486059259353</c:v>
                      </c:pt>
                      <c:pt idx="379">
                        <c:v>0.77973222740123882</c:v>
                      </c:pt>
                      <c:pt idx="380">
                        <c:v>0.7810307503500703</c:v>
                      </c:pt>
                      <c:pt idx="381">
                        <c:v>0.78232049115010915</c:v>
                      </c:pt>
                      <c:pt idx="382">
                        <c:v>0.78360151116688892</c:v>
                      </c:pt>
                      <c:pt idx="383">
                        <c:v>0.78487387141951004</c:v>
                      </c:pt>
                      <c:pt idx="384">
                        <c:v>0.78613763257978997</c:v>
                      </c:pt>
                      <c:pt idx="385">
                        <c:v>0.7873928549715139</c:v>
                      </c:pt>
                      <c:pt idx="386">
                        <c:v>0.78863959856977561</c:v>
                      </c:pt>
                      <c:pt idx="387">
                        <c:v>0.78987792300041038</c:v>
                      </c:pt>
                      <c:pt idx="388">
                        <c:v>0.79110788753951533</c:v>
                      </c:pt>
                      <c:pt idx="389">
                        <c:v>0.79232955111305547</c:v>
                      </c:pt>
                      <c:pt idx="390">
                        <c:v>0.79354297229655102</c:v>
                      </c:pt>
                      <c:pt idx="391">
                        <c:v>0.79474820931484724</c:v>
                      </c:pt>
                      <c:pt idx="392">
                        <c:v>0.79594532004195828</c:v>
                      </c:pt>
                      <c:pt idx="393">
                        <c:v>0.79713436200098986</c:v>
                      </c:pt>
                      <c:pt idx="394">
                        <c:v>0.79831539236413318</c:v>
                      </c:pt>
                      <c:pt idx="395">
                        <c:v>0.79948846795272821</c:v>
                      </c:pt>
                      <c:pt idx="396">
                        <c:v>0.80065364523739768</c:v>
                      </c:pt>
                      <c:pt idx="397">
                        <c:v>0.80181098033824516</c:v>
                      </c:pt>
                      <c:pt idx="398">
                        <c:v>0.8029605290251185</c:v>
                      </c:pt>
                      <c:pt idx="399">
                        <c:v>0.80410234671793435</c:v>
                      </c:pt>
                      <c:pt idx="400">
                        <c:v>0.80523648848706297</c:v>
                      </c:pt>
                      <c:pt idx="401">
                        <c:v>0.80636300905377134</c:v>
                      </c:pt>
                      <c:pt idx="402">
                        <c:v>0.80748196279072093</c:v>
                      </c:pt>
                      <c:pt idx="403">
                        <c:v>0.80859340372252142</c:v>
                      </c:pt>
                      <c:pt idx="404">
                        <c:v>0.80969738552633574</c:v>
                      </c:pt>
                      <c:pt idx="405">
                        <c:v>0.81079396153253536</c:v>
                      </c:pt>
                      <c:pt idx="406">
                        <c:v>0.81188318472540533</c:v>
                      </c:pt>
                      <c:pt idx="407">
                        <c:v>0.81296510774389585</c:v>
                      </c:pt>
                      <c:pt idx="408">
                        <c:v>0.81403978288241929</c:v>
                      </c:pt>
                      <c:pt idx="409">
                        <c:v>0.81510726209169126</c:v>
                      </c:pt>
                      <c:pt idx="410">
                        <c:v>0.81616759697961405</c:v>
                      </c:pt>
                      <c:pt idx="411">
                        <c:v>0.81722083881220065</c:v>
                      </c:pt>
                      <c:pt idx="412">
                        <c:v>0.81826703851453875</c:v>
                      </c:pt>
                      <c:pt idx="413">
                        <c:v>0.81930624667179153</c:v>
                      </c:pt>
                      <c:pt idx="414">
                        <c:v>0.82033851353023501</c:v>
                      </c:pt>
                      <c:pt idx="415">
                        <c:v>0.82136388899833279</c:v>
                      </c:pt>
                      <c:pt idx="416">
                        <c:v>0.82238242264784045</c:v>
                      </c:pt>
                      <c:pt idx="417">
                        <c:v>0.82339416371494667</c:v>
                      </c:pt>
                      <c:pt idx="418">
                        <c:v>0.82439916110144218</c:v>
                      </c:pt>
                      <c:pt idx="419">
                        <c:v>0.82539746337592068</c:v>
                      </c:pt>
                      <c:pt idx="420">
                        <c:v>0.82638911877500809</c:v>
                      </c:pt>
                      <c:pt idx="421">
                        <c:v>0.82737417520461898</c:v>
                      </c:pt>
                      <c:pt idx="422">
                        <c:v>0.82835268024123976</c:v>
                      </c:pt>
                      <c:pt idx="423">
                        <c:v>0.82932468113323732</c:v>
                      </c:pt>
                      <c:pt idx="424">
                        <c:v>0.83029022480219195</c:v>
                      </c:pt>
                      <c:pt idx="425">
                        <c:v>0.83124935784425302</c:v>
                      </c:pt>
                      <c:pt idx="426">
                        <c:v>0.83220212653151815</c:v>
                      </c:pt>
                      <c:pt idx="427">
                        <c:v>0.83314857681343191</c:v>
                      </c:pt>
                      <c:pt idx="428">
                        <c:v>0.83408875431820584</c:v>
                      </c:pt>
                      <c:pt idx="429">
                        <c:v>0.83502270435425785</c:v>
                      </c:pt>
                      <c:pt idx="430">
                        <c:v>0.83595047191166993</c:v>
                      </c:pt>
                      <c:pt idx="431">
                        <c:v>0.83687210166366277</c:v>
                      </c:pt>
                      <c:pt idx="432">
                        <c:v>0.83778763796808797</c:v>
                      </c:pt>
                      <c:pt idx="433">
                        <c:v>0.83869712486893577</c:v>
                      </c:pt>
                      <c:pt idx="434">
                        <c:v>0.83960060609785725</c:v>
                      </c:pt>
                      <c:pt idx="435">
                        <c:v>0.84049812507570165</c:v>
                      </c:pt>
                      <c:pt idx="436">
                        <c:v>0.84138972491406672</c:v>
                      </c:pt>
                      <c:pt idx="437">
                        <c:v>0.84227544841686153</c:v>
                      </c:pt>
                      <c:pt idx="438">
                        <c:v>0.84315533808188192</c:v>
                      </c:pt>
                      <c:pt idx="439">
                        <c:v>0.84402943610239634</c:v>
                      </c:pt>
                      <c:pt idx="440">
                        <c:v>0.84489778436874341</c:v>
                      </c:pt>
                      <c:pt idx="441">
                        <c:v>0.84576042446993838</c:v>
                      </c:pt>
                      <c:pt idx="442">
                        <c:v>0.84661739769528899</c:v>
                      </c:pt>
                      <c:pt idx="443">
                        <c:v>0.84746874503602121</c:v>
                      </c:pt>
                      <c:pt idx="444">
                        <c:v>0.84831450718691093</c:v>
                      </c:pt>
                      <c:pt idx="445">
                        <c:v>0.8491547245479254</c:v>
                      </c:pt>
                      <c:pt idx="446">
                        <c:v>0.84998943722586884</c:v>
                      </c:pt>
                      <c:pt idx="447">
                        <c:v>0.85081868503603786</c:v>
                      </c:pt>
                      <c:pt idx="448">
                        <c:v>0.85164250750387871</c:v>
                      </c:pt>
                      <c:pt idx="449">
                        <c:v>0.85246094386665294</c:v>
                      </c:pt>
                      <c:pt idx="450">
                        <c:v>0.85327403307510674</c:v>
                      </c:pt>
                      <c:pt idx="451">
                        <c:v>0.85408181379514281</c:v>
                      </c:pt>
                      <c:pt idx="452">
                        <c:v>0.85488432440949957</c:v>
                      </c:pt>
                      <c:pt idx="453">
                        <c:v>0.8556816030194303</c:v>
                      </c:pt>
                      <c:pt idx="454">
                        <c:v>0.85647368744638641</c:v>
                      </c:pt>
                      <c:pt idx="455">
                        <c:v>0.857260615233704</c:v>
                      </c:pt>
                      <c:pt idx="456">
                        <c:v>0.85804242364829053</c:v>
                      </c:pt>
                      <c:pt idx="457">
                        <c:v>0.85881914968231454</c:v>
                      </c:pt>
                      <c:pt idx="458">
                        <c:v>0.859590830054896</c:v>
                      </c:pt>
                      <c:pt idx="459">
                        <c:v>0.86035750121379762</c:v>
                      </c:pt>
                      <c:pt idx="460">
                        <c:v>0.86111919933711567</c:v>
                      </c:pt>
                      <c:pt idx="461">
                        <c:v>0.86187596033497227</c:v>
                      </c:pt>
                      <c:pt idx="462">
                        <c:v>0.86262781985120629</c:v>
                      </c:pt>
                      <c:pt idx="463">
                        <c:v>0.86337481326506438</c:v>
                      </c:pt>
                      <c:pt idx="464">
                        <c:v>0.8641169756928897</c:v>
                      </c:pt>
                      <c:pt idx="465">
                        <c:v>0.86485434198981159</c:v>
                      </c:pt>
                      <c:pt idx="466">
                        <c:v>0.865586946751431</c:v>
                      </c:pt>
                      <c:pt idx="467">
                        <c:v>0.8663148243155061</c:v>
                      </c:pt>
                      <c:pt idx="468">
                        <c:v>0.86703800876363446</c:v>
                      </c:pt>
                      <c:pt idx="469">
                        <c:v>0.86775653392293328</c:v>
                      </c:pt>
                      <c:pt idx="470">
                        <c:v>0.86847043336771734</c:v>
                      </c:pt>
                      <c:pt idx="471">
                        <c:v>0.86917974042117285</c:v>
                      </c:pt>
                      <c:pt idx="472">
                        <c:v>0.86988448815702868</c:v>
                      </c:pt>
                      <c:pt idx="473">
                        <c:v>0.87058470940122379</c:v>
                      </c:pt>
                      <c:pt idx="474">
                        <c:v>0.87128043673357214</c:v>
                      </c:pt>
                      <c:pt idx="475">
                        <c:v>0.87197170248942157</c:v>
                      </c:pt>
                      <c:pt idx="476">
                        <c:v>0.87265853876131083</c:v>
                      </c:pt>
                      <c:pt idx="477">
                        <c:v>0.87334097740061956</c:v>
                      </c:pt>
                      <c:pt idx="478">
                        <c:v>0.87401905001921665</c:v>
                      </c:pt>
                      <c:pt idx="479">
                        <c:v>0.87469278799110162</c:v>
                      </c:pt>
                      <c:pt idx="480">
                        <c:v>0.87536222245404161</c:v>
                      </c:pt>
                      <c:pt idx="481">
                        <c:v>0.8760273843112043</c:v>
                      </c:pt>
                      <c:pt idx="482">
                        <c:v>0.87668830423278366</c:v>
                      </c:pt>
                      <c:pt idx="483">
                        <c:v>0.87734501265762188</c:v>
                      </c:pt>
                      <c:pt idx="484">
                        <c:v>0.87799753979482487</c:v>
                      </c:pt>
                      <c:pt idx="485">
                        <c:v>0.87864591562537142</c:v>
                      </c:pt>
                      <c:pt idx="486">
                        <c:v>0.87929016990371855</c:v>
                      </c:pt>
                      <c:pt idx="487">
                        <c:v>0.87993033215939787</c:v>
                      </c:pt>
                      <c:pt idx="488">
                        <c:v>0.88056643169860793</c:v>
                      </c:pt>
                      <c:pt idx="489">
                        <c:v>0.8811984976057996</c:v>
                      </c:pt>
                      <c:pt idx="490">
                        <c:v>0.88182655874525451</c:v>
                      </c:pt>
                      <c:pt idx="491">
                        <c:v>0.88245064376265758</c:v>
                      </c:pt>
                      <c:pt idx="492">
                        <c:v>0.88307078108666204</c:v>
                      </c:pt>
                      <c:pt idx="493">
                        <c:v>0.88368699893044877</c:v>
                      </c:pt>
                      <c:pt idx="494">
                        <c:v>0.88429932529327804</c:v>
                      </c:pt>
                      <c:pt idx="495">
                        <c:v>0.88490778796203373</c:v>
                      </c:pt>
                      <c:pt idx="496">
                        <c:v>0.88551241451276197</c:v>
                      </c:pt>
                      <c:pt idx="497">
                        <c:v>0.88611323231220029</c:v>
                      </c:pt>
                      <c:pt idx="498">
                        <c:v>0.88671026851930212</c:v>
                      </c:pt>
                      <c:pt idx="499">
                        <c:v>0.8873035500867521</c:v>
                      </c:pt>
                      <c:pt idx="500">
                        <c:v>0.88789310376247488</c:v>
                      </c:pt>
                      <c:pt idx="501">
                        <c:v>0.88847895609113481</c:v>
                      </c:pt>
                      <c:pt idx="502">
                        <c:v>0.88906113341563109</c:v>
                      </c:pt>
                      <c:pt idx="503">
                        <c:v>0.88963966187858179</c:v>
                      </c:pt>
                      <c:pt idx="504">
                        <c:v>0.89021456742380289</c:v>
                      </c:pt>
                      <c:pt idx="505">
                        <c:v>0.8907858757977779</c:v>
                      </c:pt>
                      <c:pt idx="506">
                        <c:v>0.891353612551121</c:v>
                      </c:pt>
                      <c:pt idx="507">
                        <c:v>0.8919178030400301</c:v>
                      </c:pt>
                      <c:pt idx="508">
                        <c:v>0.89247847242773504</c:v>
                      </c:pt>
                      <c:pt idx="509">
                        <c:v>0.89303564568593508</c:v>
                      </c:pt>
                      <c:pt idx="510">
                        <c:v>0.89358934759623021</c:v>
                      </c:pt>
                      <c:pt idx="511">
                        <c:v>0.89413960275154347</c:v>
                      </c:pt>
                      <c:pt idx="512">
                        <c:v>0.89468643555753535</c:v>
                      </c:pt>
                      <c:pt idx="513">
                        <c:v>0.89522987023400991</c:v>
                      </c:pt>
                      <c:pt idx="514">
                        <c:v>0.89576993081631406</c:v>
                      </c:pt>
                      <c:pt idx="515">
                        <c:v>0.8963066411567262</c:v>
                      </c:pt>
                      <c:pt idx="516">
                        <c:v>0.89684002492583936</c:v>
                      </c:pt>
                      <c:pt idx="517">
                        <c:v>0.89737010561393404</c:v>
                      </c:pt>
                      <c:pt idx="518">
                        <c:v>0.89789690653234411</c:v>
                      </c:pt>
                      <c:pt idx="519">
                        <c:v>0.8984204508148137</c:v>
                      </c:pt>
                      <c:pt idx="520">
                        <c:v>0.89894076141884616</c:v>
                      </c:pt>
                      <c:pt idx="521">
                        <c:v>0.89945786112704473</c:v>
                      </c:pt>
                      <c:pt idx="522">
                        <c:v>0.89997177254844485</c:v>
                      </c:pt>
                      <c:pt idx="523">
                        <c:v>0.90048251811983815</c:v>
                      </c:pt>
                      <c:pt idx="524">
                        <c:v>0.90099012010708868</c:v>
                      </c:pt>
                      <c:pt idx="525">
                        <c:v>0.90149460060643916</c:v>
                      </c:pt>
                      <c:pt idx="526">
                        <c:v>0.90199598154581118</c:v>
                      </c:pt>
                      <c:pt idx="527">
                        <c:v>0.90249428468609549</c:v>
                      </c:pt>
                      <c:pt idx="528">
                        <c:v>0.90298953162243467</c:v>
                      </c:pt>
                      <c:pt idx="529">
                        <c:v>0.90348174378549706</c:v>
                      </c:pt>
                      <c:pt idx="530">
                        <c:v>0.90397094244274279</c:v>
                      </c:pt>
                      <c:pt idx="531">
                        <c:v>0.9044571486996813</c:v>
                      </c:pt>
                      <c:pt idx="532">
                        <c:v>0.9049403835011206</c:v>
                      </c:pt>
                      <c:pt idx="533">
                        <c:v>0.90542066763240814</c:v>
                      </c:pt>
                      <c:pt idx="534">
                        <c:v>0.9058980217206638</c:v>
                      </c:pt>
                      <c:pt idx="535">
                        <c:v>0.90637246623600387</c:v>
                      </c:pt>
                      <c:pt idx="536">
                        <c:v>0.90684402149275756</c:v>
                      </c:pt>
                      <c:pt idx="537">
                        <c:v>0.90731270765067518</c:v>
                      </c:pt>
                      <c:pt idx="538">
                        <c:v>0.90777854471612729</c:v>
                      </c:pt>
                      <c:pt idx="539">
                        <c:v>0.90824155254329686</c:v>
                      </c:pt>
                      <c:pt idx="540">
                        <c:v>0.90870175083536187</c:v>
                      </c:pt>
                      <c:pt idx="541">
                        <c:v>0.90915915914567158</c:v>
                      </c:pt>
                      <c:pt idx="542">
                        <c:v>0.90961379687891231</c:v>
                      </c:pt>
                      <c:pt idx="543">
                        <c:v>0.91006568329226756</c:v>
                      </c:pt>
                      <c:pt idx="544">
                        <c:v>0.91051483749656814</c:v>
                      </c:pt>
                      <c:pt idx="545">
                        <c:v>0.91096127845743502</c:v>
                      </c:pt>
                      <c:pt idx="546">
                        <c:v>0.9114050249964144</c:v>
                      </c:pt>
                      <c:pt idx="547">
                        <c:v>0.91184609579210374</c:v>
                      </c:pt>
                      <c:pt idx="548">
                        <c:v>0.91228450938127104</c:v>
                      </c:pt>
                      <c:pt idx="549">
                        <c:v>0.91272028415996553</c:v>
                      </c:pt>
                      <c:pt idx="550">
                        <c:v>0.91315343838462004</c:v>
                      </c:pt>
                      <c:pt idx="551">
                        <c:v>0.91358399017314595</c:v>
                      </c:pt>
                      <c:pt idx="552">
                        <c:v>0.9140119575060206</c:v>
                      </c:pt>
                      <c:pt idx="553">
                        <c:v>0.91443735822736627</c:v>
                      </c:pt>
                      <c:pt idx="554">
                        <c:v>0.91486021004602069</c:v>
                      </c:pt>
                      <c:pt idx="555">
                        <c:v>0.91528053053660163</c:v>
                      </c:pt>
                      <c:pt idx="556">
                        <c:v>0.91569833714056226</c:v>
                      </c:pt>
                      <c:pt idx="557">
                        <c:v>0.91611364716723886</c:v>
                      </c:pt>
                      <c:pt idx="558">
                        <c:v>0.91652647779489127</c:v>
                      </c:pt>
                      <c:pt idx="559">
                        <c:v>0.91693684607173609</c:v>
                      </c:pt>
                      <c:pt idx="560">
                        <c:v>0.91734476891697081</c:v>
                      </c:pt>
                      <c:pt idx="561">
                        <c:v>0.9177502631217922</c:v>
                      </c:pt>
                      <c:pt idx="562">
                        <c:v>0.91815334535040538</c:v>
                      </c:pt>
                      <c:pt idx="563">
                        <c:v>0.9185540321410266</c:v>
                      </c:pt>
                      <c:pt idx="564">
                        <c:v>0.91895233990687841</c:v>
                      </c:pt>
                      <c:pt idx="565">
                        <c:v>0.91934828493717613</c:v>
                      </c:pt>
                      <c:pt idx="566">
                        <c:v>0.91974188339810925</c:v>
                      </c:pt>
                      <c:pt idx="567">
                        <c:v>0.9201331513338129</c:v>
                      </c:pt>
                      <c:pt idx="568">
                        <c:v>0.92052210466733364</c:v>
                      </c:pt>
                      <c:pt idx="569">
                        <c:v>0.92090875920158788</c:v>
                      </c:pt>
                      <c:pt idx="570">
                        <c:v>0.92129313062031182</c:v>
                      </c:pt>
                      <c:pt idx="571">
                        <c:v>0.9216752344890059</c:v>
                      </c:pt>
                      <c:pt idx="572">
                        <c:v>0.9220550862558704</c:v>
                      </c:pt>
                      <c:pt idx="573">
                        <c:v>0.92243270125273513</c:v>
                      </c:pt>
                      <c:pt idx="574">
                        <c:v>0.92280809469598157</c:v>
                      </c:pt>
                      <c:pt idx="575">
                        <c:v>0.92318128168745761</c:v>
                      </c:pt>
                      <c:pt idx="576">
                        <c:v>0.92355227721538591</c:v>
                      </c:pt>
                      <c:pt idx="577">
                        <c:v>0.92392109615526508</c:v>
                      </c:pt>
                      <c:pt idx="578">
                        <c:v>0.92428775327076329</c:v>
                      </c:pt>
                      <c:pt idx="579">
                        <c:v>0.92465226321460603</c:v>
                      </c:pt>
                      <c:pt idx="580">
                        <c:v>0.92501464052945637</c:v>
                      </c:pt>
                      <c:pt idx="581">
                        <c:v>0.9253748996487885</c:v>
                      </c:pt>
                      <c:pt idx="582">
                        <c:v>0.92573305489775404</c:v>
                      </c:pt>
                      <c:pt idx="583">
                        <c:v>0.92608912049404268</c:v>
                      </c:pt>
                      <c:pt idx="584">
                        <c:v>0.9264431105487354</c:v>
                      </c:pt>
                      <c:pt idx="585">
                        <c:v>0.92679503906715133</c:v>
                      </c:pt>
                      <c:pt idx="586">
                        <c:v>0.92714491994968717</c:v>
                      </c:pt>
                      <c:pt idx="587">
                        <c:v>0.92749276699265115</c:v>
                      </c:pt>
                      <c:pt idx="588">
                        <c:v>0.92783859388909051</c:v>
                      </c:pt>
                      <c:pt idx="589">
                        <c:v>0.92818241422961067</c:v>
                      </c:pt>
                      <c:pt idx="590">
                        <c:v>0.92852424150319068</c:v>
                      </c:pt>
                      <c:pt idx="591">
                        <c:v>0.92886408909798979</c:v>
                      </c:pt>
                      <c:pt idx="592">
                        <c:v>0.92920197030214968</c:v>
                      </c:pt>
                      <c:pt idx="593">
                        <c:v>0.92953789830458811</c:v>
                      </c:pt>
                      <c:pt idx="594">
                        <c:v>0.92987188619578931</c:v>
                      </c:pt>
                      <c:pt idx="595">
                        <c:v>0.93020394696858466</c:v>
                      </c:pt>
                      <c:pt idx="596">
                        <c:v>0.93053409351893013</c:v>
                      </c:pt>
                      <c:pt idx="597">
                        <c:v>0.93086233864667589</c:v>
                      </c:pt>
                      <c:pt idx="598">
                        <c:v>0.93118869505633017</c:v>
                      </c:pt>
                      <c:pt idx="599">
                        <c:v>0.93151317535781741</c:v>
                      </c:pt>
                      <c:pt idx="600">
                        <c:v>0.93183579206723</c:v>
                      </c:pt>
                      <c:pt idx="601">
                        <c:v>0.9321565576075741</c:v>
                      </c:pt>
                      <c:pt idx="602">
                        <c:v>0.93247548430950944</c:v>
                      </c:pt>
                      <c:pt idx="603">
                        <c:v>0.93279258441208346</c:v>
                      </c:pt>
                      <c:pt idx="604">
                        <c:v>0.93310787006345963</c:v>
                      </c:pt>
                      <c:pt idx="605">
                        <c:v>0.93342135332163945</c:v>
                      </c:pt>
                      <c:pt idx="606">
                        <c:v>0.93373304615517871</c:v>
                      </c:pt>
                      <c:pt idx="607">
                        <c:v>0.93404296044389923</c:v>
                      </c:pt>
                      <c:pt idx="608">
                        <c:v>0.93435110797959275</c:v>
                      </c:pt>
                      <c:pt idx="609">
                        <c:v>0.93465750046672103</c:v>
                      </c:pt>
                      <c:pt idx="610">
                        <c:v>0.93496214952310963</c:v>
                      </c:pt>
                      <c:pt idx="611">
                        <c:v>0.93526506668063569</c:v>
                      </c:pt>
                      <c:pt idx="612">
                        <c:v>0.93556626338591098</c:v>
                      </c:pt>
                      <c:pt idx="613">
                        <c:v>0.9358657510009587</c:v>
                      </c:pt>
                      <c:pt idx="614">
                        <c:v>0.93616354080388564</c:v>
                      </c:pt>
                      <c:pt idx="615">
                        <c:v>0.93645964398954784</c:v>
                      </c:pt>
                      <c:pt idx="616">
                        <c:v>0.93675407167021174</c:v>
                      </c:pt>
                      <c:pt idx="617">
                        <c:v>0.93704683487620977</c:v>
                      </c:pt>
                      <c:pt idx="618">
                        <c:v>0.9373379445565907</c:v>
                      </c:pt>
                      <c:pt idx="619">
                        <c:v>0.93762741157976404</c:v>
                      </c:pt>
                      <c:pt idx="620">
                        <c:v>0.93791524673414028</c:v>
                      </c:pt>
                      <c:pt idx="621">
                        <c:v>0.93820146072876542</c:v>
                      </c:pt>
                      <c:pt idx="622">
                        <c:v>0.93848606419394964</c:v>
                      </c:pt>
                      <c:pt idx="623">
                        <c:v>0.93876906768189283</c:v>
                      </c:pt>
                      <c:pt idx="624">
                        <c:v>0.93905048166730254</c:v>
                      </c:pt>
                      <c:pt idx="625">
                        <c:v>0.93933031654800869</c:v>
                      </c:pt>
                      <c:pt idx="626">
                        <c:v>0.93960858264557323</c:v>
                      </c:pt>
                      <c:pt idx="627">
                        <c:v>0.93988529020589318</c:v>
                      </c:pt>
                      <c:pt idx="628">
                        <c:v>0.94016044939980081</c:v>
                      </c:pt>
                      <c:pt idx="629">
                        <c:v>0.94043407032365811</c:v>
                      </c:pt>
                      <c:pt idx="630">
                        <c:v>0.94070616299994547</c:v>
                      </c:pt>
                      <c:pt idx="631">
                        <c:v>0.94097673737784726</c:v>
                      </c:pt>
                      <c:pt idx="632">
                        <c:v>0.94124580333383157</c:v>
                      </c:pt>
                      <c:pt idx="633">
                        <c:v>0.94151337067222518</c:v>
                      </c:pt>
                      <c:pt idx="634">
                        <c:v>0.94177944912578426</c:v>
                      </c:pt>
                      <c:pt idx="635">
                        <c:v>0.94204404835626088</c:v>
                      </c:pt>
                      <c:pt idx="636">
                        <c:v>0.94230717795496277</c:v>
                      </c:pt>
                      <c:pt idx="637">
                        <c:v>0.94256884744331138</c:v>
                      </c:pt>
                      <c:pt idx="638">
                        <c:v>0.94282906627339313</c:v>
                      </c:pt>
                      <c:pt idx="639">
                        <c:v>0.94308784382850774</c:v>
                      </c:pt>
                      <c:pt idx="640">
                        <c:v>0.94334518942371026</c:v>
                      </c:pt>
                      <c:pt idx="641">
                        <c:v>0.9436011123063508</c:v>
                      </c:pt>
                      <c:pt idx="642">
                        <c:v>0.94385562165660808</c:v>
                      </c:pt>
                      <c:pt idx="643">
                        <c:v>0.94410872658801936</c:v>
                      </c:pt>
                      <c:pt idx="644">
                        <c:v>0.94436043614800624</c:v>
                      </c:pt>
                      <c:pt idx="645">
                        <c:v>0.94461075931839567</c:v>
                      </c:pt>
                      <c:pt idx="646">
                        <c:v>0.94485970501593641</c:v>
                      </c:pt>
                      <c:pt idx="647">
                        <c:v>0.94510728209281247</c:v>
                      </c:pt>
                      <c:pt idx="648">
                        <c:v>0.94535349933715129</c:v>
                      </c:pt>
                      <c:pt idx="649">
                        <c:v>0.9455983654735276</c:v>
                      </c:pt>
                      <c:pt idx="650">
                        <c:v>0.94584188916346457</c:v>
                      </c:pt>
                      <c:pt idx="651">
                        <c:v>0.94608407900592806</c:v>
                      </c:pt>
                      <c:pt idx="652">
                        <c:v>0.94632494353782071</c:v>
                      </c:pt>
                      <c:pt idx="653">
                        <c:v>0.94656449123446851</c:v>
                      </c:pt>
                      <c:pt idx="654">
                        <c:v>0.94680273051010477</c:v>
                      </c:pt>
                      <c:pt idx="655">
                        <c:v>0.94703966971835019</c:v>
                      </c:pt>
                      <c:pt idx="656">
                        <c:v>0.94727531715268953</c:v>
                      </c:pt>
                      <c:pt idx="657">
                        <c:v>0.94750968104694244</c:v>
                      </c:pt>
                      <c:pt idx="658">
                        <c:v>0.94774276957573245</c:v>
                      </c:pt>
                      <c:pt idx="659">
                        <c:v>0.94797459085495106</c:v>
                      </c:pt>
                      <c:pt idx="660">
                        <c:v>0.94820515294221819</c:v>
                      </c:pt>
                      <c:pt idx="661">
                        <c:v>0.94843446383733898</c:v>
                      </c:pt>
                      <c:pt idx="662">
                        <c:v>0.94866253148275659</c:v>
                      </c:pt>
                      <c:pt idx="663">
                        <c:v>0.94888936376400146</c:v>
                      </c:pt>
                      <c:pt idx="664">
                        <c:v>0.94911496851013721</c:v>
                      </c:pt>
                      <c:pt idx="665">
                        <c:v>0.94933935349420162</c:v>
                      </c:pt>
                      <c:pt idx="666">
                        <c:v>0.94956252643364603</c:v>
                      </c:pt>
                      <c:pt idx="667">
                        <c:v>0.94978449499076856</c:v>
                      </c:pt>
                      <c:pt idx="668">
                        <c:v>0.95000526677314634</c:v>
                      </c:pt>
                      <c:pt idx="669">
                        <c:v>0.95022484933406237</c:v>
                      </c:pt>
                      <c:pt idx="670">
                        <c:v>0.95044325017292941</c:v>
                      </c:pt>
                      <c:pt idx="671">
                        <c:v>0.95066047673571086</c:v>
                      </c:pt>
                      <c:pt idx="672">
                        <c:v>0.95087653641533731</c:v>
                      </c:pt>
                      <c:pt idx="673">
                        <c:v>0.95109143655212058</c:v>
                      </c:pt>
                      <c:pt idx="674">
                        <c:v>0.95130518443416312</c:v>
                      </c:pt>
                      <c:pt idx="675">
                        <c:v>0.95151778729776582</c:v>
                      </c:pt>
                      <c:pt idx="676">
                        <c:v>0.95172925232783023</c:v>
                      </c:pt>
                      <c:pt idx="677">
                        <c:v>0.95193958665825962</c:v>
                      </c:pt>
                      <c:pt idx="678">
                        <c:v>0.95214879737235569</c:v>
                      </c:pt>
                      <c:pt idx="679">
                        <c:v>0.95235689150321146</c:v>
                      </c:pt>
                      <c:pt idx="680">
                        <c:v>0.9525638760341022</c:v>
                      </c:pt>
                      <c:pt idx="681">
                        <c:v>0.95276975789887186</c:v>
                      </c:pt>
                      <c:pt idx="682">
                        <c:v>0.95297454398231807</c:v>
                      </c:pt>
                      <c:pt idx="683">
                        <c:v>0.95317824112057181</c:v>
                      </c:pt>
                      <c:pt idx="684">
                        <c:v>0.95338085610147516</c:v>
                      </c:pt>
                      <c:pt idx="685">
                        <c:v>0.95358239566495651</c:v>
                      </c:pt>
                      <c:pt idx="686">
                        <c:v>0.95378286650340072</c:v>
                      </c:pt>
                      <c:pt idx="687">
                        <c:v>0.95398227526201906</c:v>
                      </c:pt>
                      <c:pt idx="688">
                        <c:v>0.95418062853921293</c:v>
                      </c:pt>
                      <c:pt idx="689">
                        <c:v>0.95437793288693751</c:v>
                      </c:pt>
                      <c:pt idx="690">
                        <c:v>0.95457419481105976</c:v>
                      </c:pt>
                      <c:pt idx="691">
                        <c:v>0.95476942077171634</c:v>
                      </c:pt>
                      <c:pt idx="692">
                        <c:v>0.9549636171836654</c:v>
                      </c:pt>
                      <c:pt idx="693">
                        <c:v>0.95515679041663848</c:v>
                      </c:pt>
                      <c:pt idx="694">
                        <c:v>0.95534894679568727</c:v>
                      </c:pt>
                      <c:pt idx="695">
                        <c:v>0.95554009260152895</c:v>
                      </c:pt>
                      <c:pt idx="696">
                        <c:v>0.95573023407088753</c:v>
                      </c:pt>
                      <c:pt idx="697">
                        <c:v>0.95591937739683397</c:v>
                      </c:pt>
                      <c:pt idx="698">
                        <c:v>0.9561075287291213</c:v>
                      </c:pt>
                      <c:pt idx="699">
                        <c:v>0.95629469417451918</c:v>
                      </c:pt>
                      <c:pt idx="700">
                        <c:v>0.95648087979714447</c:v>
                      </c:pt>
                      <c:pt idx="701">
                        <c:v>0.95666609161878902</c:v>
                      </c:pt>
                      <c:pt idx="702">
                        <c:v>0.9568503356192456</c:v>
                      </c:pt>
                      <c:pt idx="703">
                        <c:v>0.95703361773663032</c:v>
                      </c:pt>
                      <c:pt idx="704">
                        <c:v>0.95721594386770281</c:v>
                      </c:pt>
                      <c:pt idx="705">
                        <c:v>0.95739731986818399</c:v>
                      </c:pt>
                      <c:pt idx="706">
                        <c:v>0.95757775155307046</c:v>
                      </c:pt>
                      <c:pt idx="707">
                        <c:v>0.95775724469694712</c:v>
                      </c:pt>
                      <c:pt idx="708">
                        <c:v>0.95793580503429698</c:v>
                      </c:pt>
                      <c:pt idx="709">
                        <c:v>0.95811343825980788</c:v>
                      </c:pt>
                      <c:pt idx="710">
                        <c:v>0.95829015002867768</c:v>
                      </c:pt>
                      <c:pt idx="711">
                        <c:v>0.95846594595691625</c:v>
                      </c:pt>
                      <c:pt idx="712">
                        <c:v>0.95864083162164526</c:v>
                      </c:pt>
                      <c:pt idx="713">
                        <c:v>0.95881481256139489</c:v>
                      </c:pt>
                      <c:pt idx="714">
                        <c:v>0.95898789427639941</c:v>
                      </c:pt>
                      <c:pt idx="715">
                        <c:v>0.95916008222888927</c:v>
                      </c:pt>
                      <c:pt idx="716">
                        <c:v>0.95933138184338085</c:v>
                      </c:pt>
                      <c:pt idx="717">
                        <c:v>0.95950179850696449</c:v>
                      </c:pt>
                      <c:pt idx="718">
                        <c:v>0.95967133756958911</c:v>
                      </c:pt>
                      <c:pt idx="719">
                        <c:v>0.95984000434434635</c:v>
                      </c:pt>
                      <c:pt idx="720">
                        <c:v>0.96000780410774988</c:v>
                      </c:pt>
                      <c:pt idx="721">
                        <c:v>0.9601747421000143</c:v>
                      </c:pt>
                      <c:pt idx="722">
                        <c:v>0.96034082352533146</c:v>
                      </c:pt>
                      <c:pt idx="723">
                        <c:v>0.96050605355214402</c:v>
                      </c:pt>
                      <c:pt idx="724">
                        <c:v>0.9606704373134165</c:v>
                      </c:pt>
                      <c:pt idx="725">
                        <c:v>0.96083397990690567</c:v>
                      </c:pt>
                      <c:pt idx="726">
                        <c:v>0.96099668639542679</c:v>
                      </c:pt>
                      <c:pt idx="727">
                        <c:v>0.96115856180711912</c:v>
                      </c:pt>
                      <c:pt idx="728">
                        <c:v>0.9613196111357083</c:v>
                      </c:pt>
                      <c:pt idx="729">
                        <c:v>0.96147983934076753</c:v>
                      </c:pt>
                      <c:pt idx="730">
                        <c:v>0.96163925134797557</c:v>
                      </c:pt>
                      <c:pt idx="731">
                        <c:v>0.96179785204937351</c:v>
                      </c:pt>
                      <c:pt idx="732">
                        <c:v>0.96195564630361885</c:v>
                      </c:pt>
                      <c:pt idx="733">
                        <c:v>0.96211263893623822</c:v>
                      </c:pt>
                      <c:pt idx="734">
                        <c:v>0.96226883473987712</c:v>
                      </c:pt>
                      <c:pt idx="735">
                        <c:v>0.96242423847454805</c:v>
                      </c:pt>
                      <c:pt idx="736">
                        <c:v>0.96257885486787753</c:v>
                      </c:pt>
                      <c:pt idx="737">
                        <c:v>0.96273268861534889</c:v>
                      </c:pt>
                      <c:pt idx="738">
                        <c:v>0.96288574438054575</c:v>
                      </c:pt>
                      <c:pt idx="739">
                        <c:v>0.96303802679539108</c:v>
                      </c:pt>
                      <c:pt idx="740">
                        <c:v>0.96318954046038674</c:v>
                      </c:pt>
                      <c:pt idx="741">
                        <c:v>0.96334028994484822</c:v>
                      </c:pt>
                      <c:pt idx="742">
                        <c:v>0.96349027978714052</c:v>
                      </c:pt>
                      <c:pt idx="743">
                        <c:v>0.96363951449490992</c:v>
                      </c:pt>
                      <c:pt idx="744">
                        <c:v>0.96378799854531427</c:v>
                      </c:pt>
                      <c:pt idx="745">
                        <c:v>0.96393573638525254</c:v>
                      </c:pt>
                      <c:pt idx="746">
                        <c:v>0.96408273243159126</c:v>
                      </c:pt>
                      <c:pt idx="747">
                        <c:v>0.96422899107138926</c:v>
                      </c:pt>
                      <c:pt idx="748">
                        <c:v>0.96437451666212182</c:v>
                      </c:pt>
                      <c:pt idx="749">
                        <c:v>0.96451931353190079</c:v>
                      </c:pt>
                      <c:pt idx="750">
                        <c:v>0.96466338597969559</c:v>
                      </c:pt>
                      <c:pt idx="751">
                        <c:v>0.96480673827554986</c:v>
                      </c:pt>
                      <c:pt idx="752">
                        <c:v>0.96494937466079855</c:v>
                      </c:pt>
                      <c:pt idx="753">
                        <c:v>0.96509129934828131</c:v>
                      </c:pt>
                      <c:pt idx="754">
                        <c:v>0.96523251652255593</c:v>
                      </c:pt>
                      <c:pt idx="755">
                        <c:v>0.96537303034010846</c:v>
                      </c:pt>
                      <c:pt idx="756">
                        <c:v>0.96551284492956335</c:v>
                      </c:pt>
                      <c:pt idx="757">
                        <c:v>0.96565196439188983</c:v>
                      </c:pt>
                      <c:pt idx="758">
                        <c:v>0.96579039280060863</c:v>
                      </c:pt>
                      <c:pt idx="759">
                        <c:v>0.96592813420199586</c:v>
                      </c:pt>
                      <c:pt idx="760">
                        <c:v>0.96606519261528523</c:v>
                      </c:pt>
                      <c:pt idx="761">
                        <c:v>0.96620157203286938</c:v>
                      </c:pt>
                      <c:pt idx="762">
                        <c:v>0.96633727642049871</c:v>
                      </c:pt>
                      <c:pt idx="763">
                        <c:v>0.96647230971747966</c:v>
                      </c:pt>
                      <c:pt idx="764">
                        <c:v>0.96660667583686999</c:v>
                      </c:pt>
                      <c:pt idx="765">
                        <c:v>0.96674037866567408</c:v>
                      </c:pt>
                      <c:pt idx="766">
                        <c:v>0.96687342206503524</c:v>
                      </c:pt>
                      <c:pt idx="767">
                        <c:v>0.96700580987042739</c:v>
                      </c:pt>
                      <c:pt idx="768">
                        <c:v>0.96713754589184486</c:v>
                      </c:pt>
                      <c:pt idx="769">
                        <c:v>0.96726863391399076</c:v>
                      </c:pt>
                      <c:pt idx="770">
                        <c:v>0.96739907769646361</c:v>
                      </c:pt>
                      <c:pt idx="771">
                        <c:v>0.96752888097394285</c:v>
                      </c:pt>
                      <c:pt idx="772">
                        <c:v>0.96765804745637263</c:v>
                      </c:pt>
                      <c:pt idx="773">
                        <c:v>0.96778658082914404</c:v>
                      </c:pt>
                      <c:pt idx="774">
                        <c:v>0.96791448475327613</c:v>
                      </c:pt>
                      <c:pt idx="775">
                        <c:v>0.96804176286559529</c:v>
                      </c:pt>
                      <c:pt idx="776">
                        <c:v>0.96816841877891324</c:v>
                      </c:pt>
                      <c:pt idx="777">
                        <c:v>0.96829445608220388</c:v>
                      </c:pt>
                      <c:pt idx="778">
                        <c:v>0.96841987834077792</c:v>
                      </c:pt>
                      <c:pt idx="779">
                        <c:v>0.96854468909645708</c:v>
                      </c:pt>
                      <c:pt idx="780">
                        <c:v>0.96866889186774663</c:v>
                      </c:pt>
                      <c:pt idx="781">
                        <c:v>0.96879249015000557</c:v>
                      </c:pt>
                      <c:pt idx="782">
                        <c:v>0.9689154874156175</c:v>
                      </c:pt>
                      <c:pt idx="783">
                        <c:v>0.96903788711415784</c:v>
                      </c:pt>
                      <c:pt idx="784">
                        <c:v>0.96915969267256119</c:v>
                      </c:pt>
                      <c:pt idx="785">
                        <c:v>0.96928090749528717</c:v>
                      </c:pt>
                      <c:pt idx="786">
                        <c:v>0.96940153496448422</c:v>
                      </c:pt>
                      <c:pt idx="787">
                        <c:v>0.96952157844015341</c:v>
                      </c:pt>
                      <c:pt idx="788">
                        <c:v>0.96964104126030881</c:v>
                      </c:pt>
                      <c:pt idx="789">
                        <c:v>0.96975992674113942</c:v>
                      </c:pt>
                      <c:pt idx="790">
                        <c:v>0.96987823817716712</c:v>
                      </c:pt>
                      <c:pt idx="791">
                        <c:v>0.9699959788414052</c:v>
                      </c:pt>
                      <c:pt idx="792">
                        <c:v>0.97011315198551484</c:v>
                      </c:pt>
                      <c:pt idx="793">
                        <c:v>0.97022976083996015</c:v>
                      </c:pt>
                      <c:pt idx="794">
                        <c:v>0.97034580861416297</c:v>
                      </c:pt>
                      <c:pt idx="795">
                        <c:v>0.97046129849665519</c:v>
                      </c:pt>
                      <c:pt idx="796">
                        <c:v>0.9705762336552306</c:v>
                      </c:pt>
                      <c:pt idx="797">
                        <c:v>0.9706906172370956</c:v>
                      </c:pt>
                      <c:pt idx="798">
                        <c:v>0.97080445236901836</c:v>
                      </c:pt>
                      <c:pt idx="799">
                        <c:v>0.97091774215747706</c:v>
                      </c:pt>
                      <c:pt idx="800">
                        <c:v>0.97103048968880668</c:v>
                      </c:pt>
                      <c:pt idx="801">
                        <c:v>0.97114269802934483</c:v>
                      </c:pt>
                      <c:pt idx="802">
                        <c:v>0.9712543702255767</c:v>
                      </c:pt>
                      <c:pt idx="803">
                        <c:v>0.97136550930427834</c:v>
                      </c:pt>
                      <c:pt idx="804">
                        <c:v>0.97147611827265856</c:v>
                      </c:pt>
                      <c:pt idx="805">
                        <c:v>0.97158620011850139</c:v>
                      </c:pt>
                      <c:pt idx="806">
                        <c:v>0.97169575781030493</c:v>
                      </c:pt>
                      <c:pt idx="807">
                        <c:v>0.97180479429742128</c:v>
                      </c:pt>
                      <c:pt idx="808">
                        <c:v>0.97191331251019386</c:v>
                      </c:pt>
                      <c:pt idx="809">
                        <c:v>0.97202131536009473</c:v>
                      </c:pt>
                      <c:pt idx="810">
                        <c:v>0.97212880573986027</c:v>
                      </c:pt>
                      <c:pt idx="811">
                        <c:v>0.97223578652362552</c:v>
                      </c:pt>
                      <c:pt idx="812">
                        <c:v>0.97234226056705853</c:v>
                      </c:pt>
                      <c:pt idx="813">
                        <c:v>0.9724482307074922</c:v>
                      </c:pt>
                      <c:pt idx="814">
                        <c:v>0.97255369976405626</c:v>
                      </c:pt>
                      <c:pt idx="815">
                        <c:v>0.97265867053780797</c:v>
                      </c:pt>
                      <c:pt idx="816">
                        <c:v>0.9727631458118613</c:v>
                      </c:pt>
                      <c:pt idx="817">
                        <c:v>0.97286712835151534</c:v>
                      </c:pt>
                      <c:pt idx="818">
                        <c:v>0.97297062090438202</c:v>
                      </c:pt>
                      <c:pt idx="819">
                        <c:v>0.97307362620051285</c:v>
                      </c:pt>
                      <c:pt idx="820">
                        <c:v>0.97317614695252386</c:v>
                      </c:pt>
                      <c:pt idx="821">
                        <c:v>0.97327818585572023</c:v>
                      </c:pt>
                      <c:pt idx="822">
                        <c:v>0.97337974558822027</c:v>
                      </c:pt>
                      <c:pt idx="823">
                        <c:v>0.97348082881107767</c:v>
                      </c:pt>
                      <c:pt idx="824">
                        <c:v>0.97358143816840292</c:v>
                      </c:pt>
                      <c:pt idx="825">
                        <c:v>0.97368157628748442</c:v>
                      </c:pt>
                      <c:pt idx="826">
                        <c:v>0.9737812457789079</c:v>
                      </c:pt>
                      <c:pt idx="827">
                        <c:v>0.97388044923667572</c:v>
                      </c:pt>
                      <c:pt idx="828">
                        <c:v>0.97397918923832361</c:v>
                      </c:pt>
                      <c:pt idx="829">
                        <c:v>0.97407746834503905</c:v>
                      </c:pt>
                      <c:pt idx="830">
                        <c:v>0.97417528910177653</c:v>
                      </c:pt>
                      <c:pt idx="831">
                        <c:v>0.97427265403737251</c:v>
                      </c:pt>
                      <c:pt idx="832">
                        <c:v>0.97436956566466026</c:v>
                      </c:pt>
                      <c:pt idx="833">
                        <c:v>0.97446602648058267</c:v>
                      </c:pt>
                      <c:pt idx="834">
                        <c:v>0.97456203896630533</c:v>
                      </c:pt>
                      <c:pt idx="835">
                        <c:v>0.9746576055873275</c:v>
                      </c:pt>
                      <c:pt idx="836">
                        <c:v>0.97475272879359343</c:v>
                      </c:pt>
                      <c:pt idx="837">
                        <c:v>0.97484741101960171</c:v>
                      </c:pt>
                      <c:pt idx="838">
                        <c:v>0.97494165468451477</c:v>
                      </c:pt>
                      <c:pt idx="839">
                        <c:v>0.97503546219226678</c:v>
                      </c:pt>
                      <c:pt idx="840">
                        <c:v>0.97512883593167121</c:v>
                      </c:pt>
                      <c:pt idx="841">
                        <c:v>0.97522177827652712</c:v>
                      </c:pt>
                      <c:pt idx="842">
                        <c:v>0.97531429158572513</c:v>
                      </c:pt>
                      <c:pt idx="843">
                        <c:v>0.97540637820335196</c:v>
                      </c:pt>
                      <c:pt idx="844">
                        <c:v>0.97549804045879496</c:v>
                      </c:pt>
                      <c:pt idx="845">
                        <c:v>0.97558928066684492</c:v>
                      </c:pt>
                      <c:pt idx="846">
                        <c:v>0.9756801011277989</c:v>
                      </c:pt>
                      <c:pt idx="847">
                        <c:v>0.97577050412756172</c:v>
                      </c:pt>
                      <c:pt idx="848">
                        <c:v>0.97586049193774715</c:v>
                      </c:pt>
                      <c:pt idx="849">
                        <c:v>0.97595006681577734</c:v>
                      </c:pt>
                      <c:pt idx="850">
                        <c:v>0.97603923100498324</c:v>
                      </c:pt>
                      <c:pt idx="851">
                        <c:v>0.97612798673470202</c:v>
                      </c:pt>
                      <c:pt idx="852">
                        <c:v>0.97621633622037607</c:v>
                      </c:pt>
                      <c:pt idx="853">
                        <c:v>0.97630428166364913</c:v>
                      </c:pt>
                      <c:pt idx="854">
                        <c:v>0.97639182525246304</c:v>
                      </c:pt>
                      <c:pt idx="855">
                        <c:v>0.97647896916115373</c:v>
                      </c:pt>
                      <c:pt idx="856">
                        <c:v>0.97656571555054517</c:v>
                      </c:pt>
                      <c:pt idx="857">
                        <c:v>0.97665206656804426</c:v>
                      </c:pt>
                      <c:pt idx="858">
                        <c:v>0.97673802434773405</c:v>
                      </c:pt>
                      <c:pt idx="859">
                        <c:v>0.97682359101046634</c:v>
                      </c:pt>
                      <c:pt idx="860">
                        <c:v>0.97690876866395382</c:v>
                      </c:pt>
                      <c:pt idx="861">
                        <c:v>0.97699355940286137</c:v>
                      </c:pt>
                      <c:pt idx="862">
                        <c:v>0.97707796530889635</c:v>
                      </c:pt>
                      <c:pt idx="863">
                        <c:v>0.97716198845089908</c:v>
                      </c:pt>
                      <c:pt idx="864">
                        <c:v>0.97724563088493155</c:v>
                      </c:pt>
                      <c:pt idx="865">
                        <c:v>0.97732889465436612</c:v>
                      </c:pt>
                      <c:pt idx="866">
                        <c:v>0.97741178178997368</c:v>
                      </c:pt>
                      <c:pt idx="867">
                        <c:v>0.97749429431001034</c:v>
                      </c:pt>
                      <c:pt idx="868">
                        <c:v>0.97757643422030416</c:v>
                      </c:pt>
                      <c:pt idx="869">
                        <c:v>0.97765820351434141</c:v>
                      </c:pt>
                      <c:pt idx="870">
                        <c:v>0.97773960417335126</c:v>
                      </c:pt>
                      <c:pt idx="871">
                        <c:v>0.97782063816639042</c:v>
                      </c:pt>
                      <c:pt idx="872">
                        <c:v>0.97790130745042747</c:v>
                      </c:pt>
                      <c:pt idx="873">
                        <c:v>0.97798161397042604</c:v>
                      </c:pt>
                      <c:pt idx="874">
                        <c:v>0.97806155965942698</c:v>
                      </c:pt>
                      <c:pt idx="875">
                        <c:v>0.97814114643863104</c:v>
                      </c:pt>
                      <c:pt idx="876">
                        <c:v>0.97822037621747993</c:v>
                      </c:pt>
                      <c:pt idx="877">
                        <c:v>0.97829925089373715</c:v>
                      </c:pt>
                      <c:pt idx="878">
                        <c:v>0.9783777723535686</c:v>
                      </c:pt>
                      <c:pt idx="879">
                        <c:v>0.97845594247162126</c:v>
                      </c:pt>
                      <c:pt idx="880">
                        <c:v>0.97853376311110329</c:v>
                      </c:pt>
                      <c:pt idx="881">
                        <c:v>0.97861123612386147</c:v>
                      </c:pt>
                      <c:pt idx="882">
                        <c:v>0.97868836335045972</c:v>
                      </c:pt>
                      <c:pt idx="883">
                        <c:v>0.9787651466202556</c:v>
                      </c:pt>
                      <c:pt idx="884">
                        <c:v>0.97884158775147789</c:v>
                      </c:pt>
                      <c:pt idx="885">
                        <c:v>0.97891768855130146</c:v>
                      </c:pt>
                      <c:pt idx="886">
                        <c:v>0.97899345081592382</c:v>
                      </c:pt>
                      <c:pt idx="887">
                        <c:v>0.97906887633063944</c:v>
                      </c:pt>
                      <c:pt idx="888">
                        <c:v>0.97914396686991401</c:v>
                      </c:pt>
                      <c:pt idx="889">
                        <c:v>0.97921872419745903</c:v>
                      </c:pt>
                      <c:pt idx="890">
                        <c:v>0.97929315006630402</c:v>
                      </c:pt>
                      <c:pt idx="891">
                        <c:v>0.97936724621886995</c:v>
                      </c:pt>
                      <c:pt idx="892">
                        <c:v>0.97944101438704068</c:v>
                      </c:pt>
                      <c:pt idx="893">
                        <c:v>0.97951445629223566</c:v>
                      </c:pt>
                      <c:pt idx="894">
                        <c:v>0.97958757364547977</c:v>
                      </c:pt>
                      <c:pt idx="895">
                        <c:v>0.97966036814747448</c:v>
                      </c:pt>
                      <c:pt idx="896">
                        <c:v>0.97973284148866813</c:v>
                      </c:pt>
                      <c:pt idx="897">
                        <c:v>0.97980499534932486</c:v>
                      </c:pt>
                      <c:pt idx="898">
                        <c:v>0.97987683139959358</c:v>
                      </c:pt>
                      <c:pt idx="899">
                        <c:v>0.97994835129957725</c:v>
                      </c:pt>
                      <c:pt idx="900">
                        <c:v>0.98001955669939933</c:v>
                      </c:pt>
                      <c:pt idx="901">
                        <c:v>0.9800904492392728</c:v>
                      </c:pt>
                      <c:pt idx="902">
                        <c:v>0.98016103054956616</c:v>
                      </c:pt>
                      <c:pt idx="903">
                        <c:v>0.98023130225086996</c:v>
                      </c:pt>
                      <c:pt idx="904">
                        <c:v>0.98030126595406286</c:v>
                      </c:pt>
                      <c:pt idx="905">
                        <c:v>0.98037092326037723</c:v>
                      </c:pt>
                      <c:pt idx="906">
                        <c:v>0.98044027576146386</c:v>
                      </c:pt>
                      <c:pt idx="907">
                        <c:v>0.98050932503945654</c:v>
                      </c:pt>
                      <c:pt idx="908">
                        <c:v>0.98057807266703589</c:v>
                      </c:pt>
                      <c:pt idx="909">
                        <c:v>0.98064652020749343</c:v>
                      </c:pt>
                      <c:pt idx="910">
                        <c:v>0.98071466921479389</c:v>
                      </c:pt>
                      <c:pt idx="911">
                        <c:v>0.98078252123363829</c:v>
                      </c:pt>
                      <c:pt idx="912">
                        <c:v>0.98085007779952582</c:v>
                      </c:pt>
                      <c:pt idx="913">
                        <c:v>0.98091734043881584</c:v>
                      </c:pt>
                      <c:pt idx="914">
                        <c:v>0.98098431066878877</c:v>
                      </c:pt>
                      <c:pt idx="915">
                        <c:v>0.98105098999770668</c:v>
                      </c:pt>
                      <c:pt idx="916">
                        <c:v>0.98111737992487424</c:v>
                      </c:pt>
                      <c:pt idx="917">
                        <c:v>0.98118348194069804</c:v>
                      </c:pt>
                      <c:pt idx="918">
                        <c:v>0.98124929752674594</c:v>
                      </c:pt>
                      <c:pt idx="919">
                        <c:v>0.98131482815580673</c:v>
                      </c:pt>
                      <c:pt idx="920">
                        <c:v>0.98138007529194771</c:v>
                      </c:pt>
                      <c:pt idx="921">
                        <c:v>0.98144504039057379</c:v>
                      </c:pt>
                      <c:pt idx="922">
                        <c:v>0.98150972489848431</c:v>
                      </c:pt>
                      <c:pt idx="923">
                        <c:v>0.98157413025393092</c:v>
                      </c:pt>
                      <c:pt idx="924">
                        <c:v>0.98163825788667425</c:v>
                      </c:pt>
                      <c:pt idx="925">
                        <c:v>0.98170210921804024</c:v>
                      </c:pt>
                      <c:pt idx="926">
                        <c:v>0.98176568566097588</c:v>
                      </c:pt>
                      <c:pt idx="927">
                        <c:v>0.9818289886201057</c:v>
                      </c:pt>
                      <c:pt idx="928">
                        <c:v>0.98189201949178595</c:v>
                      </c:pt>
                      <c:pt idx="929">
                        <c:v>0.98195477966416012</c:v>
                      </c:pt>
                      <c:pt idx="930">
                        <c:v>0.98201727051721277</c:v>
                      </c:pt>
                      <c:pt idx="931">
                        <c:v>0.98207949342282397</c:v>
                      </c:pt>
                      <c:pt idx="932">
                        <c:v>0.98214144974482287</c:v>
                      </c:pt>
                      <c:pt idx="933">
                        <c:v>0.98220314083904037</c:v>
                      </c:pt>
                      <c:pt idx="934">
                        <c:v>0.98226456805336249</c:v>
                      </c:pt>
                      <c:pt idx="935">
                        <c:v>0.98232573272778279</c:v>
                      </c:pt>
                      <c:pt idx="936">
                        <c:v>0.98238663619445421</c:v>
                      </c:pt>
                      <c:pt idx="937">
                        <c:v>0.98244727977774049</c:v>
                      </c:pt>
                      <c:pt idx="938">
                        <c:v>0.9825076647942681</c:v>
                      </c:pt>
                      <c:pt idx="939">
                        <c:v>0.98256779255297655</c:v>
                      </c:pt>
                      <c:pt idx="940">
                        <c:v>0.98262766435516935</c:v>
                      </c:pt>
                      <c:pt idx="941">
                        <c:v>0.98268728149456419</c:v>
                      </c:pt>
                      <c:pt idx="942">
                        <c:v>0.98274664525734212</c:v>
                      </c:pt>
                      <c:pt idx="943">
                        <c:v>0.98280575692219818</c:v>
                      </c:pt>
                      <c:pt idx="944">
                        <c:v>0.98286461776038914</c:v>
                      </c:pt>
                      <c:pt idx="945">
                        <c:v>0.98292322903578344</c:v>
                      </c:pt>
                      <c:pt idx="946">
                        <c:v>0.98298159200490853</c:v>
                      </c:pt>
                      <c:pt idx="947">
                        <c:v>0.98303970791699991</c:v>
                      </c:pt>
                      <c:pt idx="948">
                        <c:v>0.98309757801404807</c:v>
                      </c:pt>
                      <c:pt idx="949">
                        <c:v>0.98315520353084618</c:v>
                      </c:pt>
                      <c:pt idx="950">
                        <c:v>0.98321258569503689</c:v>
                      </c:pt>
                      <c:pt idx="951">
                        <c:v>0.98326972572715909</c:v>
                      </c:pt>
                      <c:pt idx="952">
                        <c:v>0.98332662484069444</c:v>
                      </c:pt>
                      <c:pt idx="953">
                        <c:v>0.98338328424211319</c:v>
                      </c:pt>
                      <c:pt idx="954">
                        <c:v>0.98343970513091949</c:v>
                      </c:pt>
                      <c:pt idx="955">
                        <c:v>0.98349588869969728</c:v>
                      </c:pt>
                      <c:pt idx="956">
                        <c:v>0.98355183613415509</c:v>
                      </c:pt>
                      <c:pt idx="957">
                        <c:v>0.98360754861317068</c:v>
                      </c:pt>
                      <c:pt idx="958">
                        <c:v>0.98366302730883537</c:v>
                      </c:pt>
                      <c:pt idx="959">
                        <c:v>0.98371827338649787</c:v>
                      </c:pt>
                      <c:pt idx="960">
                        <c:v>0.98377328800480879</c:v>
                      </c:pt>
                      <c:pt idx="961">
                        <c:v>0.98382807231576308</c:v>
                      </c:pt>
                      <c:pt idx="962">
                        <c:v>0.98388262746474386</c:v>
                      </c:pt>
                      <c:pt idx="963">
                        <c:v>0.98393695459056452</c:v>
                      </c:pt>
                      <c:pt idx="964">
                        <c:v>0.98399105482551197</c:v>
                      </c:pt>
                      <c:pt idx="965">
                        <c:v>0.98404492929538845</c:v>
                      </c:pt>
                      <c:pt idx="966">
                        <c:v>0.98409857911955312</c:v>
                      </c:pt>
                      <c:pt idx="967">
                        <c:v>0.98415200541096393</c:v>
                      </c:pt>
                      <c:pt idx="968">
                        <c:v>0.98420520927621924</c:v>
                      </c:pt>
                      <c:pt idx="969">
                        <c:v>0.98425819181559815</c:v>
                      </c:pt>
                      <c:pt idx="970">
                        <c:v>0.98431095412310154</c:v>
                      </c:pt>
                      <c:pt idx="971">
                        <c:v>0.98436349728649253</c:v>
                      </c:pt>
                      <c:pt idx="972">
                        <c:v>0.98441582238733649</c:v>
                      </c:pt>
                      <c:pt idx="973">
                        <c:v>0.98446793050104064</c:v>
                      </c:pt>
                      <c:pt idx="974">
                        <c:v>0.9845198226968942</c:v>
                      </c:pt>
                      <c:pt idx="975">
                        <c:v>0.98457150003810712</c:v>
                      </c:pt>
                      <c:pt idx="976">
                        <c:v>0.98462296358184909</c:v>
                      </c:pt>
                      <c:pt idx="977">
                        <c:v>0.98467421437928859</c:v>
                      </c:pt>
                      <c:pt idx="978">
                        <c:v>0.98472525347563122</c:v>
                      </c:pt>
                      <c:pt idx="979">
                        <c:v>0.9847760819101572</c:v>
                      </c:pt>
                      <c:pt idx="980">
                        <c:v>0.98482670071626077</c:v>
                      </c:pt>
                      <c:pt idx="981">
                        <c:v>0.98487711092148578</c:v>
                      </c:pt>
                      <c:pt idx="982">
                        <c:v>0.98492731354756513</c:v>
                      </c:pt>
                      <c:pt idx="983">
                        <c:v>0.98497730961045638</c:v>
                      </c:pt>
                      <c:pt idx="984">
                        <c:v>0.98502710012037875</c:v>
                      </c:pt>
                      <c:pt idx="985">
                        <c:v>0.98507668608185084</c:v>
                      </c:pt>
                      <c:pt idx="986">
                        <c:v>0.98512606849372542</c:v>
                      </c:pt>
                      <c:pt idx="987">
                        <c:v>0.98517524834922643</c:v>
                      </c:pt>
                      <c:pt idx="988">
                        <c:v>0.98522422663598452</c:v>
                      </c:pt>
                      <c:pt idx="989">
                        <c:v>0.98527300433607246</c:v>
                      </c:pt>
                      <c:pt idx="990">
                        <c:v>0.98532158242604084</c:v>
                      </c:pt>
                      <c:pt idx="991">
                        <c:v>0.98536996187695247</c:v>
                      </c:pt>
                      <c:pt idx="992">
                        <c:v>0.98541814365441815</c:v>
                      </c:pt>
                      <c:pt idx="993">
                        <c:v>0.98546612871863015</c:v>
                      </c:pt>
                      <c:pt idx="994">
                        <c:v>0.98551391802439703</c:v>
                      </c:pt>
                      <c:pt idx="995">
                        <c:v>0.98556151252117796</c:v>
                      </c:pt>
                    </c:numCache>
                  </c:numRef>
                </c:yVal>
                <c:smooth val="1"/>
                <c:extLst xmlns:c15="http://schemas.microsoft.com/office/drawing/2012/chart">
                  <c:ext xmlns:c16="http://schemas.microsoft.com/office/drawing/2014/chart" uri="{C3380CC4-5D6E-409C-BE32-E72D297353CC}">
                    <c16:uniqueId val="{00000009-AB88-4C0A-94B6-EBDF40A7C810}"/>
                  </c:ext>
                </c:extLst>
              </c15:ser>
            </c15:filteredScatterSeries>
            <c15:filteredScatterSeries>
              <c15:ser>
                <c:idx val="8"/>
                <c:order val="3"/>
                <c:tx>
                  <c:strRef>
                    <c:extLst xmlns:c15="http://schemas.microsoft.com/office/drawing/2012/chart">
                      <c:ext xmlns:c15="http://schemas.microsoft.com/office/drawing/2012/chart" uri="{02D57815-91ED-43cb-92C2-25804820EDAC}">
                        <c15:formulaRef>
                          <c15:sqref>'Miles Required &amp; Test Exposure'!$B$52</c15:sqref>
                        </c15:formulaRef>
                      </c:ext>
                    </c:extLst>
                    <c:strCache>
                      <c:ptCount val="1"/>
                      <c:pt idx="0">
                        <c:v>235-hour test, 4 failures permitted</c:v>
                      </c:pt>
                    </c:strCache>
                  </c:strRef>
                </c:tx>
                <c:marker>
                  <c:symbol val="none"/>
                </c:marker>
                <c:xVal>
                  <c:numRef>
                    <c:extLst xmlns:c15="http://schemas.microsoft.com/office/drawing/2012/chart">
                      <c:ext xmlns:c15="http://schemas.microsoft.com/office/drawing/2012/chart" uri="{02D57815-91ED-43cb-92C2-25804820EDAC}">
                        <c15:formulaRef>
                          <c15:sqref>'Miles Required &amp; Test Exposure'!$AM$14:$AM$10007</c15:sqref>
                        </c15:formulaRef>
                      </c:ext>
                    </c:extLst>
                    <c:numCache>
                      <c:formatCode>General</c:formatCode>
                      <c:ptCount val="9994"/>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xmlns:c15="http://schemas.microsoft.com/office/drawing/2012/chart">
                      <c:ext xmlns:c15="http://schemas.microsoft.com/office/drawing/2012/chart" uri="{02D57815-91ED-43cb-92C2-25804820EDAC}">
                        <c15:formulaRef>
                          <c15:sqref>'Miles Required &amp; Test Exposure'!$K$14:$K$10007</c15:sqref>
                        </c15:formulaRef>
                      </c:ext>
                    </c:extLst>
                    <c:numCache>
                      <c:formatCode>General</c:formatCode>
                      <c:ptCount val="9994"/>
                      <c:pt idx="0">
                        <c:v>8.9591582568347711E-95</c:v>
                      </c:pt>
                      <c:pt idx="1">
                        <c:v>2.2547693783294562E-77</c:v>
                      </c:pt>
                      <c:pt idx="2">
                        <c:v>3.654797158739545E-65</c:v>
                      </c:pt>
                      <c:pt idx="3">
                        <c:v>3.9240783198793856E-56</c:v>
                      </c:pt>
                      <c:pt idx="4">
                        <c:v>3.4511483634171654E-49</c:v>
                      </c:pt>
                      <c:pt idx="5">
                        <c:v>1.0950673881263992E-43</c:v>
                      </c:pt>
                      <c:pt idx="6">
                        <c:v>3.1787078946196661E-39</c:v>
                      </c:pt>
                      <c:pt idx="7">
                        <c:v>1.5585815608259724E-35</c:v>
                      </c:pt>
                      <c:pt idx="8">
                        <c:v>1.9656820302010514E-32</c:v>
                      </c:pt>
                      <c:pt idx="9">
                        <c:v>8.5900491220257779E-30</c:v>
                      </c:pt>
                      <c:pt idx="10">
                        <c:v>1.6158249088033966E-27</c:v>
                      </c:pt>
                      <c:pt idx="11">
                        <c:v>1.537910831059197E-25</c:v>
                      </c:pt>
                      <c:pt idx="12">
                        <c:v>8.3754010161376818E-24</c:v>
                      </c:pt>
                      <c:pt idx="13">
                        <c:v>2.8703912339224454E-22</c:v>
                      </c:pt>
                      <c:pt idx="14">
                        <c:v>6.671313736448114E-21</c:v>
                      </c:pt>
                      <c:pt idx="15">
                        <c:v>1.116055001637588E-19</c:v>
                      </c:pt>
                      <c:pt idx="16">
                        <c:v>1.4100143017960412E-18</c:v>
                      </c:pt>
                      <c:pt idx="17">
                        <c:v>1.399039190294321E-17</c:v>
                      </c:pt>
                      <c:pt idx="18">
                        <c:v>1.1259108962460249E-16</c:v>
                      </c:pt>
                      <c:pt idx="19">
                        <c:v>7.5487393389334595E-16</c:v>
                      </c:pt>
                      <c:pt idx="20">
                        <c:v>4.3120043934368341E-15</c:v>
                      </c:pt>
                      <c:pt idx="21">
                        <c:v>2.1386233683947603E-14</c:v>
                      </c:pt>
                      <c:pt idx="22">
                        <c:v>9.3587784454863664E-14</c:v>
                      </c:pt>
                      <c:pt idx="23">
                        <c:v>3.6635339069834063E-13</c:v>
                      </c:pt>
                      <c:pt idx="24">
                        <c:v>1.2980989842684902E-12</c:v>
                      </c:pt>
                      <c:pt idx="25">
                        <c:v>4.2060779176605405E-12</c:v>
                      </c:pt>
                      <c:pt idx="26">
                        <c:v>1.2573685571261564E-11</c:v>
                      </c:pt>
                      <c:pt idx="27">
                        <c:v>3.4948458198858414E-11</c:v>
                      </c:pt>
                      <c:pt idx="28">
                        <c:v>9.0933422416111657E-11</c:v>
                      </c:pt>
                      <c:pt idx="29">
                        <c:v>2.2281599884926663E-10</c:v>
                      </c:pt>
                      <c:pt idx="30">
                        <c:v>5.1688275768636349E-10</c:v>
                      </c:pt>
                      <c:pt idx="31">
                        <c:v>1.1405039477687402E-9</c:v>
                      </c:pt>
                      <c:pt idx="32">
                        <c:v>2.4036599951958801E-9</c:v>
                      </c:pt>
                      <c:pt idx="33">
                        <c:v>4.8566766936849239E-9</c:v>
                      </c:pt>
                      <c:pt idx="34">
                        <c:v>9.4394104187475733E-9</c:v>
                      </c:pt>
                      <c:pt idx="35">
                        <c:v>1.7700772072247196E-8</c:v>
                      </c:pt>
                      <c:pt idx="36">
                        <c:v>3.2111021069521657E-8</c:v>
                      </c:pt>
                      <c:pt idx="37">
                        <c:v>5.6492373140806605E-8</c:v>
                      </c:pt>
                      <c:pt idx="38">
                        <c:v>9.6595805662813559E-8</c:v>
                      </c:pt>
                      <c:pt idx="39">
                        <c:v>1.6085318729199238E-7</c:v>
                      </c:pt>
                      <c:pt idx="40">
                        <c:v>2.6133373274884246E-7</c:v>
                      </c:pt>
                      <c:pt idx="41">
                        <c:v>4.1493209802435253E-7</c:v>
                      </c:pt>
                      <c:pt idx="42">
                        <c:v>6.448120973454411E-7</c:v>
                      </c:pt>
                      <c:pt idx="43">
                        <c:v>9.8212506427828289E-7</c:v>
                      </c:pt>
                      <c:pt idx="44">
                        <c:v>1.4680154298495331E-6</c:v>
                      </c:pt>
                      <c:pt idx="45">
                        <c:v>2.1559183852878477E-6</c:v>
                      </c:pt>
                      <c:pt idx="46">
                        <c:v>3.1141458520828202E-6</c:v>
                      </c:pt>
                      <c:pt idx="47">
                        <c:v>4.4287477707427258E-6</c:v>
                      </c:pt>
                      <c:pt idx="48">
                        <c:v>6.2066263452182814E-6</c:v>
                      </c:pt>
                      <c:pt idx="49">
                        <c:v>8.5788717488722616E-6</c:v>
                      </c:pt>
                      <c:pt idx="50">
                        <c:v>1.1704279294885449E-5</c:v>
                      </c:pt>
                      <c:pt idx="51">
                        <c:v>1.5773000541337631E-5</c:v>
                      </c:pt>
                      <c:pt idx="52">
                        <c:v>2.1010274522654406E-5</c:v>
                      </c:pt>
                      <c:pt idx="53">
                        <c:v>2.7680180489426874E-5</c:v>
                      </c:pt>
                      <c:pt idx="54">
                        <c:v>3.6089350338359227E-5</c:v>
                      </c:pt>
                      <c:pt idx="55">
                        <c:v>4.6590577389370534E-5</c:v>
                      </c:pt>
                      <c:pt idx="56">
                        <c:v>5.9586258313171812E-5</c:v>
                      </c:pt>
                      <c:pt idx="57">
                        <c:v>7.5531606762018104E-5</c:v>
                      </c:pt>
                      <c:pt idx="58">
                        <c:v>9.4937580486901198E-5</c:v>
                      </c:pt>
                      <c:pt idx="59">
                        <c:v>1.1837346827121025E-4</c:v>
                      </c:pt>
                      <c:pt idx="60">
                        <c:v>1.4646908867724638E-4</c:v>
                      </c:pt>
                      <c:pt idx="61">
                        <c:v>1.7991655917093879E-4</c:v>
                      </c:pt>
                      <c:pt idx="62">
                        <c:v>2.1947160143499935E-4</c:v>
                      </c:pt>
                      <c:pt idx="63">
                        <c:v>2.659543563745734E-4</c:v>
                      </c:pt>
                      <c:pt idx="64">
                        <c:v>3.2024969024306853E-4</c:v>
                      </c:pt>
                      <c:pt idx="65">
                        <c:v>3.8330698126458178E-4</c:v>
                      </c:pt>
                      <c:pt idx="66">
                        <c:v>4.5613938391786071E-4</c:v>
                      </c:pt>
                      <c:pt idx="67">
                        <c:v>5.3982257551283771E-4</c:v>
                      </c:pt>
                      <c:pt idx="68">
                        <c:v>6.3549299669716749E-4</c:v>
                      </c:pt>
                      <c:pt idx="69">
                        <c:v>7.4434560396589074E-4</c:v>
                      </c:pt>
                      <c:pt idx="70">
                        <c:v>8.6763115802698885E-4</c:v>
                      </c:pt>
                      <c:pt idx="71">
                        <c:v>1.0066530769390085E-3</c:v>
                      </c:pt>
                      <c:pt idx="72">
                        <c:v>1.1627638872471037E-3</c:v>
                      </c:pt>
                      <c:pt idx="73">
                        <c:v>1.3373613098849435E-3</c:v>
                      </c:pt>
                      <c:pt idx="74">
                        <c:v>1.5318840203849785E-3</c:v>
                      </c:pt>
                      <c:pt idx="75">
                        <c:v>1.7478071249675386E-3</c:v>
                      </c:pt>
                      <c:pt idx="76">
                        <c:v>1.9866373953927271E-3</c:v>
                      </c:pt>
                      <c:pt idx="77">
                        <c:v>2.2499083061013306E-3</c:v>
                      </c:pt>
                      <c:pt idx="78">
                        <c:v>2.5391749171938278E-3</c:v>
                      </c:pt>
                      <c:pt idx="79">
                        <c:v>2.8560086462573447E-3</c:v>
                      </c:pt>
                      <c:pt idx="80">
                        <c:v>3.2019919710110224E-3</c:v>
                      </c:pt>
                      <c:pt idx="81">
                        <c:v>3.5787131032636566E-3</c:v>
                      </c:pt>
                      <c:pt idx="82">
                        <c:v>3.9877606728280484E-3</c:v>
                      </c:pt>
                      <c:pt idx="83">
                        <c:v>4.4307184578765008E-3</c:v>
                      </c:pt>
                      <c:pt idx="84">
                        <c:v>4.9091601958124349E-3</c:v>
                      </c:pt>
                      <c:pt idx="85">
                        <c:v>5.4246445061314008E-3</c:v>
                      </c:pt>
                      <c:pt idx="86">
                        <c:v>5.9787099540049042E-3</c:v>
                      </c:pt>
                      <c:pt idx="87">
                        <c:v>6.5728702804919653E-3</c:v>
                      </c:pt>
                      <c:pt idx="88">
                        <c:v>7.2086098224111361E-3</c:v>
                      </c:pt>
                      <c:pt idx="89">
                        <c:v>7.8873791420302798E-3</c:v>
                      </c:pt>
                      <c:pt idx="90">
                        <c:v>8.6105908838882937E-3</c:v>
                      </c:pt>
                      <c:pt idx="91">
                        <c:v>9.3796158732824698E-3</c:v>
                      </c:pt>
                      <c:pt idx="92">
                        <c:v>1.0195779468264147E-2</c:v>
                      </c:pt>
                      <c:pt idx="93">
                        <c:v>1.106035817440537E-2</c:v>
                      </c:pt>
                      <c:pt idx="94">
                        <c:v>1.1974576529147081E-2</c:v>
                      </c:pt>
                      <c:pt idx="95">
                        <c:v>1.2939604260231063E-2</c:v>
                      </c:pt>
                      <c:pt idx="96">
                        <c:v>1.3956553720560469E-2</c:v>
                      </c:pt>
                      <c:pt idx="97">
                        <c:v>1.5026477599838141E-2</c:v>
                      </c:pt>
                      <c:pt idx="98">
                        <c:v>1.6150366911498563E-2</c:v>
                      </c:pt>
                      <c:pt idx="99">
                        <c:v>1.732914925178352E-2</c:v>
                      </c:pt>
                      <c:pt idx="100">
                        <c:v>1.856368732630985E-2</c:v>
                      </c:pt>
                      <c:pt idx="101">
                        <c:v>1.9854777738139581E-2</c:v>
                      </c:pt>
                      <c:pt idx="102">
                        <c:v>2.1203150030184175E-2</c:v>
                      </c:pt>
                      <c:pt idx="103">
                        <c:v>2.2609465973749118E-2</c:v>
                      </c:pt>
                      <c:pt idx="104">
                        <c:v>2.4074319094147409E-2</c:v>
                      </c:pt>
                      <c:pt idx="105">
                        <c:v>2.5598234423573889E-2</c:v>
                      </c:pt>
                      <c:pt idx="106">
                        <c:v>2.7181668470826582E-2</c:v>
                      </c:pt>
                      <c:pt idx="107">
                        <c:v>2.8825009396981474E-2</c:v>
                      </c:pt>
                      <c:pt idx="108">
                        <c:v>3.0528577385761625E-2</c:v>
                      </c:pt>
                      <c:pt idx="109">
                        <c:v>3.2292625197083882E-2</c:v>
                      </c:pt>
                      <c:pt idx="110">
                        <c:v>3.4117338892105581E-2</c:v>
                      </c:pt>
                      <c:pt idx="111">
                        <c:v>3.6002838718024087E-2</c:v>
                      </c:pt>
                      <c:pt idx="112">
                        <c:v>3.7949180140891589E-2</c:v>
                      </c:pt>
                      <c:pt idx="113">
                        <c:v>3.9956355014790598E-2</c:v>
                      </c:pt>
                      <c:pt idx="114">
                        <c:v>4.2024292875863428E-2</c:v>
                      </c:pt>
                      <c:pt idx="115">
                        <c:v>4.4152862349892942E-2</c:v>
                      </c:pt>
                      <c:pt idx="116">
                        <c:v>4.6341872662386874E-2</c:v>
                      </c:pt>
                      <c:pt idx="117">
                        <c:v>4.8591075240414186E-2</c:v>
                      </c:pt>
                      <c:pt idx="118">
                        <c:v>5.0900165395777117E-2</c:v>
                      </c:pt>
                      <c:pt idx="119">
                        <c:v>5.3268784079464254E-2</c:v>
                      </c:pt>
                      <c:pt idx="120">
                        <c:v>5.5696519697722074E-2</c:v>
                      </c:pt>
                      <c:pt idx="121">
                        <c:v>5.8182909980488196E-2</c:v>
                      </c:pt>
                      <c:pt idx="122">
                        <c:v>6.0727443893356076E-2</c:v>
                      </c:pt>
                      <c:pt idx="123">
                        <c:v>6.3329563584673579E-2</c:v>
                      </c:pt>
                      <c:pt idx="124">
                        <c:v>6.5988666359820577E-2</c:v>
                      </c:pt>
                      <c:pt idx="125">
                        <c:v>6.8704106675156265E-2</c:v>
                      </c:pt>
                      <c:pt idx="126">
                        <c:v>7.1475198144571095E-2</c:v>
                      </c:pt>
                      <c:pt idx="127">
                        <c:v>7.4301215552022418E-2</c:v>
                      </c:pt>
                      <c:pt idx="128">
                        <c:v>7.7181396863870669E-2</c:v>
                      </c:pt>
                      <c:pt idx="129">
                        <c:v>8.0114945235263482E-2</c:v>
                      </c:pt>
                      <c:pt idx="130">
                        <c:v>8.3101031005238579E-2</c:v>
                      </c:pt>
                      <c:pt idx="131">
                        <c:v>8.6138793675628031E-2</c:v>
                      </c:pt>
                      <c:pt idx="132">
                        <c:v>8.9227343869244496E-2</c:v>
                      </c:pt>
                      <c:pt idx="133">
                        <c:v>9.2365765263221114E-2</c:v>
                      </c:pt>
                      <c:pt idx="134">
                        <c:v>9.5553116493745704E-2</c:v>
                      </c:pt>
                      <c:pt idx="135">
                        <c:v>9.8788433028793698E-2</c:v>
                      </c:pt>
                      <c:pt idx="136">
                        <c:v>0.10207072900580366</c:v>
                      </c:pt>
                      <c:pt idx="137">
                        <c:v>0.10539899903157215</c:v>
                      </c:pt>
                      <c:pt idx="138">
                        <c:v>0.10877221994195363</c:v>
                      </c:pt>
                      <c:pt idx="139">
                        <c:v>0.11218935251925244</c:v>
                      </c:pt>
                      <c:pt idx="140">
                        <c:v>0.11564934316547187</c:v>
                      </c:pt>
                      <c:pt idx="141">
                        <c:v>0.11915112552985402</c:v>
                      </c:pt>
                      <c:pt idx="142">
                        <c:v>0.12269362208939312</c:v>
                      </c:pt>
                      <c:pt idx="143">
                        <c:v>0.12627574568123978</c:v>
                      </c:pt>
                      <c:pt idx="144">
                        <c:v>0.12989640098613531</c:v>
                      </c:pt>
                      <c:pt idx="145">
                        <c:v>0.13355448596222091</c:v>
                      </c:pt>
                      <c:pt idx="146">
                        <c:v>0.13724889322875497</c:v>
                      </c:pt>
                      <c:pt idx="147">
                        <c:v>0.14097851139945519</c:v>
                      </c:pt>
                      <c:pt idx="148">
                        <c:v>0.14474222636533962</c:v>
                      </c:pt>
                      <c:pt idx="149">
                        <c:v>0.14853892252710102</c:v>
                      </c:pt>
                      <c:pt idx="150">
                        <c:v>0.15236748397717823</c:v>
                      </c:pt>
                      <c:pt idx="151">
                        <c:v>0.15622679563182662</c:v>
                      </c:pt>
                      <c:pt idx="152">
                        <c:v>0.16011574431359812</c:v>
                      </c:pt>
                      <c:pt idx="153">
                        <c:v>0.16403321978475055</c:v>
                      </c:pt>
                      <c:pt idx="154">
                        <c:v>0.16797811573220284</c:v>
                      </c:pt>
                      <c:pt idx="155">
                        <c:v>0.17194933070473559</c:v>
                      </c:pt>
                      <c:pt idx="156">
                        <c:v>0.17594576900321651</c:v>
                      </c:pt>
                      <c:pt idx="157">
                        <c:v>0.17996634152469601</c:v>
                      </c:pt>
                      <c:pt idx="158">
                        <c:v>0.18400996656128243</c:v>
                      </c:pt>
                      <c:pt idx="159">
                        <c:v>0.1880755705547528</c:v>
                      </c:pt>
                      <c:pt idx="160">
                        <c:v>0.19216208880790822</c:v>
                      </c:pt>
                      <c:pt idx="161">
                        <c:v>0.19626846615371546</c:v>
                      </c:pt>
                      <c:pt idx="162">
                        <c:v>0.20039365758331298</c:v>
                      </c:pt>
                      <c:pt idx="163">
                        <c:v>0.2045366288339853</c:v>
                      </c:pt>
                      <c:pt idx="164">
                        <c:v>0.20869635693822952</c:v>
                      </c:pt>
                      <c:pt idx="165">
                        <c:v>0.21287183073505833</c:v>
                      </c:pt>
                      <c:pt idx="166">
                        <c:v>0.21706205134469211</c:v>
                      </c:pt>
                      <c:pt idx="167">
                        <c:v>0.22126603260780131</c:v>
                      </c:pt>
                      <c:pt idx="168">
                        <c:v>0.22548280149046562</c:v>
                      </c:pt>
                      <c:pt idx="169">
                        <c:v>0.22971139845601574</c:v>
                      </c:pt>
                      <c:pt idx="170">
                        <c:v>0.23395087780491833</c:v>
                      </c:pt>
                      <c:pt idx="171">
                        <c:v>0.23820030798386443</c:v>
                      </c:pt>
                      <c:pt idx="172">
                        <c:v>0.24245877186520592</c:v>
                      </c:pt>
                      <c:pt idx="173">
                        <c:v>0.2467253669978782</c:v>
                      </c:pt>
                      <c:pt idx="174">
                        <c:v>0.25099920583093338</c:v>
                      </c:pt>
                      <c:pt idx="175">
                        <c:v>0.25527941591079117</c:v>
                      </c:pt>
                      <c:pt idx="176">
                        <c:v>0.25956514005329862</c:v>
                      </c:pt>
                      <c:pt idx="177">
                        <c:v>0.26385553649167237</c:v>
                      </c:pt>
                      <c:pt idx="178">
                        <c:v>0.26814977900137449</c:v>
                      </c:pt>
                      <c:pt idx="179">
                        <c:v>0.27244705700295574</c:v>
                      </c:pt>
                      <c:pt idx="180">
                        <c:v>0.27674657564387301</c:v>
                      </c:pt>
                      <c:pt idx="181">
                        <c:v>0.28104755586027053</c:v>
                      </c:pt>
                      <c:pt idx="182">
                        <c:v>0.28534923441968424</c:v>
                      </c:pt>
                      <c:pt idx="183">
                        <c:v>0.28965086394561124</c:v>
                      </c:pt>
                      <c:pt idx="184">
                        <c:v>0.29395171292485495</c:v>
                      </c:pt>
                      <c:pt idx="185">
                        <c:v>0.29825106569853782</c:v>
                      </c:pt>
                      <c:pt idx="186">
                        <c:v>0.30254822243764179</c:v>
                      </c:pt>
                      <c:pt idx="187">
                        <c:v>0.30684249910391614</c:v>
                      </c:pt>
                      <c:pt idx="188">
                        <c:v>0.31113322739696386</c:v>
                      </c:pt>
                      <c:pt idx="189">
                        <c:v>0.31541975468829492</c:v>
                      </c:pt>
                      <c:pt idx="190">
                        <c:v>0.31970144394310474</c:v>
                      </c:pt>
                      <c:pt idx="191">
                        <c:v>0.32397767363051427</c:v>
                      </c:pt>
                      <c:pt idx="192">
                        <c:v>0.32824783762298426</c:v>
                      </c:pt>
                      <c:pt idx="193">
                        <c:v>0.33251134508558605</c:v>
                      </c:pt>
                      <c:pt idx="194">
                        <c:v>0.33676762035579094</c:v>
                      </c:pt>
                      <c:pt idx="195">
                        <c:v>0.34101610281441536</c:v>
                      </c:pt>
                      <c:pt idx="196">
                        <c:v>0.34525624674833238</c:v>
                      </c:pt>
                      <c:pt idx="197">
                        <c:v>0.34948752120554033</c:v>
                      </c:pt>
                      <c:pt idx="198">
                        <c:v>0.35370940984315202</c:v>
                      </c:pt>
                      <c:pt idx="199">
                        <c:v>0.35792141076885164</c:v>
                      </c:pt>
                      <c:pt idx="200">
                        <c:v>0.36212303637633403</c:v>
                      </c:pt>
                      <c:pt idx="201">
                        <c:v>0.36631381317523232</c:v>
                      </c:pt>
                      <c:pt idx="202">
                        <c:v>0.37049328161600575</c:v>
                      </c:pt>
                      <c:pt idx="203">
                        <c:v>0.37466099591025004</c:v>
                      </c:pt>
                      <c:pt idx="204">
                        <c:v>0.37881652384686332</c:v>
                      </c:pt>
                      <c:pt idx="205">
                        <c:v>0.38295944660448811</c:v>
                      </c:pt>
                      <c:pt idx="206">
                        <c:v>0.38708935856062654</c:v>
                      </c:pt>
                      <c:pt idx="207">
                        <c:v>0.39120586709780764</c:v>
                      </c:pt>
                      <c:pt idx="208">
                        <c:v>0.39530859240717231</c:v>
                      </c:pt>
                      <c:pt idx="209">
                        <c:v>0.39939716728981511</c:v>
                      </c:pt>
                      <c:pt idx="210">
                        <c:v>0.40347123695621517</c:v>
                      </c:pt>
                      <c:pt idx="211">
                        <c:v>0.40753045882406586</c:v>
                      </c:pt>
                      <c:pt idx="212">
                        <c:v>0.41157450231479681</c:v>
                      </c:pt>
                      <c:pt idx="213">
                        <c:v>0.41560304864907288</c:v>
                      </c:pt>
                      <c:pt idx="214">
                        <c:v>0.41961579064152954</c:v>
                      </c:pt>
                      <c:pt idx="215">
                        <c:v>0.42361243249500191</c:v>
                      </c:pt>
                      <c:pt idx="216">
                        <c:v>0.42759268959447932</c:v>
                      </c:pt>
                      <c:pt idx="217">
                        <c:v>0.43155628830101506</c:v>
                      </c:pt>
                      <c:pt idx="218">
                        <c:v>0.43550296574579705</c:v>
                      </c:pt>
                      <c:pt idx="219">
                        <c:v>0.43943246962458293</c:v>
                      </c:pt>
                      <c:pt idx="220">
                        <c:v>0.44334455799268624</c:v>
                      </c:pt>
                      <c:pt idx="221">
                        <c:v>0.44723899906068598</c:v>
                      </c:pt>
                      <c:pt idx="222">
                        <c:v>0.45111557099103017</c:v>
                      </c:pt>
                      <c:pt idx="223">
                        <c:v>0.45497406169568333</c:v>
                      </c:pt>
                      <c:pt idx="224">
                        <c:v>0.45881426863496744</c:v>
                      </c:pt>
                      <c:pt idx="225">
                        <c:v>0.46263599861772509</c:v>
                      </c:pt>
                      <c:pt idx="226">
                        <c:v>0.46643906760293463</c:v>
                      </c:pt>
                      <c:pt idx="227">
                        <c:v>0.47022330050289729</c:v>
                      </c:pt>
                      <c:pt idx="228">
                        <c:v>0.47398853098809568</c:v>
                      </c:pt>
                      <c:pt idx="229">
                        <c:v>0.47773460129383427</c:v>
                      </c:pt>
                      <c:pt idx="230">
                        <c:v>0.48146136202874656</c:v>
                      </c:pt>
                      <c:pt idx="231">
                        <c:v>0.4851686719852607</c:v>
                      </c:pt>
                      <c:pt idx="232">
                        <c:v>0.48885639795209712</c:v>
                      </c:pt>
                      <c:pt idx="233">
                        <c:v>0.49252441452887274</c:v>
                      </c:pt>
                      <c:pt idx="234">
                        <c:v>0.49617260394287588</c:v>
                      </c:pt>
                      <c:pt idx="235">
                        <c:v>0.49980085586807144</c:v>
                      </c:pt>
                      <c:pt idx="236">
                        <c:v>0.5034090672463889</c:v>
                      </c:pt>
                      <c:pt idx="237">
                        <c:v>0.50699714211134483</c:v>
                      </c:pt>
                      <c:pt idx="238">
                        <c:v>0.51056499141403522</c:v>
                      </c:pt>
                      <c:pt idx="239">
                        <c:v>0.51411253285154512</c:v>
                      </c:pt>
                      <c:pt idx="240">
                        <c:v>0.51763969069779914</c:v>
                      </c:pt>
                      <c:pt idx="241">
                        <c:v>0.52114639563688792</c:v>
                      </c:pt>
                      <c:pt idx="242">
                        <c:v>0.52463258459889373</c:v>
                      </c:pt>
                      <c:pt idx="243">
                        <c:v>0.52809820059823176</c:v>
                      </c:pt>
                      <c:pt idx="244">
                        <c:v>0.53154319257452964</c:v>
                      </c:pt>
                      <c:pt idx="245">
                        <c:v>0.53496751523605224</c:v>
                      </c:pt>
                      <c:pt idx="246">
                        <c:v>0.53837112890568728</c:v>
                      </c:pt>
                      <c:pt idx="247">
                        <c:v>0.54175399936949242</c:v>
                      </c:pt>
                      <c:pt idx="248">
                        <c:v>0.545116097727812</c:v>
                      </c:pt>
                      <c:pt idx="249">
                        <c:v>0.54845740024896106</c:v>
                      </c:pt>
                      <c:pt idx="250">
                        <c:v>0.55177788822547458</c:v>
                      </c:pt>
                      <c:pt idx="251">
                        <c:v>0.55507754783292196</c:v>
                      </c:pt>
                      <c:pt idx="252">
                        <c:v>0.55835636999127281</c:v>
                      </c:pt>
                      <c:pt idx="253">
                        <c:v>0.56161435022880823</c:v>
                      </c:pt>
                      <c:pt idx="254">
                        <c:v>0.56485148854857092</c:v>
                      </c:pt>
                      <c:pt idx="255">
                        <c:v>0.56806778929733148</c:v>
                      </c:pt>
                      <c:pt idx="256">
                        <c:v>0.57126326103706537</c:v>
                      </c:pt>
                      <c:pt idx="257">
                        <c:v>0.57443791641891861</c:v>
                      </c:pt>
                      <c:pt idx="258">
                        <c:v>0.57759177205964618</c:v>
                      </c:pt>
                      <c:pt idx="259">
                        <c:v>0.58072484842050276</c:v>
                      </c:pt>
                      <c:pt idx="260">
                        <c:v>0.58383716968856547</c:v>
                      </c:pt>
                      <c:pt idx="261">
                        <c:v>0.58692876366046787</c:v>
                      </c:pt>
                      <c:pt idx="262">
                        <c:v>0.58999966162851936</c:v>
                      </c:pt>
                      <c:pt idx="263">
                        <c:v>0.59304989826918764</c:v>
                      </c:pt>
                      <c:pt idx="264">
                        <c:v>0.5960795115339198</c:v>
                      </c:pt>
                      <c:pt idx="265">
                        <c:v>0.59908854254227517</c:v>
                      </c:pt>
                      <c:pt idx="266">
                        <c:v>0.60207703547733993</c:v>
                      </c:pt>
                      <c:pt idx="267">
                        <c:v>0.60504503748340444</c:v>
                      </c:pt>
                      <c:pt idx="268">
                        <c:v>0.60799259856586685</c:v>
                      </c:pt>
                      <c:pt idx="269">
                        <c:v>0.61091977149333654</c:v>
                      </c:pt>
                      <c:pt idx="270">
                        <c:v>0.61382661170191222</c:v>
                      </c:pt>
                      <c:pt idx="271">
                        <c:v>0.61671317720160079</c:v>
                      </c:pt>
                      <c:pt idx="272">
                        <c:v>0.61957952848484665</c:v>
                      </c:pt>
                      <c:pt idx="273">
                        <c:v>0.62242572843714639</c:v>
                      </c:pt>
                      <c:pt idx="274">
                        <c:v>0.62525184224971064</c:v>
                      </c:pt>
                      <c:pt idx="275">
                        <c:v>0.62805793733414961</c:v>
                      </c:pt>
                      <c:pt idx="276">
                        <c:v>0.63084408323914709</c:v>
                      </c:pt>
                      <c:pt idx="277">
                        <c:v>0.63361035156909074</c:v>
                      </c:pt>
                      <c:pt idx="278">
                        <c:v>0.63635681590463444</c:v>
                      </c:pt>
                      <c:pt idx="279">
                        <c:v>0.63908355172514919</c:v>
                      </c:pt>
                      <c:pt idx="280">
                        <c:v>0.64179063633304634</c:v>
                      </c:pt>
                      <c:pt idx="281">
                        <c:v>0.6444781487799276</c:v>
                      </c:pt>
                      <c:pt idx="282">
                        <c:v>0.64714616979454131</c:v>
                      </c:pt>
                      <c:pt idx="283">
                        <c:v>0.64979478171250649</c:v>
                      </c:pt>
                      <c:pt idx="284">
                        <c:v>0.65242406840777822</c:v>
                      </c:pt>
                      <c:pt idx="285">
                        <c:v>0.65503411522582167</c:v>
                      </c:pt>
                      <c:pt idx="286">
                        <c:v>0.65762500891846165</c:v>
                      </c:pt>
                      <c:pt idx="287">
                        <c:v>0.66019683758038361</c:v>
                      </c:pt>
                      <c:pt idx="288">
                        <c:v>0.66274969058724742</c:v>
                      </c:pt>
                      <c:pt idx="289">
                        <c:v>0.66528365853538807</c:v>
                      </c:pt>
                      <c:pt idx="290">
                        <c:v>0.6677988331830762</c:v>
                      </c:pt>
                      <c:pt idx="291">
                        <c:v>0.67029530739329957</c:v>
                      </c:pt>
                      <c:pt idx="292">
                        <c:v>0.67277317507804801</c:v>
                      </c:pt>
                      <c:pt idx="293">
                        <c:v>0.67523253114406045</c:v>
                      </c:pt>
                      <c:pt idx="294">
                        <c:v>0.67767347144001389</c:v>
                      </c:pt>
                      <c:pt idx="295">
                        <c:v>0.68009609270512383</c:v>
                      </c:pt>
                      <c:pt idx="296">
                        <c:v>0.68250049251912204</c:v>
                      </c:pt>
                      <c:pt idx="297">
                        <c:v>0.68488676925359293</c:v>
                      </c:pt>
                      <c:pt idx="298">
                        <c:v>0.68725502202463207</c:v>
                      </c:pt>
                      <c:pt idx="299">
                        <c:v>0.68960535064680828</c:v>
                      </c:pt>
                      <c:pt idx="300">
                        <c:v>0.69193785558839083</c:v>
                      </c:pt>
                      <c:pt idx="301">
                        <c:v>0.69425263792782888</c:v>
                      </c:pt>
                      <c:pt idx="302">
                        <c:v>0.69654979931144356</c:v>
                      </c:pt>
                      <c:pt idx="303">
                        <c:v>0.69882944191231644</c:v>
                      </c:pt>
                      <c:pt idx="304">
                        <c:v>0.70109166839034387</c:v>
                      </c:pt>
                      <c:pt idx="305">
                        <c:v>0.70333658185343373</c:v>
                      </c:pt>
                      <c:pt idx="306">
                        <c:v>0.70556428581981812</c:v>
                      </c:pt>
                      <c:pt idx="307">
                        <c:v>0.70777488418146139</c:v>
                      </c:pt>
                      <c:pt idx="308">
                        <c:v>0.70996848116853184</c:v>
                      </c:pt>
                      <c:pt idx="309">
                        <c:v>0.7121451813149231</c:v>
                      </c:pt>
                      <c:pt idx="310">
                        <c:v>0.71430508942479465</c:v>
                      </c:pt>
                      <c:pt idx="311">
                        <c:v>0.7164483105401096</c:v>
                      </c:pt>
                      <c:pt idx="312">
                        <c:v>0.71857494990915138</c:v>
                      </c:pt>
                      <c:pt idx="313">
                        <c:v>0.72068511295598969</c:v>
                      </c:pt>
                      <c:pt idx="314">
                        <c:v>0.72277890525088306</c:v>
                      </c:pt>
                      <c:pt idx="315">
                        <c:v>0.7248564324815876</c:v>
                      </c:pt>
                      <c:pt idx="316">
                        <c:v>0.72691780042555632</c:v>
                      </c:pt>
                      <c:pt idx="317">
                        <c:v>0.7289631149230078</c:v>
                      </c:pt>
                      <c:pt idx="318">
                        <c:v>0.7309924818508412</c:v>
                      </c:pt>
                      <c:pt idx="319">
                        <c:v>0.73300600709738006</c:v>
                      </c:pt>
                      <c:pt idx="320">
                        <c:v>0.73500379653792536</c:v>
                      </c:pt>
                      <c:pt idx="321">
                        <c:v>0.7369859560110954</c:v>
                      </c:pt>
                      <c:pt idx="322">
                        <c:v>0.73895259129593804</c:v>
                      </c:pt>
                      <c:pt idx="323">
                        <c:v>0.7409038080897945</c:v>
                      </c:pt>
                      <c:pt idx="324">
                        <c:v>0.7428397119868948</c:v>
                      </c:pt>
                      <c:pt idx="325">
                        <c:v>0.74476040845767055</c:v>
                      </c:pt>
                      <c:pt idx="326">
                        <c:v>0.74666600282876472</c:v>
                      </c:pt>
                      <c:pt idx="327">
                        <c:v>0.74855660026372384</c:v>
                      </c:pt>
                      <c:pt idx="328">
                        <c:v>0.75043230574435282</c:v>
                      </c:pt>
                      <c:pt idx="329">
                        <c:v>0.75229322405271692</c:v>
                      </c:pt>
                      <c:pt idx="330">
                        <c:v>0.75413945975377894</c:v>
                      </c:pt>
                      <c:pt idx="331">
                        <c:v>0.75597111717864562</c:v>
                      </c:pt>
                      <c:pt idx="332">
                        <c:v>0.7577883004084206</c:v>
                      </c:pt>
                      <c:pt idx="333">
                        <c:v>0.75959111325863882</c:v>
                      </c:pt>
                      <c:pt idx="334">
                        <c:v>0.76137965926427054</c:v>
                      </c:pt>
                      <c:pt idx="335">
                        <c:v>0.76315404166528367</c:v>
                      </c:pt>
                      <c:pt idx="336">
                        <c:v>0.76491436339274399</c:v>
                      </c:pt>
                      <c:pt idx="337">
                        <c:v>0.76666072705544597</c:v>
                      </c:pt>
                      <c:pt idx="338">
                        <c:v>0.76839323492705336</c:v>
                      </c:pt>
                      <c:pt idx="339">
                        <c:v>0.77011198893374411</c:v>
                      </c:pt>
                      <c:pt idx="340">
                        <c:v>0.77181709064233861</c:v>
                      </c:pt>
                      <c:pt idx="341">
                        <c:v>0.7735086412489055</c:v>
                      </c:pt>
                      <c:pt idx="342">
                        <c:v>0.77518674156782597</c:v>
                      </c:pt>
                      <c:pt idx="343">
                        <c:v>0.77685149202131099</c:v>
                      </c:pt>
                      <c:pt idx="344">
                        <c:v>0.77850299262935363</c:v>
                      </c:pt>
                      <c:pt idx="345">
                        <c:v>0.78014134300010773</c:v>
                      </c:pt>
                      <c:pt idx="346">
                        <c:v>0.78176664232068127</c:v>
                      </c:pt>
                      <c:pt idx="347">
                        <c:v>0.78337898934833383</c:v>
                      </c:pt>
                      <c:pt idx="348">
                        <c:v>0.78497848240206358</c:v>
                      </c:pt>
                      <c:pt idx="349">
                        <c:v>0.78656521935457779</c:v>
                      </c:pt>
                      <c:pt idx="350">
                        <c:v>0.78813929762463464</c:v>
                      </c:pt>
                      <c:pt idx="351">
                        <c:v>0.78970081416974425</c:v>
                      </c:pt>
                      <c:pt idx="352">
                        <c:v>0.79124986547922171</c:v>
                      </c:pt>
                      <c:pt idx="353">
                        <c:v>0.79278654756758049</c:v>
                      </c:pt>
                      <c:pt idx="354">
                        <c:v>0.7943109559682574</c:v>
                      </c:pt>
                      <c:pt idx="355">
                        <c:v>0.79582318572766042</c:v>
                      </c:pt>
                      <c:pt idx="356">
                        <c:v>0.79732333139952882</c:v>
                      </c:pt>
                      <c:pt idx="357">
                        <c:v>0.79881148703959715</c:v>
                      </c:pt>
                      <c:pt idx="358">
                        <c:v>0.80028774620055532</c:v>
                      </c:pt>
                      <c:pt idx="359">
                        <c:v>0.80175220192729657</c:v>
                      </c:pt>
                      <c:pt idx="360">
                        <c:v>0.80320494675244136</c:v>
                      </c:pt>
                      <c:pt idx="361">
                        <c:v>0.80464607269213584</c:v>
                      </c:pt>
                      <c:pt idx="362">
                        <c:v>0.80607567124210866</c:v>
                      </c:pt>
                      <c:pt idx="363">
                        <c:v>0.80749383337398695</c:v>
                      </c:pt>
                      <c:pt idx="364">
                        <c:v>0.80890064953185659</c:v>
                      </c:pt>
                      <c:pt idx="365">
                        <c:v>0.81029620962906534</c:v>
                      </c:pt>
                      <c:pt idx="366">
                        <c:v>0.81168060304525669</c:v>
                      </c:pt>
                      <c:pt idx="367">
                        <c:v>0.81305391862363108</c:v>
                      </c:pt>
                      <c:pt idx="368">
                        <c:v>0.81441624466842655</c:v>
                      </c:pt>
                      <c:pt idx="369">
                        <c:v>0.81576766894261121</c:v>
                      </c:pt>
                      <c:pt idx="370">
                        <c:v>0.81710827866578173</c:v>
                      </c:pt>
                      <c:pt idx="371">
                        <c:v>0.8184381605122627</c:v>
                      </c:pt>
                      <c:pt idx="372">
                        <c:v>0.81975740060939883</c:v>
                      </c:pt>
                      <c:pt idx="373">
                        <c:v>0.8210660845360348</c:v>
                      </c:pt>
                      <c:pt idx="374">
                        <c:v>0.82236429732117677</c:v>
                      </c:pt>
                      <c:pt idx="375">
                        <c:v>0.82365212344283001</c:v>
                      </c:pt>
                      <c:pt idx="376">
                        <c:v>0.8249296468270082</c:v>
                      </c:pt>
                      <c:pt idx="377">
                        <c:v>0.82619695084690437</c:v>
                      </c:pt>
                      <c:pt idx="378">
                        <c:v>0.82745411832222626</c:v>
                      </c:pt>
                      <c:pt idx="379">
                        <c:v>0.82870123151868214</c:v>
                      </c:pt>
                      <c:pt idx="380">
                        <c:v>0.82993837214761834</c:v>
                      </c:pt>
                      <c:pt idx="381">
                        <c:v>0.83116562136580097</c:v>
                      </c:pt>
                      <c:pt idx="382">
                        <c:v>0.83238305977533711</c:v>
                      </c:pt>
                      <c:pt idx="383">
                        <c:v>0.83359076742373128</c:v>
                      </c:pt>
                      <c:pt idx="384">
                        <c:v>0.83478882380407327</c:v>
                      </c:pt>
                      <c:pt idx="385">
                        <c:v>0.8359773078553514</c:v>
                      </c:pt>
                      <c:pt idx="386">
                        <c:v>0.83715629796288749</c:v>
                      </c:pt>
                      <c:pt idx="387">
                        <c:v>0.83832587195889086</c:v>
                      </c:pt>
                      <c:pt idx="388">
                        <c:v>0.83948610712312455</c:v>
                      </c:pt>
                      <c:pt idx="389">
                        <c:v>0.84063708018368211</c:v>
                      </c:pt>
                      <c:pt idx="390">
                        <c:v>0.84177886731786977</c:v>
                      </c:pt>
                      <c:pt idx="391">
                        <c:v>0.84291154415319069</c:v>
                      </c:pt>
                      <c:pt idx="392">
                        <c:v>0.84403518576842818</c:v>
                      </c:pt>
                      <c:pt idx="393">
                        <c:v>0.84514986669482273</c:v>
                      </c:pt>
                      <c:pt idx="394">
                        <c:v>0.84625566091734106</c:v>
                      </c:pt>
                      <c:pt idx="395">
                        <c:v>0.84735264187603276</c:v>
                      </c:pt>
                      <c:pt idx="396">
                        <c:v>0.84844088246747185</c:v>
                      </c:pt>
                      <c:pt idx="397">
                        <c:v>0.8495204550462796</c:v>
                      </c:pt>
                      <c:pt idx="398">
                        <c:v>0.85059143142672622</c:v>
                      </c:pt>
                      <c:pt idx="399">
                        <c:v>0.85165388288440602</c:v>
                      </c:pt>
                      <c:pt idx="400">
                        <c:v>0.85270788015798804</c:v>
                      </c:pt>
                      <c:pt idx="401">
                        <c:v>0.8537534934510328</c:v>
                      </c:pt>
                      <c:pt idx="402">
                        <c:v>0.85479079243387812</c:v>
                      </c:pt>
                      <c:pt idx="403">
                        <c:v>0.85581984624558805</c:v>
                      </c:pt>
                      <c:pt idx="404">
                        <c:v>0.8568407234959623</c:v>
                      </c:pt>
                      <c:pt idx="405">
                        <c:v>0.85785349226760699</c:v>
                      </c:pt>
                      <c:pt idx="406">
                        <c:v>0.85885822011805835</c:v>
                      </c:pt>
                      <c:pt idx="407">
                        <c:v>0.8598549740819621</c:v>
                      </c:pt>
                      <c:pt idx="408">
                        <c:v>0.86084382067330534</c:v>
                      </c:pt>
                      <c:pt idx="409">
                        <c:v>0.86182482588769471</c:v>
                      </c:pt>
                      <c:pt idx="410">
                        <c:v>0.86279805520468433</c:v>
                      </c:pt>
                      <c:pt idx="411">
                        <c:v>0.8637635735901471</c:v>
                      </c:pt>
                      <c:pt idx="412">
                        <c:v>0.8647214454986889</c:v>
                      </c:pt>
                      <c:pt idx="413">
                        <c:v>0.86567173487610327</c:v>
                      </c:pt>
                      <c:pt idx="414">
                        <c:v>0.86661450516186622</c:v>
                      </c:pt>
                      <c:pt idx="415">
                        <c:v>0.86754981929166508</c:v>
                      </c:pt>
                      <c:pt idx="416">
                        <c:v>0.86847773969996522</c:v>
                      </c:pt>
                      <c:pt idx="417">
                        <c:v>0.86939832832260733</c:v>
                      </c:pt>
                      <c:pt idx="418">
                        <c:v>0.87031164659943749</c:v>
                      </c:pt>
                      <c:pt idx="419">
                        <c:v>0.87121775547696712</c:v>
                      </c:pt>
                      <c:pt idx="420">
                        <c:v>0.87211671541105895</c:v>
                      </c:pt>
                      <c:pt idx="421">
                        <c:v>0.87300858636964129</c:v>
                      </c:pt>
                      <c:pt idx="422">
                        <c:v>0.87389342783544688</c:v>
                      </c:pt>
                      <c:pt idx="423">
                        <c:v>0.87477129880877302</c:v>
                      </c:pt>
                      <c:pt idx="424">
                        <c:v>0.87564225781026606</c:v>
                      </c:pt>
                      <c:pt idx="425">
                        <c:v>0.87650636288372463</c:v>
                      </c:pt>
                      <c:pt idx="426">
                        <c:v>0.87736367159892215</c:v>
                      </c:pt>
                      <c:pt idx="427">
                        <c:v>0.8782142410544479</c:v>
                      </c:pt>
                      <c:pt idx="428">
                        <c:v>0.87905812788056248</c:v>
                      </c:pt>
                      <c:pt idx="429">
                        <c:v>0.87989538824207014</c:v>
                      </c:pt>
                      <c:pt idx="430">
                        <c:v>0.88072607784120427</c:v>
                      </c:pt>
                      <c:pt idx="431">
                        <c:v>0.88155025192052539</c:v>
                      </c:pt>
                      <c:pt idx="432">
                        <c:v>0.88236796526583106</c:v>
                      </c:pt>
                      <c:pt idx="433">
                        <c:v>0.88317927220907544</c:v>
                      </c:pt>
                      <c:pt idx="434">
                        <c:v>0.88398422663129916</c:v>
                      </c:pt>
                      <c:pt idx="435">
                        <c:v>0.88478288196556754</c:v>
                      </c:pt>
                      <c:pt idx="436">
                        <c:v>0.88557529119991374</c:v>
                      </c:pt>
                      <c:pt idx="437">
                        <c:v>0.88636150688029258</c:v>
                      </c:pt>
                      <c:pt idx="438">
                        <c:v>0.88714158111353481</c:v>
                      </c:pt>
                      <c:pt idx="439">
                        <c:v>0.88791556557030993</c:v>
                      </c:pt>
                      <c:pt idx="440">
                        <c:v>0.88868351148808999</c:v>
                      </c:pt>
                      <c:pt idx="441">
                        <c:v>0.8894454696741172</c:v>
                      </c:pt>
                      <c:pt idx="442">
                        <c:v>0.89020149050837327</c:v>
                      </c:pt>
                      <c:pt idx="443">
                        <c:v>0.89095162394654948</c:v>
                      </c:pt>
                      <c:pt idx="444">
                        <c:v>0.89169591952301785</c:v>
                      </c:pt>
                      <c:pt idx="445">
                        <c:v>0.89243442635380088</c:v>
                      </c:pt>
                      <c:pt idx="446">
                        <c:v>0.89316719313954118</c:v>
                      </c:pt>
                      <c:pt idx="447">
                        <c:v>0.89389426816846862</c:v>
                      </c:pt>
                      <c:pt idx="448">
                        <c:v>0.89461569931936435</c:v>
                      </c:pt>
                      <c:pt idx="449">
                        <c:v>0.89533153406452426</c:v>
                      </c:pt>
                      <c:pt idx="450">
                        <c:v>0.89604181947271422</c:v>
                      </c:pt>
                      <c:pt idx="451">
                        <c:v>0.8967466022121261</c:v>
                      </c:pt>
                      <c:pt idx="452">
                        <c:v>0.89744592855332472</c:v>
                      </c:pt>
                      <c:pt idx="453">
                        <c:v>0.89813984437219141</c:v>
                      </c:pt>
                      <c:pt idx="454">
                        <c:v>0.89882839515286106</c:v>
                      </c:pt>
                      <c:pt idx="455">
                        <c:v>0.89951162599065193</c:v>
                      </c:pt>
                      <c:pt idx="456">
                        <c:v>0.90018958159498985</c:v>
                      </c:pt>
                      <c:pt idx="457">
                        <c:v>0.90086230629232333</c:v>
                      </c:pt>
                      <c:pt idx="458">
                        <c:v>0.90152984402903114</c:v>
                      </c:pt>
                      <c:pt idx="459">
                        <c:v>0.90219223837432261</c:v>
                      </c:pt>
                      <c:pt idx="460">
                        <c:v>0.90284953252312716</c:v>
                      </c:pt>
                      <c:pt idx="461">
                        <c:v>0.90350176929897552</c:v>
                      </c:pt>
                      <c:pt idx="462">
                        <c:v>0.90414899115687164</c:v>
                      </c:pt>
                      <c:pt idx="463">
                        <c:v>0.90479124018615376</c:v>
                      </c:pt>
                      <c:pt idx="464">
                        <c:v>0.90542855811334544</c:v>
                      </c:pt>
                      <c:pt idx="465">
                        <c:v>0.90606098630499565</c:v>
                      </c:pt>
                      <c:pt idx="466">
                        <c:v>0.90668856577050816</c:v>
                      </c:pt>
                      <c:pt idx="467">
                        <c:v>0.90731133716495882</c:v>
                      </c:pt>
                      <c:pt idx="468">
                        <c:v>0.90792934079190213</c:v>
                      </c:pt>
                      <c:pt idx="469">
                        <c:v>0.90854261660616453</c:v>
                      </c:pt>
                      <c:pt idx="470">
                        <c:v>0.90915120421662665</c:v>
                      </c:pt>
                      <c:pt idx="471">
                        <c:v>0.90975514288899173</c:v>
                      </c:pt>
                      <c:pt idx="472">
                        <c:v>0.91035447154854265</c:v>
                      </c:pt>
                      <c:pt idx="473">
                        <c:v>0.91094922878288476</c:v>
                      </c:pt>
                      <c:pt idx="474">
                        <c:v>0.91153945284467586</c:v>
                      </c:pt>
                      <c:pt idx="475">
                        <c:v>0.91212518165434264</c:v>
                      </c:pt>
                      <c:pt idx="476">
                        <c:v>0.91270645280278406</c:v>
                      </c:pt>
                      <c:pt idx="477">
                        <c:v>0.91328330355405907</c:v>
                      </c:pt>
                      <c:pt idx="478">
                        <c:v>0.91385577084806258</c:v>
                      </c:pt>
                      <c:pt idx="479">
                        <c:v>0.91442389130318491</c:v>
                      </c:pt>
                      <c:pt idx="480">
                        <c:v>0.91498770121895878</c:v>
                      </c:pt>
                      <c:pt idx="481">
                        <c:v>0.9155472365786903</c:v>
                      </c:pt>
                      <c:pt idx="482">
                        <c:v>0.9161025330520759</c:v>
                      </c:pt>
                      <c:pt idx="483">
                        <c:v>0.9166536259978042</c:v>
                      </c:pt>
                      <c:pt idx="484">
                        <c:v>0.91720055046614257</c:v>
                      </c:pt>
                      <c:pt idx="485">
                        <c:v>0.91774334120150947</c:v>
                      </c:pt>
                      <c:pt idx="486">
                        <c:v>0.91828203264503061</c:v>
                      </c:pt>
                      <c:pt idx="487">
                        <c:v>0.9188166589370802</c:v>
                      </c:pt>
                      <c:pt idx="488">
                        <c:v>0.91934725391980643</c:v>
                      </c:pt>
                      <c:pt idx="489">
                        <c:v>0.91987385113964204</c:v>
                      </c:pt>
                      <c:pt idx="490">
                        <c:v>0.92039648384979855</c:v>
                      </c:pt>
                      <c:pt idx="491">
                        <c:v>0.92091518501274527</c:v>
                      </c:pt>
                      <c:pt idx="492">
                        <c:v>0.921429987302672</c:v>
                      </c:pt>
                      <c:pt idx="493">
                        <c:v>0.92194092310793696</c:v>
                      </c:pt>
                      <c:pt idx="494">
                        <c:v>0.92244802453349739</c:v>
                      </c:pt>
                      <c:pt idx="495">
                        <c:v>0.92295132340332531</c:v>
                      </c:pt>
                      <c:pt idx="496">
                        <c:v>0.92345085126280668</c:v>
                      </c:pt>
                      <c:pt idx="497">
                        <c:v>0.92394663938112509</c:v>
                      </c:pt>
                      <c:pt idx="498">
                        <c:v>0.9244387187536286</c:v>
                      </c:pt>
                      <c:pt idx="499">
                        <c:v>0.9249271201041811</c:v>
                      </c:pt>
                      <c:pt idx="500">
                        <c:v>0.92541187388749713</c:v>
                      </c:pt>
                      <c:pt idx="501">
                        <c:v>0.92589301029146143</c:v>
                      </c:pt>
                      <c:pt idx="502">
                        <c:v>0.92637055923943046</c:v>
                      </c:pt>
                      <c:pt idx="503">
                        <c:v>0.92684455039252001</c:v>
                      </c:pt>
                      <c:pt idx="504">
                        <c:v>0.92731501315187526</c:v>
                      </c:pt>
                      <c:pt idx="505">
                        <c:v>0.92778197666092421</c:v>
                      </c:pt>
                      <c:pt idx="506">
                        <c:v>0.9282454698076168</c:v>
                      </c:pt>
                      <c:pt idx="507">
                        <c:v>0.92870552122664596</c:v>
                      </c:pt>
                      <c:pt idx="508">
                        <c:v>0.92916215930165325</c:v>
                      </c:pt>
                      <c:pt idx="509">
                        <c:v>0.92961541216741894</c:v>
                      </c:pt>
                      <c:pt idx="510">
                        <c:v>0.93006530771203422</c:v>
                      </c:pt>
                      <c:pt idx="511">
                        <c:v>0.93051187357905996</c:v>
                      </c:pt>
                      <c:pt idx="512">
                        <c:v>0.93095513716966638</c:v>
                      </c:pt>
                      <c:pt idx="513">
                        <c:v>0.93139512564475857</c:v>
                      </c:pt>
                      <c:pt idx="514">
                        <c:v>0.93183186592708633</c:v>
                      </c:pt>
                      <c:pt idx="515">
                        <c:v>0.93226538470333586</c:v>
                      </c:pt>
                      <c:pt idx="516">
                        <c:v>0.93269570842620797</c:v>
                      </c:pt>
                      <c:pt idx="517">
                        <c:v>0.93312286331647842</c:v>
                      </c:pt>
                      <c:pt idx="518">
                        <c:v>0.93354687536504355</c:v>
                      </c:pt>
                      <c:pt idx="519">
                        <c:v>0.93396777033494971</c:v>
                      </c:pt>
                      <c:pt idx="520">
                        <c:v>0.9343855737634067</c:v>
                      </c:pt>
                      <c:pt idx="521">
                        <c:v>0.93480031096378569</c:v>
                      </c:pt>
                      <c:pt idx="522">
                        <c:v>0.93521200702760177</c:v>
                      </c:pt>
                      <c:pt idx="523">
                        <c:v>0.93562068682647959</c:v>
                      </c:pt>
                      <c:pt idx="524">
                        <c:v>0.93602637501410546</c:v>
                      </c:pt>
                      <c:pt idx="525">
                        <c:v>0.93642909602816193</c:v>
                      </c:pt>
                      <c:pt idx="526">
                        <c:v>0.93682887409224813</c:v>
                      </c:pt>
                      <c:pt idx="527">
                        <c:v>0.93722573321778446</c:v>
                      </c:pt>
                      <c:pt idx="528">
                        <c:v>0.93761969720590144</c:v>
                      </c:pt>
                      <c:pt idx="529">
                        <c:v>0.93801078964931373</c:v>
                      </c:pt>
                      <c:pt idx="530">
                        <c:v>0.93839903393417945</c:v>
                      </c:pt>
                      <c:pt idx="531">
                        <c:v>0.93878445324194282</c:v>
                      </c:pt>
                      <c:pt idx="532">
                        <c:v>0.93916707055116366</c:v>
                      </c:pt>
                      <c:pt idx="533">
                        <c:v>0.93954690863933032</c:v>
                      </c:pt>
                      <c:pt idx="534">
                        <c:v>0.93992399008465832</c:v>
                      </c:pt>
                      <c:pt idx="535">
                        <c:v>0.94029833726787437</c:v>
                      </c:pt>
                      <c:pt idx="536">
                        <c:v>0.94066997237398498</c:v>
                      </c:pt>
                      <c:pt idx="537">
                        <c:v>0.94103891739403134</c:v>
                      </c:pt>
                      <c:pt idx="538">
                        <c:v>0.94140519412682822</c:v>
                      </c:pt>
                      <c:pt idx="539">
                        <c:v>0.94176882418068963</c:v>
                      </c:pt>
                      <c:pt idx="540">
                        <c:v>0.94212982897513897</c:v>
                      </c:pt>
                      <c:pt idx="541">
                        <c:v>0.94248822974260571</c:v>
                      </c:pt>
                      <c:pt idx="542">
                        <c:v>0.9428440475301072</c:v>
                      </c:pt>
                      <c:pt idx="543">
                        <c:v>0.94319730320091577</c:v>
                      </c:pt>
                      <c:pt idx="544">
                        <c:v>0.94354801743621364</c:v>
                      </c:pt>
                      <c:pt idx="545">
                        <c:v>0.94389621073673069</c:v>
                      </c:pt>
                      <c:pt idx="546">
                        <c:v>0.94424190342437153</c:v>
                      </c:pt>
                      <c:pt idx="547">
                        <c:v>0.94458511564382608</c:v>
                      </c:pt>
                      <c:pt idx="548">
                        <c:v>0.94492586736416784</c:v>
                      </c:pt>
                      <c:pt idx="549">
                        <c:v>0.94526417838043786</c:v>
                      </c:pt>
                      <c:pt idx="550">
                        <c:v>0.94560006831521515</c:v>
                      </c:pt>
                      <c:pt idx="551">
                        <c:v>0.94593355662017364</c:v>
                      </c:pt>
                      <c:pt idx="552">
                        <c:v>0.94626466257762587</c:v>
                      </c:pt>
                      <c:pt idx="553">
                        <c:v>0.94659340530205227</c:v>
                      </c:pt>
                      <c:pt idx="554">
                        <c:v>0.94691980374161888</c:v>
                      </c:pt>
                      <c:pt idx="555">
                        <c:v>0.94724387667968024</c:v>
                      </c:pt>
                      <c:pt idx="556">
                        <c:v>0.94756564273627042</c:v>
                      </c:pt>
                      <c:pt idx="557">
                        <c:v>0.9478851203695795</c:v>
                      </c:pt>
                      <c:pt idx="558">
                        <c:v>0.9482023278774192</c:v>
                      </c:pt>
                      <c:pt idx="559">
                        <c:v>0.94851728339867392</c:v>
                      </c:pt>
                      <c:pt idx="560">
                        <c:v>0.94883000491473946</c:v>
                      </c:pt>
                      <c:pt idx="561">
                        <c:v>0.9491405102509497</c:v>
                      </c:pt>
                      <c:pt idx="562">
                        <c:v>0.94944881707799</c:v>
                      </c:pt>
                      <c:pt idx="563">
                        <c:v>0.94975494291329854</c:v>
                      </c:pt>
                      <c:pt idx="564">
                        <c:v>0.95005890512245439</c:v>
                      </c:pt>
                      <c:pt idx="565">
                        <c:v>0.95036072092055512</c:v>
                      </c:pt>
                      <c:pt idx="566">
                        <c:v>0.95066040737357993</c:v>
                      </c:pt>
                      <c:pt idx="567">
                        <c:v>0.95095798139974241</c:v>
                      </c:pt>
                      <c:pt idx="568">
                        <c:v>0.95125345977083009</c:v>
                      </c:pt>
                      <c:pt idx="569">
                        <c:v>0.95154685911353309</c:v>
                      </c:pt>
                      <c:pt idx="570">
                        <c:v>0.9518381959107598</c:v>
                      </c:pt>
                      <c:pt idx="571">
                        <c:v>0.95212748650294166</c:v>
                      </c:pt>
                      <c:pt idx="572">
                        <c:v>0.95241474708932583</c:v>
                      </c:pt>
                      <c:pt idx="573">
                        <c:v>0.95269999372925596</c:v>
                      </c:pt>
                      <c:pt idx="574">
                        <c:v>0.95298324234344323</c:v>
                      </c:pt>
                      <c:pt idx="575">
                        <c:v>0.95326450871522206</c:v>
                      </c:pt>
                      <c:pt idx="576">
                        <c:v>0.95354380849179998</c:v>
                      </c:pt>
                      <c:pt idx="577">
                        <c:v>0.95382115718549099</c:v>
                      </c:pt>
                      <c:pt idx="578">
                        <c:v>0.95409657017494109</c:v>
                      </c:pt>
                      <c:pt idx="579">
                        <c:v>0.95437006270634139</c:v>
                      </c:pt>
                      <c:pt idx="580">
                        <c:v>0.95464164989463107</c:v>
                      </c:pt>
                      <c:pt idx="581">
                        <c:v>0.95491134672468814</c:v>
                      </c:pt>
                      <c:pt idx="582">
                        <c:v>0.95517916805251057</c:v>
                      </c:pt>
                      <c:pt idx="583">
                        <c:v>0.95544512860638675</c:v>
                      </c:pt>
                      <c:pt idx="584">
                        <c:v>0.95570924298805415</c:v>
                      </c:pt>
                      <c:pt idx="585">
                        <c:v>0.95597152567384847</c:v>
                      </c:pt>
                      <c:pt idx="586">
                        <c:v>0.95623199101584211</c:v>
                      </c:pt>
                      <c:pt idx="587">
                        <c:v>0.956490653242972</c:v>
                      </c:pt>
                      <c:pt idx="588">
                        <c:v>0.95674752646215744</c:v>
                      </c:pt>
                      <c:pt idx="589">
                        <c:v>0.95700262465940744</c:v>
                      </c:pt>
                      <c:pt idx="590">
                        <c:v>0.95725596170091842</c:v>
                      </c:pt>
                      <c:pt idx="591">
                        <c:v>0.9575075513341611</c:v>
                      </c:pt>
                      <c:pt idx="592">
                        <c:v>0.95775740718895808</c:v>
                      </c:pt>
                      <c:pt idx="593">
                        <c:v>0.95800554277855143</c:v>
                      </c:pt>
                      <c:pt idx="594">
                        <c:v>0.95825197150066033</c:v>
                      </c:pt>
                      <c:pt idx="595">
                        <c:v>0.95849670663852904</c:v>
                      </c:pt>
                      <c:pt idx="596">
                        <c:v>0.95873976136196504</c:v>
                      </c:pt>
                      <c:pt idx="597">
                        <c:v>0.95898114872836826</c:v>
                      </c:pt>
                      <c:pt idx="598">
                        <c:v>0.95922088168375041</c:v>
                      </c:pt>
                      <c:pt idx="599">
                        <c:v>0.95945897306374461</c:v>
                      </c:pt>
                      <c:pt idx="600">
                        <c:v>0.95969543559460624</c:v>
                      </c:pt>
                      <c:pt idx="601">
                        <c:v>0.95993028189420437</c:v>
                      </c:pt>
                      <c:pt idx="602">
                        <c:v>0.96016352447300424</c:v>
                      </c:pt>
                      <c:pt idx="603">
                        <c:v>0.96039517573503996</c:v>
                      </c:pt>
                      <c:pt idx="604">
                        <c:v>0.96062524797887949</c:v>
                      </c:pt>
                      <c:pt idx="605">
                        <c:v>0.96085375339857937</c:v>
                      </c:pt>
                      <c:pt idx="606">
                        <c:v>0.9610807040846312</c:v>
                      </c:pt>
                      <c:pt idx="607">
                        <c:v>0.96130611202490002</c:v>
                      </c:pt>
                      <c:pt idx="608">
                        <c:v>0.96152998910555265</c:v>
                      </c:pt>
                      <c:pt idx="609">
                        <c:v>0.96175234711197821</c:v>
                      </c:pt>
                      <c:pt idx="610">
                        <c:v>0.9619731977297008</c:v>
                      </c:pt>
                      <c:pt idx="611">
                        <c:v>0.96219255254528147</c:v>
                      </c:pt>
                      <c:pt idx="612">
                        <c:v>0.96241042304721525</c:v>
                      </c:pt>
                      <c:pt idx="613">
                        <c:v>0.96262682062681626</c:v>
                      </c:pt>
                      <c:pt idx="614">
                        <c:v>0.96284175657909676</c:v>
                      </c:pt>
                      <c:pt idx="615">
                        <c:v>0.96305524210363791</c:v>
                      </c:pt>
                      <c:pt idx="616">
                        <c:v>0.96326728830545183</c:v>
                      </c:pt>
                      <c:pt idx="617">
                        <c:v>0.96347790619583562</c:v>
                      </c:pt>
                      <c:pt idx="618">
                        <c:v>0.963687106693218</c:v>
                      </c:pt>
                      <c:pt idx="619">
                        <c:v>0.96389490062399763</c:v>
                      </c:pt>
                      <c:pt idx="620">
                        <c:v>0.9641012987233738</c:v>
                      </c:pt>
                      <c:pt idx="621">
                        <c:v>0.9643063116361692</c:v>
                      </c:pt>
                      <c:pt idx="622">
                        <c:v>0.96450994991764571</c:v>
                      </c:pt>
                      <c:pt idx="623">
                        <c:v>0.96471222403431112</c:v>
                      </c:pt>
                      <c:pt idx="624">
                        <c:v>0.96491314436472031</c:v>
                      </c:pt>
                      <c:pt idx="625">
                        <c:v>0.96511272120026725</c:v>
                      </c:pt>
                      <c:pt idx="626">
                        <c:v>0.96531096474597022</c:v>
                      </c:pt>
                      <c:pt idx="627">
                        <c:v>0.96550788512125041</c:v>
                      </c:pt>
                      <c:pt idx="628">
                        <c:v>0.96570349236070196</c:v>
                      </c:pt>
                      <c:pt idx="629">
                        <c:v>0.96589779641485585</c:v>
                      </c:pt>
                      <c:pt idx="630">
                        <c:v>0.96609080715093631</c:v>
                      </c:pt>
                      <c:pt idx="631">
                        <c:v>0.96628253435361</c:v>
                      </c:pt>
                      <c:pt idx="632">
                        <c:v>0.96647298772572809</c:v>
                      </c:pt>
                      <c:pt idx="633">
                        <c:v>0.96666217688906242</c:v>
                      </c:pt>
                      <c:pt idx="634">
                        <c:v>0.96685011138503341</c:v>
                      </c:pt>
                      <c:pt idx="635">
                        <c:v>0.96703680067543152</c:v>
                      </c:pt>
                      <c:pt idx="636">
                        <c:v>0.96722225414313334</c:v>
                      </c:pt>
                      <c:pt idx="637">
                        <c:v>0.96740648109280869</c:v>
                      </c:pt>
                      <c:pt idx="638">
                        <c:v>0.96758949075162315</c:v>
                      </c:pt>
                      <c:pt idx="639">
                        <c:v>0.96777129226993286</c:v>
                      </c:pt>
                      <c:pt idx="640">
                        <c:v>0.96795189472197296</c:v>
                      </c:pt>
                      <c:pt idx="641">
                        <c:v>0.96813130710654005</c:v>
                      </c:pt>
                      <c:pt idx="642">
                        <c:v>0.96830953834766831</c:v>
                      </c:pt>
                      <c:pt idx="643">
                        <c:v>0.96848659729529785</c:v>
                      </c:pt>
                      <c:pt idx="644">
                        <c:v>0.96866249272593974</c:v>
                      </c:pt>
                      <c:pt idx="645">
                        <c:v>0.96883723334333105</c:v>
                      </c:pt>
                      <c:pt idx="646">
                        <c:v>0.96901082777908742</c:v>
                      </c:pt>
                      <c:pt idx="647">
                        <c:v>0.96918328459334679</c:v>
                      </c:pt>
                      <c:pt idx="648">
                        <c:v>0.96935461227540864</c:v>
                      </c:pt>
                      <c:pt idx="649">
                        <c:v>0.96952481924436684</c:v>
                      </c:pt>
                      <c:pt idx="650">
                        <c:v>0.96969391384973636</c:v>
                      </c:pt>
                      <c:pt idx="651">
                        <c:v>0.96986190437207387</c:v>
                      </c:pt>
                      <c:pt idx="652">
                        <c:v>0.97002879902359407</c:v>
                      </c:pt>
                      <c:pt idx="653">
                        <c:v>0.97019460594877793</c:v>
                      </c:pt>
                      <c:pt idx="654">
                        <c:v>0.97035933322497736</c:v>
                      </c:pt>
                      <c:pt idx="655">
                        <c:v>0.97052298886301258</c:v>
                      </c:pt>
                      <c:pt idx="656">
                        <c:v>0.97068558080776535</c:v>
                      </c:pt>
                      <c:pt idx="657">
                        <c:v>0.97084711693876535</c:v>
                      </c:pt>
                      <c:pt idx="658">
                        <c:v>0.97100760507077188</c:v>
                      </c:pt>
                      <c:pt idx="659">
                        <c:v>0.97116705295435035</c:v>
                      </c:pt>
                      <c:pt idx="660">
                        <c:v>0.97132546827644184</c:v>
                      </c:pt>
                      <c:pt idx="661">
                        <c:v>0.97148285866092965</c:v>
                      </c:pt>
                      <c:pt idx="662">
                        <c:v>0.97163923166919863</c:v>
                      </c:pt>
                      <c:pt idx="663">
                        <c:v>0.9717945948006903</c:v>
                      </c:pt>
                      <c:pt idx="664">
                        <c:v>0.97194895549345195</c:v>
                      </c:pt>
                      <c:pt idx="665">
                        <c:v>0.97210232112468187</c:v>
                      </c:pt>
                      <c:pt idx="666">
                        <c:v>0.97225469901126838</c:v>
                      </c:pt>
                      <c:pt idx="667">
                        <c:v>0.97240609641032405</c:v>
                      </c:pt>
                      <c:pt idx="668">
                        <c:v>0.9725565205197152</c:v>
                      </c:pt>
                      <c:pt idx="669">
                        <c:v>0.97270597847858653</c:v>
                      </c:pt>
                      <c:pt idx="670">
                        <c:v>0.97285447736788022</c:v>
                      </c:pt>
                      <c:pt idx="671">
                        <c:v>0.97300202421085102</c:v>
                      </c:pt>
                      <c:pt idx="672">
                        <c:v>0.97314862597357588</c:v>
                      </c:pt>
                      <c:pt idx="673">
                        <c:v>0.97329428956545883</c:v>
                      </c:pt>
                      <c:pt idx="674">
                        <c:v>0.97343902183973219</c:v>
                      </c:pt>
                      <c:pt idx="675">
                        <c:v>0.97358282959395126</c:v>
                      </c:pt>
                      <c:pt idx="676">
                        <c:v>0.97372571957048604</c:v>
                      </c:pt>
                      <c:pt idx="677">
                        <c:v>0.97386769845700771</c:v>
                      </c:pt>
                      <c:pt idx="678">
                        <c:v>0.97400877288697041</c:v>
                      </c:pt>
                      <c:pt idx="679">
                        <c:v>0.97414894944008901</c:v>
                      </c:pt>
                      <c:pt idx="680">
                        <c:v>0.97428823464281167</c:v>
                      </c:pt>
                      <c:pt idx="681">
                        <c:v>0.97442663496878867</c:v>
                      </c:pt>
                      <c:pt idx="682">
                        <c:v>0.97456415683933739</c:v>
                      </c:pt>
                      <c:pt idx="683">
                        <c:v>0.97470080662390091</c:v>
                      </c:pt>
                      <c:pt idx="684">
                        <c:v>0.97483659064050454</c:v>
                      </c:pt>
                      <c:pt idx="685">
                        <c:v>0.97497151515620728</c:v>
                      </c:pt>
                      <c:pt idx="686">
                        <c:v>0.97510558638754818</c:v>
                      </c:pt>
                      <c:pt idx="687">
                        <c:v>0.97523881050099059</c:v>
                      </c:pt>
                      <c:pt idx="688">
                        <c:v>0.97537119361336</c:v>
                      </c:pt>
                      <c:pt idx="689">
                        <c:v>0.97550274179227947</c:v>
                      </c:pt>
                      <c:pt idx="690">
                        <c:v>0.97563346105660043</c:v>
                      </c:pt>
                      <c:pt idx="691">
                        <c:v>0.97576335737682884</c:v>
                      </c:pt>
                      <c:pt idx="692">
                        <c:v>0.97589243667554881</c:v>
                      </c:pt>
                      <c:pt idx="693">
                        <c:v>0.97602070482784109</c:v>
                      </c:pt>
                      <c:pt idx="694">
                        <c:v>0.97614816766169787</c:v>
                      </c:pt>
                      <c:pt idx="695">
                        <c:v>0.97627483095843415</c:v>
                      </c:pt>
                      <c:pt idx="696">
                        <c:v>0.97640070045309557</c:v>
                      </c:pt>
                      <c:pt idx="697">
                        <c:v>0.97652578183486061</c:v>
                      </c:pt>
                      <c:pt idx="698">
                        <c:v>0.97665008074744175</c:v>
                      </c:pt>
                      <c:pt idx="699">
                        <c:v>0.97677360278948089</c:v>
                      </c:pt>
                      <c:pt idx="700">
                        <c:v>0.97689635351494153</c:v>
                      </c:pt>
                      <c:pt idx="701">
                        <c:v>0.97701833843349839</c:v>
                      </c:pt>
                      <c:pt idx="702">
                        <c:v>0.97713956301092175</c:v>
                      </c:pt>
                      <c:pt idx="703">
                        <c:v>0.97726003266945938</c:v>
                      </c:pt>
                      <c:pt idx="704">
                        <c:v>0.97737975278821443</c:v>
                      </c:pt>
                      <c:pt idx="705">
                        <c:v>0.97749872870352061</c:v>
                      </c:pt>
                      <c:pt idx="706">
                        <c:v>0.97761696570931245</c:v>
                      </c:pt>
                      <c:pt idx="707">
                        <c:v>0.97773446905749339</c:v>
                      </c:pt>
                      <c:pt idx="708">
                        <c:v>0.97785124395829981</c:v>
                      </c:pt>
                      <c:pt idx="709">
                        <c:v>0.97796729558066242</c:v>
                      </c:pt>
                      <c:pt idx="710">
                        <c:v>0.97808262905256349</c:v>
                      </c:pt>
                      <c:pt idx="711">
                        <c:v>0.97819724946139075</c:v>
                      </c:pt>
                      <c:pt idx="712">
                        <c:v>0.9783111618542889</c:v>
                      </c:pt>
                      <c:pt idx="713">
                        <c:v>0.97842437123850723</c:v>
                      </c:pt>
                      <c:pt idx="714">
                        <c:v>0.97853688258174398</c:v>
                      </c:pt>
                      <c:pt idx="715">
                        <c:v>0.978648700812488</c:v>
                      </c:pt>
                      <c:pt idx="716">
                        <c:v>0.97875983082035645</c:v>
                      </c:pt>
                      <c:pt idx="717">
                        <c:v>0.97887027745643018</c:v>
                      </c:pt>
                      <c:pt idx="718">
                        <c:v>0.97898004553358597</c:v>
                      </c:pt>
                      <c:pt idx="719">
                        <c:v>0.97908913982682511</c:v>
                      </c:pt>
                      <c:pt idx="720">
                        <c:v>0.97919756507359912</c:v>
                      </c:pt>
                      <c:pt idx="721">
                        <c:v>0.97930532597413356</c:v>
                      </c:pt>
                      <c:pt idx="722">
                        <c:v>0.97941242719174681</c:v>
                      </c:pt>
                      <c:pt idx="723">
                        <c:v>0.97951887335316767</c:v>
                      </c:pt>
                      <c:pt idx="724">
                        <c:v>0.97962466904884948</c:v>
                      </c:pt>
                      <c:pt idx="725">
                        <c:v>0.97972981883328125</c:v>
                      </c:pt>
                      <c:pt idx="726">
                        <c:v>0.97983432722529584</c:v>
                      </c:pt>
                      <c:pt idx="727">
                        <c:v>0.97993819870837529</c:v>
                      </c:pt>
                      <c:pt idx="728">
                        <c:v>0.98004143773095442</c:v>
                      </c:pt>
                      <c:pt idx="729">
                        <c:v>0.98014404870671945</c:v>
                      </c:pt>
                      <c:pt idx="730">
                        <c:v>0.98024603601490601</c:v>
                      </c:pt>
                      <c:pt idx="731">
                        <c:v>0.9803474040005935</c:v>
                      </c:pt>
                      <c:pt idx="732">
                        <c:v>0.98044815697499677</c:v>
                      </c:pt>
                      <c:pt idx="733">
                        <c:v>0.98054829921575481</c:v>
                      </c:pt>
                      <c:pt idx="734">
                        <c:v>0.98064783496721764</c:v>
                      </c:pt>
                      <c:pt idx="735">
                        <c:v>0.98074676844073017</c:v>
                      </c:pt>
                      <c:pt idx="736">
                        <c:v>0.98084510381491297</c:v>
                      </c:pt>
                      <c:pt idx="737">
                        <c:v>0.98094284523594111</c:v>
                      </c:pt>
                      <c:pt idx="738">
                        <c:v>0.98103999681782039</c:v>
                      </c:pt>
                      <c:pt idx="739">
                        <c:v>0.9811365626426608</c:v>
                      </c:pt>
                      <c:pt idx="740">
                        <c:v>0.9812325467609474</c:v>
                      </c:pt>
                      <c:pt idx="741">
                        <c:v>0.98132795319180921</c:v>
                      </c:pt>
                      <c:pt idx="742">
                        <c:v>0.98142278592328513</c:v>
                      </c:pt>
                      <c:pt idx="743">
                        <c:v>0.98151704891258795</c:v>
                      </c:pt>
                      <c:pt idx="744">
                        <c:v>0.98161074608636512</c:v>
                      </c:pt>
                      <c:pt idx="745">
                        <c:v>0.98170388134095821</c:v>
                      </c:pt>
                      <c:pt idx="746">
                        <c:v>0.98179645854265929</c:v>
                      </c:pt>
                      <c:pt idx="747">
                        <c:v>0.98188848152796493</c:v>
                      </c:pt>
                      <c:pt idx="748">
                        <c:v>0.98197995410382877</c:v>
                      </c:pt>
                      <c:pt idx="749">
                        <c:v>0.9820708800479101</c:v>
                      </c:pt>
                      <c:pt idx="750">
                        <c:v>0.98216126310882257</c:v>
                      </c:pt>
                      <c:pt idx="751">
                        <c:v>0.98225110700637808</c:v>
                      </c:pt>
                      <c:pt idx="752">
                        <c:v>0.98234041543183026</c:v>
                      </c:pt>
                      <c:pt idx="753">
                        <c:v>0.98242919204811496</c:v>
                      </c:pt>
                      <c:pt idx="754">
                        <c:v>0.98251744049008927</c:v>
                      </c:pt>
                      <c:pt idx="755">
                        <c:v>0.98260516436476697</c:v>
                      </c:pt>
                      <c:pt idx="756">
                        <c:v>0.98269236725155329</c:v>
                      </c:pt>
                      <c:pt idx="757">
                        <c:v>0.98277905270247723</c:v>
                      </c:pt>
                      <c:pt idx="758">
                        <c:v>0.98286522424242073</c:v>
                      </c:pt>
                      <c:pt idx="759">
                        <c:v>0.98295088536934716</c:v>
                      </c:pt>
                      <c:pt idx="760">
                        <c:v>0.98303603955452701</c:v>
                      </c:pt>
                      <c:pt idx="761">
                        <c:v>0.98312069024276205</c:v>
                      </c:pt>
                      <c:pt idx="762">
                        <c:v>0.98320484085260595</c:v>
                      </c:pt>
                      <c:pt idx="763">
                        <c:v>0.98328849477658553</c:v>
                      </c:pt>
                      <c:pt idx="764">
                        <c:v>0.98337165538141746</c:v>
                      </c:pt>
                      <c:pt idx="765">
                        <c:v>0.98345432600822447</c:v>
                      </c:pt>
                      <c:pt idx="766">
                        <c:v>0.98353650997274933</c:v>
                      </c:pt>
                      <c:pt idx="767">
                        <c:v>0.98361821056556642</c:v>
                      </c:pt>
                      <c:pt idx="768">
                        <c:v>0.98369943105229218</c:v>
                      </c:pt>
                      <c:pt idx="769">
                        <c:v>0.98378017467379297</c:v>
                      </c:pt>
                      <c:pt idx="770">
                        <c:v>0.98386044464639144</c:v>
                      </c:pt>
                      <c:pt idx="771">
                        <c:v>0.98394024416207082</c:v>
                      </c:pt>
                      <c:pt idx="772">
                        <c:v>0.98401957638867776</c:v>
                      </c:pt>
                      <c:pt idx="773">
                        <c:v>0.98409844447012285</c:v>
                      </c:pt>
                      <c:pt idx="774">
                        <c:v>0.98417685152657963</c:v>
                      </c:pt>
                      <c:pt idx="775">
                        <c:v>0.98425480065468185</c:v>
                      </c:pt>
                      <c:pt idx="776">
                        <c:v>0.98433229492771868</c:v>
                      </c:pt>
                      <c:pt idx="777">
                        <c:v>0.98440933739582825</c:v>
                      </c:pt>
                      <c:pt idx="778">
                        <c:v>0.98448593108619042</c:v>
                      </c:pt>
                      <c:pt idx="779">
                        <c:v>0.98456207900321546</c:v>
                      </c:pt>
                      <c:pt idx="780">
                        <c:v>0.98463778412873415</c:v>
                      </c:pt>
                      <c:pt idx="781">
                        <c:v>0.98471304942218352</c:v>
                      </c:pt>
                      <c:pt idx="782">
                        <c:v>0.98478787782079213</c:v>
                      </c:pt>
                      <c:pt idx="783">
                        <c:v>0.98486227223976386</c:v>
                      </c:pt>
                      <c:pt idx="784">
                        <c:v>0.98493623557245957</c:v>
                      </c:pt>
                      <c:pt idx="785">
                        <c:v>0.9850097706905776</c:v>
                      </c:pt>
                      <c:pt idx="786">
                        <c:v>0.98508288044433168</c:v>
                      </c:pt>
                      <c:pt idx="787">
                        <c:v>0.98515556766262846</c:v>
                      </c:pt>
                      <c:pt idx="788">
                        <c:v>0.9852278351532433</c:v>
                      </c:pt>
                      <c:pt idx="789">
                        <c:v>0.98529968570299309</c:v>
                      </c:pt>
                      <c:pt idx="790">
                        <c:v>0.98537112207790967</c:v>
                      </c:pt>
                      <c:pt idx="791">
                        <c:v>0.98544214702341004</c:v>
                      </c:pt>
                      <c:pt idx="792">
                        <c:v>0.98551276326446535</c:v>
                      </c:pt>
                      <c:pt idx="793">
                        <c:v>0.98558297350576984</c:v>
                      </c:pt>
                      <c:pt idx="794">
                        <c:v>0.98565278043190563</c:v>
                      </c:pt>
                      <c:pt idx="795">
                        <c:v>0.98572218670750855</c:v>
                      </c:pt>
                      <c:pt idx="796">
                        <c:v>0.98579119497743117</c:v>
                      </c:pt>
                      <c:pt idx="797">
                        <c:v>0.98585980786690453</c:v>
                      </c:pt>
                      <c:pt idx="798">
                        <c:v>0.98592802798169887</c:v>
                      </c:pt>
                      <c:pt idx="799">
                        <c:v>0.98599585790828281</c:v>
                      </c:pt>
                      <c:pt idx="800">
                        <c:v>0.98606330021398025</c:v>
                      </c:pt>
                      <c:pt idx="801">
                        <c:v>0.98613035744712729</c:v>
                      </c:pt>
                      <c:pt idx="802">
                        <c:v>0.98619703213722687</c:v>
                      </c:pt>
                      <c:pt idx="803">
                        <c:v>0.98626332679510242</c:v>
                      </c:pt>
                      <c:pt idx="804">
                        <c:v>0.98632924391304955</c:v>
                      </c:pt>
                      <c:pt idx="805">
                        <c:v>0.98639478596498709</c:v>
                      </c:pt>
                      <c:pt idx="806">
                        <c:v>0.98645995540660691</c:v>
                      </c:pt>
                      <c:pt idx="807">
                        <c:v>0.98652475467552148</c:v>
                      </c:pt>
                      <c:pt idx="808">
                        <c:v>0.98658918619141089</c:v>
                      </c:pt>
                      <c:pt idx="809">
                        <c:v>0.98665325235616841</c:v>
                      </c:pt>
                      <c:pt idx="810">
                        <c:v>0.98671695555404493</c:v>
                      </c:pt>
                      <c:pt idx="811">
                        <c:v>0.98678029815179191</c:v>
                      </c:pt>
                      <c:pt idx="812">
                        <c:v>0.98684328249880249</c:v>
                      </c:pt>
                      <c:pt idx="813">
                        <c:v>0.9869059109272531</c:v>
                      </c:pt>
                      <c:pt idx="814">
                        <c:v>0.98696818575224166</c:v>
                      </c:pt>
                      <c:pt idx="815">
                        <c:v>0.98703010927192625</c:v>
                      </c:pt>
                      <c:pt idx="816">
                        <c:v>0.98709168376766165</c:v>
                      </c:pt>
                      <c:pt idx="817">
                        <c:v>0.98715291150413509</c:v>
                      </c:pt>
                      <c:pt idx="818">
                        <c:v>0.98721379472950077</c:v>
                      </c:pt>
                      <c:pt idx="819">
                        <c:v>0.98727433567551248</c:v>
                      </c:pt>
                      <c:pt idx="820">
                        <c:v>0.98733453655765691</c:v>
                      </c:pt>
                      <c:pt idx="821">
                        <c:v>0.9873943995752833</c:v>
                      </c:pt>
                      <c:pt idx="822">
                        <c:v>0.98745392691173417</c:v>
                      </c:pt>
                      <c:pt idx="823">
                        <c:v>0.98751312073447328</c:v>
                      </c:pt>
                      <c:pt idx="824">
                        <c:v>0.98757198319521389</c:v>
                      </c:pt>
                      <c:pt idx="825">
                        <c:v>0.9876305164300444</c:v>
                      </c:pt>
                      <c:pt idx="826">
                        <c:v>0.98768872255955431</c:v>
                      </c:pt>
                      <c:pt idx="827">
                        <c:v>0.98774660368895828</c:v>
                      </c:pt>
                      <c:pt idx="828">
                        <c:v>0.98780416190821885</c:v>
                      </c:pt>
                      <c:pt idx="829">
                        <c:v>0.98786139929216921</c:v>
                      </c:pt>
                      <c:pt idx="830">
                        <c:v>0.98791831790063356</c:v>
                      </c:pt>
                      <c:pt idx="831">
                        <c:v>0.98797491977854768</c:v>
                      </c:pt>
                      <c:pt idx="832">
                        <c:v>0.98803120695607727</c:v>
                      </c:pt>
                      <c:pt idx="833">
                        <c:v>0.98808718144873642</c:v>
                      </c:pt>
                      <c:pt idx="834">
                        <c:v>0.98814284525750384</c:v>
                      </c:pt>
                      <c:pt idx="835">
                        <c:v>0.98819820036893935</c:v>
                      </c:pt>
                      <c:pt idx="836">
                        <c:v>0.98825324875529819</c:v>
                      </c:pt>
                      <c:pt idx="837">
                        <c:v>0.98830799237464506</c:v>
                      </c:pt>
                      <c:pt idx="838">
                        <c:v>0.98836243317096728</c:v>
                      </c:pt>
                      <c:pt idx="839">
                        <c:v>0.98841657307428643</c:v>
                      </c:pt>
                      <c:pt idx="840">
                        <c:v>0.98847041400076874</c:v>
                      </c:pt>
                      <c:pt idx="841">
                        <c:v>0.98852395785283642</c:v>
                      </c:pt>
                      <c:pt idx="842">
                        <c:v>0.98857720651927528</c:v>
                      </c:pt>
                      <c:pt idx="843">
                        <c:v>0.98863016187534336</c:v>
                      </c:pt>
                      <c:pt idx="844">
                        <c:v>0.98868282578287836</c:v>
                      </c:pt>
                      <c:pt idx="845">
                        <c:v>0.98873520009040339</c:v>
                      </c:pt>
                      <c:pt idx="846">
                        <c:v>0.98878728663323256</c:v>
                      </c:pt>
                      <c:pt idx="847">
                        <c:v>0.98883908723357528</c:v>
                      </c:pt>
                      <c:pt idx="848">
                        <c:v>0.98889060370063975</c:v>
                      </c:pt>
                      <c:pt idx="849">
                        <c:v>0.98894183783073564</c:v>
                      </c:pt>
                      <c:pt idx="850">
                        <c:v>0.98899279140737573</c:v>
                      </c:pt>
                      <c:pt idx="851">
                        <c:v>0.98904346620137673</c:v>
                      </c:pt>
                      <c:pt idx="852">
                        <c:v>0.98909386397095944</c:v>
                      </c:pt>
                      <c:pt idx="853">
                        <c:v>0.98914398646184787</c:v>
                      </c:pt>
                      <c:pt idx="854">
                        <c:v>0.98919383540736727</c:v>
                      </c:pt>
                      <c:pt idx="855">
                        <c:v>0.98924341252854187</c:v>
                      </c:pt>
                      <c:pt idx="856">
                        <c:v>0.9892927195341914</c:v>
                      </c:pt>
                      <c:pt idx="857">
                        <c:v>0.98934175812102676</c:v>
                      </c:pt>
                      <c:pt idx="858">
                        <c:v>0.9893905299737451</c:v>
                      </c:pt>
                      <c:pt idx="859">
                        <c:v>0.9894390367651239</c:v>
                      </c:pt>
                      <c:pt idx="860">
                        <c:v>0.98948728015611442</c:v>
                      </c:pt>
                      <c:pt idx="861">
                        <c:v>0.9895352617959341</c:v>
                      </c:pt>
                      <c:pt idx="862">
                        <c:v>0.98958298332215855</c:v>
                      </c:pt>
                      <c:pt idx="863">
                        <c:v>0.98963044636081232</c:v>
                      </c:pt>
                      <c:pt idx="864">
                        <c:v>0.98967765252645912</c:v>
                      </c:pt>
                      <c:pt idx="865">
                        <c:v>0.98972460342229129</c:v>
                      </c:pt>
                      <c:pt idx="866">
                        <c:v>0.98977130064021868</c:v>
                      </c:pt>
                      <c:pt idx="867">
                        <c:v>0.98981774576095627</c:v>
                      </c:pt>
                      <c:pt idx="868">
                        <c:v>0.98986394035411163</c:v>
                      </c:pt>
                      <c:pt idx="869">
                        <c:v>0.98990988597827079</c:v>
                      </c:pt>
                      <c:pt idx="870">
                        <c:v>0.98995558418108476</c:v>
                      </c:pt>
                      <c:pt idx="871">
                        <c:v>0.99000103649935411</c:v>
                      </c:pt>
                      <c:pt idx="872">
                        <c:v>0.99004624445911293</c:v>
                      </c:pt>
                      <c:pt idx="873">
                        <c:v>0.99009120957571306</c:v>
                      </c:pt>
                      <c:pt idx="874">
                        <c:v>0.99013593335390593</c:v>
                      </c:pt>
                      <c:pt idx="875">
                        <c:v>0.99018041728792605</c:v>
                      </c:pt>
                      <c:pt idx="876">
                        <c:v>0.99022466286157107</c:v>
                      </c:pt>
                      <c:pt idx="877">
                        <c:v>0.99026867154828357</c:v>
                      </c:pt>
                      <c:pt idx="878">
                        <c:v>0.99031244481123037</c:v>
                      </c:pt>
                      <c:pt idx="879">
                        <c:v>0.99035598410338266</c:v>
                      </c:pt>
                      <c:pt idx="880">
                        <c:v>0.99039929086759415</c:v>
                      </c:pt>
                      <c:pt idx="881">
                        <c:v>0.99044236653667928</c:v>
                      </c:pt>
                      <c:pt idx="882">
                        <c:v>0.99048521253349098</c:v>
                      </c:pt>
                      <c:pt idx="883">
                        <c:v>0.99052783027099667</c:v>
                      </c:pt>
                      <c:pt idx="884">
                        <c:v>0.99057022115235527</c:v>
                      </c:pt>
                      <c:pt idx="885">
                        <c:v>0.99061238657099182</c:v>
                      </c:pt>
                      <c:pt idx="886">
                        <c:v>0.9906543279106732</c:v>
                      </c:pt>
                      <c:pt idx="887">
                        <c:v>0.99069604654558141</c:v>
                      </c:pt>
                      <c:pt idx="888">
                        <c:v>0.99073754384038804</c:v>
                      </c:pt>
                      <c:pt idx="889">
                        <c:v>0.99077882115032656</c:v>
                      </c:pt>
                      <c:pt idx="890">
                        <c:v>0.99081987982126485</c:v>
                      </c:pt>
                      <c:pt idx="891">
                        <c:v>0.9908607211897773</c:v>
                      </c:pt>
                      <c:pt idx="892">
                        <c:v>0.99090134658321571</c:v>
                      </c:pt>
                      <c:pt idx="893">
                        <c:v>0.9909417573197794</c:v>
                      </c:pt>
                      <c:pt idx="894">
                        <c:v>0.9909819547085863</c:v>
                      </c:pt>
                      <c:pt idx="895">
                        <c:v>0.99102194004974109</c:v>
                      </c:pt>
                      <c:pt idx="896">
                        <c:v>0.99106171463440484</c:v>
                      </c:pt>
                      <c:pt idx="897">
                        <c:v>0.99110127974486284</c:v>
                      </c:pt>
                      <c:pt idx="898">
                        <c:v>0.99114063665459273</c:v>
                      </c:pt>
                      <c:pt idx="899">
                        <c:v>0.99117978662833073</c:v>
                      </c:pt>
                      <c:pt idx="900">
                        <c:v>0.99121873092213919</c:v>
                      </c:pt>
                      <c:pt idx="901">
                        <c:v>0.99125747078347204</c:v>
                      </c:pt>
                      <c:pt idx="902">
                        <c:v>0.99129600745123991</c:v>
                      </c:pt>
                      <c:pt idx="903">
                        <c:v>0.9913343421558759</c:v>
                      </c:pt>
                      <c:pt idx="904">
                        <c:v>0.99137247611939938</c:v>
                      </c:pt>
                      <c:pt idx="905">
                        <c:v>0.99141041055547952</c:v>
                      </c:pt>
                      <c:pt idx="906">
                        <c:v>0.99144814666949932</c:v>
                      </c:pt>
                      <c:pt idx="907">
                        <c:v>0.99148568565861805</c:v>
                      </c:pt>
                      <c:pt idx="908">
                        <c:v>0.99152302871183318</c:v>
                      </c:pt>
                      <c:pt idx="909">
                        <c:v>0.99156017701004262</c:v>
                      </c:pt>
                      <c:pt idx="910">
                        <c:v>0.99159713172610575</c:v>
                      </c:pt>
                      <c:pt idx="911">
                        <c:v>0.99163389402490387</c:v>
                      </c:pt>
                      <c:pt idx="912">
                        <c:v>0.99167046506340095</c:v>
                      </c:pt>
                      <c:pt idx="913">
                        <c:v>0.99170684599070302</c:v>
                      </c:pt>
                      <c:pt idx="914">
                        <c:v>0.99174303794811736</c:v>
                      </c:pt>
                      <c:pt idx="915">
                        <c:v>0.99177904206921119</c:v>
                      </c:pt>
                      <c:pt idx="916">
                        <c:v>0.99181485947987058</c:v>
                      </c:pt>
                      <c:pt idx="917">
                        <c:v>0.99185049129835701</c:v>
                      </c:pt>
                      <c:pt idx="918">
                        <c:v>0.991885938635366</c:v>
                      </c:pt>
                      <c:pt idx="919">
                        <c:v>0.99192120259408312</c:v>
                      </c:pt>
                      <c:pt idx="920">
                        <c:v>0.9919562842702403</c:v>
                      </c:pt>
                      <c:pt idx="921">
                        <c:v>0.99199118475217229</c:v>
                      </c:pt>
                      <c:pt idx="922">
                        <c:v>0.99202590512087163</c:v>
                      </c:pt>
                      <c:pt idx="923">
                        <c:v>0.9920604464500441</c:v>
                      </c:pt>
                      <c:pt idx="924">
                        <c:v>0.9920948098061626</c:v>
                      </c:pt>
                      <c:pt idx="925">
                        <c:v>0.9921289962485218</c:v>
                      </c:pt>
                      <c:pt idx="926">
                        <c:v>0.99216300682929148</c:v>
                      </c:pt>
                      <c:pt idx="927">
                        <c:v>0.99219684259357011</c:v>
                      </c:pt>
                      <c:pt idx="928">
                        <c:v>0.99223050457943729</c:v>
                      </c:pt>
                      <c:pt idx="929">
                        <c:v>0.99226399381800579</c:v>
                      </c:pt>
                      <c:pt idx="930">
                        <c:v>0.99229731133347443</c:v>
                      </c:pt>
                      <c:pt idx="931">
                        <c:v>0.99233045814317866</c:v>
                      </c:pt>
                      <c:pt idx="932">
                        <c:v>0.99236343525764226</c:v>
                      </c:pt>
                      <c:pt idx="933">
                        <c:v>0.99239624368062729</c:v>
                      </c:pt>
                      <c:pt idx="934">
                        <c:v>0.99242888440918531</c:v>
                      </c:pt>
                      <c:pt idx="935">
                        <c:v>0.99246135843370609</c:v>
                      </c:pt>
                      <c:pt idx="936">
                        <c:v>0.99249366673796802</c:v>
                      </c:pt>
                      <c:pt idx="937">
                        <c:v>0.99252581029918663</c:v>
                      </c:pt>
                      <c:pt idx="938">
                        <c:v>0.99255779008806333</c:v>
                      </c:pt>
                      <c:pt idx="939">
                        <c:v>0.99258960706883381</c:v>
                      </c:pt>
                      <c:pt idx="940">
                        <c:v>0.99262126219931557</c:v>
                      </c:pt>
                      <c:pt idx="941">
                        <c:v>0.99265275643095552</c:v>
                      </c:pt>
                      <c:pt idx="942">
                        <c:v>0.99268409070887731</c:v>
                      </c:pt>
                      <c:pt idx="943">
                        <c:v>0.99271526597192739</c:v>
                      </c:pt>
                      <c:pt idx="944">
                        <c:v>0.99274628315272229</c:v>
                      </c:pt>
                      <c:pt idx="945">
                        <c:v>0.99277714317769339</c:v>
                      </c:pt>
                      <c:pt idx="946">
                        <c:v>0.99280784696713376</c:v>
                      </c:pt>
                      <c:pt idx="947">
                        <c:v>0.99283839543524199</c:v>
                      </c:pt>
                      <c:pt idx="948">
                        <c:v>0.99286878949016855</c:v>
                      </c:pt>
                      <c:pt idx="949">
                        <c:v>0.99289903003405888</c:v>
                      </c:pt>
                      <c:pt idx="950">
                        <c:v>0.99292911796309835</c:v>
                      </c:pt>
                      <c:pt idx="951">
                        <c:v>0.9929590541675557</c:v>
                      </c:pt>
                      <c:pt idx="952">
                        <c:v>0.99298883953182648</c:v>
                      </c:pt>
                      <c:pt idx="953">
                        <c:v>0.99301847493447637</c:v>
                      </c:pt>
                      <c:pt idx="954">
                        <c:v>0.99304796124828365</c:v>
                      </c:pt>
                      <c:pt idx="955">
                        <c:v>0.99307729934028133</c:v>
                      </c:pt>
                      <c:pt idx="956">
                        <c:v>0.99310649007179985</c:v>
                      </c:pt>
                      <c:pt idx="957">
                        <c:v>0.9931355342985082</c:v>
                      </c:pt>
                      <c:pt idx="958">
                        <c:v>0.99316443287045542</c:v>
                      </c:pt>
                      <c:pt idx="959">
                        <c:v>0.99319318663211198</c:v>
                      </c:pt>
                      <c:pt idx="960">
                        <c:v>0.99322179642241004</c:v>
                      </c:pt>
                      <c:pt idx="961">
                        <c:v>0.99325026307478392</c:v>
                      </c:pt>
                      <c:pt idx="962">
                        <c:v>0.99327858741721031</c:v>
                      </c:pt>
                      <c:pt idx="963">
                        <c:v>0.9933067702722479</c:v>
                      </c:pt>
                      <c:pt idx="964">
                        <c:v>0.993334812457077</c:v>
                      </c:pt>
                      <c:pt idx="965">
                        <c:v>0.99336271478353821</c:v>
                      </c:pt>
                      <c:pt idx="966">
                        <c:v>0.99339047805817171</c:v>
                      </c:pt>
                      <c:pt idx="967">
                        <c:v>0.99341810308225553</c:v>
                      </c:pt>
                      <c:pt idx="968">
                        <c:v>0.99344559065184324</c:v>
                      </c:pt>
                      <c:pt idx="969">
                        <c:v>0.99347294155780297</c:v>
                      </c:pt>
                      <c:pt idx="970">
                        <c:v>0.99350015658585378</c:v>
                      </c:pt>
                      <c:pt idx="971">
                        <c:v>0.99352723651660391</c:v>
                      </c:pt>
                      <c:pt idx="972">
                        <c:v>0.99355418212558699</c:v>
                      </c:pt>
                      <c:pt idx="973">
                        <c:v>0.99358099418329915</c:v>
                      </c:pt>
                      <c:pt idx="974">
                        <c:v>0.99360767345523548</c:v>
                      </c:pt>
                      <c:pt idx="975">
                        <c:v>0.99363422070192564</c:v>
                      </c:pt>
                      <c:pt idx="976">
                        <c:v>0.99366063667897031</c:v>
                      </c:pt>
                      <c:pt idx="977">
                        <c:v>0.99368692213707632</c:v>
                      </c:pt>
                      <c:pt idx="978">
                        <c:v>0.99371307782209217</c:v>
                      </c:pt>
                      <c:pt idx="979">
                        <c:v>0.99373910447504255</c:v>
                      </c:pt>
                      <c:pt idx="980">
                        <c:v>0.99376500283216362</c:v>
                      </c:pt>
                      <c:pt idx="981">
                        <c:v>0.99379077362493717</c:v>
                      </c:pt>
                      <c:pt idx="982">
                        <c:v>0.99381641758012462</c:v>
                      </c:pt>
                      <c:pt idx="983">
                        <c:v>0.99384193541980115</c:v>
                      </c:pt>
                      <c:pt idx="984">
                        <c:v>0.99386732786138943</c:v>
                      </c:pt>
                      <c:pt idx="985">
                        <c:v>0.99389259561769239</c:v>
                      </c:pt>
                      <c:pt idx="986">
                        <c:v>0.99391773939692707</c:v>
                      </c:pt>
                      <c:pt idx="987">
                        <c:v>0.99394275990275682</c:v>
                      </c:pt>
                      <c:pt idx="988">
                        <c:v>0.9939676578343245</c:v>
                      </c:pt>
                      <c:pt idx="989">
                        <c:v>0.993992433886284</c:v>
                      </c:pt>
                      <c:pt idx="990">
                        <c:v>0.99401708874883321</c:v>
                      </c:pt>
                      <c:pt idx="991">
                        <c:v>0.99404162310774502</c:v>
                      </c:pt>
                      <c:pt idx="992">
                        <c:v>0.99406603764439949</c:v>
                      </c:pt>
                      <c:pt idx="993">
                        <c:v>0.99409033303581473</c:v>
                      </c:pt>
                      <c:pt idx="994">
                        <c:v>0.99411450995467843</c:v>
                      </c:pt>
                      <c:pt idx="995">
                        <c:v>0.99413856906937825</c:v>
                      </c:pt>
                    </c:numCache>
                  </c:numRef>
                </c:yVal>
                <c:smooth val="1"/>
                <c:extLst xmlns:c15="http://schemas.microsoft.com/office/drawing/2012/chart">
                  <c:ext xmlns:c16="http://schemas.microsoft.com/office/drawing/2014/chart" uri="{C3380CC4-5D6E-409C-BE32-E72D297353CC}">
                    <c16:uniqueId val="{0000000A-AB88-4C0A-94B6-EBDF40A7C810}"/>
                  </c:ext>
                </c:extLst>
              </c15:ser>
            </c15:filteredScatterSeries>
            <c15:filteredScatterSeries>
              <c15:ser>
                <c:idx val="10"/>
                <c:order val="6"/>
                <c:tx>
                  <c:strRef>
                    <c:extLst xmlns:c15="http://schemas.microsoft.com/office/drawing/2012/chart">
                      <c:ext xmlns:c15="http://schemas.microsoft.com/office/drawing/2012/chart" uri="{02D57815-91ED-43cb-92C2-25804820EDAC}">
                        <c15:formulaRef>
                          <c15:sqref>'Miles Required &amp; Test Exposure'!$B$78</c15:sqref>
                        </c15:formulaRef>
                      </c:ext>
                    </c:extLst>
                    <c:strCache>
                      <c:ptCount val="1"/>
                      <c:pt idx="0">
                        <c:v>1,245-hour test, 30 failures permitted</c:v>
                      </c:pt>
                    </c:strCache>
                  </c:strRef>
                </c:tx>
                <c:marker>
                  <c:symbol val="none"/>
                </c:marker>
                <c:xVal>
                  <c:numRef>
                    <c:extLst xmlns:c15="http://schemas.microsoft.com/office/drawing/2012/chart">
                      <c:ext xmlns:c15="http://schemas.microsoft.com/office/drawing/2012/chart" uri="{02D57815-91ED-43cb-92C2-25804820EDAC}">
                        <c15:formulaRef>
                          <c15:sqref>'Miles Required &amp; Test Exposure'!$AM$14:$AM$10007</c15:sqref>
                        </c15:formulaRef>
                      </c:ext>
                    </c:extLst>
                    <c:numCache>
                      <c:formatCode>General</c:formatCode>
                      <c:ptCount val="9994"/>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xmlns:c15="http://schemas.microsoft.com/office/drawing/2012/chart">
                      <c:ext xmlns:c15="http://schemas.microsoft.com/office/drawing/2012/chart" uri="{02D57815-91ED-43cb-92C2-25804820EDAC}">
                        <c15:formulaRef>
                          <c15:sqref>'Miles Required &amp; Test Exposure'!$AK$14:$AK$10007</c15:sqref>
                        </c15:formulaRef>
                      </c:ext>
                    </c:extLst>
                    <c:numCache>
                      <c:formatCode>General</c:formatCode>
                      <c:ptCount val="9994"/>
                      <c:pt idx="0">
                        <c:v>0</c:v>
                      </c:pt>
                      <c:pt idx="1">
                        <c:v>0</c:v>
                      </c:pt>
                      <c:pt idx="2">
                        <c:v>0</c:v>
                      </c:pt>
                      <c:pt idx="3">
                        <c:v>2.7926527475047066E-278</c:v>
                      </c:pt>
                      <c:pt idx="4">
                        <c:v>5.2350869456055083E-242</c:v>
                      </c:pt>
                      <c:pt idx="5">
                        <c:v>2.5593542264859103E-213</c:v>
                      </c:pt>
                      <c:pt idx="6">
                        <c:v>4.3844782147025109E-190</c:v>
                      </c:pt>
                      <c:pt idx="7">
                        <c:v>6.6427395076379288E-171</c:v>
                      </c:pt>
                      <c:pt idx="8">
                        <c:v>8.1350502269099718E-155</c:v>
                      </c:pt>
                      <c:pt idx="9">
                        <c:v>3.8584532844740558E-141</c:v>
                      </c:pt>
                      <c:pt idx="10">
                        <c:v>2.2167718951707489E-129</c:v>
                      </c:pt>
                      <c:pt idx="11">
                        <c:v>3.6073094414590069E-119</c:v>
                      </c:pt>
                      <c:pt idx="12">
                        <c:v>3.1708788995287393E-110</c:v>
                      </c:pt>
                      <c:pt idx="13">
                        <c:v>2.4806737252826699E-102</c:v>
                      </c:pt>
                      <c:pt idx="14">
                        <c:v>2.5567140265915645E-95</c:v>
                      </c:pt>
                      <c:pt idx="15">
                        <c:v>4.7438722678893736E-89</c:v>
                      </c:pt>
                      <c:pt idx="16">
                        <c:v>2.0380697232801153E-83</c:v>
                      </c:pt>
                      <c:pt idx="17">
                        <c:v>2.4888096911251562E-78</c:v>
                      </c:pt>
                      <c:pt idx="18">
                        <c:v>1.0226443848540273E-73</c:v>
                      </c:pt>
                      <c:pt idx="19">
                        <c:v>1.6264851178062435E-69</c:v>
                      </c:pt>
                      <c:pt idx="20">
                        <c:v>1.125858903758012E-65</c:v>
                      </c:pt>
                      <c:pt idx="21">
                        <c:v>3.7442161854812263E-62</c:v>
                      </c:pt>
                      <c:pt idx="22">
                        <c:v>6.5062987546661549E-59</c:v>
                      </c:pt>
                      <c:pt idx="23">
                        <c:v>6.3467149669002979E-56</c:v>
                      </c:pt>
                      <c:pt idx="24">
                        <c:v>3.6963471847491844E-53</c:v>
                      </c:pt>
                      <c:pt idx="25">
                        <c:v>1.3556065974369513E-50</c:v>
                      </c:pt>
                      <c:pt idx="26">
                        <c:v>3.278816097174839E-48</c:v>
                      </c:pt>
                      <c:pt idx="27">
                        <c:v>5.4456229080870574E-46</c:v>
                      </c:pt>
                      <c:pt idx="28">
                        <c:v>6.4340264921191519E-44</c:v>
                      </c:pt>
                      <c:pt idx="29">
                        <c:v>5.5787501328551274E-42</c:v>
                      </c:pt>
                      <c:pt idx="30">
                        <c:v>3.6487776197558561E-40</c:v>
                      </c:pt>
                      <c:pt idx="31">
                        <c:v>1.8445810836810818E-38</c:v>
                      </c:pt>
                      <c:pt idx="32">
                        <c:v>7.365512539760116E-37</c:v>
                      </c:pt>
                      <c:pt idx="33">
                        <c:v>2.3684578773704427E-35</c:v>
                      </c:pt>
                      <c:pt idx="34">
                        <c:v>6.2403334257999007E-34</c:v>
                      </c:pt>
                      <c:pt idx="35">
                        <c:v>1.368303565003604E-32</c:v>
                      </c:pt>
                      <c:pt idx="36">
                        <c:v>2.5320314164260831E-31</c:v>
                      </c:pt>
                      <c:pt idx="37">
                        <c:v>4.0045609382646902E-30</c:v>
                      </c:pt>
                      <c:pt idx="38">
                        <c:v>5.4752613410692122E-29</c:v>
                      </c:pt>
                      <c:pt idx="39">
                        <c:v>6.5391589058699325E-28</c:v>
                      </c:pt>
                      <c:pt idx="40">
                        <c:v>6.886509512637033E-27</c:v>
                      </c:pt>
                      <c:pt idx="41">
                        <c:v>6.4500815412421191E-26</c:v>
                      </c:pt>
                      <c:pt idx="42">
                        <c:v>5.4153119083697281E-25</c:v>
                      </c:pt>
                      <c:pt idx="43">
                        <c:v>4.1047496471268406E-24</c:v>
                      </c:pt>
                      <c:pt idx="44">
                        <c:v>2.827528260643788E-23</c:v>
                      </c:pt>
                      <c:pt idx="45">
                        <c:v>1.7807477809541653E-22</c:v>
                      </c:pt>
                      <c:pt idx="46">
                        <c:v>1.0310516519186556E-21</c:v>
                      </c:pt>
                      <c:pt idx="47">
                        <c:v>5.5164318039875583E-21</c:v>
                      </c:pt>
                      <c:pt idx="48">
                        <c:v>2.740194016424601E-20</c:v>
                      </c:pt>
                      <c:pt idx="49">
                        <c:v>1.269227126327479E-19</c:v>
                      </c:pt>
                      <c:pt idx="50">
                        <c:v>5.5040304978848394E-19</c:v>
                      </c:pt>
                      <c:pt idx="51">
                        <c:v>2.2429822458536001E-18</c:v>
                      </c:pt>
                      <c:pt idx="52">
                        <c:v>8.6194087059247024E-18</c:v>
                      </c:pt>
                      <c:pt idx="53">
                        <c:v>3.1335179214255434E-17</c:v>
                      </c:pt>
                      <c:pt idx="54">
                        <c:v>1.0809084962836567E-16</c:v>
                      </c:pt>
                      <c:pt idx="55">
                        <c:v>3.5477866368270722E-16</c:v>
                      </c:pt>
                      <c:pt idx="56">
                        <c:v>1.1108768287243991E-15</c:v>
                      </c:pt>
                      <c:pt idx="57">
                        <c:v>3.3263442286897671E-15</c:v>
                      </c:pt>
                      <c:pt idx="58">
                        <c:v>9.5465270648018609E-15</c:v>
                      </c:pt>
                      <c:pt idx="59">
                        <c:v>2.6316078568918869E-14</c:v>
                      </c:pt>
                      <c:pt idx="60">
                        <c:v>6.981626756702679E-14</c:v>
                      </c:pt>
                      <c:pt idx="61">
                        <c:v>1.7859115713271896E-13</c:v>
                      </c:pt>
                      <c:pt idx="62">
                        <c:v>4.4125484313314064E-13</c:v>
                      </c:pt>
                      <c:pt idx="63">
                        <c:v>1.054769264050489E-12</c:v>
                      </c:pt>
                      <c:pt idx="64">
                        <c:v>2.4430560960839122E-12</c:v>
                      </c:pt>
                      <c:pt idx="65">
                        <c:v>5.4909485413339075E-12</c:v>
                      </c:pt>
                      <c:pt idx="66">
                        <c:v>1.1992024584669948E-11</c:v>
                      </c:pt>
                      <c:pt idx="67">
                        <c:v>2.5481674678424955E-11</c:v>
                      </c:pt>
                      <c:pt idx="68">
                        <c:v>5.2744979638486241E-11</c:v>
                      </c:pt>
                      <c:pt idx="69">
                        <c:v>1.0647553761009151E-10</c:v>
                      </c:pt>
                      <c:pt idx="70">
                        <c:v>2.0984780119903294E-10</c:v>
                      </c:pt>
                      <c:pt idx="71">
                        <c:v>4.0419367968398705E-10</c:v>
                      </c:pt>
                      <c:pt idx="72">
                        <c:v>7.6159801703543267E-10</c:v>
                      </c:pt>
                      <c:pt idx="73">
                        <c:v>1.4051140117371734E-9</c:v>
                      </c:pt>
                      <c:pt idx="74">
                        <c:v>2.5405288841653566E-9</c:v>
                      </c:pt>
                      <c:pt idx="75">
                        <c:v>4.5052745043181428E-9</c:v>
                      </c:pt>
                      <c:pt idx="76">
                        <c:v>7.8422791785644843E-9</c:v>
                      </c:pt>
                      <c:pt idx="77">
                        <c:v>1.3409402206428618E-8</c:v>
                      </c:pt>
                      <c:pt idx="78">
                        <c:v>2.2538687241226695E-8</c:v>
                      </c:pt>
                      <c:pt idx="79">
                        <c:v>3.726410842801264E-8</c:v>
                      </c:pt>
                      <c:pt idx="80">
                        <c:v>6.0641837963334911E-8</c:v>
                      </c:pt>
                      <c:pt idx="81">
                        <c:v>9.7193374894288792E-8</c:v>
                      </c:pt>
                      <c:pt idx="82">
                        <c:v>1.5350913609890559E-7</c:v>
                      </c:pt>
                      <c:pt idx="83">
                        <c:v>2.3905825593176292E-7</c:v>
                      </c:pt>
                      <c:pt idx="84">
                        <c:v>3.6725923511833574E-7</c:v>
                      </c:pt>
                      <c:pt idx="85">
                        <c:v>5.5687550713099015E-7</c:v>
                      </c:pt>
                      <c:pt idx="86">
                        <c:v>8.3380965219702064E-7</c:v>
                      </c:pt>
                      <c:pt idx="87">
                        <c:v>1.2333795013480473E-6</c:v>
                      </c:pt>
                      <c:pt idx="88">
                        <c:v>1.803168272143062E-6</c:v>
                      </c:pt>
                      <c:pt idx="89">
                        <c:v>2.6065486322958286E-6</c:v>
                      </c:pt>
                      <c:pt idx="90">
                        <c:v>3.7269866149510914E-6</c:v>
                      </c:pt>
                      <c:pt idx="91">
                        <c:v>5.2732349995060397E-6</c:v>
                      </c:pt>
                      <c:pt idx="92">
                        <c:v>7.3855265144602253E-6</c:v>
                      </c:pt>
                      <c:pt idx="93">
                        <c:v>1.024287443514493E-5</c:v>
                      </c:pt>
                      <c:pt idx="94">
                        <c:v>1.4071581325595979E-5</c:v>
                      </c:pt>
                      <c:pt idx="95">
                        <c:v>1.9155045394914094E-5</c:v>
                      </c:pt>
                      <c:pt idx="96">
                        <c:v>2.5844937918621826E-5</c:v>
                      </c:pt>
                      <c:pt idx="97">
                        <c:v>3.4573804286463251E-5</c:v>
                      </c:pt>
                      <c:pt idx="98">
                        <c:v>4.5869115530471424E-5</c:v>
                      </c:pt>
                      <c:pt idx="99">
                        <c:v>6.0368766904913748E-5</c:v>
                      </c:pt>
                      <c:pt idx="100">
                        <c:v>7.8837985676066948E-5</c:v>
                      </c:pt>
                      <c:pt idx="101">
                        <c:v>1.0218757237364153E-4</c:v>
                      </c:pt>
                      <c:pt idx="102">
                        <c:v>1.3149335917937596E-4</c:v>
                      </c:pt>
                      <c:pt idx="103">
                        <c:v>1.6801672686566219E-4</c:v>
                      </c:pt>
                      <c:pt idx="104">
                        <c:v>2.1322597886402233E-4</c:v>
                      </c:pt>
                      <c:pt idx="105">
                        <c:v>2.6881832885127476E-4</c:v>
                      </c:pt>
                      <c:pt idx="106">
                        <c:v>3.367422179556421E-4</c:v>
                      </c:pt>
                      <c:pt idx="107">
                        <c:v>4.1921964058077069E-4</c:v>
                      </c:pt>
                      <c:pt idx="108">
                        <c:v>5.1876812516023208E-4</c:v>
                      </c:pt>
                      <c:pt idx="109">
                        <c:v>6.3822198904507686E-4</c:v>
                      </c:pt>
                      <c:pt idx="110">
                        <c:v>7.807524662240997E-4</c:v>
                      </c:pt>
                      <c:pt idx="111">
                        <c:v>9.4988629355184304E-4</c:v>
                      </c:pt>
                      <c:pt idx="112">
                        <c:v>1.1495223362897786E-3</c:v>
                      </c:pt>
                      <c:pt idx="113">
                        <c:v>1.3839458375131117E-3</c:v>
                      </c:pt>
                      <c:pt idx="114">
                        <c:v>1.6578398885255113E-3</c:v>
                      </c:pt>
                      <c:pt idx="115">
                        <c:v>1.9762937388447671E-3</c:v>
                      </c:pt>
                      <c:pt idx="116">
                        <c:v>2.3448075943198199E-3</c:v>
                      </c:pt>
                      <c:pt idx="117">
                        <c:v>2.769293590031946E-3</c:v>
                      </c:pt>
                      <c:pt idx="118">
                        <c:v>3.2560726701211466E-3</c:v>
                      </c:pt>
                      <c:pt idx="119">
                        <c:v>3.8118671586778977E-3</c:v>
                      </c:pt>
                      <c:pt idx="120">
                        <c:v>4.4437888632976128E-3</c:v>
                      </c:pt>
                      <c:pt idx="121">
                        <c:v>5.159322614635275E-3</c:v>
                      </c:pt>
                      <c:pt idx="122">
                        <c:v>5.9663052100457159E-3</c:v>
                      </c:pt>
                      <c:pt idx="123">
                        <c:v>6.8728997958235087E-3</c:v>
                      </c:pt>
                      <c:pt idx="124">
                        <c:v>7.8875657893179435E-3</c:v>
                      </c:pt>
                      <c:pt idx="125">
                        <c:v>9.019024507959942E-3</c:v>
                      </c:pt>
                      <c:pt idx="126">
                        <c:v>1.0276220735718586E-2</c:v>
                      </c:pt>
                      <c:pt idx="127">
                        <c:v>1.1668280517505073E-2</c:v>
                      </c:pt>
                      <c:pt idx="128">
                        <c:v>1.3204465527467259E-2</c:v>
                      </c:pt>
                      <c:pt idx="129">
                        <c:v>1.4894124407005988E-2</c:v>
                      </c:pt>
                      <c:pt idx="130">
                        <c:v>1.6746641511877002E-2</c:v>
                      </c:pt>
                      <c:pt idx="131">
                        <c:v>1.8771383544266232E-2</c:v>
                      </c:pt>
                      <c:pt idx="132">
                        <c:v>2.0977644574745862E-2</c:v>
                      </c:pt>
                      <c:pt idx="133">
                        <c:v>2.3374589980217804E-2</c:v>
                      </c:pt>
                      <c:pt idx="134">
                        <c:v>2.5971199837176003E-2</c:v>
                      </c:pt>
                      <c:pt idx="135">
                        <c:v>2.877621231487628E-2</c:v>
                      </c:pt>
                      <c:pt idx="136">
                        <c:v>3.1798067610455366E-2</c:v>
                      </c:pt>
                      <c:pt idx="137">
                        <c:v>3.50448529579915E-2</c:v>
                      </c:pt>
                      <c:pt idx="138">
                        <c:v>3.8524249226367727E-2</c:v>
                      </c:pt>
                      <c:pt idx="139">
                        <c:v>4.2243479597129541E-2</c:v>
                      </c:pt>
                      <c:pt idx="140">
                        <c:v>4.6209260783936758E-2</c:v>
                      </c:pt>
                      <c:pt idx="141">
                        <c:v>5.0427757220392819E-2</c:v>
                      </c:pt>
                      <c:pt idx="142">
                        <c:v>5.4904538603752537E-2</c:v>
                      </c:pt>
                      <c:pt idx="143">
                        <c:v>5.9644541139027805E-2</c:v>
                      </c:pt>
                      <c:pt idx="144">
                        <c:v>6.4652032782147081E-2</c:v>
                      </c:pt>
                      <c:pt idx="145">
                        <c:v>6.9930582732875168E-2</c:v>
                      </c:pt>
                      <c:pt idx="146">
                        <c:v>7.5483035378943172E-2</c:v>
                      </c:pt>
                      <c:pt idx="147">
                        <c:v>8.1311488843051574E-2</c:v>
                      </c:pt>
                      <c:pt idx="148">
                        <c:v>8.741727823479134E-2</c:v>
                      </c:pt>
                      <c:pt idx="149">
                        <c:v>9.3800963660764708E-2</c:v>
                      </c:pt>
                      <c:pt idx="150">
                        <c:v>0.10046232299888332</c:v>
                      </c:pt>
                      <c:pt idx="151">
                        <c:v>0.10740034939752025</c:v>
                      </c:pt>
                      <c:pt idx="152">
                        <c:v>0.1146132534173927</c:v>
                      </c:pt>
                      <c:pt idx="153">
                        <c:v>0.12209846969413191</c:v>
                      </c:pt>
                      <c:pt idx="154">
                        <c:v>0.12985266796283249</c:v>
                      </c:pt>
                      <c:pt idx="155">
                        <c:v>0.13787176825269296</c:v>
                      </c:pt>
                      <c:pt idx="156">
                        <c:v>0.14615096003039135</c:v>
                      </c:pt>
                      <c:pt idx="157">
                        <c:v>0.15468472504519015</c:v>
                      </c:pt>
                      <c:pt idx="158">
                        <c:v>0.16346686360701043</c:v>
                      </c:pt>
                      <c:pt idx="159">
                        <c:v>0.17249052401087411</c:v>
                      </c:pt>
                      <c:pt idx="160">
                        <c:v>0.18174823480710589</c:v>
                      </c:pt>
                      <c:pt idx="161">
                        <c:v>0.19123193960646506</c:v>
                      </c:pt>
                      <c:pt idx="162">
                        <c:v>0.20093303410276442</c:v>
                      </c:pt>
                      <c:pt idx="163">
                        <c:v>0.21084240499237233</c:v>
                      </c:pt>
                      <c:pt idx="164">
                        <c:v>0.2209504704700925</c:v>
                      </c:pt>
                      <c:pt idx="165">
                        <c:v>0.23124722198402176</c:v>
                      </c:pt>
                      <c:pt idx="166">
                        <c:v>0.24172226693785695</c:v>
                      </c:pt>
                      <c:pt idx="167">
                        <c:v>0.25236487203751773</c:v>
                      </c:pt>
                      <c:pt idx="168">
                        <c:v>0.26316400698957138</c:v>
                      </c:pt>
                      <c:pt idx="169">
                        <c:v>0.27410838827151557</c:v>
                      </c:pt>
                      <c:pt idx="170">
                        <c:v>0.28518652270826383</c:v>
                      </c:pt>
                      <c:pt idx="171">
                        <c:v>0.29638675060483044</c:v>
                      </c:pt>
                      <c:pt idx="172">
                        <c:v>0.30769728820205267</c:v>
                      </c:pt>
                      <c:pt idx="173">
                        <c:v>0.31910626923989277</c:v>
                      </c:pt>
                      <c:pt idx="174">
                        <c:v>0.33060178543122759</c:v>
                      </c:pt>
                      <c:pt idx="175">
                        <c:v>0.34217192566779914</c:v>
                      </c:pt>
                      <c:pt idx="176">
                        <c:v>0.35380481379899098</c:v>
                      </c:pt>
                      <c:pt idx="177">
                        <c:v>0.36548864484306109</c:v>
                      </c:pt>
                      <c:pt idx="178">
                        <c:v>0.37721171950928134</c:v>
                      </c:pt>
                      <c:pt idx="179">
                        <c:v>0.38896247692789238</c:v>
                      </c:pt>
                      <c:pt idx="180">
                        <c:v>0.40072952550277346</c:v>
                      </c:pt>
                      <c:pt idx="181">
                        <c:v>0.41250167181910768</c:v>
                      </c:pt>
                      <c:pt idx="182">
                        <c:v>0.42426794755497726</c:v>
                      </c:pt>
                      <c:pt idx="183">
                        <c:v>0.43601763436169999</c:v>
                      </c:pt>
                      <c:pt idx="184">
                        <c:v>0.44774028669267463</c:v>
                      </c:pt>
                      <c:pt idx="185">
                        <c:v>0.45942575257455798</c:v>
                      </c:pt>
                      <c:pt idx="186">
                        <c:v>0.4710641923276474</c:v>
                      </c:pt>
                      <c:pt idx="187">
                        <c:v>0.48264609525438817</c:v>
                      </c:pt>
                      <c:pt idx="188">
                        <c:v>0.49416229432594061</c:v>
                      </c:pt>
                      <c:pt idx="189">
                        <c:v>0.50560397890672382</c:v>
                      </c:pt>
                      <c:pt idx="190">
                        <c:v>0.51696270556579904</c:v>
                      </c:pt>
                      <c:pt idx="191">
                        <c:v>0.52823040703189972</c:v>
                      </c:pt>
                      <c:pt idx="192">
                        <c:v>0.53939939935583781</c:v>
                      </c:pt>
                      <c:pt idx="193">
                        <c:v>0.55046238735001052</c:v>
                      </c:pt>
                      <c:pt idx="194">
                        <c:v>0.56141246837976222</c:v>
                      </c:pt>
                      <c:pt idx="195">
                        <c:v>0.57224313458552167</c:v>
                      </c:pt>
                      <c:pt idx="196">
                        <c:v>0.5829482736179421</c:v>
                      </c:pt>
                      <c:pt idx="197">
                        <c:v>0.59352216797079183</c:v>
                      </c:pt>
                      <c:pt idx="198">
                        <c:v>0.60395949299810736</c:v>
                      </c:pt>
                      <c:pt idx="199">
                        <c:v>0.61425531370319886</c:v>
                      </c:pt>
                      <c:pt idx="200">
                        <c:v>0.6244050803875324</c:v>
                      </c:pt>
                      <c:pt idx="201">
                        <c:v>0.6344046232473497</c:v>
                      </c:pt>
                      <c:pt idx="202">
                        <c:v>0.64425014600520614</c:v>
                      </c:pt>
                      <c:pt idx="203">
                        <c:v>0.65393821866242141</c:v>
                      </c:pt>
                      <c:pt idx="204">
                        <c:v>0.66346576945684088</c:v>
                      </c:pt>
                      <c:pt idx="205">
                        <c:v>0.67283007610830681</c:v>
                      </c:pt>
                      <c:pt idx="206">
                        <c:v>0.68202875643192451</c:v>
                      </c:pt>
                      <c:pt idx="207">
                        <c:v>0.69105975839658917</c:v>
                      </c:pt>
                      <c:pt idx="208">
                        <c:v>0.69992134970338515</c:v>
                      </c:pt>
                      <c:pt idx="209">
                        <c:v>0.70861210695541699</c:v>
                      </c:pt>
                      <c:pt idx="210">
                        <c:v>0.71713090448739281</c:v>
                      </c:pt>
                      <c:pt idx="211">
                        <c:v>0.7254769029199456</c:v>
                      </c:pt>
                      <c:pt idx="212">
                        <c:v>0.73364953750022166</c:v>
                      </c:pt>
                      <c:pt idx="213">
                        <c:v>0.74164850628676138</c:v>
                      </c:pt>
                      <c:pt idx="214">
                        <c:v>0.74947375823315265</c:v>
                      </c:pt>
                      <c:pt idx="215">
                        <c:v>0.75712548122138923</c:v>
                      </c:pt>
                      <c:pt idx="216">
                        <c:v>0.76460409009232522</c:v>
                      </c:pt>
                      <c:pt idx="217">
                        <c:v>0.77191021471712074</c:v>
                      </c:pt>
                      <c:pt idx="218">
                        <c:v>0.77904468815012562</c:v>
                      </c:pt>
                      <c:pt idx="219">
                        <c:v>0.78600853490027556</c:v>
                      </c:pt>
                      <c:pt idx="220">
                        <c:v>0.79280295935478351</c:v>
                      </c:pt>
                      <c:pt idx="221">
                        <c:v>0.7994293343857195</c:v>
                      </c:pt>
                      <c:pt idx="222">
                        <c:v>0.80588919016699001</c:v>
                      </c:pt>
                      <c:pt idx="223">
                        <c:v>0.81218420322625728</c:v>
                      </c:pt>
                      <c:pt idx="224">
                        <c:v>0.81831618575349918</c:v>
                      </c:pt>
                      <c:pt idx="225">
                        <c:v>0.82428707518519406</c:v>
                      </c:pt>
                      <c:pt idx="226">
                        <c:v>0.83009892408053854</c:v>
                      </c:pt>
                      <c:pt idx="227">
                        <c:v>0.83575389030364966</c:v>
                      </c:pt>
                      <c:pt idx="228">
                        <c:v>0.84125422752340917</c:v>
                      </c:pt>
                      <c:pt idx="229">
                        <c:v>0.84660227604042471</c:v>
                      </c:pt>
                      <c:pt idx="230">
                        <c:v>0.85180045394855419</c:v>
                      </c:pt>
                      <c:pt idx="231">
                        <c:v>0.8568512486365446</c:v>
                      </c:pt>
                      <c:pt idx="232">
                        <c:v>0.86175720863356831</c:v>
                      </c:pt>
                      <c:pt idx="233">
                        <c:v>0.86652093580080836</c:v>
                      </c:pt>
                      <c:pt idx="234">
                        <c:v>0.87114507786974471</c:v>
                      </c:pt>
                      <c:pt idx="235">
                        <c:v>0.87563232132640523</c:v>
                      </c:pt>
                      <c:pt idx="236">
                        <c:v>0.87998538463959419</c:v>
                      </c:pt>
                      <c:pt idx="237">
                        <c:v>0.88420701182995809</c:v>
                      </c:pt>
                      <c:pt idx="238">
                        <c:v>0.88829996637572506</c:v>
                      </c:pt>
                      <c:pt idx="239">
                        <c:v>0.89226702545001835</c:v>
                      </c:pt>
                      <c:pt idx="240">
                        <c:v>0.89611097448382393</c:v>
                      </c:pt>
                      <c:pt idx="241">
                        <c:v>0.89983460204796351</c:v>
                      </c:pt>
                      <c:pt idx="242">
                        <c:v>0.90344069504678048</c:v>
                      </c:pt>
                      <c:pt idx="243">
                        <c:v>0.90693203421569835</c:v>
                      </c:pt>
                      <c:pt idx="244">
                        <c:v>0.91031138991433558</c:v>
                      </c:pt>
                      <c:pt idx="245">
                        <c:v>0.91358151820646549</c:v>
                      </c:pt>
                      <c:pt idx="246">
                        <c:v>0.91674515721778138</c:v>
                      </c:pt>
                      <c:pt idx="247">
                        <c:v>0.91980502376216755</c:v>
                      </c:pt>
                      <c:pt idx="248">
                        <c:v>0.92276381022697396</c:v>
                      </c:pt>
                      <c:pt idx="249">
                        <c:v>0.9256241817076496</c:v>
                      </c:pt>
                      <c:pt idx="250">
                        <c:v>0.92838877338199732</c:v>
                      </c:pt>
                      <c:pt idx="251">
                        <c:v>0.93106018811426206</c:v>
                      </c:pt>
                      <c:pt idx="252">
                        <c:v>0.93364099427926805</c:v>
                      </c:pt>
                      <c:pt idx="253">
                        <c:v>0.93613372379685189</c:v>
                      </c:pt>
                      <c:pt idx="254">
                        <c:v>0.93854087036691292</c:v>
                      </c:pt>
                      <c:pt idx="255">
                        <c:v>0.94086488789550082</c:v>
                      </c:pt>
                      <c:pt idx="256">
                        <c:v>0.94310818910249927</c:v>
                      </c:pt>
                      <c:pt idx="257">
                        <c:v>0.94527314430161424</c:v>
                      </c:pt>
                      <c:pt idx="258">
                        <c:v>0.94736208034355573</c:v>
                      </c:pt>
                      <c:pt idx="259">
                        <c:v>0.94937727971350383</c:v>
                      </c:pt>
                      <c:pt idx="260">
                        <c:v>0.95132097977415675</c:v>
                      </c:pt>
                      <c:pt idx="261">
                        <c:v>0.95319537214589434</c:v>
                      </c:pt>
                      <c:pt idx="262">
                        <c:v>0.95500260221582667</c:v>
                      </c:pt>
                      <c:pt idx="263">
                        <c:v>0.95674476876774828</c:v>
                      </c:pt>
                      <c:pt idx="264">
                        <c:v>0.95842392372527718</c:v>
                      </c:pt>
                      <c:pt idx="265">
                        <c:v>0.96004207200072067</c:v>
                      </c:pt>
                      <c:pt idx="266">
                        <c:v>0.96160117144247748</c:v>
                      </c:pt>
                      <c:pt idx="267">
                        <c:v>0.96310313287405902</c:v>
                      </c:pt>
                      <c:pt idx="268">
                        <c:v>0.96454982021808089</c:v>
                      </c:pt>
                      <c:pt idx="269">
                        <c:v>0.96594305069885078</c:v>
                      </c:pt>
                      <c:pt idx="270">
                        <c:v>0.96728459511745091</c:v>
                      </c:pt>
                      <c:pt idx="271">
                        <c:v>0.96857617819347719</c:v>
                      </c:pt>
                      <c:pt idx="272">
                        <c:v>0.96981947896787235</c:v>
                      </c:pt>
                      <c:pt idx="273">
                        <c:v>0.97101613126154263</c:v>
                      </c:pt>
                      <c:pt idx="274">
                        <c:v>0.97216772418471686</c:v>
                      </c:pt>
                      <c:pt idx="275">
                        <c:v>0.97327580269224878</c:v>
                      </c:pt>
                      <c:pt idx="276">
                        <c:v>0.97434186818032242</c:v>
                      </c:pt>
                      <c:pt idx="277">
                        <c:v>0.97536737912025107</c:v>
                      </c:pt>
                      <c:pt idx="278">
                        <c:v>0.97635375172530547</c:v>
                      </c:pt>
                      <c:pt idx="279">
                        <c:v>0.97730236064672882</c:v>
                      </c:pt>
                      <c:pt idx="280">
                        <c:v>0.97821453969532057</c:v>
                      </c:pt>
                      <c:pt idx="281">
                        <c:v>0.9790915825851858</c:v>
                      </c:pt>
                      <c:pt idx="282">
                        <c:v>0.97993474369645139</c:v>
                      </c:pt>
                      <c:pt idx="283">
                        <c:v>0.98074523885395659</c:v>
                      </c:pt>
                      <c:pt idx="284">
                        <c:v>0.98152424611910705</c:v>
                      </c:pt>
                      <c:pt idx="285">
                        <c:v>0.98227290659227862</c:v>
                      </c:pt>
                      <c:pt idx="286">
                        <c:v>0.98299232522332503</c:v>
                      </c:pt>
                      <c:pt idx="287">
                        <c:v>0.98368357162791709</c:v>
                      </c:pt>
                      <c:pt idx="288">
                        <c:v>0.98434768090760538</c:v>
                      </c:pt>
                      <c:pt idx="289">
                        <c:v>0.98498565447164932</c:v>
                      </c:pt>
                      <c:pt idx="290">
                        <c:v>0.98559846085880742</c:v>
                      </c:pt>
                      <c:pt idx="291">
                        <c:v>0.98618703655742213</c:v>
                      </c:pt>
                      <c:pt idx="292">
                        <c:v>0.98675228682226712</c:v>
                      </c:pt>
                      <c:pt idx="293">
                        <c:v>0.98729508648675346</c:v>
                      </c:pt>
                      <c:pt idx="294">
                        <c:v>0.98781628076921102</c:v>
                      </c:pt>
                      <c:pt idx="295">
                        <c:v>0.98831668607207368</c:v>
                      </c:pt>
                      <c:pt idx="296">
                        <c:v>0.98879709077290923</c:v>
                      </c:pt>
                      <c:pt idx="297">
                        <c:v>0.98925825600633477</c:v>
                      </c:pt>
                      <c:pt idx="298">
                        <c:v>0.98970091643595193</c:v>
                      </c:pt>
                      <c:pt idx="299">
                        <c:v>0.99012578101553361</c:v>
                      </c:pt>
                      <c:pt idx="300">
                        <c:v>0.99053353373877184</c:v>
                      </c:pt>
                      <c:pt idx="301">
                        <c:v>0.99092483437698176</c:v>
                      </c:pt>
                      <c:pt idx="302">
                        <c:v>0.9913003192042289</c:v>
                      </c:pt>
                      <c:pt idx="303">
                        <c:v>0.99166060170941905</c:v>
                      </c:pt>
                      <c:pt idx="304">
                        <c:v>0.9920062732949535</c:v>
                      </c:pt>
                      <c:pt idx="305">
                        <c:v>0.99233790396161581</c:v>
                      </c:pt>
                      <c:pt idx="306">
                        <c:v>0.99265604297941268</c:v>
                      </c:pt>
                      <c:pt idx="307">
                        <c:v>0.99296121954414329</c:v>
                      </c:pt>
                      <c:pt idx="308">
                        <c:v>0.993253943419523</c:v>
                      </c:pt>
                      <c:pt idx="309">
                        <c:v>0.99353470556473056</c:v>
                      </c:pt>
                      <c:pt idx="310">
                        <c:v>0.9938039787472932</c:v>
                      </c:pt>
                      <c:pt idx="311">
                        <c:v>0.99406221814125828</c:v>
                      </c:pt>
                      <c:pt idx="312">
                        <c:v>0.9943098619106413</c:v>
                      </c:pt>
                      <c:pt idx="313">
                        <c:v>0.99454733177816934</c:v>
                      </c:pt>
                      <c:pt idx="314">
                        <c:v>0.99477503357936992</c:v>
                      </c:pt>
                      <c:pt idx="315">
                        <c:v>0.99499335780208353</c:v>
                      </c:pt>
                      <c:pt idx="316">
                        <c:v>0.99520268011150259</c:v>
                      </c:pt>
                      <c:pt idx="317">
                        <c:v>0.99540336186086154</c:v>
                      </c:pt>
                      <c:pt idx="318">
                        <c:v>0.9955957505879256</c:v>
                      </c:pt>
                      <c:pt idx="319">
                        <c:v>0.99578018049744088</c:v>
                      </c:pt>
                      <c:pt idx="320">
                        <c:v>0.99595697292972818</c:v>
                      </c:pt>
                      <c:pt idx="321">
                        <c:v>0.99612643681561552</c:v>
                      </c:pt>
                      <c:pt idx="322">
                        <c:v>0.99628886911791814</c:v>
                      </c:pt>
                      <c:pt idx="323">
                        <c:v>0.99644455525968678</c:v>
                      </c:pt>
                      <c:pt idx="324">
                        <c:v>0.99659376953945356</c:v>
                      </c:pt>
                      <c:pt idx="325">
                        <c:v>0.99673677553371531</c:v>
                      </c:pt>
                      <c:pt idx="326">
                        <c:v>0.99687382648689904</c:v>
                      </c:pt>
                      <c:pt idx="327">
                        <c:v>0.9970051656890635</c:v>
                      </c:pt>
                      <c:pt idx="328">
                        <c:v>0.99713102684159372</c:v>
                      </c:pt>
                      <c:pt idx="329">
                        <c:v>0.9972516344111485</c:v>
                      </c:pt>
                      <c:pt idx="330">
                        <c:v>0.99736720397212775</c:v>
                      </c:pt>
                      <c:pt idx="331">
                        <c:v>0.99747794253792432</c:v>
                      </c:pt>
                      <c:pt idx="332">
                        <c:v>0.99758404888122976</c:v>
                      </c:pt>
                      <c:pt idx="333">
                        <c:v>0.99768571384366234</c:v>
                      </c:pt>
                      <c:pt idx="334">
                        <c:v>0.99778312063498653</c:v>
                      </c:pt>
                      <c:pt idx="335">
                        <c:v>0.99787644512219142</c:v>
                      </c:pt>
                      <c:pt idx="336">
                        <c:v>0.99796585610869692</c:v>
                      </c:pt>
                      <c:pt idx="337">
                        <c:v>0.99805151560395133</c:v>
                      </c:pt>
                      <c:pt idx="338">
                        <c:v>0.99813357908368472</c:v>
                      </c:pt>
                      <c:pt idx="339">
                        <c:v>0.99821219574107989</c:v>
                      </c:pt>
                      <c:pt idx="340">
                        <c:v>0.99828750872911676</c:v>
                      </c:pt>
                      <c:pt idx="341">
                        <c:v>0.99835965539434612</c:v>
                      </c:pt>
                      <c:pt idx="342">
                        <c:v>0.99842876750234566</c:v>
                      </c:pt>
                      <c:pt idx="343">
                        <c:v>0.99849497145510213</c:v>
                      </c:pt>
                      <c:pt idx="344">
                        <c:v>0.99855838850056633</c:v>
                      </c:pt>
                      <c:pt idx="345">
                        <c:v>0.99861913493461874</c:v>
                      </c:pt>
                      <c:pt idx="346">
                        <c:v>0.9986773222956804</c:v>
                      </c:pt>
                      <c:pt idx="347">
                        <c:v>0.99873305755220154</c:v>
                      </c:pt>
                      <c:pt idx="348">
                        <c:v>0.99878644328324895</c:v>
                      </c:pt>
                      <c:pt idx="349">
                        <c:v>0.99883757785241978</c:v>
                      </c:pt>
                      <c:pt idx="350">
                        <c:v>0.99888655557529149</c:v>
                      </c:pt>
                      <c:pt idx="351">
                        <c:v>0.9989334668806229</c:v>
                      </c:pt>
                      <c:pt idx="352">
                        <c:v>0.99897839846551162</c:v>
                      </c:pt>
                      <c:pt idx="353">
                        <c:v>0.99902143344470906</c:v>
                      </c:pt>
                      <c:pt idx="354">
                        <c:v>0.99906265149428897</c:v>
                      </c:pt>
                      <c:pt idx="355">
                        <c:v>0.99910212898986195</c:v>
                      </c:pt>
                      <c:pt idx="356">
                        <c:v>0.99913993913952115</c:v>
                      </c:pt>
                      <c:pt idx="357">
                        <c:v>0.99917615211170085</c:v>
                      </c:pt>
                      <c:pt idx="358">
                        <c:v>0.99921083515812481</c:v>
                      </c:pt>
                      <c:pt idx="359">
                        <c:v>0.99924405273201589</c:v>
                      </c:pt>
                      <c:pt idx="360">
                        <c:v>0.99927586660173207</c:v>
                      </c:pt>
                      <c:pt idx="361">
                        <c:v>0.9993063359599943</c:v>
                      </c:pt>
                      <c:pt idx="362">
                        <c:v>0.99933551752885896</c:v>
                      </c:pt>
                      <c:pt idx="363">
                        <c:v>0.99936346566059175</c:v>
                      </c:pt>
                      <c:pt idx="364">
                        <c:v>0.99939023243458758</c:v>
                      </c:pt>
                      <c:pt idx="365">
                        <c:v>0.9994158677504823</c:v>
                      </c:pt>
                      <c:pt idx="366">
                        <c:v>0.99944041941759321</c:v>
                      </c:pt>
                      <c:pt idx="367">
                        <c:v>0.9994639332408255</c:v>
                      </c:pt>
                      <c:pt idx="368">
                        <c:v>0.99948645310317241</c:v>
                      </c:pt>
                      <c:pt idx="369">
                        <c:v>0.99950802104493741</c:v>
                      </c:pt>
                      <c:pt idx="370">
                        <c:v>0.99952867733979978</c:v>
                      </c:pt>
                      <c:pt idx="371">
                        <c:v>0.99954846056784041</c:v>
                      </c:pt>
                      <c:pt idx="372">
                        <c:v>0.99956740768564534</c:v>
                      </c:pt>
                      <c:pt idx="373">
                        <c:v>0.99958555409359318</c:v>
                      </c:pt>
                      <c:pt idx="374">
                        <c:v>0.99960293370043818</c:v>
                      </c:pt>
                      <c:pt idx="375">
                        <c:v>0.99961957898528642</c:v>
                      </c:pt>
                      <c:pt idx="376">
                        <c:v>0.99963552105706954</c:v>
                      </c:pt>
                      <c:pt idx="377">
                        <c:v>0.99965078971160937</c:v>
                      </c:pt>
                      <c:pt idx="378">
                        <c:v>0.9996654134863675</c:v>
                      </c:pt>
                      <c:pt idx="379">
                        <c:v>0.99967941971296814</c:v>
                      </c:pt>
                      <c:pt idx="380">
                        <c:v>0.99969283456758173</c:v>
                      </c:pt>
                      <c:pt idx="381">
                        <c:v>0.99970568311925323</c:v>
                      </c:pt>
                      <c:pt idx="382">
                        <c:v>0.99971798937625256</c:v>
                      </c:pt>
                      <c:pt idx="383">
                        <c:v>0.99972977633052806</c:v>
                      </c:pt>
                      <c:pt idx="384">
                        <c:v>0.99974106600033563</c:v>
                      </c:pt>
                      <c:pt idx="385">
                        <c:v>0.99975187947111566</c:v>
                      </c:pt>
                      <c:pt idx="386">
                        <c:v>0.99976223693468791</c:v>
                      </c:pt>
                      <c:pt idx="387">
                        <c:v>0.9997721577268297</c:v>
                      </c:pt>
                      <c:pt idx="388">
                        <c:v>0.99978166036330318</c:v>
                      </c:pt>
                      <c:pt idx="389">
                        <c:v>0.99979076257439248</c:v>
                      </c:pt>
                      <c:pt idx="390">
                        <c:v>0.99979948133801044</c:v>
                      </c:pt>
                      <c:pt idx="391">
                        <c:v>0.99980783291143327</c:v>
                      </c:pt>
                      <c:pt idx="392">
                        <c:v>0.99981583286171616</c:v>
                      </c:pt>
                      <c:pt idx="393">
                        <c:v>0.999823496094846</c:v>
                      </c:pt>
                      <c:pt idx="394">
                        <c:v>0.99983083688367902</c:v>
                      </c:pt>
                      <c:pt idx="395">
                        <c:v>0.99983786889471404</c:v>
                      </c:pt>
                      <c:pt idx="396">
                        <c:v>0.99984460521375029</c:v>
                      </c:pt>
                      <c:pt idx="397">
                        <c:v>0.99985105837047028</c:v>
                      </c:pt>
                      <c:pt idx="398">
                        <c:v>0.99985724036199741</c:v>
                      </c:pt>
                      <c:pt idx="399">
                        <c:v>0.99986316267546527</c:v>
                      </c:pt>
                      <c:pt idx="400">
                        <c:v>0.99986883630964218</c:v>
                      </c:pt>
                      <c:pt idx="401">
                        <c:v>0.99987427179564736</c:v>
                      </c:pt>
                      <c:pt idx="402">
                        <c:v>0.99987947921679854</c:v>
                      </c:pt>
                      <c:pt idx="403">
                        <c:v>0.999884468227624</c:v>
                      </c:pt>
                      <c:pt idx="404">
                        <c:v>0.99988924807207524</c:v>
                      </c:pt>
                      <c:pt idx="405">
                        <c:v>0.99989382760097278</c:v>
                      </c:pt>
                      <c:pt idx="406">
                        <c:v>0.99989821528871659</c:v>
                      </c:pt>
                      <c:pt idx="407">
                        <c:v>0.99990241924929169</c:v>
                      </c:pt>
                      <c:pt idx="408">
                        <c:v>0.99990644725159783</c:v>
                      </c:pt>
                      <c:pt idx="409">
                        <c:v>0.99991030673413217</c:v>
                      </c:pt>
                      <c:pt idx="410">
                        <c:v>0.99991400481905091</c:v>
                      </c:pt>
                      <c:pt idx="411">
                        <c:v>0.99991754832563529</c:v>
                      </c:pt>
                      <c:pt idx="412">
                        <c:v>0.9999209437831893</c:v>
                      </c:pt>
                      <c:pt idx="413">
                        <c:v>0.99992419744338923</c:v>
                      </c:pt>
                      <c:pt idx="414">
                        <c:v>0.99992731529211065</c:v>
                      </c:pt>
                      <c:pt idx="415">
                        <c:v>0.99993030306075337</c:v>
                      </c:pt>
                      <c:pt idx="416">
                        <c:v>0.9999331662370865</c:v>
                      </c:pt>
                      <c:pt idx="417">
                        <c:v>0.99993591007563198</c:v>
                      </c:pt>
                      <c:pt idx="418">
                        <c:v>0.9999385396076077</c:v>
                      </c:pt>
                      <c:pt idx="419">
                        <c:v>0.99994105965044788</c:v>
                      </c:pt>
                      <c:pt idx="420">
                        <c:v>0.99994347481691837</c:v>
                      </c:pt>
                      <c:pt idx="421">
                        <c:v>0.99994578952384428</c:v>
                      </c:pt>
                      <c:pt idx="422">
                        <c:v>0.99994800800046613</c:v>
                      </c:pt>
                      <c:pt idx="423">
                        <c:v>0.99995013429644009</c:v>
                      </c:pt>
                      <c:pt idx="424">
                        <c:v>0.99995217228949751</c:v>
                      </c:pt>
                      <c:pt idx="425">
                        <c:v>0.9999541256927782</c:v>
                      </c:pt>
                      <c:pt idx="426">
                        <c:v>0.99995599806185054</c:v>
                      </c:pt>
                      <c:pt idx="427">
                        <c:v>0.99995779280143293</c:v>
                      </c:pt>
                      <c:pt idx="428">
                        <c:v>0.99995951317182796</c:v>
                      </c:pt>
                      <c:pt idx="429">
                        <c:v>0.99996116229508258</c:v>
                      </c:pt>
                      <c:pt idx="430">
                        <c:v>0.99996274316088474</c:v>
                      </c:pt>
                      <c:pt idx="431">
                        <c:v>0.99996425863220839</c:v>
                      </c:pt>
                      <c:pt idx="432">
                        <c:v>0.99996571145071811</c:v>
                      </c:pt>
                      <c:pt idx="433">
                        <c:v>0.99996710424194213</c:v>
                      </c:pt>
                      <c:pt idx="434">
                        <c:v>0.99996843952022441</c:v>
                      </c:pt>
                      <c:pt idx="435">
                        <c:v>0.9999697196934656</c:v>
                      </c:pt>
                      <c:pt idx="436">
                        <c:v>0.99997094706766099</c:v>
                      </c:pt>
                      <c:pt idx="437">
                        <c:v>0.99997212385124434</c:v>
                      </c:pt>
                      <c:pt idx="438">
                        <c:v>0.9999732521592466</c:v>
                      </c:pt>
                      <c:pt idx="439">
                        <c:v>0.99997433401727664</c:v>
                      </c:pt>
                      <c:pt idx="440">
                        <c:v>0.99997537136533066</c:v>
                      </c:pt>
                      <c:pt idx="441">
                        <c:v>0.99997636606144091</c:v>
                      </c:pt>
                      <c:pt idx="442">
                        <c:v>0.99997731988516603</c:v>
                      </c:pt>
                      <c:pt idx="443">
                        <c:v>0.99997823454093382</c:v>
                      </c:pt>
                      <c:pt idx="444">
                        <c:v>0.99997911166123987</c:v>
                      </c:pt>
                      <c:pt idx="445">
                        <c:v>0.99997995280971053</c:v>
                      </c:pt>
                      <c:pt idx="446">
                        <c:v>0.99998075948403331</c:v>
                      </c:pt>
                      <c:pt idx="447">
                        <c:v>0.9999815331187637</c:v>
                      </c:pt>
                      <c:pt idx="448">
                        <c:v>0.9999822750880103</c:v>
                      </c:pt>
                      <c:pt idx="449">
                        <c:v>0.99998298670800634</c:v>
                      </c:pt>
                      <c:pt idx="450">
                        <c:v>0.99998366923957061</c:v>
                      </c:pt>
                      <c:pt idx="451">
                        <c:v>0.99998432389046288</c:v>
                      </c:pt>
                      <c:pt idx="452">
                        <c:v>0.99998495181763936</c:v>
                      </c:pt>
                      <c:pt idx="453">
                        <c:v>0.99998555412941093</c:v>
                      </c:pt>
                      <c:pt idx="454">
                        <c:v>0.99998613188750973</c:v>
                      </c:pt>
                      <c:pt idx="455">
                        <c:v>0.99998668610906682</c:v>
                      </c:pt>
                      <c:pt idx="456">
                        <c:v>0.99998721776850541</c:v>
                      </c:pt>
                      <c:pt idx="457">
                        <c:v>0.99998772779935374</c:v>
                      </c:pt>
                      <c:pt idx="458">
                        <c:v>0.99998821709597929</c:v>
                      </c:pt>
                      <c:pt idx="459">
                        <c:v>0.99998868651525041</c:v>
                      </c:pt>
                      <c:pt idx="460">
                        <c:v>0.9999891368781253</c:v>
                      </c:pt>
                      <c:pt idx="461">
                        <c:v>0.99998956897117419</c:v>
                      </c:pt>
                      <c:pt idx="462">
                        <c:v>0.99998998354803692</c:v>
                      </c:pt>
                      <c:pt idx="463">
                        <c:v>0.9999903813308163</c:v>
                      </c:pt>
                      <c:pt idx="464">
                        <c:v>0.99999076301141399</c:v>
                      </c:pt>
                      <c:pt idx="465">
                        <c:v>0.99999112925280864</c:v>
                      </c:pt>
                      <c:pt idx="466">
                        <c:v>0.99999148069027899</c:v>
                      </c:pt>
                      <c:pt idx="467">
                        <c:v>0.99999181793257552</c:v>
                      </c:pt>
                      <c:pt idx="468">
                        <c:v>0.9999921415630415</c:v>
                      </c:pt>
                      <c:pt idx="469">
                        <c:v>0.99999245214068666</c:v>
                      </c:pt>
                      <c:pt idx="470">
                        <c:v>0.99999275020121525</c:v>
                      </c:pt>
                      <c:pt idx="471">
                        <c:v>0.99999303625800917</c:v>
                      </c:pt>
                      <c:pt idx="472">
                        <c:v>0.99999331080307052</c:v>
                      </c:pt>
                      <c:pt idx="473">
                        <c:v>0.99999357430792313</c:v>
                      </c:pt>
                      <c:pt idx="474">
                        <c:v>0.99999382722447638</c:v>
                      </c:pt>
                      <c:pt idx="475">
                        <c:v>0.99999406998585116</c:v>
                      </c:pt>
                      <c:pt idx="476">
                        <c:v>0.99999430300717207</c:v>
                      </c:pt>
                      <c:pt idx="477">
                        <c:v>0.99999452668632438</c:v>
                      </c:pt>
                      <c:pt idx="478">
                        <c:v>0.99999474140468037</c:v>
                      </c:pt>
                      <c:pt idx="479">
                        <c:v>0.99999494752779339</c:v>
                      </c:pt>
                      <c:pt idx="480">
                        <c:v>0.99999514540606294</c:v>
                      </c:pt>
                      <c:pt idx="481">
                        <c:v>0.99999533537537211</c:v>
                      </c:pt>
                      <c:pt idx="482">
                        <c:v>0.99999551775769668</c:v>
                      </c:pt>
                      <c:pt idx="483">
                        <c:v>0.99999569286168932</c:v>
                      </c:pt>
                      <c:pt idx="484">
                        <c:v>0.99999586098323889</c:v>
                      </c:pt>
                      <c:pt idx="485">
                        <c:v>0.99999602240600538</c:v>
                      </c:pt>
                      <c:pt idx="486">
                        <c:v>0.99999617740193236</c:v>
                      </c:pt>
                      <c:pt idx="487">
                        <c:v>0.99999632623173906</c:v>
                      </c:pt>
                      <c:pt idx="488">
                        <c:v>0.99999646914538876</c:v>
                      </c:pt>
                      <c:pt idx="489">
                        <c:v>0.9999966063825404</c:v>
                      </c:pt>
                      <c:pt idx="490">
                        <c:v>0.99999673817297885</c:v>
                      </c:pt>
                      <c:pt idx="491">
                        <c:v>0.99999686473702809</c:v>
                      </c:pt>
                      <c:pt idx="492">
                        <c:v>0.99999698628594635</c:v>
                      </c:pt>
                      <c:pt idx="493">
                        <c:v>0.99999710302230482</c:v>
                      </c:pt>
                      <c:pt idx="494">
                        <c:v>0.99999721514035045</c:v>
                      </c:pt>
                      <c:pt idx="495">
                        <c:v>0.99999732282635323</c:v>
                      </c:pt>
                      <c:pt idx="496">
                        <c:v>0.99999742625893817</c:v>
                      </c:pt>
                      <c:pt idx="497">
                        <c:v>0.99999752560940491</c:v>
                      </c:pt>
                      <c:pt idx="498">
                        <c:v>0.99999762104203183</c:v>
                      </c:pt>
                      <c:pt idx="499">
                        <c:v>0.9999977127143691</c:v>
                      </c:pt>
                      <c:pt idx="500">
                        <c:v>0.9999978007775181</c:v>
                      </c:pt>
                      <c:pt idx="501">
                        <c:v>0.99999788537639955</c:v>
                      </c:pt>
                      <c:pt idx="502">
                        <c:v>0.99999796665001062</c:v>
                      </c:pt>
                      <c:pt idx="503">
                        <c:v>0.99999804473167075</c:v>
                      </c:pt>
                      <c:pt idx="504">
                        <c:v>0.99999811974925734</c:v>
                      </c:pt>
                      <c:pt idx="505">
                        <c:v>0.99999819182543137</c:v>
                      </c:pt>
                      <c:pt idx="506">
                        <c:v>0.9999982610778535</c:v>
                      </c:pt>
                      <c:pt idx="507">
                        <c:v>0.999998327619392</c:v>
                      </c:pt>
                      <c:pt idx="508">
                        <c:v>0.99999839155831993</c:v>
                      </c:pt>
                      <c:pt idx="509">
                        <c:v>0.9999984529985062</c:v>
                      </c:pt>
                      <c:pt idx="510">
                        <c:v>0.99999851203959778</c:v>
                      </c:pt>
                      <c:pt idx="511">
                        <c:v>0.99999856877719351</c:v>
                      </c:pt>
                      <c:pt idx="512">
                        <c:v>0.99999862330301137</c:v>
                      </c:pt>
                      <c:pt idx="513">
                        <c:v>0.99999867570504941</c:v>
                      </c:pt>
                      <c:pt idx="514">
                        <c:v>0.99999872606773832</c:v>
                      </c:pt>
                      <c:pt idx="515">
                        <c:v>0.99999877447208885</c:v>
                      </c:pt>
                      <c:pt idx="516">
                        <c:v>0.99999882099583304</c:v>
                      </c:pt>
                      <c:pt idx="517">
                        <c:v>0.99999886571355856</c:v>
                      </c:pt>
                      <c:pt idx="518">
                        <c:v>0.99999890869683816</c:v>
                      </c:pt>
                      <c:pt idx="519">
                        <c:v>0.99999895001435424</c:v>
                      </c:pt>
                      <c:pt idx="520">
                        <c:v>0.99999898973201695</c:v>
                      </c:pt>
                      <c:pt idx="521">
                        <c:v>0.99999902791307838</c:v>
                      </c:pt>
                      <c:pt idx="522">
                        <c:v>0.99999906461824151</c:v>
                      </c:pt>
                      <c:pt idx="523">
                        <c:v>0.99999909990576463</c:v>
                      </c:pt>
                      <c:pt idx="524">
                        <c:v>0.99999913383156191</c:v>
                      </c:pt>
                      <c:pt idx="525">
                        <c:v>0.99999916644929887</c:v>
                      </c:pt>
                      <c:pt idx="526">
                        <c:v>0.99999919781048496</c:v>
                      </c:pt>
                      <c:pt idx="527">
                        <c:v>0.99999922796456087</c:v>
                      </c:pt>
                      <c:pt idx="528">
                        <c:v>0.99999925695898439</c:v>
                      </c:pt>
                      <c:pt idx="529">
                        <c:v>0.99999928483931022</c:v>
                      </c:pt>
                      <c:pt idx="530">
                        <c:v>0.99999931164926825</c:v>
                      </c:pt>
                      <c:pt idx="531">
                        <c:v>0.99999933743083769</c:v>
                      </c:pt>
                      <c:pt idx="532">
                        <c:v>0.99999936222431862</c:v>
                      </c:pt>
                      <c:pt idx="533">
                        <c:v>0.99999938606840022</c:v>
                      </c:pt>
                      <c:pt idx="534">
                        <c:v>0.99999940900022666</c:v>
                      </c:pt>
                      <c:pt idx="535">
                        <c:v>0.99999943105545941</c:v>
                      </c:pt>
                      <c:pt idx="536">
                        <c:v>0.99999945226833808</c:v>
                      </c:pt>
                      <c:pt idx="537">
                        <c:v>0.99999947267173761</c:v>
                      </c:pt>
                      <c:pt idx="538">
                        <c:v>0.99999949229722418</c:v>
                      </c:pt>
                      <c:pt idx="539">
                        <c:v>0.99999951117510788</c:v>
                      </c:pt>
                      <c:pt idx="540">
                        <c:v>0.99999952933449376</c:v>
                      </c:pt>
                      <c:pt idx="541">
                        <c:v>0.99999954680333081</c:v>
                      </c:pt>
                      <c:pt idx="542">
                        <c:v>0.99999956360845843</c:v>
                      </c:pt>
                      <c:pt idx="543">
                        <c:v>0.99999957977565157</c:v>
                      </c:pt>
                      <c:pt idx="544">
                        <c:v>0.99999959532966376</c:v>
                      </c:pt>
                      <c:pt idx="545">
                        <c:v>0.99999961029426787</c:v>
                      </c:pt>
                      <c:pt idx="546">
                        <c:v>0.99999962469229642</c:v>
                      </c:pt>
                      <c:pt idx="547">
                        <c:v>0.99999963854567886</c:v>
                      </c:pt>
                      <c:pt idx="548">
                        <c:v>0.99999965187547835</c:v>
                      </c:pt>
                      <c:pt idx="549">
                        <c:v>0.99999966470192669</c:v>
                      </c:pt>
                      <c:pt idx="550">
                        <c:v>0.99999967704445747</c:v>
                      </c:pt>
                      <c:pt idx="551">
                        <c:v>0.99999968892173807</c:v>
                      </c:pt>
                      <c:pt idx="552">
                        <c:v>0.99999970035170116</c:v>
                      </c:pt>
                      <c:pt idx="553">
                        <c:v>0.99999971135157306</c:v>
                      </c:pt>
                      <c:pt idx="554">
                        <c:v>0.99999972193790354</c:v>
                      </c:pt>
                      <c:pt idx="555">
                        <c:v>0.99999973212659143</c:v>
                      </c:pt>
                      <c:pt idx="556">
                        <c:v>0.99999974193291175</c:v>
                      </c:pt>
                      <c:pt idx="557">
                        <c:v>0.99999975137154018</c:v>
                      </c:pt>
                      <c:pt idx="558">
                        <c:v>0.99999976045657735</c:v>
                      </c:pt>
                      <c:pt idx="559">
                        <c:v>0.9999997692015713</c:v>
                      </c:pt>
                      <c:pt idx="560">
                        <c:v>0.99999977761954029</c:v>
                      </c:pt>
                      <c:pt idx="561">
                        <c:v>0.99999978572299342</c:v>
                      </c:pt>
                      <c:pt idx="562">
                        <c:v>0.99999979352395085</c:v>
                      </c:pt>
                      <c:pt idx="563">
                        <c:v>0.99999980103396391</c:v>
                      </c:pt>
                      <c:pt idx="564">
                        <c:v>0.99999980826413304</c:v>
                      </c:pt>
                      <c:pt idx="565">
                        <c:v>0.99999981522512593</c:v>
                      </c:pt>
                      <c:pt idx="566">
                        <c:v>0.99999982192719528</c:v>
                      </c:pt>
                      <c:pt idx="567">
                        <c:v>0.99999982838019452</c:v>
                      </c:pt>
                      <c:pt idx="568">
                        <c:v>0.99999983459359409</c:v>
                      </c:pt>
                      <c:pt idx="569">
                        <c:v>0.99999984057649638</c:v>
                      </c:pt>
                      <c:pt idx="570">
                        <c:v>0.99999984633765071</c:v>
                      </c:pt>
                      <c:pt idx="571">
                        <c:v>0.99999985188546681</c:v>
                      </c:pt>
                      <c:pt idx="572">
                        <c:v>0.99999985722802864</c:v>
                      </c:pt>
                      <c:pt idx="573">
                        <c:v>0.99999986237310723</c:v>
                      </c:pt>
                      <c:pt idx="574">
                        <c:v>0.99999986732817281</c:v>
                      </c:pt>
                      <c:pt idx="575">
                        <c:v>0.99999987210040686</c:v>
                      </c:pt>
                      <c:pt idx="576">
                        <c:v>0.99999987669671353</c:v>
                      </c:pt>
                      <c:pt idx="577">
                        <c:v>0.99999988112373028</c:v>
                      </c:pt>
                      <c:pt idx="578">
                        <c:v>0.99999988538783913</c:v>
                      </c:pt>
                      <c:pt idx="579">
                        <c:v>0.99999988949517582</c:v>
                      </c:pt>
                      <c:pt idx="580">
                        <c:v>0.99999989345163964</c:v>
                      </c:pt>
                      <c:pt idx="581">
                        <c:v>0.99999989726290373</c:v>
                      </c:pt>
                      <c:pt idx="582">
                        <c:v>0.99999990093442248</c:v>
                      </c:pt>
                      <c:pt idx="583">
                        <c:v>0.99999990447144094</c:v>
                      </c:pt>
                      <c:pt idx="584">
                        <c:v>0.99999990787900339</c:v>
                      </c:pt>
                      <c:pt idx="585">
                        <c:v>0.99999991116196019</c:v>
                      </c:pt>
                      <c:pt idx="586">
                        <c:v>0.99999991432497604</c:v>
                      </c:pt>
                      <c:pt idx="587">
                        <c:v>0.99999991737253713</c:v>
                      </c:pt>
                      <c:pt idx="588">
                        <c:v>0.99999992030895823</c:v>
                      </c:pt>
                      <c:pt idx="589">
                        <c:v>0.99999992313838915</c:v>
                      </c:pt>
                      <c:pt idx="590">
                        <c:v>0.99999992586482112</c:v>
                      </c:pt>
                      <c:pt idx="591">
                        <c:v>0.99999992849209318</c:v>
                      </c:pt>
                      <c:pt idx="592">
                        <c:v>0.99999993102389828</c:v>
                      </c:pt>
                      <c:pt idx="593">
                        <c:v>0.99999993346378846</c:v>
                      </c:pt>
                      <c:pt idx="594">
                        <c:v>0.99999993581518076</c:v>
                      </c:pt>
                      <c:pt idx="595">
                        <c:v>0.99999993808136234</c:v>
                      </c:pt>
                      <c:pt idx="596">
                        <c:v>0.99999994026549532</c:v>
                      </c:pt>
                      <c:pt idx="597">
                        <c:v>0.99999994237062184</c:v>
                      </c:pt>
                      <c:pt idx="598">
                        <c:v>0.99999994439966877</c:v>
                      </c:pt>
                      <c:pt idx="599">
                        <c:v>0.99999994635545209</c:v>
                      </c:pt>
                      <c:pt idx="600">
                        <c:v>0.99999994824068128</c:v>
                      </c:pt>
                      <c:pt idx="601">
                        <c:v>0.99999995005796294</c:v>
                      </c:pt>
                      <c:pt idx="602">
                        <c:v>0.9999999518098055</c:v>
                      </c:pt>
                      <c:pt idx="603">
                        <c:v>0.99999995349862258</c:v>
                      </c:pt>
                      <c:pt idx="604">
                        <c:v>0.99999995512673667</c:v>
                      </c:pt>
                      <c:pt idx="605">
                        <c:v>0.99999995669638286</c:v>
                      </c:pt>
                      <c:pt idx="606">
                        <c:v>0.99999995820971188</c:v>
                      </c:pt>
                      <c:pt idx="607">
                        <c:v>0.99999995966879363</c:v>
                      </c:pt>
                      <c:pt idx="608">
                        <c:v>0.99999996107562006</c:v>
                      </c:pt>
                      <c:pt idx="609">
                        <c:v>0.99999996243210842</c:v>
                      </c:pt>
                      <c:pt idx="610">
                        <c:v>0.99999996374010403</c:v>
                      </c:pt>
                      <c:pt idx="611">
                        <c:v>0.99999996500138266</c:v>
                      </c:pt>
                      <c:pt idx="612">
                        <c:v>0.99999996621765408</c:v>
                      </c:pt>
                      <c:pt idx="613">
                        <c:v>0.99999996739056352</c:v>
                      </c:pt>
                      <c:pt idx="614">
                        <c:v>0.99999996852169515</c:v>
                      </c:pt>
                      <c:pt idx="615">
                        <c:v>0.9999999696125732</c:v>
                      </c:pt>
                      <c:pt idx="616">
                        <c:v>0.99999997066466595</c:v>
                      </c:pt>
                      <c:pt idx="617">
                        <c:v>0.99999997167938603</c:v>
                      </c:pt>
                      <c:pt idx="618">
                        <c:v>0.99999997265809393</c:v>
                      </c:pt>
                      <c:pt idx="619">
                        <c:v>0.99999997360209925</c:v>
                      </c:pt>
                      <c:pt idx="620">
                        <c:v>0.99999997451266287</c:v>
                      </c:pt>
                      <c:pt idx="621">
                        <c:v>0.99999997539099872</c:v>
                      </c:pt>
                      <c:pt idx="622">
                        <c:v>0.99999997623827586</c:v>
                      </c:pt>
                      <c:pt idx="623">
                        <c:v>0.9999999770556196</c:v>
                      </c:pt>
                      <c:pt idx="624">
                        <c:v>0.99999997784411399</c:v>
                      </c:pt>
                      <c:pt idx="625">
                        <c:v>0.99999997860480239</c:v>
                      </c:pt>
                      <c:pt idx="626">
                        <c:v>0.99999997933868978</c:v>
                      </c:pt>
                      <c:pt idx="627">
                        <c:v>0.99999998004674395</c:v>
                      </c:pt>
                      <c:pt idx="628">
                        <c:v>0.99999998072989704</c:v>
                      </c:pt>
                      <c:pt idx="629">
                        <c:v>0.99999998138904655</c:v>
                      </c:pt>
                      <c:pt idx="630">
                        <c:v>0.9999999820250568</c:v>
                      </c:pt>
                      <c:pt idx="631">
                        <c:v>0.99999998263876066</c:v>
                      </c:pt>
                      <c:pt idx="632">
                        <c:v>0.99999998323095984</c:v>
                      </c:pt>
                      <c:pt idx="633">
                        <c:v>0.99999998380242672</c:v>
                      </c:pt>
                      <c:pt idx="634">
                        <c:v>0.99999998435390558</c:v>
                      </c:pt>
                      <c:pt idx="635">
                        <c:v>0.99999998488611275</c:v>
                      </c:pt>
                      <c:pt idx="636">
                        <c:v>0.99999998539973889</c:v>
                      </c:pt>
                      <c:pt idx="637">
                        <c:v>0.99999998589544892</c:v>
                      </c:pt>
                      <c:pt idx="638">
                        <c:v>0.99999998637388332</c:v>
                      </c:pt>
                      <c:pt idx="639">
                        <c:v>0.99999998683565949</c:v>
                      </c:pt>
                      <c:pt idx="640">
                        <c:v>0.99999998728137218</c:v>
                      </c:pt>
                      <c:pt idx="641">
                        <c:v>0.99999998771159404</c:v>
                      </c:pt>
                      <c:pt idx="642">
                        <c:v>0.99999998812687718</c:v>
                      </c:pt>
                      <c:pt idx="643">
                        <c:v>0.99999998852775329</c:v>
                      </c:pt>
                      <c:pt idx="644">
                        <c:v>0.99999998891473507</c:v>
                      </c:pt>
                      <c:pt idx="645">
                        <c:v>0.99999998928831602</c:v>
                      </c:pt>
                      <c:pt idx="646">
                        <c:v>0.99999998964897219</c:v>
                      </c:pt>
                      <c:pt idx="647">
                        <c:v>0.99999998999716189</c:v>
                      </c:pt>
                      <c:pt idx="648">
                        <c:v>0.99999999033332709</c:v>
                      </c:pt>
                      <c:pt idx="649">
                        <c:v>0.99999999065789358</c:v>
                      </c:pt>
                      <c:pt idx="650">
                        <c:v>0.99999999097127157</c:v>
                      </c:pt>
                      <c:pt idx="651">
                        <c:v>0.99999999127385686</c:v>
                      </c:pt>
                      <c:pt idx="652">
                        <c:v>0.99999999156603037</c:v>
                      </c:pt>
                      <c:pt idx="653">
                        <c:v>0.99999999184815958</c:v>
                      </c:pt>
                      <c:pt idx="654">
                        <c:v>0.99999999212059854</c:v>
                      </c:pt>
                      <c:pt idx="655">
                        <c:v>0.99999999238368864</c:v>
                      </c:pt>
                      <c:pt idx="656">
                        <c:v>0.99999999263775896</c:v>
                      </c:pt>
                      <c:pt idx="657">
                        <c:v>0.99999999288312647</c:v>
                      </c:pt>
                      <c:pt idx="658">
                        <c:v>0.99999999312009691</c:v>
                      </c:pt>
                      <c:pt idx="659">
                        <c:v>0.99999999334896517</c:v>
                      </c:pt>
                      <c:pt idx="660">
                        <c:v>0.99999999357001523</c:v>
                      </c:pt>
                      <c:pt idx="661">
                        <c:v>0.99999999378352111</c:v>
                      </c:pt>
                      <c:pt idx="662">
                        <c:v>0.99999999398974682</c:v>
                      </c:pt>
                      <c:pt idx="663">
                        <c:v>0.99999999418894681</c:v>
                      </c:pt>
                      <c:pt idx="664">
                        <c:v>0.999999994381367</c:v>
                      </c:pt>
                      <c:pt idx="665">
                        <c:v>0.99999999456724376</c:v>
                      </c:pt>
                      <c:pt idx="666">
                        <c:v>0.99999999474680534</c:v>
                      </c:pt>
                      <c:pt idx="667">
                        <c:v>0.99999999492027203</c:v>
                      </c:pt>
                      <c:pt idx="668">
                        <c:v>0.99999999508785575</c:v>
                      </c:pt>
                      <c:pt idx="669">
                        <c:v>0.99999999524976146</c:v>
                      </c:pt>
                      <c:pt idx="670">
                        <c:v>0.99999999540618634</c:v>
                      </c:pt>
                      <c:pt idx="671">
                        <c:v>0.99999999555732066</c:v>
                      </c:pt>
                      <c:pt idx="672">
                        <c:v>0.99999999570334819</c:v>
                      </c:pt>
                      <c:pt idx="673">
                        <c:v>0.99999999584444588</c:v>
                      </c:pt>
                      <c:pt idx="674">
                        <c:v>0.99999999598078426</c:v>
                      </c:pt>
                      <c:pt idx="675">
                        <c:v>0.99999999611252832</c:v>
                      </c:pt>
                      <c:pt idx="676">
                        <c:v>0.99999999623983671</c:v>
                      </c:pt>
                      <c:pt idx="677">
                        <c:v>0.99999999636286274</c:v>
                      </c:pt>
                      <c:pt idx="678">
                        <c:v>0.99999999648175408</c:v>
                      </c:pt>
                      <c:pt idx="679">
                        <c:v>0.9999999965966534</c:v>
                      </c:pt>
                      <c:pt idx="680">
                        <c:v>0.99999999670769824</c:v>
                      </c:pt>
                      <c:pt idx="681">
                        <c:v>0.99999999681502127</c:v>
                      </c:pt>
                      <c:pt idx="682">
                        <c:v>0.9999999969187503</c:v>
                      </c:pt>
                      <c:pt idx="683">
                        <c:v>0.99999999701900899</c:v>
                      </c:pt>
                      <c:pt idx="684">
                        <c:v>0.99999999711591658</c:v>
                      </c:pt>
                      <c:pt idx="685">
                        <c:v>0.99999999720958777</c:v>
                      </c:pt>
                      <c:pt idx="686">
                        <c:v>0.99999999730013356</c:v>
                      </c:pt>
                      <c:pt idx="687">
                        <c:v>0.99999999738766099</c:v>
                      </c:pt>
                      <c:pt idx="688">
                        <c:v>0.99999999747227319</c:v>
                      </c:pt>
                      <c:pt idx="689">
                        <c:v>0.99999999755406987</c:v>
                      </c:pt>
                      <c:pt idx="690">
                        <c:v>0.99999999763314729</c:v>
                      </c:pt>
                      <c:pt idx="691">
                        <c:v>0.99999999770959802</c:v>
                      </c:pt>
                      <c:pt idx="692">
                        <c:v>0.99999999778351167</c:v>
                      </c:pt>
                      <c:pt idx="693">
                        <c:v>0.99999999785497473</c:v>
                      </c:pt>
                      <c:pt idx="694">
                        <c:v>0.99999999792407035</c:v>
                      </c:pt>
                      <c:pt idx="695">
                        <c:v>0.99999999799087935</c:v>
                      </c:pt>
                      <c:pt idx="696">
                        <c:v>0.99999999805547901</c:v>
                      </c:pt>
                      <c:pt idx="697">
                        <c:v>0.9999999981179446</c:v>
                      </c:pt>
                      <c:pt idx="698">
                        <c:v>0.9999999981783485</c:v>
                      </c:pt>
                      <c:pt idx="699">
                        <c:v>0.99999999823676022</c:v>
                      </c:pt>
                      <c:pt idx="700">
                        <c:v>0.99999999829324748</c:v>
                      </c:pt>
                      <c:pt idx="701">
                        <c:v>0.99999999834787534</c:v>
                      </c:pt>
                      <c:pt idx="702">
                        <c:v>0.99999999840070652</c:v>
                      </c:pt>
                      <c:pt idx="703">
                        <c:v>0.99999999845180176</c:v>
                      </c:pt>
                      <c:pt idx="704">
                        <c:v>0.99999999850121946</c:v>
                      </c:pt>
                      <c:pt idx="705">
                        <c:v>0.99999999854901622</c:v>
                      </c:pt>
                      <c:pt idx="706">
                        <c:v>0.9999999985952468</c:v>
                      </c:pt>
                      <c:pt idx="707">
                        <c:v>0.99999999863996358</c:v>
                      </c:pt>
                      <c:pt idx="708">
                        <c:v>0.99999999868321754</c:v>
                      </c:pt>
                      <c:pt idx="709">
                        <c:v>0.99999999872505796</c:v>
                      </c:pt>
                      <c:pt idx="710">
                        <c:v>0.99999999876553214</c:v>
                      </c:pt>
                      <c:pt idx="711">
                        <c:v>0.99999999880468571</c:v>
                      </c:pt>
                      <c:pt idx="712">
                        <c:v>0.99999999884256319</c:v>
                      </c:pt>
                      <c:pt idx="713">
                        <c:v>0.9999999988792071</c:v>
                      </c:pt>
                      <c:pt idx="714">
                        <c:v>0.99999999891465874</c:v>
                      </c:pt>
                      <c:pt idx="715">
                        <c:v>0.99999999894895786</c:v>
                      </c:pt>
                      <c:pt idx="716">
                        <c:v>0.99999999898214309</c:v>
                      </c:pt>
                      <c:pt idx="717">
                        <c:v>0.99999999901425141</c:v>
                      </c:pt>
                      <c:pt idx="718">
                        <c:v>0.99999999904531867</c:v>
                      </c:pt>
                      <c:pt idx="719">
                        <c:v>0.99999999907537962</c:v>
                      </c:pt>
                      <c:pt idx="720">
                        <c:v>0.99999999910446769</c:v>
                      </c:pt>
                      <c:pt idx="721">
                        <c:v>0.99999999913261528</c:v>
                      </c:pt>
                      <c:pt idx="722">
                        <c:v>0.99999999915985349</c:v>
                      </c:pt>
                      <c:pt idx="723">
                        <c:v>0.99999999918621252</c:v>
                      </c:pt>
                      <c:pt idx="724">
                        <c:v>0.99999999921172167</c:v>
                      </c:pt>
                      <c:pt idx="725">
                        <c:v>0.99999999923640881</c:v>
                      </c:pt>
                      <c:pt idx="726">
                        <c:v>0.99999999926030114</c:v>
                      </c:pt>
                      <c:pt idx="727">
                        <c:v>0.9999999992834252</c:v>
                      </c:pt>
                      <c:pt idx="728">
                        <c:v>0.99999999930580619</c:v>
                      </c:pt>
                      <c:pt idx="729">
                        <c:v>0.99999999932746853</c:v>
                      </c:pt>
                      <c:pt idx="730">
                        <c:v>0.99999999934843609</c:v>
                      </c:pt>
                      <c:pt idx="731">
                        <c:v>0.99999999936873163</c:v>
                      </c:pt>
                      <c:pt idx="732">
                        <c:v>0.99999999938837736</c:v>
                      </c:pt>
                      <c:pt idx="733">
                        <c:v>0.99999999940739459</c:v>
                      </c:pt>
                      <c:pt idx="734">
                        <c:v>0.99999999942580398</c:v>
                      </c:pt>
                      <c:pt idx="735">
                        <c:v>0.9999999994436255</c:v>
                      </c:pt>
                      <c:pt idx="736">
                        <c:v>0.99999999946087836</c:v>
                      </c:pt>
                      <c:pt idx="737">
                        <c:v>0.99999999947758123</c:v>
                      </c:pt>
                      <c:pt idx="738">
                        <c:v>0.99999999949375207</c:v>
                      </c:pt>
                      <c:pt idx="739">
                        <c:v>0.99999999950940832</c:v>
                      </c:pt>
                      <c:pt idx="740">
                        <c:v>0.99999999952456686</c:v>
                      </c:pt>
                      <c:pt idx="741">
                        <c:v>0.9999999995392439</c:v>
                      </c:pt>
                      <c:pt idx="742">
                        <c:v>0.99999999955345509</c:v>
                      </c:pt>
                      <c:pt idx="743">
                        <c:v>0.99999999956721564</c:v>
                      </c:pt>
                      <c:pt idx="744">
                        <c:v>0.9999999995805402</c:v>
                      </c:pt>
                      <c:pt idx="745">
                        <c:v>0.9999999995934431</c:v>
                      </c:pt>
                      <c:pt idx="746">
                        <c:v>0.99999999960593788</c:v>
                      </c:pt>
                      <c:pt idx="747">
                        <c:v>0.99999999961803787</c:v>
                      </c:pt>
                      <c:pt idx="748">
                        <c:v>0.99999999962975583</c:v>
                      </c:pt>
                      <c:pt idx="749">
                        <c:v>0.9999999996411042</c:v>
                      </c:pt>
                      <c:pt idx="750">
                        <c:v>0.99999999965209496</c:v>
                      </c:pt>
                      <c:pt idx="751">
                        <c:v>0.99999999966273956</c:v>
                      </c:pt>
                      <c:pt idx="752">
                        <c:v>0.99999999967304942</c:v>
                      </c:pt>
                      <c:pt idx="753">
                        <c:v>0.9999999996830351</c:v>
                      </c:pt>
                      <c:pt idx="754">
                        <c:v>0.99999999969270736</c:v>
                      </c:pt>
                      <c:pt idx="755">
                        <c:v>0.99999999970207609</c:v>
                      </c:pt>
                      <c:pt idx="756">
                        <c:v>0.99999999971115106</c:v>
                      </c:pt>
                      <c:pt idx="757">
                        <c:v>0.9999999997199418</c:v>
                      </c:pt>
                      <c:pt idx="758">
                        <c:v>0.99999999972845743</c:v>
                      </c:pt>
                      <c:pt idx="759">
                        <c:v>0.99999999973670683</c:v>
                      </c:pt>
                      <c:pt idx="760">
                        <c:v>0.99999999974469844</c:v>
                      </c:pt>
                      <c:pt idx="761">
                        <c:v>0.9999999997524408</c:v>
                      </c:pt>
                      <c:pt idx="762">
                        <c:v>0.99999999975994158</c:v>
                      </c:pt>
                      <c:pt idx="763">
                        <c:v>0.99999999976720877</c:v>
                      </c:pt>
                      <c:pt idx="764">
                        <c:v>0.99999999977424969</c:v>
                      </c:pt>
                      <c:pt idx="765">
                        <c:v>0.99999999978107157</c:v>
                      </c:pt>
                      <c:pt idx="766">
                        <c:v>0.9999999997876815</c:v>
                      </c:pt>
                      <c:pt idx="767">
                        <c:v>0.99999999979408627</c:v>
                      </c:pt>
                      <c:pt idx="768">
                        <c:v>0.99999999980029219</c:v>
                      </c:pt>
                      <c:pt idx="769">
                        <c:v>0.99999999980630583</c:v>
                      </c:pt>
                      <c:pt idx="770">
                        <c:v>0.99999999981213339</c:v>
                      </c:pt>
                      <c:pt idx="771">
                        <c:v>0.99999999981778043</c:v>
                      </c:pt>
                      <c:pt idx="772">
                        <c:v>0.99999999982325305</c:v>
                      </c:pt>
                      <c:pt idx="773">
                        <c:v>0.99999999982855658</c:v>
                      </c:pt>
                      <c:pt idx="774">
                        <c:v>0.99999999983369647</c:v>
                      </c:pt>
                      <c:pt idx="775">
                        <c:v>0.99999999983867793</c:v>
                      </c:pt>
                      <c:pt idx="776">
                        <c:v>0.99999999984350585</c:v>
                      </c:pt>
                      <c:pt idx="777">
                        <c:v>0.99999999984818522</c:v>
                      </c:pt>
                      <c:pt idx="778">
                        <c:v>0.9999999998527207</c:v>
                      </c:pt>
                      <c:pt idx="779">
                        <c:v>0.99999999985711674</c:v>
                      </c:pt>
                      <c:pt idx="780">
                        <c:v>0.99999999986137789</c:v>
                      </c:pt>
                      <c:pt idx="781">
                        <c:v>0.99999999986550825</c:v>
                      </c:pt>
                      <c:pt idx="782">
                        <c:v>0.99999999986951216</c:v>
                      </c:pt>
                      <c:pt idx="783">
                        <c:v>0.9999999998733935</c:v>
                      </c:pt>
                      <c:pt idx="784">
                        <c:v>0.99999999987715604</c:v>
                      </c:pt>
                      <c:pt idx="785">
                        <c:v>0.99999999988080357</c:v>
                      </c:pt>
                      <c:pt idx="786">
                        <c:v>0.99999999988433963</c:v>
                      </c:pt>
                      <c:pt idx="787">
                        <c:v>0.99999999988776778</c:v>
                      </c:pt>
                      <c:pt idx="788">
                        <c:v>0.99999999989109156</c:v>
                      </c:pt>
                      <c:pt idx="789">
                        <c:v>0.9999999998943141</c:v>
                      </c:pt>
                      <c:pt idx="790">
                        <c:v>0.99999999989743849</c:v>
                      </c:pt>
                      <c:pt idx="791">
                        <c:v>0.99999999990046784</c:v>
                      </c:pt>
                      <c:pt idx="792">
                        <c:v>0.99999999990340516</c:v>
                      </c:pt>
                      <c:pt idx="793">
                        <c:v>0.99999999990625332</c:v>
                      </c:pt>
                      <c:pt idx="794">
                        <c:v>0.99999999990901522</c:v>
                      </c:pt>
                      <c:pt idx="795">
                        <c:v>0.9999999999116933</c:v>
                      </c:pt>
                      <c:pt idx="796">
                        <c:v>0.99999999991429034</c:v>
                      </c:pt>
                      <c:pt idx="797">
                        <c:v>0.99999999991680877</c:v>
                      </c:pt>
                      <c:pt idx="798">
                        <c:v>0.99999999991925104</c:v>
                      </c:pt>
                      <c:pt idx="799">
                        <c:v>0.99999999992161959</c:v>
                      </c:pt>
                      <c:pt idx="800">
                        <c:v>0.99999999992391675</c:v>
                      </c:pt>
                      <c:pt idx="801">
                        <c:v>0.99999999992614463</c:v>
                      </c:pt>
                      <c:pt idx="802">
                        <c:v>0.99999999992830535</c:v>
                      </c:pt>
                      <c:pt idx="803">
                        <c:v>0.99999999993040101</c:v>
                      </c:pt>
                      <c:pt idx="804">
                        <c:v>0.99999999993243383</c:v>
                      </c:pt>
                      <c:pt idx="805">
                        <c:v>0.99999999993440536</c:v>
                      </c:pt>
                      <c:pt idx="806">
                        <c:v>0.99999999993631783</c:v>
                      </c:pt>
                      <c:pt idx="807">
                        <c:v>0.9999999999381729</c:v>
                      </c:pt>
                      <c:pt idx="808">
                        <c:v>0.99999999993997246</c:v>
                      </c:pt>
                      <c:pt idx="809">
                        <c:v>0.99999999994171795</c:v>
                      </c:pt>
                      <c:pt idx="810">
                        <c:v>0.99999999994341149</c:v>
                      </c:pt>
                      <c:pt idx="811">
                        <c:v>0.99999999994505417</c:v>
                      </c:pt>
                      <c:pt idx="812">
                        <c:v>0.9999999999466479</c:v>
                      </c:pt>
                      <c:pt idx="813">
                        <c:v>0.99999999994819411</c:v>
                      </c:pt>
                      <c:pt idx="814">
                        <c:v>0.99999999994969402</c:v>
                      </c:pt>
                      <c:pt idx="815">
                        <c:v>0.99999999995114952</c:v>
                      </c:pt>
                      <c:pt idx="816">
                        <c:v>0.9999999999525615</c:v>
                      </c:pt>
                      <c:pt idx="817">
                        <c:v>0.99999999995393152</c:v>
                      </c:pt>
                      <c:pt idx="818">
                        <c:v>0.9999999999552609</c:v>
                      </c:pt>
                      <c:pt idx="819">
                        <c:v>0.99999999995655076</c:v>
                      </c:pt>
                      <c:pt idx="820">
                        <c:v>0.99999999995780242</c:v>
                      </c:pt>
                      <c:pt idx="821">
                        <c:v>0.99999999995901701</c:v>
                      </c:pt>
                      <c:pt idx="822">
                        <c:v>0.99999999996019551</c:v>
                      </c:pt>
                      <c:pt idx="823">
                        <c:v>0.99999999996133915</c:v>
                      </c:pt>
                      <c:pt idx="824">
                        <c:v>0.99999999996244915</c:v>
                      </c:pt>
                      <c:pt idx="825">
                        <c:v>0.99999999996352618</c:v>
                      </c:pt>
                      <c:pt idx="826">
                        <c:v>0.99999999996457145</c:v>
                      </c:pt>
                      <c:pt idx="827">
                        <c:v>0.99999999996558597</c:v>
                      </c:pt>
                      <c:pt idx="828">
                        <c:v>0.99999999996657052</c:v>
                      </c:pt>
                      <c:pt idx="829">
                        <c:v>0.9999999999675262</c:v>
                      </c:pt>
                      <c:pt idx="830">
                        <c:v>0.99999999996845368</c:v>
                      </c:pt>
                      <c:pt idx="831">
                        <c:v>0.99999999996935396</c:v>
                      </c:pt>
                      <c:pt idx="832">
                        <c:v>0.99999999997022782</c:v>
                      </c:pt>
                      <c:pt idx="833">
                        <c:v>0.99999999997107591</c:v>
                      </c:pt>
                      <c:pt idx="834">
                        <c:v>0.99999999997189926</c:v>
                      </c:pt>
                      <c:pt idx="835">
                        <c:v>0.99999999997269851</c:v>
                      </c:pt>
                      <c:pt idx="836">
                        <c:v>0.99999999997347433</c:v>
                      </c:pt>
                      <c:pt idx="837">
                        <c:v>0.99999999997422739</c:v>
                      </c:pt>
                      <c:pt idx="838">
                        <c:v>0.99999999997495848</c:v>
                      </c:pt>
                      <c:pt idx="839">
                        <c:v>0.99999999997566835</c:v>
                      </c:pt>
                      <c:pt idx="840">
                        <c:v>0.99999999997635736</c:v>
                      </c:pt>
                      <c:pt idx="841">
                        <c:v>0.99999999997702638</c:v>
                      </c:pt>
                      <c:pt idx="842">
                        <c:v>0.99999999997767586</c:v>
                      </c:pt>
                      <c:pt idx="843">
                        <c:v>0.99999999997830646</c:v>
                      </c:pt>
                      <c:pt idx="844">
                        <c:v>0.99999999997891886</c:v>
                      </c:pt>
                      <c:pt idx="845">
                        <c:v>0.99999999997951328</c:v>
                      </c:pt>
                      <c:pt idx="846">
                        <c:v>0.99999999998009059</c:v>
                      </c:pt>
                      <c:pt idx="847">
                        <c:v>0.99999999998065103</c:v>
                      </c:pt>
                      <c:pt idx="848">
                        <c:v>0.99999999998119538</c:v>
                      </c:pt>
                      <c:pt idx="849">
                        <c:v>0.99999999998172395</c:v>
                      </c:pt>
                      <c:pt idx="850">
                        <c:v>0.9999999999822371</c:v>
                      </c:pt>
                      <c:pt idx="851">
                        <c:v>0.99999999998273559</c:v>
                      </c:pt>
                      <c:pt idx="852">
                        <c:v>0.99999999998321953</c:v>
                      </c:pt>
                      <c:pt idx="853">
                        <c:v>0.9999999999836896</c:v>
                      </c:pt>
                      <c:pt idx="854">
                        <c:v>0.99999999998414602</c:v>
                      </c:pt>
                      <c:pt idx="855">
                        <c:v>0.99999999998458944</c:v>
                      </c:pt>
                      <c:pt idx="856">
                        <c:v>0.99999999998501998</c:v>
                      </c:pt>
                      <c:pt idx="857">
                        <c:v>0.9999999999854382</c:v>
                      </c:pt>
                      <c:pt idx="858">
                        <c:v>0.99999999998584443</c:v>
                      </c:pt>
                      <c:pt idx="859">
                        <c:v>0.99999999998623901</c:v>
                      </c:pt>
                      <c:pt idx="860">
                        <c:v>0.99999999998662215</c:v>
                      </c:pt>
                      <c:pt idx="861">
                        <c:v>0.9999999999869944</c:v>
                      </c:pt>
                      <c:pt idx="862">
                        <c:v>0.999999999987356</c:v>
                      </c:pt>
                      <c:pt idx="863">
                        <c:v>0.99999999998770717</c:v>
                      </c:pt>
                      <c:pt idx="864">
                        <c:v>0.99999999998804845</c:v>
                      </c:pt>
                      <c:pt idx="865">
                        <c:v>0.99999999998837985</c:v>
                      </c:pt>
                      <c:pt idx="866">
                        <c:v>0.99999999998870182</c:v>
                      </c:pt>
                      <c:pt idx="867">
                        <c:v>0.99999999998901457</c:v>
                      </c:pt>
                      <c:pt idx="868">
                        <c:v>0.99999999998931854</c:v>
                      </c:pt>
                      <c:pt idx="869">
                        <c:v>0.99999999998961375</c:v>
                      </c:pt>
                      <c:pt idx="870">
                        <c:v>0.99999999998990052</c:v>
                      </c:pt>
                      <c:pt idx="871">
                        <c:v>0.99999999999017919</c:v>
                      </c:pt>
                      <c:pt idx="872">
                        <c:v>0.99999999999045008</c:v>
                      </c:pt>
                      <c:pt idx="873">
                        <c:v>0.9999999999907131</c:v>
                      </c:pt>
                      <c:pt idx="874">
                        <c:v>0.99999999999096878</c:v>
                      </c:pt>
                      <c:pt idx="875">
                        <c:v>0.99999999999121714</c:v>
                      </c:pt>
                      <c:pt idx="876">
                        <c:v>0.99999999999145839</c:v>
                      </c:pt>
                      <c:pt idx="877">
                        <c:v>0.99999999999169298</c:v>
                      </c:pt>
                      <c:pt idx="878">
                        <c:v>0.99999999999192091</c:v>
                      </c:pt>
                      <c:pt idx="879">
                        <c:v>0.99999999999214229</c:v>
                      </c:pt>
                      <c:pt idx="880">
                        <c:v>0.99999999999235756</c:v>
                      </c:pt>
                      <c:pt idx="881">
                        <c:v>0.99999999999256672</c:v>
                      </c:pt>
                      <c:pt idx="882">
                        <c:v>0.99999999999277001</c:v>
                      </c:pt>
                      <c:pt idx="883">
                        <c:v>0.99999999999296751</c:v>
                      </c:pt>
                      <c:pt idx="884">
                        <c:v>0.99999999999315947</c:v>
                      </c:pt>
                      <c:pt idx="885">
                        <c:v>0.99999999999334599</c:v>
                      </c:pt>
                      <c:pt idx="886">
                        <c:v>0.9999999999935274</c:v>
                      </c:pt>
                      <c:pt idx="887">
                        <c:v>0.9999999999937037</c:v>
                      </c:pt>
                      <c:pt idx="888">
                        <c:v>0.99999999999387501</c:v>
                      </c:pt>
                      <c:pt idx="889">
                        <c:v>0.99999999999404143</c:v>
                      </c:pt>
                      <c:pt idx="890">
                        <c:v>0.9999999999942033</c:v>
                      </c:pt>
                      <c:pt idx="891">
                        <c:v>0.99999999999436073</c:v>
                      </c:pt>
                      <c:pt idx="892">
                        <c:v>0.99999999999451372</c:v>
                      </c:pt>
                      <c:pt idx="893">
                        <c:v>0.99999999999466227</c:v>
                      </c:pt>
                      <c:pt idx="894">
                        <c:v>0.99999999999480682</c:v>
                      </c:pt>
                      <c:pt idx="895">
                        <c:v>0.99999999999494738</c:v>
                      </c:pt>
                      <c:pt idx="896">
                        <c:v>0.99999999999508393</c:v>
                      </c:pt>
                      <c:pt idx="897">
                        <c:v>0.99999999999521672</c:v>
                      </c:pt>
                      <c:pt idx="898">
                        <c:v>0.99999999999534572</c:v>
                      </c:pt>
                      <c:pt idx="899">
                        <c:v>0.99999999999547129</c:v>
                      </c:pt>
                      <c:pt idx="900">
                        <c:v>0.9999999999955933</c:v>
                      </c:pt>
                      <c:pt idx="901">
                        <c:v>0.99999999999571187</c:v>
                      </c:pt>
                      <c:pt idx="902">
                        <c:v>0.99999999999582734</c:v>
                      </c:pt>
                      <c:pt idx="903">
                        <c:v>0.99999999999593947</c:v>
                      </c:pt>
                      <c:pt idx="904">
                        <c:v>0.99999999999604849</c:v>
                      </c:pt>
                      <c:pt idx="905">
                        <c:v>0.99999999999615452</c:v>
                      </c:pt>
                      <c:pt idx="906">
                        <c:v>0.99999999999625766</c:v>
                      </c:pt>
                      <c:pt idx="907">
                        <c:v>0.99999999999635791</c:v>
                      </c:pt>
                      <c:pt idx="908">
                        <c:v>0.99999999999645539</c:v>
                      </c:pt>
                      <c:pt idx="909">
                        <c:v>0.9999999999965502</c:v>
                      </c:pt>
                      <c:pt idx="910">
                        <c:v>0.99999999999664246</c:v>
                      </c:pt>
                      <c:pt idx="911">
                        <c:v>0.99999999999673206</c:v>
                      </c:pt>
                      <c:pt idx="912">
                        <c:v>0.99999999999681921</c:v>
                      </c:pt>
                      <c:pt idx="913">
                        <c:v>0.99999999999690403</c:v>
                      </c:pt>
                      <c:pt idx="914">
                        <c:v>0.99999999999698652</c:v>
                      </c:pt>
                      <c:pt idx="915">
                        <c:v>0.99999999999706679</c:v>
                      </c:pt>
                      <c:pt idx="916">
                        <c:v>0.99999999999714473</c:v>
                      </c:pt>
                      <c:pt idx="917">
                        <c:v>0.99999999999722067</c:v>
                      </c:pt>
                      <c:pt idx="918">
                        <c:v>0.99999999999729439</c:v>
                      </c:pt>
                      <c:pt idx="919">
                        <c:v>0.99999999999736622</c:v>
                      </c:pt>
                      <c:pt idx="920">
                        <c:v>0.99999999999743605</c:v>
                      </c:pt>
                      <c:pt idx="921">
                        <c:v>0.999999999997504</c:v>
                      </c:pt>
                      <c:pt idx="922">
                        <c:v>0.99999999999756994</c:v>
                      </c:pt>
                      <c:pt idx="923">
                        <c:v>0.99999999999763434</c:v>
                      </c:pt>
                      <c:pt idx="924">
                        <c:v>0.99999999999769673</c:v>
                      </c:pt>
                      <c:pt idx="925">
                        <c:v>0.99999999999775757</c:v>
                      </c:pt>
                      <c:pt idx="926">
                        <c:v>0.99999999999781675</c:v>
                      </c:pt>
                      <c:pt idx="927">
                        <c:v>0.99999999999787437</c:v>
                      </c:pt>
                      <c:pt idx="928">
                        <c:v>0.99999999999793032</c:v>
                      </c:pt>
                      <c:pt idx="929">
                        <c:v>0.99999999999798472</c:v>
                      </c:pt>
                      <c:pt idx="930">
                        <c:v>0.99999999999803779</c:v>
                      </c:pt>
                      <c:pt idx="931">
                        <c:v>0.99999999999808931</c:v>
                      </c:pt>
                      <c:pt idx="932">
                        <c:v>0.99999999999813949</c:v>
                      </c:pt>
                      <c:pt idx="933">
                        <c:v>0.99999999999818834</c:v>
                      </c:pt>
                      <c:pt idx="934">
                        <c:v>0.99999999999823586</c:v>
                      </c:pt>
                      <c:pt idx="935">
                        <c:v>0.99999999999828204</c:v>
                      </c:pt>
                      <c:pt idx="936">
                        <c:v>0.999999999998327</c:v>
                      </c:pt>
                      <c:pt idx="937">
                        <c:v>0.99999999999837075</c:v>
                      </c:pt>
                      <c:pt idx="938">
                        <c:v>0.99999999999841327</c:v>
                      </c:pt>
                      <c:pt idx="939">
                        <c:v>0.99999999999845479</c:v>
                      </c:pt>
                      <c:pt idx="940">
                        <c:v>0.99999999999849509</c:v>
                      </c:pt>
                      <c:pt idx="941">
                        <c:v>0.99999999999853428</c:v>
                      </c:pt>
                      <c:pt idx="942">
                        <c:v>0.99999999999857248</c:v>
                      </c:pt>
                      <c:pt idx="943">
                        <c:v>0.99999999999860956</c:v>
                      </c:pt>
                      <c:pt idx="944">
                        <c:v>0.99999999999864575</c:v>
                      </c:pt>
                      <c:pt idx="945">
                        <c:v>0.99999999999868106</c:v>
                      </c:pt>
                      <c:pt idx="946">
                        <c:v>0.99999999999871525</c:v>
                      </c:pt>
                      <c:pt idx="947">
                        <c:v>0.99999999999874856</c:v>
                      </c:pt>
                      <c:pt idx="948">
                        <c:v>0.99999999999878098</c:v>
                      </c:pt>
                      <c:pt idx="949">
                        <c:v>0.99999999999881262</c:v>
                      </c:pt>
                      <c:pt idx="950">
                        <c:v>0.99999999999884337</c:v>
                      </c:pt>
                      <c:pt idx="951">
                        <c:v>0.99999999999887323</c:v>
                      </c:pt>
                      <c:pt idx="952">
                        <c:v>0.99999999999890243</c:v>
                      </c:pt>
                      <c:pt idx="953">
                        <c:v>0.99999999999893063</c:v>
                      </c:pt>
                      <c:pt idx="954">
                        <c:v>0.99999999999895828</c:v>
                      </c:pt>
                      <c:pt idx="955">
                        <c:v>0.99999999999898515</c:v>
                      </c:pt>
                      <c:pt idx="956">
                        <c:v>0.99999999999901124</c:v>
                      </c:pt>
                      <c:pt idx="957">
                        <c:v>0.99999999999903677</c:v>
                      </c:pt>
                      <c:pt idx="958">
                        <c:v>0.99999999999906153</c:v>
                      </c:pt>
                      <c:pt idx="959">
                        <c:v>0.99999999999908562</c:v>
                      </c:pt>
                      <c:pt idx="960">
                        <c:v>0.99999999999910916</c:v>
                      </c:pt>
                      <c:pt idx="961">
                        <c:v>0.99999999999913203</c:v>
                      </c:pt>
                      <c:pt idx="962">
                        <c:v>0.99999999999915423</c:v>
                      </c:pt>
                      <c:pt idx="963">
                        <c:v>0.99999999999917599</c:v>
                      </c:pt>
                      <c:pt idx="964">
                        <c:v>0.99999999999919709</c:v>
                      </c:pt>
                      <c:pt idx="965">
                        <c:v>0.99999999999921751</c:v>
                      </c:pt>
                      <c:pt idx="966">
                        <c:v>0.9999999999992375</c:v>
                      </c:pt>
                      <c:pt idx="967">
                        <c:v>0.99999999999925704</c:v>
                      </c:pt>
                      <c:pt idx="968">
                        <c:v>0.99999999999927591</c:v>
                      </c:pt>
                      <c:pt idx="969">
                        <c:v>0.99999999999929445</c:v>
                      </c:pt>
                      <c:pt idx="970">
                        <c:v>0.99999999999931244</c:v>
                      </c:pt>
                      <c:pt idx="971">
                        <c:v>0.99999999999932987</c:v>
                      </c:pt>
                      <c:pt idx="972">
                        <c:v>0.99999999999934697</c:v>
                      </c:pt>
                      <c:pt idx="973">
                        <c:v>0.99999999999936362</c:v>
                      </c:pt>
                      <c:pt idx="974">
                        <c:v>0.99999999999937983</c:v>
                      </c:pt>
                      <c:pt idx="975">
                        <c:v>0.99999999999939548</c:v>
                      </c:pt>
                      <c:pt idx="976">
                        <c:v>0.9999999999994108</c:v>
                      </c:pt>
                      <c:pt idx="977">
                        <c:v>0.99999999999942579</c:v>
                      </c:pt>
                      <c:pt idx="978">
                        <c:v>0.99999999999944023</c:v>
                      </c:pt>
                      <c:pt idx="979">
                        <c:v>0.99999999999945444</c:v>
                      </c:pt>
                      <c:pt idx="980">
                        <c:v>0.9999999999994682</c:v>
                      </c:pt>
                      <c:pt idx="981">
                        <c:v>0.99999999999948175</c:v>
                      </c:pt>
                      <c:pt idx="982">
                        <c:v>0.99999999999949485</c:v>
                      </c:pt>
                      <c:pt idx="983">
                        <c:v>0.99999999999950751</c:v>
                      </c:pt>
                      <c:pt idx="984">
                        <c:v>0.99999999999951994</c:v>
                      </c:pt>
                      <c:pt idx="985">
                        <c:v>0.99999999999953204</c:v>
                      </c:pt>
                      <c:pt idx="986">
                        <c:v>0.99999999999954381</c:v>
                      </c:pt>
                      <c:pt idx="987">
                        <c:v>0.99999999999955524</c:v>
                      </c:pt>
                      <c:pt idx="988">
                        <c:v>0.99999999999956646</c:v>
                      </c:pt>
                      <c:pt idx="989">
                        <c:v>0.99999999999957734</c:v>
                      </c:pt>
                      <c:pt idx="990">
                        <c:v>0.99999999999958789</c:v>
                      </c:pt>
                      <c:pt idx="991">
                        <c:v>0.99999999999959832</c:v>
                      </c:pt>
                      <c:pt idx="992">
                        <c:v>0.99999999999960831</c:v>
                      </c:pt>
                      <c:pt idx="993">
                        <c:v>0.99999999999961808</c:v>
                      </c:pt>
                      <c:pt idx="994">
                        <c:v>0.99999999999962763</c:v>
                      </c:pt>
                      <c:pt idx="995">
                        <c:v>0.99999999999963696</c:v>
                      </c:pt>
                    </c:numCache>
                  </c:numRef>
                </c:yVal>
                <c:smooth val="1"/>
                <c:extLst xmlns:c15="http://schemas.microsoft.com/office/drawing/2012/chart">
                  <c:ext xmlns:c16="http://schemas.microsoft.com/office/drawing/2014/chart" uri="{C3380CC4-5D6E-409C-BE32-E72D297353CC}">
                    <c16:uniqueId val="{0000000B-AB88-4C0A-94B6-EBDF40A7C810}"/>
                  </c:ext>
                </c:extLst>
              </c15:ser>
            </c15:filteredScatterSeries>
            <c15:filteredScatterSeries>
              <c15:ser>
                <c:idx val="5"/>
                <c:order val="8"/>
                <c:tx>
                  <c:v>Test Length 2 MTBF goal</c:v>
                </c:tx>
                <c:spPr>
                  <a:ln w="19050">
                    <a:solidFill>
                      <a:prstClr val="black"/>
                    </a:solidFill>
                    <a:prstDash val="sysDash"/>
                  </a:ln>
                </c:spPr>
                <c:marker>
                  <c:symbol val="none"/>
                </c:marker>
                <c:xVal>
                  <c:numRef>
                    <c:extLst xmlns:c15="http://schemas.microsoft.com/office/drawing/2012/chart">
                      <c:ext xmlns:c15="http://schemas.microsoft.com/office/drawing/2012/chart" uri="{02D57815-91ED-43cb-92C2-25804820EDAC}">
                        <c15:formulaRef>
                          <c15:sqref>'Miles Required &amp; Test Exposure'!$AQ$20:$AQ$21</c15:sqref>
                        </c15:formulaRef>
                      </c:ext>
                    </c:extLst>
                    <c:numCache>
                      <c:formatCode>General</c:formatCode>
                      <c:ptCount val="2"/>
                    </c:numCache>
                  </c:numRef>
                </c:xVal>
                <c:yVal>
                  <c:numRef>
                    <c:extLst xmlns:c15="http://schemas.microsoft.com/office/drawing/2012/chart">
                      <c:ext xmlns:c15="http://schemas.microsoft.com/office/drawing/2012/chart" uri="{02D57815-91ED-43cb-92C2-25804820EDAC}">
                        <c15:formulaRef>
                          <c15:sqref>'Miles Required &amp; Test Exposure'!$AR$20:$AR$21</c15:sqref>
                        </c15:formulaRef>
                      </c:ext>
                    </c:extLst>
                    <c:numCache>
                      <c:formatCode>General</c:formatCode>
                      <c:ptCount val="2"/>
                    </c:numCache>
                  </c:numRef>
                </c:yVal>
                <c:smooth val="1"/>
                <c:extLst xmlns:c15="http://schemas.microsoft.com/office/drawing/2012/chart">
                  <c:ext xmlns:c16="http://schemas.microsoft.com/office/drawing/2014/chart" uri="{C3380CC4-5D6E-409C-BE32-E72D297353CC}">
                    <c16:uniqueId val="{0000000C-AB88-4C0A-94B6-EBDF40A7C810}"/>
                  </c:ext>
                </c:extLst>
              </c15:ser>
            </c15:filteredScatterSeries>
            <c15:filteredScatterSeries>
              <c15:ser>
                <c:idx val="6"/>
                <c:order val="9"/>
                <c:tx>
                  <c:v>Test Length 3 MTBF goal</c:v>
                </c:tx>
                <c:spPr>
                  <a:ln w="19050">
                    <a:solidFill>
                      <a:schemeClr val="tx1"/>
                    </a:solidFill>
                    <a:prstDash val="sysDash"/>
                  </a:ln>
                </c:spPr>
                <c:marker>
                  <c:symbol val="none"/>
                </c:marker>
                <c:xVal>
                  <c:numRef>
                    <c:extLst xmlns:c15="http://schemas.microsoft.com/office/drawing/2012/chart">
                      <c:ext xmlns:c15="http://schemas.microsoft.com/office/drawing/2012/chart" uri="{02D57815-91ED-43cb-92C2-25804820EDAC}">
                        <c15:formulaRef>
                          <c15:sqref>'Miles Required &amp; Test Exposure'!$AQ$22:$AQ$23</c15:sqref>
                        </c15:formulaRef>
                      </c:ext>
                    </c:extLst>
                    <c:numCache>
                      <c:formatCode>General</c:formatCode>
                      <c:ptCount val="2"/>
                    </c:numCache>
                  </c:numRef>
                </c:xVal>
                <c:yVal>
                  <c:numRef>
                    <c:extLst xmlns:c15="http://schemas.microsoft.com/office/drawing/2012/chart">
                      <c:ext xmlns:c15="http://schemas.microsoft.com/office/drawing/2012/chart" uri="{02D57815-91ED-43cb-92C2-25804820EDAC}">
                        <c15:formulaRef>
                          <c15:sqref>'Miles Required &amp; Test Exposure'!$AR$22:$AR$23</c15:sqref>
                        </c15:formulaRef>
                      </c:ext>
                    </c:extLst>
                    <c:numCache>
                      <c:formatCode>General</c:formatCode>
                      <c:ptCount val="2"/>
                    </c:numCache>
                  </c:numRef>
                </c:yVal>
                <c:smooth val="1"/>
                <c:extLst xmlns:c15="http://schemas.microsoft.com/office/drawing/2012/chart">
                  <c:ext xmlns:c16="http://schemas.microsoft.com/office/drawing/2014/chart" uri="{C3380CC4-5D6E-409C-BE32-E72D297353CC}">
                    <c16:uniqueId val="{0000000D-AB88-4C0A-94B6-EBDF40A7C810}"/>
                  </c:ext>
                </c:extLst>
              </c15:ser>
            </c15:filteredScatterSeries>
            <c15:filteredScatterSeries>
              <c15:ser>
                <c:idx val="15"/>
                <c:order val="11"/>
                <c:tx>
                  <c:strRef>
                    <c:extLst xmlns:c15="http://schemas.microsoft.com/office/drawing/2012/chart">
                      <c:ext xmlns:c15="http://schemas.microsoft.com/office/drawing/2012/chart" uri="{02D57815-91ED-43cb-92C2-25804820EDAC}">
                        <c15:formulaRef>
                          <c15:sqref>'Miles Required &amp; Test Exposure'!$B$68</c15:sqref>
                        </c15:formulaRef>
                      </c:ext>
                    </c:extLst>
                    <c:strCache>
                      <c:ptCount val="1"/>
                      <c:pt idx="0">
                        <c:v>865-hour test, 20 failures permitted</c:v>
                      </c:pt>
                    </c:strCache>
                  </c:strRef>
                </c:tx>
                <c:marker>
                  <c:symbol val="none"/>
                </c:marker>
                <c:xVal>
                  <c:numRef>
                    <c:extLst xmlns:c15="http://schemas.microsoft.com/office/drawing/2012/chart">
                      <c:ext xmlns:c15="http://schemas.microsoft.com/office/drawing/2012/chart" uri="{02D57815-91ED-43cb-92C2-25804820EDAC}">
                        <c15:formulaRef>
                          <c15:sqref>'Miles Required &amp; Test Exposure'!$AM$14:$AM$1009</c15:sqref>
                        </c15:formulaRef>
                      </c:ext>
                    </c:extLst>
                    <c:numCache>
                      <c:formatCode>General</c:formatCode>
                      <c:ptCount val="996"/>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xmlns:c15="http://schemas.microsoft.com/office/drawing/2012/chart">
                      <c:ext xmlns:c15="http://schemas.microsoft.com/office/drawing/2012/chart" uri="{02D57815-91ED-43cb-92C2-25804820EDAC}">
                        <c15:formulaRef>
                          <c15:sqref>'Miles Required &amp; Test Exposure'!$AA$14:$AA$1009</c15:sqref>
                        </c15:formulaRef>
                      </c:ext>
                    </c:extLst>
                    <c:numCache>
                      <c:formatCode>General</c:formatCode>
                      <c:ptCount val="996"/>
                      <c:pt idx="0">
                        <c:v>0</c:v>
                      </c:pt>
                      <c:pt idx="1">
                        <c:v>1.193411082108041E-272</c:v>
                      </c:pt>
                      <c:pt idx="2">
                        <c:v>4.2504979462571014E-228</c:v>
                      </c:pt>
                      <c:pt idx="3">
                        <c:v>3.4276050689260472E-195</c:v>
                      </c:pt>
                      <c:pt idx="4">
                        <c:v>6.3488933594584014E-170</c:v>
                      </c:pt>
                      <c:pt idx="5">
                        <c:v>6.1985847743883982E-150</c:v>
                      </c:pt>
                      <c:pt idx="6">
                        <c:v>9.6516453876785663E-134</c:v>
                      </c:pt>
                      <c:pt idx="7">
                        <c:v>2.2658368143042693E-120</c:v>
                      </c:pt>
                      <c:pt idx="8">
                        <c:v>3.7400795265647243E-109</c:v>
                      </c:pt>
                      <c:pt idx="9">
                        <c:v>1.2915546845311325E-99</c:v>
                      </c:pt>
                      <c:pt idx="10">
                        <c:v>2.0634219405200146E-91</c:v>
                      </c:pt>
                      <c:pt idx="11">
                        <c:v>2.7547060218878187E-84</c:v>
                      </c:pt>
                      <c:pt idx="12">
                        <c:v>4.8166339053826751E-78</c:v>
                      </c:pt>
                      <c:pt idx="13">
                        <c:v>1.5615586323512818E-72</c:v>
                      </c:pt>
                      <c:pt idx="14">
                        <c:v>1.2333913179511474E-67</c:v>
                      </c:pt>
                      <c:pt idx="15">
                        <c:v>2.9498038893891567E-63</c:v>
                      </c:pt>
                      <c:pt idx="16">
                        <c:v>2.5452945984676244E-59</c:v>
                      </c:pt>
                      <c:pt idx="17">
                        <c:v>9.1400036102171856E-56</c:v>
                      </c:pt>
                      <c:pt idx="18">
                        <c:v>1.5361933395854421E-52</c:v>
                      </c:pt>
                      <c:pt idx="19">
                        <c:v>1.3323039478096729E-49</c:v>
                      </c:pt>
                      <c:pt idx="20">
                        <c:v>6.4696657715933398E-47</c:v>
                      </c:pt>
                      <c:pt idx="21">
                        <c:v>1.8844643087496586E-44</c:v>
                      </c:pt>
                      <c:pt idx="22">
                        <c:v>3.4907206358581973E-42</c:v>
                      </c:pt>
                      <c:pt idx="23">
                        <c:v>4.3227635619534974E-40</c:v>
                      </c:pt>
                      <c:pt idx="24">
                        <c:v>3.7357343363954443E-38</c:v>
                      </c:pt>
                      <c:pt idx="25">
                        <c:v>2.3381574468491014E-36</c:v>
                      </c:pt>
                      <c:pt idx="26">
                        <c:v>1.0945880218213366E-34</c:v>
                      </c:pt>
                      <c:pt idx="27">
                        <c:v>3.9420245264995147E-33</c:v>
                      </c:pt>
                      <c:pt idx="28">
                        <c:v>1.1193937058430726E-31</c:v>
                      </c:pt>
                      <c:pt idx="29">
                        <c:v>2.56129949141798E-30</c:v>
                      </c:pt>
                      <c:pt idx="30">
                        <c:v>4.8136313168034891E-29</c:v>
                      </c:pt>
                      <c:pt idx="31">
                        <c:v>7.5578434792375799E-28</c:v>
                      </c:pt>
                      <c:pt idx="32">
                        <c:v>1.0064662516883636E-26</c:v>
                      </c:pt>
                      <c:pt idx="33">
                        <c:v>1.1522192058423873E-25</c:v>
                      </c:pt>
                      <c:pt idx="34">
                        <c:v>1.1477579836652321E-24</c:v>
                      </c:pt>
                      <c:pt idx="35">
                        <c:v>1.0056662467766408E-23</c:v>
                      </c:pt>
                      <c:pt idx="36">
                        <c:v>7.826820414189088E-23</c:v>
                      </c:pt>
                      <c:pt idx="37">
                        <c:v>5.4584799913167144E-22</c:v>
                      </c:pt>
                      <c:pt idx="38">
                        <c:v>3.4385542572498619E-21</c:v>
                      </c:pt>
                      <c:pt idx="39">
                        <c:v>1.9707830583159006E-20</c:v>
                      </c:pt>
                      <c:pt idx="40">
                        <c:v>1.0344651698367956E-19</c:v>
                      </c:pt>
                      <c:pt idx="41">
                        <c:v>5.0027438533737085E-19</c:v>
                      </c:pt>
                      <c:pt idx="42">
                        <c:v>2.2412514695651939E-18</c:v>
                      </c:pt>
                      <c:pt idx="43">
                        <c:v>9.3483456182485086E-18</c:v>
                      </c:pt>
                      <c:pt idx="44">
                        <c:v>3.6469605870638036E-17</c:v>
                      </c:pt>
                      <c:pt idx="45">
                        <c:v>1.336308153945998E-16</c:v>
                      </c:pt>
                      <c:pt idx="46">
                        <c:v>4.6168056191220005E-16</c:v>
                      </c:pt>
                      <c:pt idx="47">
                        <c:v>1.5093279446173531E-15</c:v>
                      </c:pt>
                      <c:pt idx="48">
                        <c:v>4.6844701677218898E-15</c:v>
                      </c:pt>
                      <c:pt idx="49">
                        <c:v>1.3844950945883513E-14</c:v>
                      </c:pt>
                      <c:pt idx="50">
                        <c:v>3.9074836399437401E-14</c:v>
                      </c:pt>
                      <c:pt idx="51">
                        <c:v>1.0558661796178417E-13</c:v>
                      </c:pt>
                      <c:pt idx="52">
                        <c:v>2.7382692317042385E-13</c:v>
                      </c:pt>
                      <c:pt idx="53">
                        <c:v>6.8308406230356861E-13</c:v>
                      </c:pt>
                      <c:pt idx="54">
                        <c:v>1.6425178174983726E-12</c:v>
                      </c:pt>
                      <c:pt idx="55">
                        <c:v>3.814423671467553E-12</c:v>
                      </c:pt>
                      <c:pt idx="56">
                        <c:v>8.5707458523214113E-12</c:v>
                      </c:pt>
                      <c:pt idx="57">
                        <c:v>1.8664431224245551E-11</c:v>
                      </c:pt>
                      <c:pt idx="58">
                        <c:v>3.9455255020208319E-11</c:v>
                      </c:pt>
                      <c:pt idx="59">
                        <c:v>8.1083432031884009E-11</c:v>
                      </c:pt>
                      <c:pt idx="60">
                        <c:v>1.6221797661975316E-10</c:v>
                      </c:pt>
                      <c:pt idx="61">
                        <c:v>3.163517123508117E-10</c:v>
                      </c:pt>
                      <c:pt idx="62">
                        <c:v>6.0210984400171463E-10</c:v>
                      </c:pt>
                      <c:pt idx="63">
                        <c:v>1.1197302033351359E-9</c:v>
                      </c:pt>
                      <c:pt idx="64">
                        <c:v>2.036813129171224E-9</c:v>
                      </c:pt>
                      <c:pt idx="65">
                        <c:v>3.6276842576694372E-9</c:v>
                      </c:pt>
                      <c:pt idx="66">
                        <c:v>6.3323222980560497E-9</c:v>
                      </c:pt>
                      <c:pt idx="67">
                        <c:v>1.0842831044671301E-8</c:v>
                      </c:pt>
                      <c:pt idx="68">
                        <c:v>1.822792679242013E-8</c:v>
                      </c:pt>
                      <c:pt idx="69">
                        <c:v>3.0108900579343348E-8</c:v>
                      </c:pt>
                      <c:pt idx="70">
                        <c:v>4.8904009425896416E-8</c:v>
                      </c:pt>
                      <c:pt idx="71">
                        <c:v>7.8162234041541233E-8</c:v>
                      </c:pt>
                      <c:pt idx="72">
                        <c:v>1.2301176032275925E-7</c:v>
                      </c:pt>
                      <c:pt idx="73">
                        <c:v>1.9075330759006768E-7</c:v>
                      </c:pt>
                      <c:pt idx="74">
                        <c:v>2.9163340551137247E-7</c:v>
                      </c:pt>
                      <c:pt idx="75">
                        <c:v>4.3983773959989499E-7</c:v>
                      </c:pt>
                      <c:pt idx="76">
                        <c:v>6.5474952793087104E-7</c:v>
                      </c:pt>
                      <c:pt idx="77">
                        <c:v>9.6252231079526286E-7</c:v>
                      </c:pt>
                      <c:pt idx="78">
                        <c:v>1.3980202557951817E-6</c:v>
                      </c:pt>
                      <c:pt idx="79">
                        <c:v>2.0071818136101331E-6</c:v>
                      </c:pt>
                      <c:pt idx="80">
                        <c:v>2.8498640125221665E-6</c:v>
                      </c:pt>
                      <c:pt idx="81">
                        <c:v>4.0032245736104246E-6</c:v>
                      </c:pt>
                      <c:pt idx="82">
                        <c:v>5.5656971121443721E-6</c:v>
                      </c:pt>
                      <c:pt idx="83">
                        <c:v>7.6616107561242658E-6</c:v>
                      </c:pt>
                      <c:pt idx="84">
                        <c:v>1.0446499409370213E-5</c:v>
                      </c:pt>
                      <c:pt idx="85">
                        <c:v>1.4113137532561798E-5</c:v>
                      </c:pt>
                      <c:pt idx="86">
                        <c:v>1.8898328708275061E-5</c:v>
                      </c:pt>
                      <c:pt idx="87">
                        <c:v>2.5090460476952516E-5</c:v>
                      </c:pt>
                      <c:pt idx="88">
                        <c:v>3.3037824148153275E-5</c:v>
                      </c:pt>
                      <c:pt idx="89">
                        <c:v>4.3157681758497699E-5</c:v>
                      </c:pt>
                      <c:pt idx="90">
                        <c:v>5.5946044396735111E-5</c:v>
                      </c:pt>
                      <c:pt idx="91">
                        <c:v>7.1988107149415875E-5</c:v>
                      </c:pt>
                      <c:pt idx="92">
                        <c:v>9.1969266397010557E-5</c:v>
                      </c:pt>
                      <c:pt idx="93">
                        <c:v>1.1668662561138307E-4</c:v>
                      </c:pt>
                      <c:pt idx="94">
                        <c:v>1.4706087669766354E-4</c:v>
                      </c:pt>
                      <c:pt idx="95">
                        <c:v>1.8414842582020031E-4</c:v>
                      </c:pt>
                      <c:pt idx="96">
                        <c:v>2.2915361607544612E-4</c:v>
                      </c:pt>
                      <c:pt idx="97">
                        <c:v>2.8344088481728892E-4</c:v>
                      </c:pt>
                      <c:pt idx="98">
                        <c:v>3.4854668134996178E-4</c:v>
                      </c:pt>
                      <c:pt idx="99">
                        <c:v>4.2619096146752637E-4</c:v>
                      </c:pt>
                      <c:pt idx="100">
                        <c:v>5.1828806925217701E-4</c:v>
                      </c:pt>
                      <c:pt idx="101">
                        <c:v>6.2695681388002036E-4</c:v>
                      </c:pt>
                      <c:pt idx="102">
                        <c:v>7.5452955006832703E-4</c:v>
                      </c:pt>
                      <c:pt idx="103">
                        <c:v>9.0356007528808423E-4</c:v>
                      </c:pt>
                      <c:pt idx="104">
                        <c:v>1.0768301649240178E-3</c:v>
                      </c:pt>
                      <c:pt idx="105">
                        <c:v>1.2773545780678562E-3</c:v>
                      </c:pt>
                      <c:pt idx="106">
                        <c:v>1.5083843813738277E-3</c:v>
                      </c:pt>
                      <c:pt idx="107">
                        <c:v>1.7734084561077728E-3</c:v>
                      </c:pt>
                      <c:pt idx="108">
                        <c:v>2.0761530738381724E-3</c:v>
                      </c:pt>
                      <c:pt idx="109">
                        <c:v>2.4205794487501546E-3</c:v>
                      </c:pt>
                      <c:pt idx="110">
                        <c:v>2.8108791988732751E-3</c:v>
                      </c:pt>
                      <c:pt idx="111">
                        <c:v>3.2514676741305544E-3</c:v>
                      </c:pt>
                      <c:pt idx="112">
                        <c:v>3.7469751355575977E-3</c:v>
                      </c:pt>
                      <c:pt idx="113">
                        <c:v>4.3022357968164962E-3</c:v>
                      </c:pt>
                      <c:pt idx="114">
                        <c:v>4.9222747657620474E-3</c:v>
                      </c:pt>
                      <c:pt idx="115">
                        <c:v>5.6122929498445516E-3</c:v>
                      </c:pt>
                      <c:pt idx="116">
                        <c:v>6.3776500141242733E-3</c:v>
                      </c:pt>
                      <c:pt idx="117">
                        <c:v>7.2238455042285162E-3</c:v>
                      </c:pt>
                      <c:pt idx="118">
                        <c:v>8.1564982683554124E-3</c:v>
                      </c:pt>
                      <c:pt idx="119">
                        <c:v>9.1813243321105294E-3</c:v>
                      </c:pt>
                      <c:pt idx="120">
                        <c:v>1.0304113397304431E-2</c:v>
                      </c:pt>
                      <c:pt idx="121">
                        <c:v>1.1530704150643323E-2</c:v>
                      </c:pt>
                      <c:pt idx="122">
                        <c:v>1.2866958580366896E-2</c:v>
                      </c:pt>
                      <c:pt idx="123">
                        <c:v>1.4318735508241236E-2</c:v>
                      </c:pt>
                      <c:pt idx="124">
                        <c:v>1.5891863550860749E-2</c:v>
                      </c:pt>
                      <c:pt idx="125">
                        <c:v>1.7592113727967686E-2</c:v>
                      </c:pt>
                      <c:pt idx="126">
                        <c:v>1.9425171936520051E-2</c:v>
                      </c:pt>
                      <c:pt idx="127">
                        <c:v>2.1396611507625181E-2</c:v>
                      </c:pt>
                      <c:pt idx="128">
                        <c:v>2.351186605935118E-2</c:v>
                      </c:pt>
                      <c:pt idx="129">
                        <c:v>2.5776202851994209E-2</c:v>
                      </c:pt>
                      <c:pt idx="130">
                        <c:v>2.8194696843815193E-2</c:v>
                      </c:pt>
                      <c:pt idx="131">
                        <c:v>3.0772205634779729E-2</c:v>
                      </c:pt>
                      <c:pt idx="132">
                        <c:v>3.3513345473668833E-2</c:v>
                      </c:pt>
                      <c:pt idx="133">
                        <c:v>3.6422468490321762E-2</c:v>
                      </c:pt>
                      <c:pt idx="134">
                        <c:v>3.9503641299965232E-2</c:v>
                      </c:pt>
                      <c:pt idx="135">
                        <c:v>4.2760625110831389E-2</c:v>
                      </c:pt>
                      <c:pt idx="136">
                        <c:v>4.6196857449806034E-2</c:v>
                      </c:pt>
                      <c:pt idx="137">
                        <c:v>4.9815435603924124E-2</c:v>
                      </c:pt>
                      <c:pt idx="138">
                        <c:v>5.3619101858359511E-2</c:v>
                      </c:pt>
                      <c:pt idx="139">
                        <c:v>5.7610230594366506E-2</c:v>
                      </c:pt>
                      <c:pt idx="140">
                        <c:v>6.1790817293606269E-2</c:v>
                      </c:pt>
                      <c:pt idx="141">
                        <c:v>6.6162469478630373E-2</c:v>
                      </c:pt>
                      <c:pt idx="142">
                        <c:v>7.0726399603148235E-2</c:v>
                      </c:pt>
                      <c:pt idx="143">
                        <c:v>7.5483419890224654E-2</c:v>
                      </c:pt>
                      <c:pt idx="144">
                        <c:v>8.0433939101871632E-2</c:v>
                      </c:pt>
                      <c:pt idx="145">
                        <c:v>8.5577961209705608E-2</c:v>
                      </c:pt>
                      <c:pt idx="146">
                        <c:v>9.0915085923545885E-2</c:v>
                      </c:pt>
                      <c:pt idx="147">
                        <c:v>9.6444511023077606E-2</c:v>
                      </c:pt>
                      <c:pt idx="148">
                        <c:v>0.10216503642706851</c:v>
                      </c:pt>
                      <c:pt idx="149">
                        <c:v>0.10807506992512463</c:v>
                      </c:pt>
                      <c:pt idx="150">
                        <c:v>0.11417263448862808</c:v>
                      </c:pt>
                      <c:pt idx="151">
                        <c:v>0.12045537707032242</c:v>
                      </c:pt>
                      <c:pt idx="152">
                        <c:v>0.12692057879597629</c:v>
                      </c:pt>
                      <c:pt idx="153">
                        <c:v>0.13356516644665517</c:v>
                      </c:pt>
                      <c:pt idx="154">
                        <c:v>0.14038572512632849</c:v>
                      </c:pt>
                      <c:pt idx="155">
                        <c:v>0.1473785120067827</c:v>
                      </c:pt>
                      <c:pt idx="156">
                        <c:v>0.15453947104006741</c:v>
                      </c:pt>
                      <c:pt idx="157">
                        <c:v>0.16186424852789855</c:v>
                      </c:pt>
                      <c:pt idx="158">
                        <c:v>0.1693482094375296</c:v>
                      </c:pt>
                      <c:pt idx="159">
                        <c:v>0.17698645435451357</c:v>
                      </c:pt>
                      <c:pt idx="160">
                        <c:v>0.18477383696443175</c:v>
                      </c:pt>
                      <c:pt idx="161">
                        <c:v>0.19270498195801372</c:v>
                      </c:pt>
                      <c:pt idx="162">
                        <c:v>0.20077430325702847</c:v>
                      </c:pt>
                      <c:pt idx="163">
                        <c:v>0.20897602246181951</c:v>
                      </c:pt>
                      <c:pt idx="164">
                        <c:v>0.2173041874253295</c:v>
                      </c:pt>
                      <c:pt idx="165">
                        <c:v>0.22575269086282862</c:v>
                      </c:pt>
                      <c:pt idx="166">
                        <c:v>0.23431528891127246</c:v>
                      </c:pt>
                      <c:pt idx="167">
                        <c:v>0.2429856195571943</c:v>
                      </c:pt>
                      <c:pt idx="168">
                        <c:v>0.25175722085723762</c:v>
                      </c:pt>
                      <c:pt idx="169">
                        <c:v>0.26062354888078237</c:v>
                      </c:pt>
                      <c:pt idx="170">
                        <c:v>0.26957799530957349</c:v>
                      </c:pt>
                      <c:pt idx="171">
                        <c:v>0.27861390463477198</c:v>
                      </c:pt>
                      <c:pt idx="172">
                        <c:v>0.28772459089735913</c:v>
                      </c:pt>
                      <c:pt idx="173">
                        <c:v>0.29690335392330608</c:v>
                      </c:pt>
                      <c:pt idx="174">
                        <c:v>0.30614349501033428</c:v>
                      </c:pt>
                      <c:pt idx="175">
                        <c:v>0.31543833202838611</c:v>
                      </c:pt>
                      <c:pt idx="176">
                        <c:v>0.32478121390110454</c:v>
                      </c:pt>
                      <c:pt idx="177">
                        <c:v>0.3341655344406102</c:v>
                      </c:pt>
                      <c:pt idx="178">
                        <c:v>0.34358474551270568</c:v>
                      </c:pt>
                      <c:pt idx="179">
                        <c:v>0.35303236951423789</c:v>
                      </c:pt>
                      <c:pt idx="180">
                        <c:v>0.36250201114876129</c:v>
                      </c:pt>
                      <c:pt idx="181">
                        <c:v>0.37198736849081315</c:v>
                      </c:pt>
                      <c:pt idx="182">
                        <c:v>0.38148224333303654</c:v>
                      </c:pt>
                      <c:pt idx="183">
                        <c:v>0.39098055081408245</c:v>
                      </c:pt>
                      <c:pt idx="184">
                        <c:v>0.40047632832864022</c:v>
                      </c:pt>
                      <c:pt idx="185">
                        <c:v>0.40996374372413719</c:v>
                      </c:pt>
                      <c:pt idx="186">
                        <c:v>0.41943710279157154</c:v>
                      </c:pt>
                      <c:pt idx="187">
                        <c:v>0.42889085606061356</c:v>
                      </c:pt>
                      <c:pt idx="188">
                        <c:v>0.43831960491155209</c:v>
                      </c:pt>
                      <c:pt idx="189">
                        <c:v>0.44771810701883374</c:v>
                      </c:pt>
                      <c:pt idx="190">
                        <c:v>0.45708128114291219</c:v>
                      </c:pt>
                      <c:pt idx="191">
                        <c:v>0.46640421128883119</c:v>
                      </c:pt>
                      <c:pt idx="192">
                        <c:v>0.47568215025148186</c:v>
                      </c:pt>
                      <c:pt idx="193">
                        <c:v>0.48491052256876199</c:v>
                      </c:pt>
                      <c:pt idx="194">
                        <c:v>0.49408492690495864</c:v>
                      </c:pt>
                      <c:pt idx="195">
                        <c:v>0.50320113788757481</c:v>
                      </c:pt>
                      <c:pt idx="196">
                        <c:v>0.51225510742155145</c:v>
                      </c:pt>
                      <c:pt idx="197">
                        <c:v>0.52124296550537452</c:v>
                      </c:pt>
                      <c:pt idx="198">
                        <c:v>0.53016102057396508</c:v>
                      </c:pt>
                      <c:pt idx="199">
                        <c:v>0.53900575939348949</c:v>
                      </c:pt>
                      <c:pt idx="200">
                        <c:v>0.54777384653333683</c:v>
                      </c:pt>
                      <c:pt idx="201">
                        <c:v>0.55646212344050139</c:v>
                      </c:pt>
                      <c:pt idx="202">
                        <c:v>0.56506760714147131</c:v>
                      </c:pt>
                      <c:pt idx="203">
                        <c:v>0.57358748859648956</c:v>
                      </c:pt>
                      <c:pt idx="204">
                        <c:v>0.58201913073073286</c:v>
                      </c:pt>
                      <c:pt idx="205">
                        <c:v>0.59036006616652315</c:v>
                      </c:pt>
                      <c:pt idx="206">
                        <c:v>0.5986079946802072</c:v>
                      </c:pt>
                      <c:pt idx="207">
                        <c:v>0.60676078040677839</c:v>
                      </c:pt>
                      <c:pt idx="208">
                        <c:v>0.6148164488146971</c:v>
                      </c:pt>
                      <c:pt idx="209">
                        <c:v>0.6227731834726995</c:v>
                      </c:pt>
                      <c:pt idx="210">
                        <c:v>0.63062932262967464</c:v>
                      </c:pt>
                      <c:pt idx="211">
                        <c:v>0.6383833556279449</c:v>
                      </c:pt>
                      <c:pt idx="212">
                        <c:v>0.64603391916950836</c:v>
                      </c:pt>
                      <c:pt idx="213">
                        <c:v>0.65357979345400719</c:v>
                      </c:pt>
                      <c:pt idx="214">
                        <c:v>0.66101989820636853</c:v>
                      </c:pt>
                      <c:pt idx="215">
                        <c:v>0.66835328861123822</c:v>
                      </c:pt>
                      <c:pt idx="216">
                        <c:v>0.67557915117049838</c:v>
                      </c:pt>
                      <c:pt idx="217">
                        <c:v>0.68269679949932049</c:v>
                      </c:pt>
                      <c:pt idx="218">
                        <c:v>0.68970567007537387</c:v>
                      </c:pt>
                      <c:pt idx="219">
                        <c:v>0.69660531795498315</c:v>
                      </c:pt>
                      <c:pt idx="220">
                        <c:v>0.70339541246920478</c:v>
                      </c:pt>
                      <c:pt idx="221">
                        <c:v>0.71007573291199311</c:v>
                      </c:pt>
                      <c:pt idx="222">
                        <c:v>0.71664616423182648</c:v>
                      </c:pt>
                      <c:pt idx="223">
                        <c:v>0.72310669273739248</c:v>
                      </c:pt>
                      <c:pt idx="224">
                        <c:v>0.729457401827172</c:v>
                      </c:pt>
                      <c:pt idx="225">
                        <c:v>0.73569846775203329</c:v>
                      </c:pt>
                      <c:pt idx="226">
                        <c:v>0.74183015541921793</c:v>
                      </c:pt>
                      <c:pt idx="227">
                        <c:v>0.74785281424542627</c:v>
                      </c:pt>
                      <c:pt idx="228">
                        <c:v>0.75376687406603604</c:v>
                      </c:pt>
                      <c:pt idx="229">
                        <c:v>0.75957284110684298</c:v>
                      </c:pt>
                      <c:pt idx="230">
                        <c:v>0.76527129402410565</c:v>
                      </c:pt>
                      <c:pt idx="231">
                        <c:v>0.77086288001808079</c:v>
                      </c:pt>
                      <c:pt idx="232">
                        <c:v>0.77634831102467572</c:v>
                      </c:pt>
                      <c:pt idx="233">
                        <c:v>0.78172835998930434</c:v>
                      </c:pt>
                      <c:pt idx="234">
                        <c:v>0.78700385722653166</c:v>
                      </c:pt>
                      <c:pt idx="235">
                        <c:v>0.79217568686859596</c:v>
                      </c:pt>
                      <c:pt idx="236">
                        <c:v>0.79724478340545168</c:v>
                      </c:pt>
                      <c:pt idx="237">
                        <c:v>0.80221212831853705</c:v>
                      </c:pt>
                      <c:pt idx="238">
                        <c:v>0.80707874681006919</c:v>
                      </c:pt>
                      <c:pt idx="239">
                        <c:v>0.81184570462927996</c:v>
                      </c:pt>
                      <c:pt idx="240">
                        <c:v>0.81651410499665988</c:v>
                      </c:pt>
                      <c:pt idx="241">
                        <c:v>0.8210850856269305</c:v>
                      </c:pt>
                      <c:pt idx="242">
                        <c:v>0.82555981585116411</c:v>
                      </c:pt>
                      <c:pt idx="243">
                        <c:v>0.82993949383817567</c:v>
                      </c:pt>
                      <c:pt idx="244">
                        <c:v>0.83422534391504743</c:v>
                      </c:pt>
                      <c:pt idx="245">
                        <c:v>0.83841861398639261</c:v>
                      </c:pt>
                      <c:pt idx="246">
                        <c:v>0.84252057305174954</c:v>
                      </c:pt>
                      <c:pt idx="247">
                        <c:v>0.8465325088202742</c:v>
                      </c:pt>
                      <c:pt idx="248">
                        <c:v>0.85045572542172287</c:v>
                      </c:pt>
                      <c:pt idx="249">
                        <c:v>0.85429154121253303</c:v>
                      </c:pt>
                      <c:pt idx="250">
                        <c:v>0.85804128667566315</c:v>
                      </c:pt>
                      <c:pt idx="251">
                        <c:v>0.86170630241270174</c:v>
                      </c:pt>
                      <c:pt idx="252">
                        <c:v>0.86528793722664277</c:v>
                      </c:pt>
                      <c:pt idx="253">
                        <c:v>0.86878754629359967</c:v>
                      </c:pt>
                      <c:pt idx="254">
                        <c:v>0.87220648942164258</c:v>
                      </c:pt>
                      <c:pt idx="255">
                        <c:v>0.87554612939485443</c:v>
                      </c:pt>
                      <c:pt idx="256">
                        <c:v>0.87880783040062405</c:v>
                      </c:pt>
                      <c:pt idx="257">
                        <c:v>0.88199295653813869</c:v>
                      </c:pt>
                      <c:pt idx="258">
                        <c:v>0.88510287040598168</c:v>
                      </c:pt>
                      <c:pt idx="259">
                        <c:v>0.88813893176670011</c:v>
                      </c:pt>
                      <c:pt idx="260">
                        <c:v>0.89110249628617366</c:v>
                      </c:pt>
                      <c:pt idx="261">
                        <c:v>0.89399491434559297</c:v>
                      </c:pt>
                      <c:pt idx="262">
                        <c:v>0.89681752992383479</c:v>
                      </c:pt>
                      <c:pt idx="263">
                        <c:v>0.89957167954801687</c:v>
                      </c:pt>
                      <c:pt idx="264">
                        <c:v>0.90225869131000869</c:v>
                      </c:pt>
                      <c:pt idx="265">
                        <c:v>0.90487988394667829</c:v>
                      </c:pt>
                      <c:pt idx="266">
                        <c:v>0.90743656598166633</c:v>
                      </c:pt>
                      <c:pt idx="267">
                        <c:v>0.90993003492648838</c:v>
                      </c:pt>
                      <c:pt idx="268">
                        <c:v>0.91236157653879202</c:v>
                      </c:pt>
                      <c:pt idx="269">
                        <c:v>0.91473246413560949</c:v>
                      </c:pt>
                      <c:pt idx="270">
                        <c:v>0.91704395795948268</c:v>
                      </c:pt>
                      <c:pt idx="271">
                        <c:v>0.91929730459536041</c:v>
                      </c:pt>
                      <c:pt idx="272">
                        <c:v>0.92149373643620636</c:v>
                      </c:pt>
                      <c:pt idx="273">
                        <c:v>0.92363447119528885</c:v>
                      </c:pt>
                      <c:pt idx="274">
                        <c:v>0.92572071146316537</c:v>
                      </c:pt>
                      <c:pt idx="275">
                        <c:v>0.92775364430741214</c:v>
                      </c:pt>
                      <c:pt idx="276">
                        <c:v>0.92973444091319557</c:v>
                      </c:pt>
                      <c:pt idx="277">
                        <c:v>0.93166425626282234</c:v>
                      </c:pt>
                      <c:pt idx="278">
                        <c:v>0.93354422885245436</c:v>
                      </c:pt>
                      <c:pt idx="279">
                        <c:v>0.93537548044421714</c:v>
                      </c:pt>
                      <c:pt idx="280">
                        <c:v>0.93715911585198231</c:v>
                      </c:pt>
                      <c:pt idx="281">
                        <c:v>0.93889622275914919</c:v>
                      </c:pt>
                      <c:pt idx="282">
                        <c:v>0.94058787156679879</c:v>
                      </c:pt>
                      <c:pt idx="283">
                        <c:v>0.94223511527064663</c:v>
                      </c:pt>
                      <c:pt idx="284">
                        <c:v>0.94383898936526367</c:v>
                      </c:pt>
                      <c:pt idx="285">
                        <c:v>0.94540051177408857</c:v>
                      </c:pt>
                      <c:pt idx="286">
                        <c:v>0.94692068280379937</c:v>
                      </c:pt>
                      <c:pt idx="287">
                        <c:v>0.94840048512166542</c:v>
                      </c:pt>
                      <c:pt idx="288">
                        <c:v>0.94984088375454312</c:v>
                      </c:pt>
                      <c:pt idx="289">
                        <c:v>0.95124282610823152</c:v>
                      </c:pt>
                      <c:pt idx="290">
                        <c:v>0.95260724200594815</c:v>
                      </c:pt>
                      <c:pt idx="291">
                        <c:v>0.95393504374473159</c:v>
                      </c:pt>
                      <c:pt idx="292">
                        <c:v>0.95522712616862715</c:v>
                      </c:pt>
                      <c:pt idx="293">
                        <c:v>0.95648436675754955</c:v>
                      </c:pt>
                      <c:pt idx="294">
                        <c:v>0.95770762573076695</c:v>
                      </c:pt>
                      <c:pt idx="295">
                        <c:v>0.9588977461639927</c:v>
                      </c:pt>
                      <c:pt idx="296">
                        <c:v>0.96005555411911048</c:v>
                      </c:pt>
                      <c:pt idx="297">
                        <c:v>0.96118185878560225</c:v>
                      </c:pt>
                      <c:pt idx="298">
                        <c:v>0.96227745263278974</c:v>
                      </c:pt>
                      <c:pt idx="299">
                        <c:v>0.96334311157203611</c:v>
                      </c:pt>
                      <c:pt idx="300">
                        <c:v>0.96437959512809623</c:v>
                      </c:pt>
                      <c:pt idx="301">
                        <c:v>0.96538764661883936</c:v>
                      </c:pt>
                      <c:pt idx="302">
                        <c:v>0.96636799334260415</c:v>
                      </c:pt>
                      <c:pt idx="303">
                        <c:v>0.96732134677248283</c:v>
                      </c:pt>
                      <c:pt idx="304">
                        <c:v>0.96824840275686241</c:v>
                      </c:pt>
                      <c:pt idx="305">
                        <c:v>0.96914984172558749</c:v>
                      </c:pt>
                      <c:pt idx="306">
                        <c:v>0.97002632890113727</c:v>
                      </c:pt>
                      <c:pt idx="307">
                        <c:v>0.97087851451424578</c:v>
                      </c:pt>
                      <c:pt idx="308">
                        <c:v>0.97170703402341496</c:v>
                      </c:pt>
                      <c:pt idx="309">
                        <c:v>0.97251250833781211</c:v>
                      </c:pt>
                      <c:pt idx="310">
                        <c:v>0.97329554404305685</c:v>
                      </c:pt>
                      <c:pt idx="311">
                        <c:v>0.97405673362944201</c:v>
                      </c:pt>
                      <c:pt idx="312">
                        <c:v>0.97479665572214946</c:v>
                      </c:pt>
                      <c:pt idx="313">
                        <c:v>0.97551587531305106</c:v>
                      </c:pt>
                      <c:pt idx="314">
                        <c:v>0.97621494399371067</c:v>
                      </c:pt>
                      <c:pt idx="315">
                        <c:v>0.97689440018921947</c:v>
                      </c:pt>
                      <c:pt idx="316">
                        <c:v>0.97755476939252606</c:v>
                      </c:pt>
                      <c:pt idx="317">
                        <c:v>0.97819656439893932</c:v>
                      </c:pt>
                      <c:pt idx="318">
                        <c:v>0.97882028554050393</c:v>
                      </c:pt>
                      <c:pt idx="319">
                        <c:v>0.9794264209199679</c:v>
                      </c:pt>
                      <c:pt idx="320">
                        <c:v>0.98001544664407902</c:v>
                      </c:pt>
                      <c:pt idx="321">
                        <c:v>0.9805878270559667</c:v>
                      </c:pt>
                      <c:pt idx="322">
                        <c:v>0.98114401496637993</c:v>
                      </c:pt>
                      <c:pt idx="323">
                        <c:v>0.98168445188357145</c:v>
                      </c:pt>
                      <c:pt idx="324">
                        <c:v>0.98220956824163119</c:v>
                      </c:pt>
                      <c:pt idx="325">
                        <c:v>0.98271978362708667</c:v>
                      </c:pt>
                      <c:pt idx="326">
                        <c:v>0.98321550700360616</c:v>
                      </c:pt>
                      <c:pt idx="327">
                        <c:v>0.98369713693464633</c:v>
                      </c:pt>
                      <c:pt idx="328">
                        <c:v>0.98416506180390706</c:v>
                      </c:pt>
                      <c:pt idx="329">
                        <c:v>0.98461966003346202</c:v>
                      </c:pt>
                      <c:pt idx="330">
                        <c:v>0.98506130029944705</c:v>
                      </c:pt>
                      <c:pt idx="331">
                        <c:v>0.98549034174520234</c:v>
                      </c:pt>
                      <c:pt idx="332">
                        <c:v>0.98590713419176756</c:v>
                      </c:pt>
                      <c:pt idx="333">
                        <c:v>0.98631201834564775</c:v>
                      </c:pt>
                      <c:pt idx="334">
                        <c:v>0.98670532600376881</c:v>
                      </c:pt>
                      <c:pt idx="335">
                        <c:v>0.98708738025555687</c:v>
                      </c:pt>
                      <c:pt idx="336">
                        <c:v>0.98745849568207844</c:v>
                      </c:pt>
                      <c:pt idx="337">
                        <c:v>0.98781897855219136</c:v>
                      </c:pt>
                      <c:pt idx="338">
                        <c:v>0.98816912701565929</c:v>
                      </c:pt>
                      <c:pt idx="339">
                        <c:v>0.98850923129319279</c:v>
                      </c:pt>
                      <c:pt idx="340">
                        <c:v>0.98883957386338417</c:v>
                      </c:pt>
                      <c:pt idx="341">
                        <c:v>0.98916042964651185</c:v>
                      </c:pt>
                      <c:pt idx="342">
                        <c:v>0.98947206618519257</c:v>
                      </c:pt>
                      <c:pt idx="343">
                        <c:v>0.98977474382186936</c:v>
                      </c:pt>
                      <c:pt idx="344">
                        <c:v>0.99006871587312406</c:v>
                      </c:pt>
                      <c:pt idx="345">
                        <c:v>0.99035422880081003</c:v>
                      </c:pt>
                      <c:pt idx="346">
                        <c:v>0.99063152238000685</c:v>
                      </c:pt>
                      <c:pt idx="347">
                        <c:v>0.99090082986379713</c:v>
                      </c:pt>
                      <c:pt idx="348">
                        <c:v>0.99116237814487762</c:v>
                      </c:pt>
                      <c:pt idx="349">
                        <c:v>0.99141638791401343</c:v>
                      </c:pt>
                      <c:pt idx="350">
                        <c:v>0.99166307381535002</c:v>
                      </c:pt>
                      <c:pt idx="351">
                        <c:v>0.99190264459860178</c:v>
                      </c:pt>
                      <c:pt idx="352">
                        <c:v>0.99213530326813848</c:v>
                      </c:pt>
                      <c:pt idx="353">
                        <c:v>0.99236124722899022</c:v>
                      </c:pt>
                      <c:pt idx="354">
                        <c:v>0.99258066842979975</c:v>
                      </c:pt>
                      <c:pt idx="355">
                        <c:v>0.99279375350274734</c:v>
                      </c:pt>
                      <c:pt idx="356">
                        <c:v>0.99300068390048146</c:v>
                      </c:pt>
                      <c:pt idx="357">
                        <c:v>0.99320163603008216</c:v>
                      </c:pt>
                      <c:pt idx="358">
                        <c:v>0.99339678138409648</c:v>
                      </c:pt>
                      <c:pt idx="359">
                        <c:v>0.99358628666867643</c:v>
                      </c:pt>
                      <c:pt idx="360">
                        <c:v>0.99377031392885684</c:v>
                      </c:pt>
                      <c:pt idx="361">
                        <c:v>0.99394902067101354</c:v>
                      </c:pt>
                      <c:pt idx="362">
                        <c:v>0.9941225599825364</c:v>
                      </c:pt>
                      <c:pt idx="363">
                        <c:v>0.99429108064875948</c:v>
                      </c:pt>
                      <c:pt idx="364">
                        <c:v>0.99445472726718798</c:v>
                      </c:pt>
                      <c:pt idx="365">
                        <c:v>0.99461364035906474</c:v>
                      </c:pt>
                      <c:pt idx="366">
                        <c:v>0.99476795647831429</c:v>
                      </c:pt>
                      <c:pt idx="367">
                        <c:v>0.99491780831791221</c:v>
                      </c:pt>
                      <c:pt idx="368">
                        <c:v>0.99506332481371762</c:v>
                      </c:pt>
                      <c:pt idx="369">
                        <c:v>0.9952046312458156</c:v>
                      </c:pt>
                      <c:pt idx="370">
                        <c:v>0.99534184933741099</c:v>
                      </c:pt>
                      <c:pt idx="371">
                        <c:v>0.99547509735131756</c:v>
                      </c:pt>
                      <c:pt idx="372">
                        <c:v>0.99560449018408748</c:v>
                      </c:pt>
                      <c:pt idx="373">
                        <c:v>0.99573013945782218</c:v>
                      </c:pt>
                      <c:pt idx="374">
                        <c:v>0.99585215360971191</c:v>
                      </c:pt>
                      <c:pt idx="375">
                        <c:v>0.99597063797934493</c:v>
                      </c:pt>
                      <c:pt idx="376">
                        <c:v>0.99608569489383081</c:v>
                      </c:pt>
                      <c:pt idx="377">
                        <c:v>0.99619742375078157</c:v>
                      </c:pt>
                      <c:pt idx="378">
                        <c:v>0.99630592109919336</c:v>
                      </c:pt>
                      <c:pt idx="379">
                        <c:v>0.9964112807182719</c:v>
                      </c:pt>
                      <c:pt idx="380">
                        <c:v>0.99651359369424397</c:v>
                      </c:pt>
                      <c:pt idx="381">
                        <c:v>0.99661294849519755</c:v>
                      </c:pt>
                      <c:pt idx="382">
                        <c:v>0.99670943104399279</c:v>
                      </c:pt>
                      <c:pt idx="383">
                        <c:v>0.99680312478928323</c:v>
                      </c:pt>
                      <c:pt idx="384">
                        <c:v>0.99689411077469203</c:v>
                      </c:pt>
                      <c:pt idx="385">
                        <c:v>0.99698246770618026</c:v>
                      </c:pt>
                      <c:pt idx="386">
                        <c:v>0.99706827201764947</c:v>
                      </c:pt>
                      <c:pt idx="387">
                        <c:v>0.99715159793481734</c:v>
                      </c:pt>
                      <c:pt idx="388">
                        <c:v>0.99723251753740527</c:v>
                      </c:pt>
                      <c:pt idx="389">
                        <c:v>0.997311100819678</c:v>
                      </c:pt>
                      <c:pt idx="390">
                        <c:v>0.99738741574937062</c:v>
                      </c:pt>
                      <c:pt idx="391">
                        <c:v>0.99746152832504342</c:v>
                      </c:pt>
                      <c:pt idx="392">
                        <c:v>0.99753350263189899</c:v>
                      </c:pt>
                      <c:pt idx="393">
                        <c:v>0.99760340089609922</c:v>
                      </c:pt>
                      <c:pt idx="394">
                        <c:v>0.99767128353761803</c:v>
                      </c:pt>
                      <c:pt idx="395">
                        <c:v>0.99773720922166353</c:v>
                      </c:pt>
                      <c:pt idx="396">
                        <c:v>0.99780123490870598</c:v>
                      </c:pt>
                      <c:pt idx="397">
                        <c:v>0.99786341590314409</c:v>
                      </c:pt>
                      <c:pt idx="398">
                        <c:v>0.99792380590064378</c:v>
                      </c:pt>
                      <c:pt idx="399">
                        <c:v>0.99798245703418154</c:v>
                      </c:pt>
                      <c:pt idx="400">
                        <c:v>0.99803941991882472</c:v>
                      </c:pt>
                      <c:pt idx="401">
                        <c:v>0.99809474369528028</c:v>
                      </c:pt>
                      <c:pt idx="402">
                        <c:v>0.99814847607224255</c:v>
                      </c:pt>
                      <c:pt idx="403">
                        <c:v>0.99820066336757118</c:v>
                      </c:pt>
                      <c:pt idx="404">
                        <c:v>0.99825135054832725</c:v>
                      </c:pt>
                      <c:pt idx="405">
                        <c:v>0.99830058126969856</c:v>
                      </c:pt>
                      <c:pt idx="406">
                        <c:v>0.99834839791284102</c:v>
                      </c:pt>
                      <c:pt idx="407">
                        <c:v>0.99839484162166448</c:v>
                      </c:pt>
                      <c:pt idx="408">
                        <c:v>0.99843995233859084</c:v>
                      </c:pt>
                      <c:pt idx="409">
                        <c:v>0.99848376883931045</c:v>
                      </c:pt>
                      <c:pt idx="410">
                        <c:v>0.99852632876656267</c:v>
                      </c:pt>
                      <c:pt idx="411">
                        <c:v>0.99856766866296731</c:v>
                      </c:pt>
                      <c:pt idx="412">
                        <c:v>0.99860782400293036</c:v>
                      </c:pt>
                      <c:pt idx="413">
                        <c:v>0.99864682922364967</c:v>
                      </c:pt>
                      <c:pt idx="414">
                        <c:v>0.99868471775524448</c:v>
                      </c:pt>
                      <c:pt idx="415">
                        <c:v>0.99872152205003017</c:v>
                      </c:pt>
                      <c:pt idx="416">
                        <c:v>0.99875727361096389</c:v>
                      </c:pt>
                      <c:pt idx="417">
                        <c:v>0.99879200301928128</c:v>
                      </c:pt>
                      <c:pt idx="418">
                        <c:v>0.99882573996134649</c:v>
                      </c:pt>
                      <c:pt idx="419">
                        <c:v>0.99885851325473718</c:v>
                      </c:pt>
                      <c:pt idx="420">
                        <c:v>0.99889035087358446</c:v>
                      </c:pt>
                      <c:pt idx="421">
                        <c:v>0.99892127997318847</c:v>
                      </c:pt>
                      <c:pt idx="422">
                        <c:v>0.99895132691392974</c:v>
                      </c:pt>
                      <c:pt idx="423">
                        <c:v>0.99898051728449422</c:v>
                      </c:pt>
                      <c:pt idx="424">
                        <c:v>0.99900887592443199</c:v>
                      </c:pt>
                      <c:pt idx="425">
                        <c:v>0.99903642694606809</c:v>
                      </c:pt>
                      <c:pt idx="426">
                        <c:v>0.99906319375578112</c:v>
                      </c:pt>
                      <c:pt idx="427">
                        <c:v>0.99908919907467097</c:v>
                      </c:pt>
                      <c:pt idx="428">
                        <c:v>0.99911446495862832</c:v>
                      </c:pt>
                      <c:pt idx="429">
                        <c:v>0.99913901281782591</c:v>
                      </c:pt>
                      <c:pt idx="430">
                        <c:v>0.99916286343564498</c:v>
                      </c:pt>
                      <c:pt idx="431">
                        <c:v>0.99918603698705533</c:v>
                      </c:pt>
                      <c:pt idx="432">
                        <c:v>0.99920855305646139</c:v>
                      </c:pt>
                      <c:pt idx="433">
                        <c:v>0.99923043065503214</c:v>
                      </c:pt>
                      <c:pt idx="434">
                        <c:v>0.99925168823752664</c:v>
                      </c:pt>
                      <c:pt idx="435">
                        <c:v>0.99927234371863105</c:v>
                      </c:pt>
                      <c:pt idx="436">
                        <c:v>0.99929241448882145</c:v>
                      </c:pt>
                      <c:pt idx="437">
                        <c:v>0.99931191742976289</c:v>
                      </c:pt>
                      <c:pt idx="438">
                        <c:v>0.99933086892926193</c:v>
                      </c:pt>
                      <c:pt idx="439">
                        <c:v>0.99934928489578168</c:v>
                      </c:pt>
                      <c:pt idx="440">
                        <c:v>0.99936718077253361</c:v>
                      </c:pt>
                      <c:pt idx="441">
                        <c:v>0.99938457155115867</c:v>
                      </c:pt>
                      <c:pt idx="442">
                        <c:v>0.99940147178500682</c:v>
                      </c:pt>
                      <c:pt idx="443">
                        <c:v>0.99941789560203032</c:v>
                      </c:pt>
                      <c:pt idx="444">
                        <c:v>0.99943385671729779</c:v>
                      </c:pt>
                      <c:pt idx="445">
                        <c:v>0.99944936844514243</c:v>
                      </c:pt>
                      <c:pt idx="446">
                        <c:v>0.99946444371095522</c:v>
                      </c:pt>
                      <c:pt idx="447">
                        <c:v>0.99947909506263055</c:v>
                      </c:pt>
                      <c:pt idx="448">
                        <c:v>0.99949333468167723</c:v>
                      </c:pt>
                      <c:pt idx="449">
                        <c:v>0.99950717439400316</c:v>
                      </c:pt>
                      <c:pt idx="450">
                        <c:v>0.99952062568038269</c:v>
                      </c:pt>
                      <c:pt idx="451">
                        <c:v>0.99953369968661709</c:v>
                      </c:pt>
                      <c:pt idx="452">
                        <c:v>0.99954640723339572</c:v>
                      </c:pt>
                      <c:pt idx="453">
                        <c:v>0.99955875882586731</c:v>
                      </c:pt>
                      <c:pt idx="454">
                        <c:v>0.99957076466292949</c:v>
                      </c:pt>
                      <c:pt idx="455">
                        <c:v>0.99958243464624541</c:v>
                      </c:pt>
                      <c:pt idx="456">
                        <c:v>0.99959377838899299</c:v>
                      </c:pt>
                      <c:pt idx="457">
                        <c:v>0.99960480522435913</c:v>
                      </c:pt>
                      <c:pt idx="458">
                        <c:v>0.99961552421378097</c:v>
                      </c:pt>
                      <c:pt idx="459">
                        <c:v>0.99962594415494532</c:v>
                      </c:pt>
                      <c:pt idx="460">
                        <c:v>0.99963607358955198</c:v>
                      </c:pt>
                      <c:pt idx="461">
                        <c:v>0.99964592081084858</c:v>
                      </c:pt>
                      <c:pt idx="462">
                        <c:v>0.99965549387094133</c:v>
                      </c:pt>
                      <c:pt idx="463">
                        <c:v>0.99966480058789153</c:v>
                      </c:pt>
                      <c:pt idx="464">
                        <c:v>0.999673848552602</c:v>
                      </c:pt>
                      <c:pt idx="465">
                        <c:v>0.99968264513549987</c:v>
                      </c:pt>
                      <c:pt idx="466">
                        <c:v>0.99969119749302227</c:v>
                      </c:pt>
                      <c:pt idx="467">
                        <c:v>0.99969951257390965</c:v>
                      </c:pt>
                      <c:pt idx="468">
                        <c:v>0.99970759712531398</c:v>
                      </c:pt>
                      <c:pt idx="469">
                        <c:v>0.99971545769872616</c:v>
                      </c:pt>
                      <c:pt idx="470">
                        <c:v>0.999723100655727</c:v>
                      </c:pt>
                      <c:pt idx="471">
                        <c:v>0.99973053217357033</c:v>
                      </c:pt>
                      <c:pt idx="472">
                        <c:v>0.99973775825059863</c:v>
                      </c:pt>
                      <c:pt idx="473">
                        <c:v>0.99974478471149975</c:v>
                      </c:pt>
                      <c:pt idx="474">
                        <c:v>0.99975161721240857</c:v>
                      </c:pt>
                      <c:pt idx="475">
                        <c:v>0.99975826124585598</c:v>
                      </c:pt>
                      <c:pt idx="476">
                        <c:v>0.99976472214557299</c:v>
                      </c:pt>
                      <c:pt idx="477">
                        <c:v>0.99977100509115246</c:v>
                      </c:pt>
                      <c:pt idx="478">
                        <c:v>0.99977711511257161</c:v>
                      </c:pt>
                      <c:pt idx="479">
                        <c:v>0.99978305709458237</c:v>
                      </c:pt>
                      <c:pt idx="480">
                        <c:v>0.99978883578097089</c:v>
                      </c:pt>
                      <c:pt idx="481">
                        <c:v>0.99979445577869086</c:v>
                      </c:pt>
                      <c:pt idx="482">
                        <c:v>0.99979992156187514</c:v>
                      </c:pt>
                      <c:pt idx="483">
                        <c:v>0.9998052374757278</c:v>
                      </c:pt>
                      <c:pt idx="484">
                        <c:v>0.99981040774030205</c:v>
                      </c:pt>
                      <c:pt idx="485">
                        <c:v>0.99981543645416504</c:v>
                      </c:pt>
                      <c:pt idx="486">
                        <c:v>0.99982032759795558</c:v>
                      </c:pt>
                      <c:pt idx="487">
                        <c:v>0.99982508503783563</c:v>
                      </c:pt>
                      <c:pt idx="488">
                        <c:v>0.99982971252883979</c:v>
                      </c:pt>
                      <c:pt idx="489">
                        <c:v>0.99983421371812642</c:v>
                      </c:pt>
                      <c:pt idx="490">
                        <c:v>0.99983859214813142</c:v>
                      </c:pt>
                      <c:pt idx="491">
                        <c:v>0.99984285125962935</c:v>
                      </c:pt>
                      <c:pt idx="492">
                        <c:v>0.99984699439470448</c:v>
                      </c:pt>
                      <c:pt idx="493">
                        <c:v>0.99985102479963295</c:v>
                      </c:pt>
                      <c:pt idx="494">
                        <c:v>0.9998549456276804</c:v>
                      </c:pt>
                      <c:pt idx="495">
                        <c:v>0.99985875994181661</c:v>
                      </c:pt>
                      <c:pt idx="496">
                        <c:v>0.99986247071735024</c:v>
                      </c:pt>
                      <c:pt idx="497">
                        <c:v>0.99986608084448481</c:v>
                      </c:pt>
                      <c:pt idx="498">
                        <c:v>0.9998695931308007</c:v>
                      </c:pt>
                      <c:pt idx="499">
                        <c:v>0.99987301030366182</c:v>
                      </c:pt>
                      <c:pt idx="500">
                        <c:v>0.99987633501255302</c:v>
                      </c:pt>
                      <c:pt idx="501">
                        <c:v>0.9998795698313474</c:v>
                      </c:pt>
                      <c:pt idx="502">
                        <c:v>0.99988271726050704</c:v>
                      </c:pt>
                      <c:pt idx="503">
                        <c:v>0.99988577972921833</c:v>
                      </c:pt>
                      <c:pt idx="504">
                        <c:v>0.99988875959746515</c:v>
                      </c:pt>
                      <c:pt idx="505">
                        <c:v>0.99989165915804001</c:v>
                      </c:pt>
                      <c:pt idx="506">
                        <c:v>0.99989448063849617</c:v>
                      </c:pt>
                      <c:pt idx="507">
                        <c:v>0.99989722620304256</c:v>
                      </c:pt>
                      <c:pt idx="508">
                        <c:v>0.99989989795438183</c:v>
                      </c:pt>
                      <c:pt idx="509">
                        <c:v>0.99990249793549524</c:v>
                      </c:pt>
                      <c:pt idx="510">
                        <c:v>0.99990502813137483</c:v>
                      </c:pt>
                      <c:pt idx="511">
                        <c:v>0.99990749047070393</c:v>
                      </c:pt>
                      <c:pt idx="512">
                        <c:v>0.99990988682748827</c:v>
                      </c:pt>
                      <c:pt idx="513">
                        <c:v>0.99991221902264016</c:v>
                      </c:pt>
                      <c:pt idx="514">
                        <c:v>0.99991448882551426</c:v>
                      </c:pt>
                      <c:pt idx="515">
                        <c:v>0.99991669795539984</c:v>
                      </c:pt>
                      <c:pt idx="516">
                        <c:v>0.99991884808296794</c:v>
                      </c:pt>
                      <c:pt idx="517">
                        <c:v>0.9999209408316766</c:v>
                      </c:pt>
                      <c:pt idx="518">
                        <c:v>0.99992297777913497</c:v>
                      </c:pt>
                      <c:pt idx="519">
                        <c:v>0.99992496045842616</c:v>
                      </c:pt>
                      <c:pt idx="520">
                        <c:v>0.99992689035939286</c:v>
                      </c:pt>
                      <c:pt idx="521">
                        <c:v>0.99992876892988414</c:v>
                      </c:pt>
                      <c:pt idx="522">
                        <c:v>0.99993059757696567</c:v>
                      </c:pt>
                      <c:pt idx="523">
                        <c:v>0.99993237766809484</c:v>
                      </c:pt>
                      <c:pt idx="524">
                        <c:v>0.99993411053226156</c:v>
                      </c:pt>
                      <c:pt idx="525">
                        <c:v>0.99993579746109451</c:v>
                      </c:pt>
                      <c:pt idx="526">
                        <c:v>0.99993743970993676</c:v>
                      </c:pt>
                      <c:pt idx="527">
                        <c:v>0.99993903849888777</c:v>
                      </c:pt>
                      <c:pt idx="528">
                        <c:v>0.99994059501381694</c:v>
                      </c:pt>
                      <c:pt idx="529">
                        <c:v>0.99994211040734582</c:v>
                      </c:pt>
                      <c:pt idx="530">
                        <c:v>0.99994358579980269</c:v>
                      </c:pt>
                      <c:pt idx="531">
                        <c:v>0.99994502228014825</c:v>
                      </c:pt>
                      <c:pt idx="532">
                        <c:v>0.9999464209068758</c:v>
                      </c:pt>
                      <c:pt idx="533">
                        <c:v>0.99994778270888285</c:v>
                      </c:pt>
                      <c:pt idx="534">
                        <c:v>0.99994910868631948</c:v>
                      </c:pt>
                      <c:pt idx="535">
                        <c:v>0.99995039981141054</c:v>
                      </c:pt>
                      <c:pt idx="536">
                        <c:v>0.99995165702925415</c:v>
                      </c:pt>
                      <c:pt idx="537">
                        <c:v>0.9999528812585976</c:v>
                      </c:pt>
                      <c:pt idx="538">
                        <c:v>0.99995407339258935</c:v>
                      </c:pt>
                      <c:pt idx="539">
                        <c:v>0.99995523429951028</c:v>
                      </c:pt>
                      <c:pt idx="540">
                        <c:v>0.99995636482348316</c:v>
                      </c:pt>
                      <c:pt idx="541">
                        <c:v>0.99995746578516131</c:v>
                      </c:pt>
                      <c:pt idx="542">
                        <c:v>0.99995853798239731</c:v>
                      </c:pt>
                      <c:pt idx="543">
                        <c:v>0.99995958219089254</c:v>
                      </c:pt>
                      <c:pt idx="544">
                        <c:v>0.99996059916482771</c:v>
                      </c:pt>
                      <c:pt idx="545">
                        <c:v>0.99996158963747428</c:v>
                      </c:pt>
                      <c:pt idx="546">
                        <c:v>0.99996255432179015</c:v>
                      </c:pt>
                      <c:pt idx="547">
                        <c:v>0.99996349391099515</c:v>
                      </c:pt>
                      <c:pt idx="548">
                        <c:v>0.99996440907913242</c:v>
                      </c:pt>
                      <c:pt idx="549">
                        <c:v>0.99996530048161247</c:v>
                      </c:pt>
                      <c:pt idx="550">
                        <c:v>0.99996616875574085</c:v>
                      </c:pt>
                      <c:pt idx="551">
                        <c:v>0.99996701452123171</c:v>
                      </c:pt>
                      <c:pt idx="552">
                        <c:v>0.99996783838070591</c:v>
                      </c:pt>
                      <c:pt idx="553">
                        <c:v>0.99996864092017446</c:v>
                      </c:pt>
                      <c:pt idx="554">
                        <c:v>0.99996942270950839</c:v>
                      </c:pt>
                      <c:pt idx="555">
                        <c:v>0.99997018430289497</c:v>
                      </c:pt>
                      <c:pt idx="556">
                        <c:v>0.99997092623928086</c:v>
                      </c:pt>
                      <c:pt idx="557">
                        <c:v>0.99997164904280167</c:v>
                      </c:pt>
                      <c:pt idx="558">
                        <c:v>0.99997235322320055</c:v>
                      </c:pt>
                      <c:pt idx="559">
                        <c:v>0.99997303927623338</c:v>
                      </c:pt>
                      <c:pt idx="560">
                        <c:v>0.99997370768406235</c:v>
                      </c:pt>
                      <c:pt idx="561">
                        <c:v>0.99997435891564002</c:v>
                      </c:pt>
                      <c:pt idx="562">
                        <c:v>0.99997499342707941</c:v>
                      </c:pt>
                      <c:pt idx="563">
                        <c:v>0.99997561166201576</c:v>
                      </c:pt>
                      <c:pt idx="564">
                        <c:v>0.99997621405195725</c:v>
                      </c:pt>
                      <c:pt idx="565">
                        <c:v>0.99997680101662467</c:v>
                      </c:pt>
                      <c:pt idx="566">
                        <c:v>0.99997737296428291</c:v>
                      </c:pt>
                      <c:pt idx="567">
                        <c:v>0.99997793029206195</c:v>
                      </c:pt>
                      <c:pt idx="568">
                        <c:v>0.99997847338626833</c:v>
                      </c:pt>
                      <c:pt idx="569">
                        <c:v>0.99997900262268891</c:v>
                      </c:pt>
                      <c:pt idx="570">
                        <c:v>0.9999795183668847</c:v>
                      </c:pt>
                      <c:pt idx="571">
                        <c:v>0.99998002097447702</c:v>
                      </c:pt>
                      <c:pt idx="572">
                        <c:v>0.99998051079142514</c:v>
                      </c:pt>
                      <c:pt idx="573">
                        <c:v>0.99998098815429604</c:v>
                      </c:pt>
                      <c:pt idx="574">
                        <c:v>0.99998145339052635</c:v>
                      </c:pt>
                      <c:pt idx="575">
                        <c:v>0.99998190681867727</c:v>
                      </c:pt>
                      <c:pt idx="576">
                        <c:v>0.99998234874868164</c:v>
                      </c:pt>
                      <c:pt idx="577">
                        <c:v>0.99998277948208381</c:v>
                      </c:pt>
                      <c:pt idx="578">
                        <c:v>0.99998319931227386</c:v>
                      </c:pt>
                      <c:pt idx="579">
                        <c:v>0.99998360852471346</c:v>
                      </c:pt>
                      <c:pt idx="580">
                        <c:v>0.99998400739715687</c:v>
                      </c:pt>
                      <c:pt idx="581">
                        <c:v>0.99998439619986423</c:v>
                      </c:pt>
                      <c:pt idx="582">
                        <c:v>0.99998477519581019</c:v>
                      </c:pt>
                      <c:pt idx="583">
                        <c:v>0.99998514464088539</c:v>
                      </c:pt>
                      <c:pt idx="584">
                        <c:v>0.99998550478409276</c:v>
                      </c:pt>
                      <c:pt idx="585">
                        <c:v>0.99998585586773836</c:v>
                      </c:pt>
                      <c:pt idx="586">
                        <c:v>0.9999861981276168</c:v>
                      </c:pt>
                      <c:pt idx="587">
                        <c:v>0.99998653179319064</c:v>
                      </c:pt>
                      <c:pt idx="588">
                        <c:v>0.99998685708776591</c:v>
                      </c:pt>
                      <c:pt idx="589">
                        <c:v>0.9999871742286619</c:v>
                      </c:pt>
                      <c:pt idx="590">
                        <c:v>0.99998748342737609</c:v>
                      </c:pt>
                      <c:pt idx="591">
                        <c:v>0.99998778488974471</c:v>
                      </c:pt>
                      <c:pt idx="592">
                        <c:v>0.99998807881609897</c:v>
                      </c:pt>
                      <c:pt idx="593">
                        <c:v>0.99998836540141611</c:v>
                      </c:pt>
                      <c:pt idx="594">
                        <c:v>0.9999886448354669</c:v>
                      </c:pt>
                      <c:pt idx="595">
                        <c:v>0.99998891730295869</c:v>
                      </c:pt>
                      <c:pt idx="596">
                        <c:v>0.99998918298367445</c:v>
                      </c:pt>
                      <c:pt idx="597">
                        <c:v>0.99998944205260809</c:v>
                      </c:pt>
                      <c:pt idx="598">
                        <c:v>0.99998969468009524</c:v>
                      </c:pt>
                      <c:pt idx="599">
                        <c:v>0.99998994103194172</c:v>
                      </c:pt>
                      <c:pt idx="600">
                        <c:v>0.99999018126954653</c:v>
                      </c:pt>
                      <c:pt idx="601">
                        <c:v>0.99999041555002366</c:v>
                      </c:pt>
                      <c:pt idx="602">
                        <c:v>0.99999064402631799</c:v>
                      </c:pt>
                      <c:pt idx="603">
                        <c:v>0.9999908668473203</c:v>
                      </c:pt>
                      <c:pt idx="604">
                        <c:v>0.99999108415797688</c:v>
                      </c:pt>
                      <c:pt idx="605">
                        <c:v>0.99999129609939807</c:v>
                      </c:pt>
                      <c:pt idx="606">
                        <c:v>0.99999150280896232</c:v>
                      </c:pt>
                      <c:pt idx="607">
                        <c:v>0.99999170442041785</c:v>
                      </c:pt>
                      <c:pt idx="608">
                        <c:v>0.9999919010639815</c:v>
                      </c:pt>
                      <c:pt idx="609">
                        <c:v>0.99999209286643487</c:v>
                      </c:pt>
                      <c:pt idx="610">
                        <c:v>0.99999227995121776</c:v>
                      </c:pt>
                      <c:pt idx="611">
                        <c:v>0.99999246243851836</c:v>
                      </c:pt>
                      <c:pt idx="612">
                        <c:v>0.99999264044536229</c:v>
                      </c:pt>
                      <c:pt idx="613">
                        <c:v>0.99999281408569762</c:v>
                      </c:pt>
                      <c:pt idx="614">
                        <c:v>0.99999298347047882</c:v>
                      </c:pt>
                      <c:pt idx="615">
                        <c:v>0.99999314870774714</c:v>
                      </c:pt>
                      <c:pt idx="616">
                        <c:v>0.99999330990271051</c:v>
                      </c:pt>
                      <c:pt idx="617">
                        <c:v>0.99999346715781856</c:v>
                      </c:pt>
                      <c:pt idx="618">
                        <c:v>0.99999362057283858</c:v>
                      </c:pt>
                      <c:pt idx="619">
                        <c:v>0.99999377024492719</c:v>
                      </c:pt>
                      <c:pt idx="620">
                        <c:v>0.99999391626870082</c:v>
                      </c:pt>
                      <c:pt idx="621">
                        <c:v>0.99999405873630409</c:v>
                      </c:pt>
                      <c:pt idx="622">
                        <c:v>0.99999419773747689</c:v>
                      </c:pt>
                      <c:pt idx="623">
                        <c:v>0.99999433335961818</c:v>
                      </c:pt>
                      <c:pt idx="624">
                        <c:v>0.99999446568784967</c:v>
                      </c:pt>
                      <c:pt idx="625">
                        <c:v>0.9999945948050768</c:v>
                      </c:pt>
                      <c:pt idx="626">
                        <c:v>0.9999947207920481</c:v>
                      </c:pt>
                      <c:pt idx="627">
                        <c:v>0.9999948437274131</c:v>
                      </c:pt>
                      <c:pt idx="628">
                        <c:v>0.99999496368777852</c:v>
                      </c:pt>
                      <c:pt idx="629">
                        <c:v>0.99999508074776322</c:v>
                      </c:pt>
                      <c:pt idx="630">
                        <c:v>0.99999519498005107</c:v>
                      </c:pt>
                      <c:pt idx="631">
                        <c:v>0.99999530645544299</c:v>
                      </c:pt>
                      <c:pt idx="632">
                        <c:v>0.99999541524290714</c:v>
                      </c:pt>
                      <c:pt idx="633">
                        <c:v>0.99999552140962744</c:v>
                      </c:pt>
                      <c:pt idx="634">
                        <c:v>0.99999562502105221</c:v>
                      </c:pt>
                      <c:pt idx="635">
                        <c:v>0.9999957261409389</c:v>
                      </c:pt>
                      <c:pt idx="636">
                        <c:v>0.99999582483140093</c:v>
                      </c:pt>
                      <c:pt idx="637">
                        <c:v>0.99999592115294966</c:v>
                      </c:pt>
                      <c:pt idx="638">
                        <c:v>0.99999601516453829</c:v>
                      </c:pt>
                      <c:pt idx="639">
                        <c:v>0.99999610692360275</c:v>
                      </c:pt>
                      <c:pt idx="640">
                        <c:v>0.99999619648610205</c:v>
                      </c:pt>
                      <c:pt idx="641">
                        <c:v>0.99999628390655715</c:v>
                      </c:pt>
                      <c:pt idx="642">
                        <c:v>0.99999636923808977</c:v>
                      </c:pt>
                      <c:pt idx="643">
                        <c:v>0.99999645253245861</c:v>
                      </c:pt>
                      <c:pt idx="644">
                        <c:v>0.99999653384009624</c:v>
                      </c:pt>
                      <c:pt idx="645">
                        <c:v>0.99999661321014377</c:v>
                      </c:pt>
                      <c:pt idx="646">
                        <c:v>0.99999669069048469</c:v>
                      </c:pt>
                      <c:pt idx="647">
                        <c:v>0.99999676632777845</c:v>
                      </c:pt>
                      <c:pt idx="648">
                        <c:v>0.99999684016749302</c:v>
                      </c:pt>
                      <c:pt idx="649">
                        <c:v>0.99999691225393539</c:v>
                      </c:pt>
                      <c:pt idx="650">
                        <c:v>0.99999698263028336</c:v>
                      </c:pt>
                      <c:pt idx="651">
                        <c:v>0.99999705133861405</c:v>
                      </c:pt>
                      <c:pt idx="652">
                        <c:v>0.99999711841993366</c:v>
                      </c:pt>
                      <c:pt idx="653">
                        <c:v>0.99999718391420522</c:v>
                      </c:pt>
                      <c:pt idx="654">
                        <c:v>0.99999724786037625</c:v>
                      </c:pt>
                      <c:pt idx="655">
                        <c:v>0.99999731029640537</c:v>
                      </c:pt>
                      <c:pt idx="656">
                        <c:v>0.99999737125928778</c:v>
                      </c:pt>
                      <c:pt idx="657">
                        <c:v>0.99999743078508097</c:v>
                      </c:pt>
                      <c:pt idx="658">
                        <c:v>0.99999748890892914</c:v>
                      </c:pt>
                      <c:pt idx="659">
                        <c:v>0.99999754566508714</c:v>
                      </c:pt>
                      <c:pt idx="660">
                        <c:v>0.99999760108694336</c:v>
                      </c:pt>
                      <c:pt idx="661">
                        <c:v>0.99999765520704309</c:v>
                      </c:pt>
                      <c:pt idx="662">
                        <c:v>0.99999770805710941</c:v>
                      </c:pt>
                      <c:pt idx="663">
                        <c:v>0.99999775966806581</c:v>
                      </c:pt>
                      <c:pt idx="664">
                        <c:v>0.99999781007005606</c:v>
                      </c:pt>
                      <c:pt idx="665">
                        <c:v>0.99999785929246521</c:v>
                      </c:pt>
                      <c:pt idx="666">
                        <c:v>0.99999790736393868</c:v>
                      </c:pt>
                      <c:pt idx="667">
                        <c:v>0.99999795431240224</c:v>
                      </c:pt>
                      <c:pt idx="668">
                        <c:v>0.99999800016507967</c:v>
                      </c:pt>
                      <c:pt idx="669">
                        <c:v>0.99999804494851197</c:v>
                      </c:pt>
                      <c:pt idx="670">
                        <c:v>0.99999808868857465</c:v>
                      </c:pt>
                      <c:pt idx="671">
                        <c:v>0.99999813141049487</c:v>
                      </c:pt>
                      <c:pt idx="672">
                        <c:v>0.99999817313886807</c:v>
                      </c:pt>
                      <c:pt idx="673">
                        <c:v>0.99999821389767485</c:v>
                      </c:pt>
                      <c:pt idx="674">
                        <c:v>0.99999825371029649</c:v>
                      </c:pt>
                      <c:pt idx="675">
                        <c:v>0.99999829259953044</c:v>
                      </c:pt>
                      <c:pt idx="676">
                        <c:v>0.99999833058760523</c:v>
                      </c:pt>
                      <c:pt idx="677">
                        <c:v>0.99999836769619543</c:v>
                      </c:pt>
                      <c:pt idx="678">
                        <c:v>0.99999840394643602</c:v>
                      </c:pt>
                      <c:pt idx="679">
                        <c:v>0.99999843935893562</c:v>
                      </c:pt>
                      <c:pt idx="680">
                        <c:v>0.99999847395379082</c:v>
                      </c:pt>
                      <c:pt idx="681">
                        <c:v>0.99999850775059884</c:v>
                      </c:pt>
                      <c:pt idx="682">
                        <c:v>0.99999854076847039</c:v>
                      </c:pt>
                      <c:pt idx="683">
                        <c:v>0.99999857302604234</c:v>
                      </c:pt>
                      <c:pt idx="684">
                        <c:v>0.9999986045414897</c:v>
                      </c:pt>
                      <c:pt idx="685">
                        <c:v>0.99999863533253763</c:v>
                      </c:pt>
                      <c:pt idx="686">
                        <c:v>0.99999866541647231</c:v>
                      </c:pt>
                      <c:pt idx="687">
                        <c:v>0.99999869481015347</c:v>
                      </c:pt>
                      <c:pt idx="688">
                        <c:v>0.99999872353002384</c:v>
                      </c:pt>
                      <c:pt idx="689">
                        <c:v>0.9999987515921207</c:v>
                      </c:pt>
                      <c:pt idx="690">
                        <c:v>0.99999877901208589</c:v>
                      </c:pt>
                      <c:pt idx="691">
                        <c:v>0.99999880580517586</c:v>
                      </c:pt>
                      <c:pt idx="692">
                        <c:v>0.99999883198627193</c:v>
                      </c:pt>
                      <c:pt idx="693">
                        <c:v>0.99999885756988904</c:v>
                      </c:pt>
                      <c:pt idx="694">
                        <c:v>0.99999888257018554</c:v>
                      </c:pt>
                      <c:pt idx="695">
                        <c:v>0.9999989070009726</c:v>
                      </c:pt>
                      <c:pt idx="696">
                        <c:v>0.99999893087572223</c:v>
                      </c:pt>
                      <c:pt idx="697">
                        <c:v>0.99999895420757623</c:v>
                      </c:pt>
                      <c:pt idx="698">
                        <c:v>0.99999897700935492</c:v>
                      </c:pt>
                      <c:pt idx="699">
                        <c:v>0.99999899929356473</c:v>
                      </c:pt>
                      <c:pt idx="700">
                        <c:v>0.99999902107240635</c:v>
                      </c:pt>
                      <c:pt idx="701">
                        <c:v>0.9999990423577827</c:v>
                      </c:pt>
                      <c:pt idx="702">
                        <c:v>0.99999906316130582</c:v>
                      </c:pt>
                      <c:pt idx="703">
                        <c:v>0.99999908349430511</c:v>
                      </c:pt>
                      <c:pt idx="704">
                        <c:v>0.99999910336783326</c:v>
                      </c:pt>
                      <c:pt idx="705">
                        <c:v>0.99999912279267478</c:v>
                      </c:pt>
                      <c:pt idx="706">
                        <c:v>0.99999914177935123</c:v>
                      </c:pt>
                      <c:pt idx="707">
                        <c:v>0.99999916033812863</c:v>
                      </c:pt>
                      <c:pt idx="708">
                        <c:v>0.99999917847902386</c:v>
                      </c:pt>
                      <c:pt idx="709">
                        <c:v>0.99999919621181088</c:v>
                      </c:pt>
                      <c:pt idx="710">
                        <c:v>0.99999921354602628</c:v>
                      </c:pt>
                      <c:pt idx="711">
                        <c:v>0.99999923049097605</c:v>
                      </c:pt>
                      <c:pt idx="712">
                        <c:v>0.99999924705574106</c:v>
                      </c:pt>
                      <c:pt idx="713">
                        <c:v>0.99999926324918231</c:v>
                      </c:pt>
                      <c:pt idx="714">
                        <c:v>0.99999927907994723</c:v>
                      </c:pt>
                      <c:pt idx="715">
                        <c:v>0.99999929455647385</c:v>
                      </c:pt>
                      <c:pt idx="716">
                        <c:v>0.99999930968699724</c:v>
                      </c:pt>
                      <c:pt idx="717">
                        <c:v>0.99999932447955397</c:v>
                      </c:pt>
                      <c:pt idx="718">
                        <c:v>0.99999933894198678</c:v>
                      </c:pt>
                      <c:pt idx="719">
                        <c:v>0.9999993530819502</c:v>
                      </c:pt>
                      <c:pt idx="720">
                        <c:v>0.99999936690691449</c:v>
                      </c:pt>
                      <c:pt idx="721">
                        <c:v>0.99999938042417058</c:v>
                      </c:pt>
                      <c:pt idx="722">
                        <c:v>0.99999939364083446</c:v>
                      </c:pt>
                      <c:pt idx="723">
                        <c:v>0.99999940656385167</c:v>
                      </c:pt>
                      <c:pt idx="724">
                        <c:v>0.99999941920000124</c:v>
                      </c:pt>
                      <c:pt idx="725">
                        <c:v>0.99999943155589976</c:v>
                      </c:pt>
                      <c:pt idx="726">
                        <c:v>0.99999944363800597</c:v>
                      </c:pt>
                      <c:pt idx="727">
                        <c:v>0.99999945545262414</c:v>
                      </c:pt>
                      <c:pt idx="728">
                        <c:v>0.99999946700590781</c:v>
                      </c:pt>
                      <c:pt idx="729">
                        <c:v>0.99999947830386438</c:v>
                      </c:pt>
                      <c:pt idx="730">
                        <c:v>0.99999948935235716</c:v>
                      </c:pt>
                      <c:pt idx="731">
                        <c:v>0.9999995001571107</c:v>
                      </c:pt>
                      <c:pt idx="732">
                        <c:v>0.99999951072371285</c:v>
                      </c:pt>
                      <c:pt idx="733">
                        <c:v>0.99999952105761869</c:v>
                      </c:pt>
                      <c:pt idx="734">
                        <c:v>0.99999953116415397</c:v>
                      </c:pt>
                      <c:pt idx="735">
                        <c:v>0.99999954104851785</c:v>
                      </c:pt>
                      <c:pt idx="736">
                        <c:v>0.99999955071578595</c:v>
                      </c:pt>
                      <c:pt idx="737">
                        <c:v>0.9999995601709144</c:v>
                      </c:pt>
                      <c:pt idx="738">
                        <c:v>0.99999956941874113</c:v>
                      </c:pt>
                      <c:pt idx="739">
                        <c:v>0.99999957846399035</c:v>
                      </c:pt>
                      <c:pt idx="740">
                        <c:v>0.99999958731127414</c:v>
                      </c:pt>
                      <c:pt idx="741">
                        <c:v>0.99999959596509602</c:v>
                      </c:pt>
                      <c:pt idx="742">
                        <c:v>0.99999960442985303</c:v>
                      </c:pt>
                      <c:pt idx="743">
                        <c:v>0.99999961270983861</c:v>
                      </c:pt>
                      <c:pt idx="744">
                        <c:v>0.9999996208092452</c:v>
                      </c:pt>
                      <c:pt idx="745">
                        <c:v>0.99999962873216641</c:v>
                      </c:pt>
                      <c:pt idx="746">
                        <c:v>0.99999963648259982</c:v>
                      </c:pt>
                      <c:pt idx="747">
                        <c:v>0.99999964406444886</c:v>
                      </c:pt>
                      <c:pt idx="748">
                        <c:v>0.99999965148152548</c:v>
                      </c:pt>
                      <c:pt idx="749">
                        <c:v>0.99999965873755214</c:v>
                      </c:pt>
                      <c:pt idx="750">
                        <c:v>0.99999966583616406</c:v>
                      </c:pt>
                      <c:pt idx="751">
                        <c:v>0.99999967278091162</c:v>
                      </c:pt>
                      <c:pt idx="752">
                        <c:v>0.9999996795752617</c:v>
                      </c:pt>
                      <c:pt idx="753">
                        <c:v>0.9999996862226006</c:v>
                      </c:pt>
                      <c:pt idx="754">
                        <c:v>0.99999969272623501</c:v>
                      </c:pt>
                      <c:pt idx="755">
                        <c:v>0.99999969908939501</c:v>
                      </c:pt>
                      <c:pt idx="756">
                        <c:v>0.99999970531523497</c:v>
                      </c:pt>
                      <c:pt idx="757">
                        <c:v>0.99999971140683597</c:v>
                      </c:pt>
                      <c:pt idx="758">
                        <c:v>0.99999971736720727</c:v>
                      </c:pt>
                      <c:pt idx="759">
                        <c:v>0.99999972319928832</c:v>
                      </c:pt>
                      <c:pt idx="760">
                        <c:v>0.9999997289059499</c:v>
                      </c:pt>
                      <c:pt idx="761">
                        <c:v>0.99999973448999668</c:v>
                      </c:pt>
                      <c:pt idx="762">
                        <c:v>0.9999997399541678</c:v>
                      </c:pt>
                      <c:pt idx="763">
                        <c:v>0.99999974530113911</c:v>
                      </c:pt>
                      <c:pt idx="764">
                        <c:v>0.99999975053352452</c:v>
                      </c:pt>
                      <c:pt idx="765">
                        <c:v>0.99999975565387711</c:v>
                      </c:pt>
                      <c:pt idx="766">
                        <c:v>0.99999976066469154</c:v>
                      </c:pt>
                      <c:pt idx="767">
                        <c:v>0.99999976556840453</c:v>
                      </c:pt>
                      <c:pt idx="768">
                        <c:v>0.99999977036739618</c:v>
                      </c:pt>
                      <c:pt idx="769">
                        <c:v>0.99999977506399251</c:v>
                      </c:pt>
                      <c:pt idx="770">
                        <c:v>0.99999977966046516</c:v>
                      </c:pt>
                      <c:pt idx="771">
                        <c:v>0.99999978415903401</c:v>
                      </c:pt>
                      <c:pt idx="772">
                        <c:v>0.99999978856186744</c:v>
                      </c:pt>
                      <c:pt idx="773">
                        <c:v>0.99999979287108443</c:v>
                      </c:pt>
                      <c:pt idx="774">
                        <c:v>0.99999979708875497</c:v>
                      </c:pt>
                      <c:pt idx="775">
                        <c:v>0.99999980121690168</c:v>
                      </c:pt>
                      <c:pt idx="776">
                        <c:v>0.99999980525750076</c:v>
                      </c:pt>
                      <c:pt idx="777">
                        <c:v>0.99999980921248333</c:v>
                      </c:pt>
                      <c:pt idx="778">
                        <c:v>0.99999981308373598</c:v>
                      </c:pt>
                      <c:pt idx="779">
                        <c:v>0.99999981687310235</c:v>
                      </c:pt>
                      <c:pt idx="780">
                        <c:v>0.9999998205823839</c:v>
                      </c:pt>
                      <c:pt idx="781">
                        <c:v>0.99999982421334099</c:v>
                      </c:pt>
                      <c:pt idx="782">
                        <c:v>0.99999982776769381</c:v>
                      </c:pt>
                      <c:pt idx="783">
                        <c:v>0.99999983124712333</c:v>
                      </c:pt>
                      <c:pt idx="784">
                        <c:v>0.99999983465327236</c:v>
                      </c:pt>
                      <c:pt idx="785">
                        <c:v>0.99999983798774594</c:v>
                      </c:pt>
                      <c:pt idx="786">
                        <c:v>0.99999984125211328</c:v>
                      </c:pt>
                      <c:pt idx="787">
                        <c:v>0.99999984444790724</c:v>
                      </c:pt>
                      <c:pt idx="788">
                        <c:v>0.9999998475766263</c:v>
                      </c:pt>
                      <c:pt idx="789">
                        <c:v>0.99999985063973484</c:v>
                      </c:pt>
                      <c:pt idx="790">
                        <c:v>0.99999985363866406</c:v>
                      </c:pt>
                      <c:pt idx="791">
                        <c:v>0.99999985657481283</c:v>
                      </c:pt>
                      <c:pt idx="792">
                        <c:v>0.99999985944954828</c:v>
                      </c:pt>
                      <c:pt idx="793">
                        <c:v>0.99999986226420645</c:v>
                      </c:pt>
                      <c:pt idx="794">
                        <c:v>0.99999986502009364</c:v>
                      </c:pt>
                      <c:pt idx="795">
                        <c:v>0.99999986771848648</c:v>
                      </c:pt>
                      <c:pt idx="796">
                        <c:v>0.99999987036063265</c:v>
                      </c:pt>
                      <c:pt idx="797">
                        <c:v>0.99999987294775194</c:v>
                      </c:pt>
                      <c:pt idx="798">
                        <c:v>0.99999987548103642</c:v>
                      </c:pt>
                      <c:pt idx="799">
                        <c:v>0.99999987796165168</c:v>
                      </c:pt>
                      <c:pt idx="800">
                        <c:v>0.99999988039073684</c:v>
                      </c:pt>
                      <c:pt idx="801">
                        <c:v>0.99999988276940577</c:v>
                      </c:pt>
                      <c:pt idx="802">
                        <c:v>0.99999988509874682</c:v>
                      </c:pt>
                      <c:pt idx="803">
                        <c:v>0.99999988737982459</c:v>
                      </c:pt>
                      <c:pt idx="804">
                        <c:v>0.99999988961367925</c:v>
                      </c:pt>
                      <c:pt idx="805">
                        <c:v>0.99999989180132798</c:v>
                      </c:pt>
                      <c:pt idx="806">
                        <c:v>0.99999989394376509</c:v>
                      </c:pt>
                      <c:pt idx="807">
                        <c:v>0.99999989604196293</c:v>
                      </c:pt>
                      <c:pt idx="808">
                        <c:v>0.99999989809687206</c:v>
                      </c:pt>
                      <c:pt idx="809">
                        <c:v>0.99999990010942141</c:v>
                      </c:pt>
                      <c:pt idx="810">
                        <c:v>0.9999999020805197</c:v>
                      </c:pt>
                      <c:pt idx="811">
                        <c:v>0.99999990401105543</c:v>
                      </c:pt>
                      <c:pt idx="812">
                        <c:v>0.9999999059018968</c:v>
                      </c:pt>
                      <c:pt idx="813">
                        <c:v>0.99999990775389325</c:v>
                      </c:pt>
                      <c:pt idx="814">
                        <c:v>0.99999990956787532</c:v>
                      </c:pt>
                      <c:pt idx="815">
                        <c:v>0.9999999113446546</c:v>
                      </c:pt>
                      <c:pt idx="816">
                        <c:v>0.99999991308502523</c:v>
                      </c:pt>
                      <c:pt idx="817">
                        <c:v>0.99999991478976358</c:v>
                      </c:pt>
                      <c:pt idx="818">
                        <c:v>0.99999991645962871</c:v>
                      </c:pt>
                      <c:pt idx="819">
                        <c:v>0.99999991809536315</c:v>
                      </c:pt>
                      <c:pt idx="820">
                        <c:v>0.99999991969769253</c:v>
                      </c:pt>
                      <c:pt idx="821">
                        <c:v>0.99999992126732717</c:v>
                      </c:pt>
                      <c:pt idx="822">
                        <c:v>0.99999992280496097</c:v>
                      </c:pt>
                      <c:pt idx="823">
                        <c:v>0.99999992431127305</c:v>
                      </c:pt>
                      <c:pt idx="824">
                        <c:v>0.99999992578692742</c:v>
                      </c:pt>
                      <c:pt idx="825">
                        <c:v>0.99999992723257325</c:v>
                      </c:pt>
                      <c:pt idx="826">
                        <c:v>0.99999992864884579</c:v>
                      </c:pt>
                      <c:pt idx="827">
                        <c:v>0.99999993003636611</c:v>
                      </c:pt>
                      <c:pt idx="828">
                        <c:v>0.99999993139574173</c:v>
                      </c:pt>
                      <c:pt idx="829">
                        <c:v>0.99999993272756671</c:v>
                      </c:pt>
                      <c:pt idx="830">
                        <c:v>0.99999993403242216</c:v>
                      </c:pt>
                      <c:pt idx="831">
                        <c:v>0.99999993531087672</c:v>
                      </c:pt>
                      <c:pt idx="832">
                        <c:v>0.99999993656348607</c:v>
                      </c:pt>
                      <c:pt idx="833">
                        <c:v>0.9999999377907941</c:v>
                      </c:pt>
                      <c:pt idx="834">
                        <c:v>0.99999993899333273</c:v>
                      </c:pt>
                      <c:pt idx="835">
                        <c:v>0.9999999401716223</c:v>
                      </c:pt>
                      <c:pt idx="836">
                        <c:v>0.99999994132617165</c:v>
                      </c:pt>
                      <c:pt idx="837">
                        <c:v>0.99999994245747859</c:v>
                      </c:pt>
                      <c:pt idx="838">
                        <c:v>0.99999994356603039</c:v>
                      </c:pt>
                      <c:pt idx="839">
                        <c:v>0.99999994465230313</c:v>
                      </c:pt>
                      <c:pt idx="840">
                        <c:v>0.99999994571676321</c:v>
                      </c:pt>
                      <c:pt idx="841">
                        <c:v>0.99999994675986614</c:v>
                      </c:pt>
                      <c:pt idx="842">
                        <c:v>0.99999994778205825</c:v>
                      </c:pt>
                      <c:pt idx="843">
                        <c:v>0.99999994878377574</c:v>
                      </c:pt>
                      <c:pt idx="844">
                        <c:v>0.99999994976544559</c:v>
                      </c:pt>
                      <c:pt idx="845">
                        <c:v>0.99999995072748538</c:v>
                      </c:pt>
                      <c:pt idx="846">
                        <c:v>0.99999995167030375</c:v>
                      </c:pt>
                      <c:pt idx="847">
                        <c:v>0.99999995259430041</c:v>
                      </c:pt>
                      <c:pt idx="848">
                        <c:v>0.99999995349986659</c:v>
                      </c:pt>
                      <c:pt idx="849">
                        <c:v>0.99999995438738487</c:v>
                      </c:pt>
                      <c:pt idx="850">
                        <c:v>0.99999995525722984</c:v>
                      </c:pt>
                      <c:pt idx="851">
                        <c:v>0.99999995610976766</c:v>
                      </c:pt>
                      <c:pt idx="852">
                        <c:v>0.99999995694535682</c:v>
                      </c:pt>
                      <c:pt idx="853">
                        <c:v>0.99999995776434836</c:v>
                      </c:pt>
                      <c:pt idx="854">
                        <c:v>0.99999995856708523</c:v>
                      </c:pt>
                      <c:pt idx="855">
                        <c:v>0.9999999593539034</c:v>
                      </c:pt>
                      <c:pt idx="856">
                        <c:v>0.99999996012513148</c:v>
                      </c:pt>
                      <c:pt idx="857">
                        <c:v>0.999999960881091</c:v>
                      </c:pt>
                      <c:pt idx="858">
                        <c:v>0.9999999616220967</c:v>
                      </c:pt>
                      <c:pt idx="859">
                        <c:v>0.99999996234845656</c:v>
                      </c:pt>
                      <c:pt idx="860">
                        <c:v>0.9999999630604719</c:v>
                      </c:pt>
                      <c:pt idx="861">
                        <c:v>0.99999996375843758</c:v>
                      </c:pt>
                      <c:pt idx="862">
                        <c:v>0.9999999644426425</c:v>
                      </c:pt>
                      <c:pt idx="863">
                        <c:v>0.99999996511336886</c:v>
                      </c:pt>
                      <c:pt idx="864">
                        <c:v>0.99999996577089334</c:v>
                      </c:pt>
                      <c:pt idx="865">
                        <c:v>0.99999996641548616</c:v>
                      </c:pt>
                      <c:pt idx="866">
                        <c:v>0.99999996704741245</c:v>
                      </c:pt>
                      <c:pt idx="867">
                        <c:v>0.99999996766693111</c:v>
                      </c:pt>
                      <c:pt idx="868">
                        <c:v>0.99999996827429594</c:v>
                      </c:pt>
                      <c:pt idx="869">
                        <c:v>0.99999996886975517</c:v>
                      </c:pt>
                      <c:pt idx="870">
                        <c:v>0.99999996945355174</c:v>
                      </c:pt>
                      <c:pt idx="871">
                        <c:v>0.99999997002592345</c:v>
                      </c:pt>
                      <c:pt idx="872">
                        <c:v>0.99999997058710322</c:v>
                      </c:pt>
                      <c:pt idx="873">
                        <c:v>0.99999997113731887</c:v>
                      </c:pt>
                      <c:pt idx="874">
                        <c:v>0.99999997167679355</c:v>
                      </c:pt>
                      <c:pt idx="875">
                        <c:v>0.99999997220574532</c:v>
                      </c:pt>
                      <c:pt idx="876">
                        <c:v>0.99999997272438823</c:v>
                      </c:pt>
                      <c:pt idx="877">
                        <c:v>0.99999997323293122</c:v>
                      </c:pt>
                      <c:pt idx="878">
                        <c:v>0.99999997373157923</c:v>
                      </c:pt>
                      <c:pt idx="879">
                        <c:v>0.99999997422053277</c:v>
                      </c:pt>
                      <c:pt idx="880">
                        <c:v>0.99999997469998791</c:v>
                      </c:pt>
                      <c:pt idx="881">
                        <c:v>0.99999997517013695</c:v>
                      </c:pt>
                      <c:pt idx="882">
                        <c:v>0.99999997563116816</c:v>
                      </c:pt>
                      <c:pt idx="883">
                        <c:v>0.99999997608326519</c:v>
                      </c:pt>
                      <c:pt idx="884">
                        <c:v>0.99999997652660877</c:v>
                      </c:pt>
                      <c:pt idx="885">
                        <c:v>0.99999997696137521</c:v>
                      </c:pt>
                      <c:pt idx="886">
                        <c:v>0.99999997738773749</c:v>
                      </c:pt>
                      <c:pt idx="887">
                        <c:v>0.99999997780586436</c:v>
                      </c:pt>
                      <c:pt idx="888">
                        <c:v>0.9999999782159219</c:v>
                      </c:pt>
                      <c:pt idx="889">
                        <c:v>0.99999997861807222</c:v>
                      </c:pt>
                      <c:pt idx="890">
                        <c:v>0.99999997901247384</c:v>
                      </c:pt>
                      <c:pt idx="891">
                        <c:v>0.99999997939928253</c:v>
                      </c:pt>
                      <c:pt idx="892">
                        <c:v>0.99999997977865041</c:v>
                      </c:pt>
                      <c:pt idx="893">
                        <c:v>0.99999998015072655</c:v>
                      </c:pt>
                      <c:pt idx="894">
                        <c:v>0.99999998051565697</c:v>
                      </c:pt>
                      <c:pt idx="895">
                        <c:v>0.99999998087358444</c:v>
                      </c:pt>
                      <c:pt idx="896">
                        <c:v>0.99999998122464906</c:v>
                      </c:pt>
                      <c:pt idx="897">
                        <c:v>0.99999998156898784</c:v>
                      </c:pt>
                      <c:pt idx="898">
                        <c:v>0.999999981906735</c:v>
                      </c:pt>
                      <c:pt idx="899">
                        <c:v>0.99999998223802189</c:v>
                      </c:pt>
                      <c:pt idx="900">
                        <c:v>0.99999998256297729</c:v>
                      </c:pt>
                      <c:pt idx="901">
                        <c:v>0.9999999828817272</c:v>
                      </c:pt>
                      <c:pt idx="902">
                        <c:v>0.99999998319439487</c:v>
                      </c:pt>
                      <c:pt idx="903">
                        <c:v>0.99999998350110153</c:v>
                      </c:pt>
                      <c:pt idx="904">
                        <c:v>0.99999998380196531</c:v>
                      </c:pt>
                      <c:pt idx="905">
                        <c:v>0.99999998409710211</c:v>
                      </c:pt>
                      <c:pt idx="906">
                        <c:v>0.99999998438662563</c:v>
                      </c:pt>
                      <c:pt idx="907">
                        <c:v>0.99999998467064688</c:v>
                      </c:pt>
                      <c:pt idx="908">
                        <c:v>0.99999998494927489</c:v>
                      </c:pt>
                      <c:pt idx="909">
                        <c:v>0.99999998522261646</c:v>
                      </c:pt>
                      <c:pt idx="910">
                        <c:v>0.99999998549077573</c:v>
                      </c:pt>
                      <c:pt idx="911">
                        <c:v>0.9999999857538554</c:v>
                      </c:pt>
                      <c:pt idx="912">
                        <c:v>0.9999999860119555</c:v>
                      </c:pt>
                      <c:pt idx="913">
                        <c:v>0.99999998626517417</c:v>
                      </c:pt>
                      <c:pt idx="914">
                        <c:v>0.99999998651360766</c:v>
                      </c:pt>
                      <c:pt idx="915">
                        <c:v>0.99999998675735013</c:v>
                      </c:pt>
                      <c:pt idx="916">
                        <c:v>0.99999998699649395</c:v>
                      </c:pt>
                      <c:pt idx="917">
                        <c:v>0.99999998723112926</c:v>
                      </c:pt>
                      <c:pt idx="918">
                        <c:v>0.99999998746134477</c:v>
                      </c:pt>
                      <c:pt idx="919">
                        <c:v>0.9999999876872272</c:v>
                      </c:pt>
                      <c:pt idx="920">
                        <c:v>0.99999998790886147</c:v>
                      </c:pt>
                      <c:pt idx="921">
                        <c:v>0.99999998812633084</c:v>
                      </c:pt>
                      <c:pt idx="922">
                        <c:v>0.99999998833971682</c:v>
                      </c:pt>
                      <c:pt idx="923">
                        <c:v>0.99999998854909911</c:v>
                      </c:pt>
                      <c:pt idx="924">
                        <c:v>0.99999998875455631</c:v>
                      </c:pt>
                      <c:pt idx="925">
                        <c:v>0.99999998895616482</c:v>
                      </c:pt>
                      <c:pt idx="926">
                        <c:v>0.9999999891539999</c:v>
                      </c:pt>
                      <c:pt idx="927">
                        <c:v>0.99999998934813483</c:v>
                      </c:pt>
                      <c:pt idx="928">
                        <c:v>0.999999989538642</c:v>
                      </c:pt>
                      <c:pt idx="929">
                        <c:v>0.99999998972559201</c:v>
                      </c:pt>
                      <c:pt idx="930">
                        <c:v>0.99999998990905392</c:v>
                      </c:pt>
                      <c:pt idx="931">
                        <c:v>0.99999999008909568</c:v>
                      </c:pt>
                      <c:pt idx="932">
                        <c:v>0.99999999026578346</c:v>
                      </c:pt>
                      <c:pt idx="933">
                        <c:v>0.99999999043918253</c:v>
                      </c:pt>
                      <c:pt idx="934">
                        <c:v>0.99999999060935674</c:v>
                      </c:pt>
                      <c:pt idx="935">
                        <c:v>0.99999999077636836</c:v>
                      </c:pt>
                      <c:pt idx="936">
                        <c:v>0.99999999094027892</c:v>
                      </c:pt>
                      <c:pt idx="937">
                        <c:v>0.99999999110114812</c:v>
                      </c:pt>
                      <c:pt idx="938">
                        <c:v>0.99999999125903483</c:v>
                      </c:pt>
                      <c:pt idx="939">
                        <c:v>0.99999999141399676</c:v>
                      </c:pt>
                      <c:pt idx="940">
                        <c:v>0.99999999156609021</c:v>
                      </c:pt>
                      <c:pt idx="941">
                        <c:v>0.99999999171537057</c:v>
                      </c:pt>
                      <c:pt idx="942">
                        <c:v>0.99999999186189203</c:v>
                      </c:pt>
                      <c:pt idx="943">
                        <c:v>0.99999999200570788</c:v>
                      </c:pt>
                      <c:pt idx="944">
                        <c:v>0.99999999214686985</c:v>
                      </c:pt>
                      <c:pt idx="945">
                        <c:v>0.99999999228542924</c:v>
                      </c:pt>
                      <c:pt idx="946">
                        <c:v>0.999999992421436</c:v>
                      </c:pt>
                      <c:pt idx="947">
                        <c:v>0.99999999255493899</c:v>
                      </c:pt>
                      <c:pt idx="948">
                        <c:v>0.99999999268598627</c:v>
                      </c:pt>
                      <c:pt idx="949">
                        <c:v>0.99999999281462504</c:v>
                      </c:pt>
                      <c:pt idx="950">
                        <c:v>0.99999999294090125</c:v>
                      </c:pt>
                      <c:pt idx="951">
                        <c:v>0.9999999930648602</c:v>
                      </c:pt>
                      <c:pt idx="952">
                        <c:v>0.9999999931865462</c:v>
                      </c:pt>
                      <c:pt idx="953">
                        <c:v>0.99999999330600264</c:v>
                      </c:pt>
                      <c:pt idx="954">
                        <c:v>0.99999999342327217</c:v>
                      </c:pt>
                      <c:pt idx="955">
                        <c:v>0.99999999353839653</c:v>
                      </c:pt>
                      <c:pt idx="956">
                        <c:v>0.99999999365141634</c:v>
                      </c:pt>
                      <c:pt idx="957">
                        <c:v>0.99999999376237192</c:v>
                      </c:pt>
                      <c:pt idx="958">
                        <c:v>0.99999999387130245</c:v>
                      </c:pt>
                      <c:pt idx="959">
                        <c:v>0.99999999397824657</c:v>
                      </c:pt>
                      <c:pt idx="960">
                        <c:v>0.99999999408324192</c:v>
                      </c:pt>
                      <c:pt idx="961">
                        <c:v>0.99999999418632557</c:v>
                      </c:pt>
                      <c:pt idx="962">
                        <c:v>0.99999999428753372</c:v>
                      </c:pt>
                      <c:pt idx="963">
                        <c:v>0.99999999438690179</c:v>
                      </c:pt>
                      <c:pt idx="964">
                        <c:v>0.99999999448446508</c:v>
                      </c:pt>
                      <c:pt idx="965">
                        <c:v>0.99999999458025735</c:v>
                      </c:pt>
                      <c:pt idx="966">
                        <c:v>0.99999999467431211</c:v>
                      </c:pt>
                      <c:pt idx="967">
                        <c:v>0.99999999476666246</c:v>
                      </c:pt>
                      <c:pt idx="968">
                        <c:v>0.99999999485734037</c:v>
                      </c:pt>
                      <c:pt idx="969">
                        <c:v>0.99999999494637737</c:v>
                      </c:pt>
                      <c:pt idx="970">
                        <c:v>0.99999999503380466</c:v>
                      </c:pt>
                      <c:pt idx="971">
                        <c:v>0.99999999511965232</c:v>
                      </c:pt>
                      <c:pt idx="972">
                        <c:v>0.99999999520395022</c:v>
                      </c:pt>
                      <c:pt idx="973">
                        <c:v>0.99999999528672756</c:v>
                      </c:pt>
                      <c:pt idx="974">
                        <c:v>0.99999999536801276</c:v>
                      </c:pt>
                      <c:pt idx="975">
                        <c:v>0.9999999954478338</c:v>
                      </c:pt>
                      <c:pt idx="976">
                        <c:v>0.99999999552621843</c:v>
                      </c:pt>
                      <c:pt idx="977">
                        <c:v>0.99999999560319341</c:v>
                      </c:pt>
                      <c:pt idx="978">
                        <c:v>0.99999999567878517</c:v>
                      </c:pt>
                      <c:pt idx="979">
                        <c:v>0.99999999575301968</c:v>
                      </c:pt>
                      <c:pt idx="980">
                        <c:v>0.99999999582592225</c:v>
                      </c:pt>
                      <c:pt idx="981">
                        <c:v>0.99999999589751787</c:v>
                      </c:pt>
                      <c:pt idx="982">
                        <c:v>0.99999999596783085</c:v>
                      </c:pt>
                      <c:pt idx="983">
                        <c:v>0.99999999603688527</c:v>
                      </c:pt>
                      <c:pt idx="984">
                        <c:v>0.99999999610470458</c:v>
                      </c:pt>
                      <c:pt idx="985">
                        <c:v>0.99999999617131163</c:v>
                      </c:pt>
                      <c:pt idx="986">
                        <c:v>0.99999999623672919</c:v>
                      </c:pt>
                      <c:pt idx="987">
                        <c:v>0.99999999630097935</c:v>
                      </c:pt>
                      <c:pt idx="988">
                        <c:v>0.99999999636408377</c:v>
                      </c:pt>
                      <c:pt idx="989">
                        <c:v>0.99999999642606396</c:v>
                      </c:pt>
                      <c:pt idx="990">
                        <c:v>0.99999999648694038</c:v>
                      </c:pt>
                      <c:pt idx="991">
                        <c:v>0.99999999654673388</c:v>
                      </c:pt>
                      <c:pt idx="992">
                        <c:v>0.99999999660546446</c:v>
                      </c:pt>
                      <c:pt idx="993">
                        <c:v>0.99999999666315176</c:v>
                      </c:pt>
                      <c:pt idx="994">
                        <c:v>0.99999999671981499</c:v>
                      </c:pt>
                      <c:pt idx="995">
                        <c:v>0.99999999677547335</c:v>
                      </c:pt>
                    </c:numCache>
                  </c:numRef>
                </c:yVal>
                <c:smooth val="1"/>
                <c:extLst xmlns:c15="http://schemas.microsoft.com/office/drawing/2012/chart">
                  <c:ext xmlns:c16="http://schemas.microsoft.com/office/drawing/2014/chart" uri="{C3380CC4-5D6E-409C-BE32-E72D297353CC}">
                    <c16:uniqueId val="{0000000E-AB88-4C0A-94B6-EBDF40A7C810}"/>
                  </c:ext>
                </c:extLst>
              </c15:ser>
            </c15:filteredScatterSeries>
            <c15:filteredScatterSeries>
              <c15:ser>
                <c:idx val="13"/>
                <c:order val="12"/>
                <c:tx>
                  <c:strRef>
                    <c:extLst xmlns:c15="http://schemas.microsoft.com/office/drawing/2012/chart">
                      <c:ext xmlns:c15="http://schemas.microsoft.com/office/drawing/2012/chart" uri="{02D57815-91ED-43cb-92C2-25804820EDAC}">
                        <c15:formulaRef>
                          <c15:sqref>'Miles Required &amp; Test Exposure'!$B$75</c15:sqref>
                        </c15:formulaRef>
                      </c:ext>
                    </c:extLst>
                    <c:strCache>
                      <c:ptCount val="1"/>
                      <c:pt idx="0">
                        <c:v>1,132-hour test, 27 failures permitted</c:v>
                      </c:pt>
                    </c:strCache>
                  </c:strRef>
                </c:tx>
                <c:marker>
                  <c:symbol val="none"/>
                </c:marker>
                <c:xVal>
                  <c:numRef>
                    <c:extLst xmlns:c15="http://schemas.microsoft.com/office/drawing/2012/chart">
                      <c:ext xmlns:c15="http://schemas.microsoft.com/office/drawing/2012/chart" uri="{02D57815-91ED-43cb-92C2-25804820EDAC}">
                        <c15:formulaRef>
                          <c15:sqref>'Miles Required &amp; Test Exposure'!$AM$14:$AM$1009</c15:sqref>
                        </c15:formulaRef>
                      </c:ext>
                    </c:extLst>
                    <c:numCache>
                      <c:formatCode>General</c:formatCode>
                      <c:ptCount val="996"/>
                      <c:pt idx="0">
                        <c:v>1</c:v>
                      </c:pt>
                      <c:pt idx="1">
                        <c:v>1.21</c:v>
                      </c:pt>
                      <c:pt idx="2">
                        <c:v>1.42</c:v>
                      </c:pt>
                      <c:pt idx="3">
                        <c:v>1.63</c:v>
                      </c:pt>
                      <c:pt idx="4">
                        <c:v>1.8399999999999999</c:v>
                      </c:pt>
                      <c:pt idx="5">
                        <c:v>2.0499999999999998</c:v>
                      </c:pt>
                      <c:pt idx="6">
                        <c:v>2.2599999999999998</c:v>
                      </c:pt>
                      <c:pt idx="7">
                        <c:v>2.4699999999999998</c:v>
                      </c:pt>
                      <c:pt idx="8">
                        <c:v>2.6799999999999997</c:v>
                      </c:pt>
                      <c:pt idx="9">
                        <c:v>2.8899999999999997</c:v>
                      </c:pt>
                      <c:pt idx="10">
                        <c:v>3.0999999999999996</c:v>
                      </c:pt>
                      <c:pt idx="11">
                        <c:v>3.3099999999999996</c:v>
                      </c:pt>
                      <c:pt idx="12">
                        <c:v>3.5199999999999996</c:v>
                      </c:pt>
                      <c:pt idx="13">
                        <c:v>3.7299999999999995</c:v>
                      </c:pt>
                      <c:pt idx="14">
                        <c:v>3.9399999999999995</c:v>
                      </c:pt>
                      <c:pt idx="15">
                        <c:v>4.1499999999999995</c:v>
                      </c:pt>
                      <c:pt idx="16">
                        <c:v>4.3599999999999994</c:v>
                      </c:pt>
                      <c:pt idx="17">
                        <c:v>4.5699999999999994</c:v>
                      </c:pt>
                      <c:pt idx="18">
                        <c:v>4.7799999999999994</c:v>
                      </c:pt>
                      <c:pt idx="19">
                        <c:v>4.9899999999999993</c:v>
                      </c:pt>
                      <c:pt idx="20">
                        <c:v>5.1999999999999993</c:v>
                      </c:pt>
                      <c:pt idx="21">
                        <c:v>5.4099999999999993</c:v>
                      </c:pt>
                      <c:pt idx="22">
                        <c:v>5.6199999999999992</c:v>
                      </c:pt>
                      <c:pt idx="23">
                        <c:v>5.8299999999999992</c:v>
                      </c:pt>
                      <c:pt idx="24">
                        <c:v>6.0399999999999991</c:v>
                      </c:pt>
                      <c:pt idx="25">
                        <c:v>6.2499999999999991</c:v>
                      </c:pt>
                      <c:pt idx="26">
                        <c:v>6.4599999999999991</c:v>
                      </c:pt>
                      <c:pt idx="27">
                        <c:v>6.669999999999999</c:v>
                      </c:pt>
                      <c:pt idx="28">
                        <c:v>6.879999999999999</c:v>
                      </c:pt>
                      <c:pt idx="29">
                        <c:v>7.089999999999999</c:v>
                      </c:pt>
                      <c:pt idx="30">
                        <c:v>7.2999999999999989</c:v>
                      </c:pt>
                      <c:pt idx="31">
                        <c:v>7.5099999999999989</c:v>
                      </c:pt>
                      <c:pt idx="32">
                        <c:v>7.7199999999999989</c:v>
                      </c:pt>
                      <c:pt idx="33">
                        <c:v>7.9299999999999988</c:v>
                      </c:pt>
                      <c:pt idx="34">
                        <c:v>8.1399999999999988</c:v>
                      </c:pt>
                      <c:pt idx="35">
                        <c:v>8.35</c:v>
                      </c:pt>
                      <c:pt idx="36">
                        <c:v>8.56</c:v>
                      </c:pt>
                      <c:pt idx="37">
                        <c:v>8.7700000000000014</c:v>
                      </c:pt>
                      <c:pt idx="38">
                        <c:v>8.9800000000000022</c:v>
                      </c:pt>
                      <c:pt idx="39">
                        <c:v>9.1900000000000031</c:v>
                      </c:pt>
                      <c:pt idx="40">
                        <c:v>9.4000000000000039</c:v>
                      </c:pt>
                      <c:pt idx="41">
                        <c:v>9.6100000000000048</c:v>
                      </c:pt>
                      <c:pt idx="42">
                        <c:v>9.8200000000000056</c:v>
                      </c:pt>
                      <c:pt idx="43">
                        <c:v>10.030000000000006</c:v>
                      </c:pt>
                      <c:pt idx="44">
                        <c:v>10.240000000000007</c:v>
                      </c:pt>
                      <c:pt idx="45">
                        <c:v>10.450000000000008</c:v>
                      </c:pt>
                      <c:pt idx="46">
                        <c:v>10.660000000000009</c:v>
                      </c:pt>
                      <c:pt idx="47">
                        <c:v>10.87000000000001</c:v>
                      </c:pt>
                      <c:pt idx="48">
                        <c:v>11.080000000000011</c:v>
                      </c:pt>
                      <c:pt idx="49">
                        <c:v>11.290000000000012</c:v>
                      </c:pt>
                      <c:pt idx="50">
                        <c:v>11.500000000000012</c:v>
                      </c:pt>
                      <c:pt idx="51">
                        <c:v>11.710000000000013</c:v>
                      </c:pt>
                      <c:pt idx="52">
                        <c:v>11.920000000000014</c:v>
                      </c:pt>
                      <c:pt idx="53">
                        <c:v>12.130000000000015</c:v>
                      </c:pt>
                      <c:pt idx="54">
                        <c:v>12.340000000000016</c:v>
                      </c:pt>
                      <c:pt idx="55">
                        <c:v>12.550000000000017</c:v>
                      </c:pt>
                      <c:pt idx="56">
                        <c:v>12.760000000000018</c:v>
                      </c:pt>
                      <c:pt idx="57">
                        <c:v>12.970000000000018</c:v>
                      </c:pt>
                      <c:pt idx="58">
                        <c:v>13.180000000000019</c:v>
                      </c:pt>
                      <c:pt idx="59">
                        <c:v>13.39000000000002</c:v>
                      </c:pt>
                      <c:pt idx="60">
                        <c:v>13.600000000000021</c:v>
                      </c:pt>
                      <c:pt idx="61">
                        <c:v>13.810000000000022</c:v>
                      </c:pt>
                      <c:pt idx="62">
                        <c:v>14.020000000000023</c:v>
                      </c:pt>
                      <c:pt idx="63">
                        <c:v>14.230000000000024</c:v>
                      </c:pt>
                      <c:pt idx="64">
                        <c:v>14.440000000000024</c:v>
                      </c:pt>
                      <c:pt idx="65">
                        <c:v>14.650000000000025</c:v>
                      </c:pt>
                      <c:pt idx="66">
                        <c:v>14.860000000000026</c:v>
                      </c:pt>
                      <c:pt idx="67">
                        <c:v>15.070000000000027</c:v>
                      </c:pt>
                      <c:pt idx="68">
                        <c:v>15.280000000000028</c:v>
                      </c:pt>
                      <c:pt idx="69">
                        <c:v>15.490000000000029</c:v>
                      </c:pt>
                      <c:pt idx="70">
                        <c:v>15.700000000000029</c:v>
                      </c:pt>
                      <c:pt idx="71">
                        <c:v>15.91000000000003</c:v>
                      </c:pt>
                      <c:pt idx="72">
                        <c:v>16.120000000000029</c:v>
                      </c:pt>
                      <c:pt idx="73">
                        <c:v>16.33000000000003</c:v>
                      </c:pt>
                      <c:pt idx="74">
                        <c:v>16.540000000000031</c:v>
                      </c:pt>
                      <c:pt idx="75">
                        <c:v>16.750000000000032</c:v>
                      </c:pt>
                      <c:pt idx="76">
                        <c:v>16.960000000000033</c:v>
                      </c:pt>
                      <c:pt idx="77">
                        <c:v>17.170000000000034</c:v>
                      </c:pt>
                      <c:pt idx="78">
                        <c:v>17.380000000000035</c:v>
                      </c:pt>
                      <c:pt idx="79">
                        <c:v>17.590000000000035</c:v>
                      </c:pt>
                      <c:pt idx="80">
                        <c:v>17.800000000000036</c:v>
                      </c:pt>
                      <c:pt idx="81">
                        <c:v>18.010000000000037</c:v>
                      </c:pt>
                      <c:pt idx="82">
                        <c:v>18.220000000000038</c:v>
                      </c:pt>
                      <c:pt idx="83">
                        <c:v>18.430000000000039</c:v>
                      </c:pt>
                      <c:pt idx="84">
                        <c:v>18.64000000000004</c:v>
                      </c:pt>
                      <c:pt idx="85">
                        <c:v>18.850000000000041</c:v>
                      </c:pt>
                      <c:pt idx="86">
                        <c:v>19.060000000000041</c:v>
                      </c:pt>
                      <c:pt idx="87">
                        <c:v>19.270000000000042</c:v>
                      </c:pt>
                      <c:pt idx="88">
                        <c:v>19.480000000000043</c:v>
                      </c:pt>
                      <c:pt idx="89">
                        <c:v>19.690000000000044</c:v>
                      </c:pt>
                      <c:pt idx="90">
                        <c:v>19.900000000000045</c:v>
                      </c:pt>
                      <c:pt idx="91">
                        <c:v>20.110000000000046</c:v>
                      </c:pt>
                      <c:pt idx="92">
                        <c:v>20.320000000000046</c:v>
                      </c:pt>
                      <c:pt idx="93">
                        <c:v>20.530000000000047</c:v>
                      </c:pt>
                      <c:pt idx="94">
                        <c:v>20.740000000000048</c:v>
                      </c:pt>
                      <c:pt idx="95">
                        <c:v>20.950000000000049</c:v>
                      </c:pt>
                      <c:pt idx="96">
                        <c:v>21.16000000000005</c:v>
                      </c:pt>
                      <c:pt idx="97">
                        <c:v>21.370000000000051</c:v>
                      </c:pt>
                      <c:pt idx="98">
                        <c:v>21.580000000000052</c:v>
                      </c:pt>
                      <c:pt idx="99">
                        <c:v>21.790000000000052</c:v>
                      </c:pt>
                      <c:pt idx="100">
                        <c:v>22.000000000000053</c:v>
                      </c:pt>
                      <c:pt idx="101">
                        <c:v>22.210000000000054</c:v>
                      </c:pt>
                      <c:pt idx="102">
                        <c:v>22.420000000000055</c:v>
                      </c:pt>
                      <c:pt idx="103">
                        <c:v>22.630000000000056</c:v>
                      </c:pt>
                      <c:pt idx="104">
                        <c:v>22.840000000000057</c:v>
                      </c:pt>
                      <c:pt idx="105">
                        <c:v>23.050000000000058</c:v>
                      </c:pt>
                      <c:pt idx="106">
                        <c:v>23.260000000000058</c:v>
                      </c:pt>
                      <c:pt idx="107">
                        <c:v>23.470000000000059</c:v>
                      </c:pt>
                      <c:pt idx="108">
                        <c:v>23.68000000000006</c:v>
                      </c:pt>
                      <c:pt idx="109">
                        <c:v>23.890000000000061</c:v>
                      </c:pt>
                      <c:pt idx="110">
                        <c:v>24.100000000000062</c:v>
                      </c:pt>
                      <c:pt idx="111">
                        <c:v>24.310000000000063</c:v>
                      </c:pt>
                      <c:pt idx="112">
                        <c:v>24.520000000000064</c:v>
                      </c:pt>
                      <c:pt idx="113">
                        <c:v>24.730000000000064</c:v>
                      </c:pt>
                      <c:pt idx="114">
                        <c:v>24.940000000000065</c:v>
                      </c:pt>
                      <c:pt idx="115">
                        <c:v>25.150000000000066</c:v>
                      </c:pt>
                      <c:pt idx="116">
                        <c:v>25.360000000000067</c:v>
                      </c:pt>
                      <c:pt idx="117">
                        <c:v>25.570000000000068</c:v>
                      </c:pt>
                      <c:pt idx="118">
                        <c:v>25.780000000000069</c:v>
                      </c:pt>
                      <c:pt idx="119">
                        <c:v>25.990000000000069</c:v>
                      </c:pt>
                      <c:pt idx="120">
                        <c:v>26.20000000000007</c:v>
                      </c:pt>
                      <c:pt idx="121">
                        <c:v>26.410000000000071</c:v>
                      </c:pt>
                      <c:pt idx="122">
                        <c:v>26.620000000000072</c:v>
                      </c:pt>
                      <c:pt idx="123">
                        <c:v>26.830000000000073</c:v>
                      </c:pt>
                      <c:pt idx="124">
                        <c:v>27.040000000000074</c:v>
                      </c:pt>
                      <c:pt idx="125">
                        <c:v>27.250000000000075</c:v>
                      </c:pt>
                      <c:pt idx="126">
                        <c:v>27.460000000000075</c:v>
                      </c:pt>
                      <c:pt idx="127">
                        <c:v>27.670000000000076</c:v>
                      </c:pt>
                      <c:pt idx="128">
                        <c:v>27.880000000000077</c:v>
                      </c:pt>
                      <c:pt idx="129">
                        <c:v>28.090000000000078</c:v>
                      </c:pt>
                      <c:pt idx="130">
                        <c:v>28.300000000000079</c:v>
                      </c:pt>
                      <c:pt idx="131">
                        <c:v>28.51000000000008</c:v>
                      </c:pt>
                      <c:pt idx="132">
                        <c:v>28.720000000000081</c:v>
                      </c:pt>
                      <c:pt idx="133">
                        <c:v>28.930000000000081</c:v>
                      </c:pt>
                      <c:pt idx="134">
                        <c:v>29.140000000000082</c:v>
                      </c:pt>
                      <c:pt idx="135">
                        <c:v>29.350000000000083</c:v>
                      </c:pt>
                      <c:pt idx="136">
                        <c:v>29.560000000000084</c:v>
                      </c:pt>
                      <c:pt idx="137">
                        <c:v>29.770000000000085</c:v>
                      </c:pt>
                      <c:pt idx="138">
                        <c:v>29.980000000000086</c:v>
                      </c:pt>
                      <c:pt idx="139">
                        <c:v>30.190000000000087</c:v>
                      </c:pt>
                      <c:pt idx="140">
                        <c:v>30.400000000000087</c:v>
                      </c:pt>
                      <c:pt idx="141">
                        <c:v>30.610000000000088</c:v>
                      </c:pt>
                      <c:pt idx="142">
                        <c:v>30.820000000000089</c:v>
                      </c:pt>
                      <c:pt idx="143">
                        <c:v>31.03000000000009</c:v>
                      </c:pt>
                      <c:pt idx="144">
                        <c:v>31.240000000000091</c:v>
                      </c:pt>
                      <c:pt idx="145">
                        <c:v>31.450000000000092</c:v>
                      </c:pt>
                      <c:pt idx="146">
                        <c:v>31.660000000000093</c:v>
                      </c:pt>
                      <c:pt idx="147">
                        <c:v>31.870000000000093</c:v>
                      </c:pt>
                      <c:pt idx="148">
                        <c:v>32.080000000000091</c:v>
                      </c:pt>
                      <c:pt idx="149">
                        <c:v>32.290000000000092</c:v>
                      </c:pt>
                      <c:pt idx="150">
                        <c:v>32.500000000000092</c:v>
                      </c:pt>
                      <c:pt idx="151">
                        <c:v>32.710000000000093</c:v>
                      </c:pt>
                      <c:pt idx="152">
                        <c:v>32.920000000000094</c:v>
                      </c:pt>
                      <c:pt idx="153">
                        <c:v>33.130000000000095</c:v>
                      </c:pt>
                      <c:pt idx="154">
                        <c:v>33.340000000000096</c:v>
                      </c:pt>
                      <c:pt idx="155">
                        <c:v>33.550000000000097</c:v>
                      </c:pt>
                      <c:pt idx="156">
                        <c:v>33.760000000000097</c:v>
                      </c:pt>
                      <c:pt idx="157">
                        <c:v>33.970000000000098</c:v>
                      </c:pt>
                      <c:pt idx="158">
                        <c:v>34.180000000000099</c:v>
                      </c:pt>
                      <c:pt idx="159">
                        <c:v>34.3900000000001</c:v>
                      </c:pt>
                      <c:pt idx="160">
                        <c:v>34.600000000000101</c:v>
                      </c:pt>
                      <c:pt idx="161">
                        <c:v>34.810000000000102</c:v>
                      </c:pt>
                      <c:pt idx="162">
                        <c:v>35.020000000000103</c:v>
                      </c:pt>
                      <c:pt idx="163">
                        <c:v>35.230000000000103</c:v>
                      </c:pt>
                      <c:pt idx="164">
                        <c:v>35.440000000000104</c:v>
                      </c:pt>
                      <c:pt idx="165">
                        <c:v>35.650000000000105</c:v>
                      </c:pt>
                      <c:pt idx="166">
                        <c:v>35.860000000000106</c:v>
                      </c:pt>
                      <c:pt idx="167">
                        <c:v>36.070000000000107</c:v>
                      </c:pt>
                      <c:pt idx="168">
                        <c:v>36.280000000000108</c:v>
                      </c:pt>
                      <c:pt idx="169">
                        <c:v>36.490000000000109</c:v>
                      </c:pt>
                      <c:pt idx="170">
                        <c:v>36.700000000000109</c:v>
                      </c:pt>
                      <c:pt idx="171">
                        <c:v>36.91000000000011</c:v>
                      </c:pt>
                      <c:pt idx="172">
                        <c:v>37.120000000000111</c:v>
                      </c:pt>
                      <c:pt idx="173">
                        <c:v>37.330000000000112</c:v>
                      </c:pt>
                      <c:pt idx="174">
                        <c:v>37.540000000000113</c:v>
                      </c:pt>
                      <c:pt idx="175">
                        <c:v>37.750000000000114</c:v>
                      </c:pt>
                      <c:pt idx="176">
                        <c:v>37.960000000000115</c:v>
                      </c:pt>
                      <c:pt idx="177">
                        <c:v>38.170000000000115</c:v>
                      </c:pt>
                      <c:pt idx="178">
                        <c:v>38.380000000000116</c:v>
                      </c:pt>
                      <c:pt idx="179">
                        <c:v>38.590000000000117</c:v>
                      </c:pt>
                      <c:pt idx="180">
                        <c:v>38.800000000000118</c:v>
                      </c:pt>
                      <c:pt idx="181">
                        <c:v>39.010000000000119</c:v>
                      </c:pt>
                      <c:pt idx="182">
                        <c:v>39.22000000000012</c:v>
                      </c:pt>
                      <c:pt idx="183">
                        <c:v>39.430000000000121</c:v>
                      </c:pt>
                      <c:pt idx="184">
                        <c:v>39.640000000000121</c:v>
                      </c:pt>
                      <c:pt idx="185">
                        <c:v>39.850000000000122</c:v>
                      </c:pt>
                      <c:pt idx="186">
                        <c:v>40.060000000000123</c:v>
                      </c:pt>
                      <c:pt idx="187">
                        <c:v>40.270000000000124</c:v>
                      </c:pt>
                      <c:pt idx="188">
                        <c:v>40.480000000000125</c:v>
                      </c:pt>
                      <c:pt idx="189">
                        <c:v>40.690000000000126</c:v>
                      </c:pt>
                      <c:pt idx="190">
                        <c:v>40.900000000000126</c:v>
                      </c:pt>
                      <c:pt idx="191">
                        <c:v>41.110000000000127</c:v>
                      </c:pt>
                      <c:pt idx="192">
                        <c:v>41.320000000000128</c:v>
                      </c:pt>
                      <c:pt idx="193">
                        <c:v>41.530000000000129</c:v>
                      </c:pt>
                      <c:pt idx="194">
                        <c:v>41.74000000000013</c:v>
                      </c:pt>
                      <c:pt idx="195">
                        <c:v>41.950000000000131</c:v>
                      </c:pt>
                      <c:pt idx="196">
                        <c:v>42.160000000000132</c:v>
                      </c:pt>
                      <c:pt idx="197">
                        <c:v>42.370000000000132</c:v>
                      </c:pt>
                      <c:pt idx="198">
                        <c:v>42.580000000000133</c:v>
                      </c:pt>
                      <c:pt idx="199">
                        <c:v>42.790000000000134</c:v>
                      </c:pt>
                      <c:pt idx="200">
                        <c:v>43.000000000000135</c:v>
                      </c:pt>
                      <c:pt idx="201">
                        <c:v>43.210000000000136</c:v>
                      </c:pt>
                      <c:pt idx="202">
                        <c:v>43.420000000000137</c:v>
                      </c:pt>
                      <c:pt idx="203">
                        <c:v>43.630000000000138</c:v>
                      </c:pt>
                      <c:pt idx="204">
                        <c:v>43.840000000000138</c:v>
                      </c:pt>
                      <c:pt idx="205">
                        <c:v>44.050000000000139</c:v>
                      </c:pt>
                      <c:pt idx="206">
                        <c:v>44.26000000000014</c:v>
                      </c:pt>
                      <c:pt idx="207">
                        <c:v>44.470000000000141</c:v>
                      </c:pt>
                      <c:pt idx="208">
                        <c:v>44.680000000000142</c:v>
                      </c:pt>
                      <c:pt idx="209">
                        <c:v>44.890000000000143</c:v>
                      </c:pt>
                      <c:pt idx="210">
                        <c:v>45.100000000000144</c:v>
                      </c:pt>
                      <c:pt idx="211">
                        <c:v>45.310000000000144</c:v>
                      </c:pt>
                      <c:pt idx="212">
                        <c:v>45.520000000000145</c:v>
                      </c:pt>
                      <c:pt idx="213">
                        <c:v>45.730000000000146</c:v>
                      </c:pt>
                      <c:pt idx="214">
                        <c:v>45.940000000000147</c:v>
                      </c:pt>
                      <c:pt idx="215">
                        <c:v>46.150000000000148</c:v>
                      </c:pt>
                      <c:pt idx="216">
                        <c:v>46.360000000000149</c:v>
                      </c:pt>
                      <c:pt idx="217">
                        <c:v>46.570000000000149</c:v>
                      </c:pt>
                      <c:pt idx="218">
                        <c:v>46.78000000000015</c:v>
                      </c:pt>
                      <c:pt idx="219">
                        <c:v>46.990000000000151</c:v>
                      </c:pt>
                      <c:pt idx="220">
                        <c:v>47.200000000000152</c:v>
                      </c:pt>
                      <c:pt idx="221">
                        <c:v>47.410000000000153</c:v>
                      </c:pt>
                      <c:pt idx="222">
                        <c:v>47.620000000000154</c:v>
                      </c:pt>
                      <c:pt idx="223">
                        <c:v>47.830000000000155</c:v>
                      </c:pt>
                      <c:pt idx="224">
                        <c:v>48.040000000000155</c:v>
                      </c:pt>
                      <c:pt idx="225">
                        <c:v>48.250000000000156</c:v>
                      </c:pt>
                      <c:pt idx="226">
                        <c:v>48.460000000000157</c:v>
                      </c:pt>
                      <c:pt idx="227">
                        <c:v>48.670000000000158</c:v>
                      </c:pt>
                      <c:pt idx="228">
                        <c:v>48.880000000000159</c:v>
                      </c:pt>
                      <c:pt idx="229">
                        <c:v>49.09000000000016</c:v>
                      </c:pt>
                      <c:pt idx="230">
                        <c:v>49.300000000000161</c:v>
                      </c:pt>
                      <c:pt idx="231">
                        <c:v>49.510000000000161</c:v>
                      </c:pt>
                      <c:pt idx="232">
                        <c:v>49.720000000000162</c:v>
                      </c:pt>
                      <c:pt idx="233">
                        <c:v>49.930000000000163</c:v>
                      </c:pt>
                      <c:pt idx="234">
                        <c:v>50.140000000000164</c:v>
                      </c:pt>
                      <c:pt idx="235">
                        <c:v>50.350000000000165</c:v>
                      </c:pt>
                      <c:pt idx="236">
                        <c:v>50.560000000000166</c:v>
                      </c:pt>
                      <c:pt idx="237">
                        <c:v>50.770000000000167</c:v>
                      </c:pt>
                      <c:pt idx="238">
                        <c:v>50.980000000000167</c:v>
                      </c:pt>
                      <c:pt idx="239">
                        <c:v>51.190000000000168</c:v>
                      </c:pt>
                      <c:pt idx="240">
                        <c:v>51.400000000000169</c:v>
                      </c:pt>
                      <c:pt idx="241">
                        <c:v>51.61000000000017</c:v>
                      </c:pt>
                      <c:pt idx="242">
                        <c:v>51.820000000000171</c:v>
                      </c:pt>
                      <c:pt idx="243">
                        <c:v>52.030000000000172</c:v>
                      </c:pt>
                      <c:pt idx="244">
                        <c:v>52.240000000000173</c:v>
                      </c:pt>
                      <c:pt idx="245">
                        <c:v>52.450000000000173</c:v>
                      </c:pt>
                      <c:pt idx="246">
                        <c:v>52.660000000000174</c:v>
                      </c:pt>
                      <c:pt idx="247">
                        <c:v>52.870000000000175</c:v>
                      </c:pt>
                      <c:pt idx="248">
                        <c:v>53.080000000000176</c:v>
                      </c:pt>
                      <c:pt idx="249">
                        <c:v>53.290000000000177</c:v>
                      </c:pt>
                      <c:pt idx="250">
                        <c:v>53.500000000000178</c:v>
                      </c:pt>
                      <c:pt idx="251">
                        <c:v>53.710000000000178</c:v>
                      </c:pt>
                      <c:pt idx="252">
                        <c:v>53.920000000000179</c:v>
                      </c:pt>
                      <c:pt idx="253">
                        <c:v>54.13000000000018</c:v>
                      </c:pt>
                      <c:pt idx="254">
                        <c:v>54.340000000000181</c:v>
                      </c:pt>
                      <c:pt idx="255">
                        <c:v>54.550000000000182</c:v>
                      </c:pt>
                      <c:pt idx="256">
                        <c:v>54.760000000000183</c:v>
                      </c:pt>
                      <c:pt idx="257">
                        <c:v>54.970000000000184</c:v>
                      </c:pt>
                      <c:pt idx="258">
                        <c:v>55.180000000000184</c:v>
                      </c:pt>
                      <c:pt idx="259">
                        <c:v>55.390000000000185</c:v>
                      </c:pt>
                      <c:pt idx="260">
                        <c:v>55.600000000000186</c:v>
                      </c:pt>
                      <c:pt idx="261">
                        <c:v>55.810000000000187</c:v>
                      </c:pt>
                      <c:pt idx="262">
                        <c:v>56.020000000000188</c:v>
                      </c:pt>
                      <c:pt idx="263">
                        <c:v>56.230000000000189</c:v>
                      </c:pt>
                      <c:pt idx="264">
                        <c:v>56.44000000000019</c:v>
                      </c:pt>
                      <c:pt idx="265">
                        <c:v>56.65000000000019</c:v>
                      </c:pt>
                      <c:pt idx="266">
                        <c:v>56.860000000000191</c:v>
                      </c:pt>
                      <c:pt idx="267">
                        <c:v>57.070000000000192</c:v>
                      </c:pt>
                      <c:pt idx="268">
                        <c:v>57.280000000000193</c:v>
                      </c:pt>
                      <c:pt idx="269">
                        <c:v>57.490000000000194</c:v>
                      </c:pt>
                      <c:pt idx="270">
                        <c:v>57.700000000000195</c:v>
                      </c:pt>
                      <c:pt idx="271">
                        <c:v>57.910000000000196</c:v>
                      </c:pt>
                      <c:pt idx="272">
                        <c:v>58.120000000000196</c:v>
                      </c:pt>
                      <c:pt idx="273">
                        <c:v>58.330000000000197</c:v>
                      </c:pt>
                      <c:pt idx="274">
                        <c:v>58.540000000000198</c:v>
                      </c:pt>
                      <c:pt idx="275">
                        <c:v>58.750000000000199</c:v>
                      </c:pt>
                      <c:pt idx="276">
                        <c:v>58.9600000000002</c:v>
                      </c:pt>
                      <c:pt idx="277">
                        <c:v>59.170000000000201</c:v>
                      </c:pt>
                      <c:pt idx="278">
                        <c:v>59.380000000000202</c:v>
                      </c:pt>
                      <c:pt idx="279">
                        <c:v>59.590000000000202</c:v>
                      </c:pt>
                      <c:pt idx="280">
                        <c:v>59.800000000000203</c:v>
                      </c:pt>
                      <c:pt idx="281">
                        <c:v>60.010000000000204</c:v>
                      </c:pt>
                      <c:pt idx="282">
                        <c:v>60.220000000000205</c:v>
                      </c:pt>
                      <c:pt idx="283">
                        <c:v>60.430000000000206</c:v>
                      </c:pt>
                      <c:pt idx="284">
                        <c:v>60.640000000000207</c:v>
                      </c:pt>
                      <c:pt idx="285">
                        <c:v>60.850000000000207</c:v>
                      </c:pt>
                      <c:pt idx="286">
                        <c:v>61.060000000000208</c:v>
                      </c:pt>
                      <c:pt idx="287">
                        <c:v>61.270000000000209</c:v>
                      </c:pt>
                      <c:pt idx="288">
                        <c:v>61.48000000000021</c:v>
                      </c:pt>
                      <c:pt idx="289">
                        <c:v>61.690000000000211</c:v>
                      </c:pt>
                      <c:pt idx="290">
                        <c:v>61.900000000000212</c:v>
                      </c:pt>
                      <c:pt idx="291">
                        <c:v>62.110000000000213</c:v>
                      </c:pt>
                      <c:pt idx="292">
                        <c:v>62.320000000000213</c:v>
                      </c:pt>
                      <c:pt idx="293">
                        <c:v>62.530000000000214</c:v>
                      </c:pt>
                      <c:pt idx="294">
                        <c:v>62.740000000000215</c:v>
                      </c:pt>
                      <c:pt idx="295">
                        <c:v>62.950000000000216</c:v>
                      </c:pt>
                      <c:pt idx="296">
                        <c:v>63.160000000000217</c:v>
                      </c:pt>
                      <c:pt idx="297">
                        <c:v>63.370000000000218</c:v>
                      </c:pt>
                      <c:pt idx="298">
                        <c:v>63.580000000000219</c:v>
                      </c:pt>
                      <c:pt idx="299">
                        <c:v>63.790000000000219</c:v>
                      </c:pt>
                      <c:pt idx="300">
                        <c:v>64.000000000000213</c:v>
                      </c:pt>
                      <c:pt idx="301">
                        <c:v>64.210000000000207</c:v>
                      </c:pt>
                      <c:pt idx="302">
                        <c:v>64.420000000000201</c:v>
                      </c:pt>
                      <c:pt idx="303">
                        <c:v>64.630000000000194</c:v>
                      </c:pt>
                      <c:pt idx="304">
                        <c:v>64.840000000000188</c:v>
                      </c:pt>
                      <c:pt idx="305">
                        <c:v>65.050000000000182</c:v>
                      </c:pt>
                      <c:pt idx="306">
                        <c:v>65.260000000000176</c:v>
                      </c:pt>
                      <c:pt idx="307">
                        <c:v>65.470000000000169</c:v>
                      </c:pt>
                      <c:pt idx="308">
                        <c:v>65.680000000000163</c:v>
                      </c:pt>
                      <c:pt idx="309">
                        <c:v>65.890000000000157</c:v>
                      </c:pt>
                      <c:pt idx="310">
                        <c:v>66.100000000000151</c:v>
                      </c:pt>
                      <c:pt idx="311">
                        <c:v>66.310000000000144</c:v>
                      </c:pt>
                      <c:pt idx="312">
                        <c:v>66.520000000000138</c:v>
                      </c:pt>
                      <c:pt idx="313">
                        <c:v>66.730000000000132</c:v>
                      </c:pt>
                      <c:pt idx="314">
                        <c:v>66.940000000000126</c:v>
                      </c:pt>
                      <c:pt idx="315">
                        <c:v>67.150000000000119</c:v>
                      </c:pt>
                      <c:pt idx="316">
                        <c:v>67.360000000000113</c:v>
                      </c:pt>
                      <c:pt idx="317">
                        <c:v>67.570000000000107</c:v>
                      </c:pt>
                      <c:pt idx="318">
                        <c:v>67.780000000000101</c:v>
                      </c:pt>
                      <c:pt idx="319">
                        <c:v>67.990000000000094</c:v>
                      </c:pt>
                      <c:pt idx="320">
                        <c:v>68.200000000000088</c:v>
                      </c:pt>
                      <c:pt idx="321">
                        <c:v>68.410000000000082</c:v>
                      </c:pt>
                      <c:pt idx="322">
                        <c:v>68.620000000000076</c:v>
                      </c:pt>
                      <c:pt idx="323">
                        <c:v>68.830000000000069</c:v>
                      </c:pt>
                      <c:pt idx="324">
                        <c:v>69.040000000000063</c:v>
                      </c:pt>
                      <c:pt idx="325">
                        <c:v>69.250000000000057</c:v>
                      </c:pt>
                      <c:pt idx="326">
                        <c:v>69.460000000000051</c:v>
                      </c:pt>
                      <c:pt idx="327">
                        <c:v>69.670000000000044</c:v>
                      </c:pt>
                      <c:pt idx="328">
                        <c:v>69.880000000000038</c:v>
                      </c:pt>
                      <c:pt idx="329">
                        <c:v>70.090000000000032</c:v>
                      </c:pt>
                      <c:pt idx="330">
                        <c:v>70.300000000000026</c:v>
                      </c:pt>
                      <c:pt idx="331">
                        <c:v>70.510000000000019</c:v>
                      </c:pt>
                      <c:pt idx="332">
                        <c:v>70.720000000000013</c:v>
                      </c:pt>
                      <c:pt idx="333">
                        <c:v>70.930000000000007</c:v>
                      </c:pt>
                      <c:pt idx="334">
                        <c:v>71.14</c:v>
                      </c:pt>
                      <c:pt idx="335">
                        <c:v>71.349999999999994</c:v>
                      </c:pt>
                      <c:pt idx="336">
                        <c:v>71.559999999999988</c:v>
                      </c:pt>
                      <c:pt idx="337">
                        <c:v>71.769999999999982</c:v>
                      </c:pt>
                      <c:pt idx="338">
                        <c:v>71.979999999999976</c:v>
                      </c:pt>
                      <c:pt idx="339">
                        <c:v>72.189999999999969</c:v>
                      </c:pt>
                      <c:pt idx="340">
                        <c:v>72.399999999999963</c:v>
                      </c:pt>
                      <c:pt idx="341">
                        <c:v>72.609999999999957</c:v>
                      </c:pt>
                      <c:pt idx="342">
                        <c:v>72.819999999999951</c:v>
                      </c:pt>
                      <c:pt idx="343">
                        <c:v>73.029999999999944</c:v>
                      </c:pt>
                      <c:pt idx="344">
                        <c:v>73.239999999999938</c:v>
                      </c:pt>
                      <c:pt idx="345">
                        <c:v>73.449999999999932</c:v>
                      </c:pt>
                      <c:pt idx="346">
                        <c:v>73.659999999999926</c:v>
                      </c:pt>
                      <c:pt idx="347">
                        <c:v>73.869999999999919</c:v>
                      </c:pt>
                      <c:pt idx="348">
                        <c:v>74.079999999999913</c:v>
                      </c:pt>
                      <c:pt idx="349">
                        <c:v>74.289999999999907</c:v>
                      </c:pt>
                      <c:pt idx="350">
                        <c:v>74.499999999999901</c:v>
                      </c:pt>
                      <c:pt idx="351">
                        <c:v>74.709999999999894</c:v>
                      </c:pt>
                      <c:pt idx="352">
                        <c:v>74.919999999999888</c:v>
                      </c:pt>
                      <c:pt idx="353">
                        <c:v>75.129999999999882</c:v>
                      </c:pt>
                      <c:pt idx="354">
                        <c:v>75.339999999999876</c:v>
                      </c:pt>
                      <c:pt idx="355">
                        <c:v>75.549999999999869</c:v>
                      </c:pt>
                      <c:pt idx="356">
                        <c:v>75.759999999999863</c:v>
                      </c:pt>
                      <c:pt idx="357">
                        <c:v>75.969999999999857</c:v>
                      </c:pt>
                      <c:pt idx="358">
                        <c:v>76.179999999999851</c:v>
                      </c:pt>
                      <c:pt idx="359">
                        <c:v>76.389999999999844</c:v>
                      </c:pt>
                      <c:pt idx="360">
                        <c:v>76.599999999999838</c:v>
                      </c:pt>
                      <c:pt idx="361">
                        <c:v>76.809999999999832</c:v>
                      </c:pt>
                      <c:pt idx="362">
                        <c:v>77.019999999999825</c:v>
                      </c:pt>
                      <c:pt idx="363">
                        <c:v>77.229999999999819</c:v>
                      </c:pt>
                      <c:pt idx="364">
                        <c:v>77.439999999999813</c:v>
                      </c:pt>
                      <c:pt idx="365">
                        <c:v>77.649999999999807</c:v>
                      </c:pt>
                      <c:pt idx="366">
                        <c:v>77.8599999999998</c:v>
                      </c:pt>
                      <c:pt idx="367">
                        <c:v>78.069999999999794</c:v>
                      </c:pt>
                      <c:pt idx="368">
                        <c:v>78.279999999999788</c:v>
                      </c:pt>
                      <c:pt idx="369">
                        <c:v>78.489999999999782</c:v>
                      </c:pt>
                      <c:pt idx="370">
                        <c:v>78.699999999999775</c:v>
                      </c:pt>
                      <c:pt idx="371">
                        <c:v>78.909999999999769</c:v>
                      </c:pt>
                      <c:pt idx="372">
                        <c:v>79.119999999999763</c:v>
                      </c:pt>
                      <c:pt idx="373">
                        <c:v>79.329999999999757</c:v>
                      </c:pt>
                      <c:pt idx="374">
                        <c:v>79.53999999999975</c:v>
                      </c:pt>
                      <c:pt idx="375">
                        <c:v>79.749999999999744</c:v>
                      </c:pt>
                      <c:pt idx="376">
                        <c:v>79.959999999999738</c:v>
                      </c:pt>
                      <c:pt idx="377">
                        <c:v>80.169999999999732</c:v>
                      </c:pt>
                      <c:pt idx="378">
                        <c:v>80.379999999999725</c:v>
                      </c:pt>
                      <c:pt idx="379">
                        <c:v>80.589999999999719</c:v>
                      </c:pt>
                      <c:pt idx="380">
                        <c:v>80.799999999999713</c:v>
                      </c:pt>
                      <c:pt idx="381">
                        <c:v>81.009999999999707</c:v>
                      </c:pt>
                      <c:pt idx="382">
                        <c:v>81.2199999999997</c:v>
                      </c:pt>
                      <c:pt idx="383">
                        <c:v>81.429999999999694</c:v>
                      </c:pt>
                      <c:pt idx="384">
                        <c:v>81.639999999999688</c:v>
                      </c:pt>
                      <c:pt idx="385">
                        <c:v>81.849999999999682</c:v>
                      </c:pt>
                      <c:pt idx="386">
                        <c:v>82.059999999999675</c:v>
                      </c:pt>
                      <c:pt idx="387">
                        <c:v>82.269999999999669</c:v>
                      </c:pt>
                      <c:pt idx="388">
                        <c:v>82.479999999999663</c:v>
                      </c:pt>
                      <c:pt idx="389">
                        <c:v>82.689999999999657</c:v>
                      </c:pt>
                      <c:pt idx="390">
                        <c:v>82.89999999999965</c:v>
                      </c:pt>
                      <c:pt idx="391">
                        <c:v>83.109999999999644</c:v>
                      </c:pt>
                      <c:pt idx="392">
                        <c:v>83.319999999999638</c:v>
                      </c:pt>
                      <c:pt idx="393">
                        <c:v>83.529999999999632</c:v>
                      </c:pt>
                      <c:pt idx="394">
                        <c:v>83.739999999999625</c:v>
                      </c:pt>
                      <c:pt idx="395">
                        <c:v>83.949999999999619</c:v>
                      </c:pt>
                      <c:pt idx="396">
                        <c:v>84.159999999999613</c:v>
                      </c:pt>
                      <c:pt idx="397">
                        <c:v>84.369999999999607</c:v>
                      </c:pt>
                      <c:pt idx="398">
                        <c:v>84.5799999999996</c:v>
                      </c:pt>
                      <c:pt idx="399">
                        <c:v>84.789999999999594</c:v>
                      </c:pt>
                      <c:pt idx="400">
                        <c:v>84.999999999999588</c:v>
                      </c:pt>
                      <c:pt idx="401">
                        <c:v>85.209999999999582</c:v>
                      </c:pt>
                      <c:pt idx="402">
                        <c:v>85.419999999999575</c:v>
                      </c:pt>
                      <c:pt idx="403">
                        <c:v>85.629999999999569</c:v>
                      </c:pt>
                      <c:pt idx="404">
                        <c:v>85.839999999999563</c:v>
                      </c:pt>
                      <c:pt idx="405">
                        <c:v>86.049999999999557</c:v>
                      </c:pt>
                      <c:pt idx="406">
                        <c:v>86.25999999999955</c:v>
                      </c:pt>
                      <c:pt idx="407">
                        <c:v>86.469999999999544</c:v>
                      </c:pt>
                      <c:pt idx="408">
                        <c:v>86.679999999999538</c:v>
                      </c:pt>
                      <c:pt idx="409">
                        <c:v>86.889999999999532</c:v>
                      </c:pt>
                      <c:pt idx="410">
                        <c:v>87.099999999999525</c:v>
                      </c:pt>
                      <c:pt idx="411">
                        <c:v>87.309999999999519</c:v>
                      </c:pt>
                      <c:pt idx="412">
                        <c:v>87.519999999999513</c:v>
                      </c:pt>
                      <c:pt idx="413">
                        <c:v>87.729999999999507</c:v>
                      </c:pt>
                      <c:pt idx="414">
                        <c:v>87.9399999999995</c:v>
                      </c:pt>
                      <c:pt idx="415">
                        <c:v>88.149999999999494</c:v>
                      </c:pt>
                      <c:pt idx="416">
                        <c:v>88.359999999999488</c:v>
                      </c:pt>
                      <c:pt idx="417">
                        <c:v>88.569999999999482</c:v>
                      </c:pt>
                      <c:pt idx="418">
                        <c:v>88.779999999999475</c:v>
                      </c:pt>
                      <c:pt idx="419">
                        <c:v>88.989999999999469</c:v>
                      </c:pt>
                      <c:pt idx="420">
                        <c:v>89.199999999999463</c:v>
                      </c:pt>
                      <c:pt idx="421">
                        <c:v>89.409999999999457</c:v>
                      </c:pt>
                      <c:pt idx="422">
                        <c:v>89.61999999999945</c:v>
                      </c:pt>
                      <c:pt idx="423">
                        <c:v>89.829999999999444</c:v>
                      </c:pt>
                      <c:pt idx="424">
                        <c:v>90.039999999999438</c:v>
                      </c:pt>
                      <c:pt idx="425">
                        <c:v>90.249999999999432</c:v>
                      </c:pt>
                      <c:pt idx="426">
                        <c:v>90.459999999999425</c:v>
                      </c:pt>
                      <c:pt idx="427">
                        <c:v>90.669999999999419</c:v>
                      </c:pt>
                      <c:pt idx="428">
                        <c:v>90.879999999999413</c:v>
                      </c:pt>
                      <c:pt idx="429">
                        <c:v>91.089999999999407</c:v>
                      </c:pt>
                      <c:pt idx="430">
                        <c:v>91.2999999999994</c:v>
                      </c:pt>
                      <c:pt idx="431">
                        <c:v>91.509999999999394</c:v>
                      </c:pt>
                      <c:pt idx="432">
                        <c:v>91.719999999999388</c:v>
                      </c:pt>
                      <c:pt idx="433">
                        <c:v>91.929999999999382</c:v>
                      </c:pt>
                      <c:pt idx="434">
                        <c:v>92.139999999999375</c:v>
                      </c:pt>
                      <c:pt idx="435">
                        <c:v>92.349999999999369</c:v>
                      </c:pt>
                      <c:pt idx="436">
                        <c:v>92.559999999999363</c:v>
                      </c:pt>
                      <c:pt idx="437">
                        <c:v>92.769999999999357</c:v>
                      </c:pt>
                      <c:pt idx="438">
                        <c:v>92.97999999999935</c:v>
                      </c:pt>
                      <c:pt idx="439">
                        <c:v>93.189999999999344</c:v>
                      </c:pt>
                      <c:pt idx="440">
                        <c:v>93.399999999999338</c:v>
                      </c:pt>
                      <c:pt idx="441">
                        <c:v>93.609999999999332</c:v>
                      </c:pt>
                      <c:pt idx="442">
                        <c:v>93.819999999999325</c:v>
                      </c:pt>
                      <c:pt idx="443">
                        <c:v>94.029999999999319</c:v>
                      </c:pt>
                      <c:pt idx="444">
                        <c:v>94.239999999999313</c:v>
                      </c:pt>
                      <c:pt idx="445">
                        <c:v>94.449999999999307</c:v>
                      </c:pt>
                      <c:pt idx="446">
                        <c:v>94.6599999999993</c:v>
                      </c:pt>
                      <c:pt idx="447">
                        <c:v>94.869999999999294</c:v>
                      </c:pt>
                      <c:pt idx="448">
                        <c:v>95.079999999999288</c:v>
                      </c:pt>
                      <c:pt idx="449">
                        <c:v>95.289999999999281</c:v>
                      </c:pt>
                      <c:pt idx="450">
                        <c:v>95.499999999999275</c:v>
                      </c:pt>
                      <c:pt idx="451">
                        <c:v>95.709999999999269</c:v>
                      </c:pt>
                      <c:pt idx="452">
                        <c:v>95.919999999999263</c:v>
                      </c:pt>
                      <c:pt idx="453">
                        <c:v>96.129999999999256</c:v>
                      </c:pt>
                      <c:pt idx="454">
                        <c:v>96.33999999999925</c:v>
                      </c:pt>
                      <c:pt idx="455">
                        <c:v>96.549999999999244</c:v>
                      </c:pt>
                      <c:pt idx="456">
                        <c:v>96.759999999999238</c:v>
                      </c:pt>
                      <c:pt idx="457">
                        <c:v>96.969999999999231</c:v>
                      </c:pt>
                      <c:pt idx="458">
                        <c:v>97.179999999999225</c:v>
                      </c:pt>
                      <c:pt idx="459">
                        <c:v>97.389999999999219</c:v>
                      </c:pt>
                      <c:pt idx="460">
                        <c:v>97.599999999999213</c:v>
                      </c:pt>
                      <c:pt idx="461">
                        <c:v>97.809999999999206</c:v>
                      </c:pt>
                      <c:pt idx="462">
                        <c:v>98.0199999999992</c:v>
                      </c:pt>
                      <c:pt idx="463">
                        <c:v>98.229999999999194</c:v>
                      </c:pt>
                      <c:pt idx="464">
                        <c:v>98.439999999999188</c:v>
                      </c:pt>
                      <c:pt idx="465">
                        <c:v>98.649999999999181</c:v>
                      </c:pt>
                      <c:pt idx="466">
                        <c:v>98.859999999999175</c:v>
                      </c:pt>
                      <c:pt idx="467">
                        <c:v>99.069999999999169</c:v>
                      </c:pt>
                      <c:pt idx="468">
                        <c:v>99.279999999999163</c:v>
                      </c:pt>
                      <c:pt idx="469">
                        <c:v>99.489999999999156</c:v>
                      </c:pt>
                      <c:pt idx="470">
                        <c:v>99.69999999999915</c:v>
                      </c:pt>
                      <c:pt idx="471">
                        <c:v>99.909999999999144</c:v>
                      </c:pt>
                      <c:pt idx="472">
                        <c:v>100.11999999999914</c:v>
                      </c:pt>
                      <c:pt idx="473">
                        <c:v>100.32999999999913</c:v>
                      </c:pt>
                      <c:pt idx="474">
                        <c:v>100.53999999999913</c:v>
                      </c:pt>
                      <c:pt idx="475">
                        <c:v>100.74999999999912</c:v>
                      </c:pt>
                      <c:pt idx="476">
                        <c:v>100.95999999999911</c:v>
                      </c:pt>
                      <c:pt idx="477">
                        <c:v>101.16999999999911</c:v>
                      </c:pt>
                      <c:pt idx="478">
                        <c:v>101.3799999999991</c:v>
                      </c:pt>
                      <c:pt idx="479">
                        <c:v>101.58999999999909</c:v>
                      </c:pt>
                      <c:pt idx="480">
                        <c:v>101.79999999999909</c:v>
                      </c:pt>
                      <c:pt idx="481">
                        <c:v>102.00999999999908</c:v>
                      </c:pt>
                      <c:pt idx="482">
                        <c:v>102.21999999999908</c:v>
                      </c:pt>
                      <c:pt idx="483">
                        <c:v>102.42999999999907</c:v>
                      </c:pt>
                      <c:pt idx="484">
                        <c:v>102.63999999999906</c:v>
                      </c:pt>
                      <c:pt idx="485">
                        <c:v>102.84999999999906</c:v>
                      </c:pt>
                      <c:pt idx="486">
                        <c:v>103.05999999999905</c:v>
                      </c:pt>
                      <c:pt idx="487">
                        <c:v>103.26999999999904</c:v>
                      </c:pt>
                      <c:pt idx="488">
                        <c:v>103.47999999999904</c:v>
                      </c:pt>
                      <c:pt idx="489">
                        <c:v>103.68999999999903</c:v>
                      </c:pt>
                      <c:pt idx="490">
                        <c:v>103.89999999999903</c:v>
                      </c:pt>
                      <c:pt idx="491">
                        <c:v>104.10999999999902</c:v>
                      </c:pt>
                      <c:pt idx="492">
                        <c:v>104.31999999999901</c:v>
                      </c:pt>
                      <c:pt idx="493">
                        <c:v>104.52999999999901</c:v>
                      </c:pt>
                      <c:pt idx="494">
                        <c:v>104.739999999999</c:v>
                      </c:pt>
                      <c:pt idx="495">
                        <c:v>104.94999999999899</c:v>
                      </c:pt>
                      <c:pt idx="496">
                        <c:v>105.15999999999899</c:v>
                      </c:pt>
                      <c:pt idx="497">
                        <c:v>105.36999999999898</c:v>
                      </c:pt>
                      <c:pt idx="498">
                        <c:v>105.57999999999898</c:v>
                      </c:pt>
                      <c:pt idx="499">
                        <c:v>105.78999999999897</c:v>
                      </c:pt>
                      <c:pt idx="500">
                        <c:v>105.99999999999896</c:v>
                      </c:pt>
                      <c:pt idx="501">
                        <c:v>106.20999999999896</c:v>
                      </c:pt>
                      <c:pt idx="502">
                        <c:v>106.41999999999895</c:v>
                      </c:pt>
                      <c:pt idx="503">
                        <c:v>106.62999999999894</c:v>
                      </c:pt>
                      <c:pt idx="504">
                        <c:v>106.83999999999894</c:v>
                      </c:pt>
                      <c:pt idx="505">
                        <c:v>107.04999999999893</c:v>
                      </c:pt>
                      <c:pt idx="506">
                        <c:v>107.25999999999893</c:v>
                      </c:pt>
                      <c:pt idx="507">
                        <c:v>107.46999999999892</c:v>
                      </c:pt>
                      <c:pt idx="508">
                        <c:v>107.67999999999891</c:v>
                      </c:pt>
                      <c:pt idx="509">
                        <c:v>107.88999999999891</c:v>
                      </c:pt>
                      <c:pt idx="510">
                        <c:v>108.0999999999989</c:v>
                      </c:pt>
                      <c:pt idx="511">
                        <c:v>108.30999999999889</c:v>
                      </c:pt>
                      <c:pt idx="512">
                        <c:v>108.51999999999889</c:v>
                      </c:pt>
                      <c:pt idx="513">
                        <c:v>108.72999999999888</c:v>
                      </c:pt>
                      <c:pt idx="514">
                        <c:v>108.93999999999888</c:v>
                      </c:pt>
                      <c:pt idx="515">
                        <c:v>109.14999999999887</c:v>
                      </c:pt>
                      <c:pt idx="516">
                        <c:v>109.35999999999886</c:v>
                      </c:pt>
                      <c:pt idx="517">
                        <c:v>109.56999999999886</c:v>
                      </c:pt>
                      <c:pt idx="518">
                        <c:v>109.77999999999885</c:v>
                      </c:pt>
                      <c:pt idx="519">
                        <c:v>109.98999999999884</c:v>
                      </c:pt>
                      <c:pt idx="520">
                        <c:v>110.19999999999884</c:v>
                      </c:pt>
                      <c:pt idx="521">
                        <c:v>110.40999999999883</c:v>
                      </c:pt>
                      <c:pt idx="522">
                        <c:v>110.61999999999883</c:v>
                      </c:pt>
                      <c:pt idx="523">
                        <c:v>110.82999999999882</c:v>
                      </c:pt>
                      <c:pt idx="524">
                        <c:v>111.03999999999881</c:v>
                      </c:pt>
                      <c:pt idx="525">
                        <c:v>111.24999999999881</c:v>
                      </c:pt>
                      <c:pt idx="526">
                        <c:v>111.4599999999988</c:v>
                      </c:pt>
                      <c:pt idx="527">
                        <c:v>111.66999999999879</c:v>
                      </c:pt>
                      <c:pt idx="528">
                        <c:v>111.87999999999879</c:v>
                      </c:pt>
                      <c:pt idx="529">
                        <c:v>112.08999999999878</c:v>
                      </c:pt>
                      <c:pt idx="530">
                        <c:v>112.29999999999878</c:v>
                      </c:pt>
                      <c:pt idx="531">
                        <c:v>112.50999999999877</c:v>
                      </c:pt>
                      <c:pt idx="532">
                        <c:v>112.71999999999876</c:v>
                      </c:pt>
                      <c:pt idx="533">
                        <c:v>112.92999999999876</c:v>
                      </c:pt>
                      <c:pt idx="534">
                        <c:v>113.13999999999875</c:v>
                      </c:pt>
                      <c:pt idx="535">
                        <c:v>113.34999999999874</c:v>
                      </c:pt>
                      <c:pt idx="536">
                        <c:v>113.55999999999874</c:v>
                      </c:pt>
                      <c:pt idx="537">
                        <c:v>113.76999999999873</c:v>
                      </c:pt>
                      <c:pt idx="538">
                        <c:v>113.97999999999873</c:v>
                      </c:pt>
                      <c:pt idx="539">
                        <c:v>114.18999999999872</c:v>
                      </c:pt>
                      <c:pt idx="540">
                        <c:v>114.39999999999871</c:v>
                      </c:pt>
                      <c:pt idx="541">
                        <c:v>114.60999999999871</c:v>
                      </c:pt>
                      <c:pt idx="542">
                        <c:v>114.8199999999987</c:v>
                      </c:pt>
                      <c:pt idx="543">
                        <c:v>115.02999999999869</c:v>
                      </c:pt>
                      <c:pt idx="544">
                        <c:v>115.23999999999869</c:v>
                      </c:pt>
                      <c:pt idx="545">
                        <c:v>115.44999999999868</c:v>
                      </c:pt>
                      <c:pt idx="546">
                        <c:v>115.65999999999867</c:v>
                      </c:pt>
                      <c:pt idx="547">
                        <c:v>115.86999999999867</c:v>
                      </c:pt>
                      <c:pt idx="548">
                        <c:v>116.07999999999866</c:v>
                      </c:pt>
                      <c:pt idx="549">
                        <c:v>116.28999999999866</c:v>
                      </c:pt>
                      <c:pt idx="550">
                        <c:v>116.49999999999865</c:v>
                      </c:pt>
                      <c:pt idx="551">
                        <c:v>116.70999999999864</c:v>
                      </c:pt>
                      <c:pt idx="552">
                        <c:v>116.91999999999864</c:v>
                      </c:pt>
                      <c:pt idx="553">
                        <c:v>117.12999999999863</c:v>
                      </c:pt>
                      <c:pt idx="554">
                        <c:v>117.33999999999862</c:v>
                      </c:pt>
                      <c:pt idx="555">
                        <c:v>117.54999999999862</c:v>
                      </c:pt>
                      <c:pt idx="556">
                        <c:v>117.75999999999861</c:v>
                      </c:pt>
                      <c:pt idx="557">
                        <c:v>117.96999999999861</c:v>
                      </c:pt>
                      <c:pt idx="558">
                        <c:v>118.1799999999986</c:v>
                      </c:pt>
                      <c:pt idx="559">
                        <c:v>118.38999999999859</c:v>
                      </c:pt>
                      <c:pt idx="560">
                        <c:v>118.59999999999859</c:v>
                      </c:pt>
                      <c:pt idx="561">
                        <c:v>118.80999999999858</c:v>
                      </c:pt>
                      <c:pt idx="562">
                        <c:v>119.01999999999857</c:v>
                      </c:pt>
                      <c:pt idx="563">
                        <c:v>119.22999999999857</c:v>
                      </c:pt>
                      <c:pt idx="564">
                        <c:v>119.43999999999856</c:v>
                      </c:pt>
                      <c:pt idx="565">
                        <c:v>119.64999999999856</c:v>
                      </c:pt>
                      <c:pt idx="566">
                        <c:v>119.85999999999855</c:v>
                      </c:pt>
                      <c:pt idx="567">
                        <c:v>120.06999999999854</c:v>
                      </c:pt>
                      <c:pt idx="568">
                        <c:v>120.27999999999854</c:v>
                      </c:pt>
                      <c:pt idx="569">
                        <c:v>120.48999999999853</c:v>
                      </c:pt>
                      <c:pt idx="570">
                        <c:v>120.69999999999852</c:v>
                      </c:pt>
                      <c:pt idx="571">
                        <c:v>120.90999999999852</c:v>
                      </c:pt>
                      <c:pt idx="572">
                        <c:v>121.11999999999851</c:v>
                      </c:pt>
                      <c:pt idx="573">
                        <c:v>121.32999999999851</c:v>
                      </c:pt>
                      <c:pt idx="574">
                        <c:v>121.5399999999985</c:v>
                      </c:pt>
                      <c:pt idx="575">
                        <c:v>121.74999999999849</c:v>
                      </c:pt>
                      <c:pt idx="576">
                        <c:v>121.95999999999849</c:v>
                      </c:pt>
                      <c:pt idx="577">
                        <c:v>122.16999999999848</c:v>
                      </c:pt>
                      <c:pt idx="578">
                        <c:v>122.37999999999847</c:v>
                      </c:pt>
                      <c:pt idx="579">
                        <c:v>122.58999999999847</c:v>
                      </c:pt>
                      <c:pt idx="580">
                        <c:v>122.79999999999846</c:v>
                      </c:pt>
                      <c:pt idx="581">
                        <c:v>123.00999999999846</c:v>
                      </c:pt>
                      <c:pt idx="582">
                        <c:v>123.21999999999845</c:v>
                      </c:pt>
                      <c:pt idx="583">
                        <c:v>123.42999999999844</c:v>
                      </c:pt>
                      <c:pt idx="584">
                        <c:v>123.63999999999844</c:v>
                      </c:pt>
                      <c:pt idx="585">
                        <c:v>123.84999999999843</c:v>
                      </c:pt>
                      <c:pt idx="586">
                        <c:v>124.05999999999842</c:v>
                      </c:pt>
                      <c:pt idx="587">
                        <c:v>124.26999999999842</c:v>
                      </c:pt>
                      <c:pt idx="588">
                        <c:v>124.47999999999841</c:v>
                      </c:pt>
                      <c:pt idx="589">
                        <c:v>124.68999999999841</c:v>
                      </c:pt>
                      <c:pt idx="590">
                        <c:v>124.8999999999984</c:v>
                      </c:pt>
                      <c:pt idx="591">
                        <c:v>125.10999999999839</c:v>
                      </c:pt>
                      <c:pt idx="592">
                        <c:v>125.31999999999839</c:v>
                      </c:pt>
                      <c:pt idx="593">
                        <c:v>125.52999999999838</c:v>
                      </c:pt>
                      <c:pt idx="594">
                        <c:v>125.73999999999837</c:v>
                      </c:pt>
                      <c:pt idx="595">
                        <c:v>125.94999999999837</c:v>
                      </c:pt>
                      <c:pt idx="596">
                        <c:v>126.15999999999836</c:v>
                      </c:pt>
                      <c:pt idx="597">
                        <c:v>126.36999999999836</c:v>
                      </c:pt>
                      <c:pt idx="598">
                        <c:v>126.57999999999835</c:v>
                      </c:pt>
                      <c:pt idx="599">
                        <c:v>126.78999999999834</c:v>
                      </c:pt>
                      <c:pt idx="600">
                        <c:v>126.99999999999834</c:v>
                      </c:pt>
                      <c:pt idx="601">
                        <c:v>127.20999999999833</c:v>
                      </c:pt>
                      <c:pt idx="602">
                        <c:v>127.41999999999832</c:v>
                      </c:pt>
                      <c:pt idx="603">
                        <c:v>127.62999999999832</c:v>
                      </c:pt>
                      <c:pt idx="604">
                        <c:v>127.83999999999831</c:v>
                      </c:pt>
                      <c:pt idx="605">
                        <c:v>128.04999999999831</c:v>
                      </c:pt>
                      <c:pt idx="606">
                        <c:v>128.25999999999831</c:v>
                      </c:pt>
                      <c:pt idx="607">
                        <c:v>128.46999999999832</c:v>
                      </c:pt>
                      <c:pt idx="608">
                        <c:v>128.67999999999833</c:v>
                      </c:pt>
                      <c:pt idx="609">
                        <c:v>128.88999999999834</c:v>
                      </c:pt>
                      <c:pt idx="610">
                        <c:v>129.09999999999835</c:v>
                      </c:pt>
                      <c:pt idx="611">
                        <c:v>129.30999999999835</c:v>
                      </c:pt>
                      <c:pt idx="612">
                        <c:v>129.51999999999836</c:v>
                      </c:pt>
                      <c:pt idx="613">
                        <c:v>129.72999999999837</c:v>
                      </c:pt>
                      <c:pt idx="614">
                        <c:v>129.93999999999838</c:v>
                      </c:pt>
                      <c:pt idx="615">
                        <c:v>130.14999999999839</c:v>
                      </c:pt>
                      <c:pt idx="616">
                        <c:v>130.35999999999839</c:v>
                      </c:pt>
                      <c:pt idx="617">
                        <c:v>130.5699999999984</c:v>
                      </c:pt>
                      <c:pt idx="618">
                        <c:v>130.77999999999841</c:v>
                      </c:pt>
                      <c:pt idx="619">
                        <c:v>130.98999999999842</c:v>
                      </c:pt>
                      <c:pt idx="620">
                        <c:v>131.19999999999843</c:v>
                      </c:pt>
                      <c:pt idx="621">
                        <c:v>131.40999999999843</c:v>
                      </c:pt>
                      <c:pt idx="622">
                        <c:v>131.61999999999844</c:v>
                      </c:pt>
                      <c:pt idx="623">
                        <c:v>131.82999999999845</c:v>
                      </c:pt>
                      <c:pt idx="624">
                        <c:v>132.03999999999846</c:v>
                      </c:pt>
                      <c:pt idx="625">
                        <c:v>132.24999999999847</c:v>
                      </c:pt>
                      <c:pt idx="626">
                        <c:v>132.45999999999847</c:v>
                      </c:pt>
                      <c:pt idx="627">
                        <c:v>132.66999999999848</c:v>
                      </c:pt>
                      <c:pt idx="628">
                        <c:v>132.87999999999849</c:v>
                      </c:pt>
                      <c:pt idx="629">
                        <c:v>133.0899999999985</c:v>
                      </c:pt>
                      <c:pt idx="630">
                        <c:v>133.29999999999851</c:v>
                      </c:pt>
                      <c:pt idx="631">
                        <c:v>133.50999999999851</c:v>
                      </c:pt>
                      <c:pt idx="632">
                        <c:v>133.71999999999852</c:v>
                      </c:pt>
                      <c:pt idx="633">
                        <c:v>133.92999999999853</c:v>
                      </c:pt>
                      <c:pt idx="634">
                        <c:v>134.13999999999854</c:v>
                      </c:pt>
                      <c:pt idx="635">
                        <c:v>134.34999999999854</c:v>
                      </c:pt>
                      <c:pt idx="636">
                        <c:v>134.55999999999855</c:v>
                      </c:pt>
                      <c:pt idx="637">
                        <c:v>134.76999999999856</c:v>
                      </c:pt>
                      <c:pt idx="638">
                        <c:v>134.97999999999857</c:v>
                      </c:pt>
                      <c:pt idx="639">
                        <c:v>135.18999999999858</c:v>
                      </c:pt>
                      <c:pt idx="640">
                        <c:v>135.39999999999858</c:v>
                      </c:pt>
                      <c:pt idx="641">
                        <c:v>135.60999999999859</c:v>
                      </c:pt>
                      <c:pt idx="642">
                        <c:v>135.8199999999986</c:v>
                      </c:pt>
                      <c:pt idx="643">
                        <c:v>136.02999999999861</c:v>
                      </c:pt>
                      <c:pt idx="644">
                        <c:v>136.23999999999862</c:v>
                      </c:pt>
                      <c:pt idx="645">
                        <c:v>136.44999999999862</c:v>
                      </c:pt>
                      <c:pt idx="646">
                        <c:v>136.65999999999863</c:v>
                      </c:pt>
                      <c:pt idx="647">
                        <c:v>136.86999999999864</c:v>
                      </c:pt>
                      <c:pt idx="648">
                        <c:v>137.07999999999865</c:v>
                      </c:pt>
                      <c:pt idx="649">
                        <c:v>137.28999999999866</c:v>
                      </c:pt>
                      <c:pt idx="650">
                        <c:v>137.49999999999866</c:v>
                      </c:pt>
                      <c:pt idx="651">
                        <c:v>137.70999999999867</c:v>
                      </c:pt>
                      <c:pt idx="652">
                        <c:v>137.91999999999868</c:v>
                      </c:pt>
                      <c:pt idx="653">
                        <c:v>138.12999999999869</c:v>
                      </c:pt>
                      <c:pt idx="654">
                        <c:v>138.3399999999987</c:v>
                      </c:pt>
                      <c:pt idx="655">
                        <c:v>138.5499999999987</c:v>
                      </c:pt>
                      <c:pt idx="656">
                        <c:v>138.75999999999871</c:v>
                      </c:pt>
                      <c:pt idx="657">
                        <c:v>138.96999999999872</c:v>
                      </c:pt>
                      <c:pt idx="658">
                        <c:v>139.17999999999873</c:v>
                      </c:pt>
                      <c:pt idx="659">
                        <c:v>139.38999999999874</c:v>
                      </c:pt>
                      <c:pt idx="660">
                        <c:v>139.59999999999874</c:v>
                      </c:pt>
                      <c:pt idx="661">
                        <c:v>139.80999999999875</c:v>
                      </c:pt>
                      <c:pt idx="662">
                        <c:v>140.01999999999876</c:v>
                      </c:pt>
                      <c:pt idx="663">
                        <c:v>140.22999999999877</c:v>
                      </c:pt>
                      <c:pt idx="664">
                        <c:v>140.43999999999878</c:v>
                      </c:pt>
                      <c:pt idx="665">
                        <c:v>140.64999999999878</c:v>
                      </c:pt>
                      <c:pt idx="666">
                        <c:v>140.85999999999879</c:v>
                      </c:pt>
                      <c:pt idx="667">
                        <c:v>141.0699999999988</c:v>
                      </c:pt>
                      <c:pt idx="668">
                        <c:v>141.27999999999881</c:v>
                      </c:pt>
                      <c:pt idx="669">
                        <c:v>141.48999999999882</c:v>
                      </c:pt>
                      <c:pt idx="670">
                        <c:v>141.69999999999882</c:v>
                      </c:pt>
                      <c:pt idx="671">
                        <c:v>141.90999999999883</c:v>
                      </c:pt>
                      <c:pt idx="672">
                        <c:v>142.11999999999884</c:v>
                      </c:pt>
                      <c:pt idx="673">
                        <c:v>142.32999999999885</c:v>
                      </c:pt>
                      <c:pt idx="674">
                        <c:v>142.53999999999886</c:v>
                      </c:pt>
                      <c:pt idx="675">
                        <c:v>142.74999999999886</c:v>
                      </c:pt>
                      <c:pt idx="676">
                        <c:v>142.95999999999887</c:v>
                      </c:pt>
                      <c:pt idx="677">
                        <c:v>143.16999999999888</c:v>
                      </c:pt>
                      <c:pt idx="678">
                        <c:v>143.37999999999889</c:v>
                      </c:pt>
                      <c:pt idx="679">
                        <c:v>143.58999999999889</c:v>
                      </c:pt>
                      <c:pt idx="680">
                        <c:v>143.7999999999989</c:v>
                      </c:pt>
                      <c:pt idx="681">
                        <c:v>144.00999999999891</c:v>
                      </c:pt>
                      <c:pt idx="682">
                        <c:v>144.21999999999892</c:v>
                      </c:pt>
                      <c:pt idx="683">
                        <c:v>144.42999999999893</c:v>
                      </c:pt>
                      <c:pt idx="684">
                        <c:v>144.63999999999893</c:v>
                      </c:pt>
                      <c:pt idx="685">
                        <c:v>144.84999999999894</c:v>
                      </c:pt>
                      <c:pt idx="686">
                        <c:v>145.05999999999895</c:v>
                      </c:pt>
                      <c:pt idx="687">
                        <c:v>145.26999999999896</c:v>
                      </c:pt>
                      <c:pt idx="688">
                        <c:v>145.47999999999897</c:v>
                      </c:pt>
                      <c:pt idx="689">
                        <c:v>145.68999999999897</c:v>
                      </c:pt>
                      <c:pt idx="690">
                        <c:v>145.89999999999898</c:v>
                      </c:pt>
                      <c:pt idx="691">
                        <c:v>146.10999999999899</c:v>
                      </c:pt>
                      <c:pt idx="692">
                        <c:v>146.319999999999</c:v>
                      </c:pt>
                      <c:pt idx="693">
                        <c:v>146.52999999999901</c:v>
                      </c:pt>
                      <c:pt idx="694">
                        <c:v>146.73999999999901</c:v>
                      </c:pt>
                      <c:pt idx="695">
                        <c:v>146.94999999999902</c:v>
                      </c:pt>
                      <c:pt idx="696">
                        <c:v>147.15999999999903</c:v>
                      </c:pt>
                      <c:pt idx="697">
                        <c:v>147.36999999999904</c:v>
                      </c:pt>
                      <c:pt idx="698">
                        <c:v>147.57999999999905</c:v>
                      </c:pt>
                      <c:pt idx="699">
                        <c:v>147.78999999999905</c:v>
                      </c:pt>
                      <c:pt idx="700">
                        <c:v>147.99999999999906</c:v>
                      </c:pt>
                      <c:pt idx="701">
                        <c:v>148.20999999999907</c:v>
                      </c:pt>
                      <c:pt idx="702">
                        <c:v>148.41999999999908</c:v>
                      </c:pt>
                      <c:pt idx="703">
                        <c:v>148.62999999999909</c:v>
                      </c:pt>
                      <c:pt idx="704">
                        <c:v>148.83999999999909</c:v>
                      </c:pt>
                      <c:pt idx="705">
                        <c:v>149.0499999999991</c:v>
                      </c:pt>
                      <c:pt idx="706">
                        <c:v>149.25999999999911</c:v>
                      </c:pt>
                      <c:pt idx="707">
                        <c:v>149.46999999999912</c:v>
                      </c:pt>
                      <c:pt idx="708">
                        <c:v>149.67999999999913</c:v>
                      </c:pt>
                      <c:pt idx="709">
                        <c:v>149.88999999999913</c:v>
                      </c:pt>
                      <c:pt idx="710">
                        <c:v>150.09999999999914</c:v>
                      </c:pt>
                      <c:pt idx="711">
                        <c:v>150.30999999999915</c:v>
                      </c:pt>
                      <c:pt idx="712">
                        <c:v>150.51999999999916</c:v>
                      </c:pt>
                      <c:pt idx="713">
                        <c:v>150.72999999999917</c:v>
                      </c:pt>
                      <c:pt idx="714">
                        <c:v>150.93999999999917</c:v>
                      </c:pt>
                      <c:pt idx="715">
                        <c:v>151.14999999999918</c:v>
                      </c:pt>
                      <c:pt idx="716">
                        <c:v>151.35999999999919</c:v>
                      </c:pt>
                      <c:pt idx="717">
                        <c:v>151.5699999999992</c:v>
                      </c:pt>
                      <c:pt idx="718">
                        <c:v>151.77999999999921</c:v>
                      </c:pt>
                      <c:pt idx="719">
                        <c:v>151.98999999999921</c:v>
                      </c:pt>
                      <c:pt idx="720">
                        <c:v>152.19999999999922</c:v>
                      </c:pt>
                      <c:pt idx="721">
                        <c:v>152.40999999999923</c:v>
                      </c:pt>
                      <c:pt idx="722">
                        <c:v>152.61999999999924</c:v>
                      </c:pt>
                      <c:pt idx="723">
                        <c:v>152.82999999999925</c:v>
                      </c:pt>
                      <c:pt idx="724">
                        <c:v>153.03999999999925</c:v>
                      </c:pt>
                      <c:pt idx="725">
                        <c:v>153.24999999999926</c:v>
                      </c:pt>
                      <c:pt idx="726">
                        <c:v>153.45999999999927</c:v>
                      </c:pt>
                      <c:pt idx="727">
                        <c:v>153.66999999999928</c:v>
                      </c:pt>
                      <c:pt idx="728">
                        <c:v>153.87999999999928</c:v>
                      </c:pt>
                      <c:pt idx="729">
                        <c:v>154.08999999999929</c:v>
                      </c:pt>
                      <c:pt idx="730">
                        <c:v>154.2999999999993</c:v>
                      </c:pt>
                      <c:pt idx="731">
                        <c:v>154.50999999999931</c:v>
                      </c:pt>
                      <c:pt idx="732">
                        <c:v>154.71999999999932</c:v>
                      </c:pt>
                      <c:pt idx="733">
                        <c:v>154.92999999999932</c:v>
                      </c:pt>
                      <c:pt idx="734">
                        <c:v>155.13999999999933</c:v>
                      </c:pt>
                      <c:pt idx="735">
                        <c:v>155.34999999999934</c:v>
                      </c:pt>
                      <c:pt idx="736">
                        <c:v>155.55999999999935</c:v>
                      </c:pt>
                      <c:pt idx="737">
                        <c:v>155.76999999999936</c:v>
                      </c:pt>
                      <c:pt idx="738">
                        <c:v>155.97999999999936</c:v>
                      </c:pt>
                      <c:pt idx="739">
                        <c:v>156.18999999999937</c:v>
                      </c:pt>
                      <c:pt idx="740">
                        <c:v>156.39999999999938</c:v>
                      </c:pt>
                      <c:pt idx="741">
                        <c:v>156.60999999999939</c:v>
                      </c:pt>
                      <c:pt idx="742">
                        <c:v>156.8199999999994</c:v>
                      </c:pt>
                      <c:pt idx="743">
                        <c:v>157.0299999999994</c:v>
                      </c:pt>
                      <c:pt idx="744">
                        <c:v>157.23999999999941</c:v>
                      </c:pt>
                      <c:pt idx="745">
                        <c:v>157.44999999999942</c:v>
                      </c:pt>
                      <c:pt idx="746">
                        <c:v>157.65999999999943</c:v>
                      </c:pt>
                      <c:pt idx="747">
                        <c:v>157.86999999999944</c:v>
                      </c:pt>
                      <c:pt idx="748">
                        <c:v>158.07999999999944</c:v>
                      </c:pt>
                      <c:pt idx="749">
                        <c:v>158.28999999999945</c:v>
                      </c:pt>
                      <c:pt idx="750">
                        <c:v>158.49999999999946</c:v>
                      </c:pt>
                      <c:pt idx="751">
                        <c:v>158.70999999999947</c:v>
                      </c:pt>
                      <c:pt idx="752">
                        <c:v>158.91999999999948</c:v>
                      </c:pt>
                      <c:pt idx="753">
                        <c:v>159.12999999999948</c:v>
                      </c:pt>
                      <c:pt idx="754">
                        <c:v>159.33999999999949</c:v>
                      </c:pt>
                      <c:pt idx="755">
                        <c:v>159.5499999999995</c:v>
                      </c:pt>
                      <c:pt idx="756">
                        <c:v>159.75999999999951</c:v>
                      </c:pt>
                      <c:pt idx="757">
                        <c:v>159.96999999999952</c:v>
                      </c:pt>
                      <c:pt idx="758">
                        <c:v>160.17999999999952</c:v>
                      </c:pt>
                      <c:pt idx="759">
                        <c:v>160.38999999999953</c:v>
                      </c:pt>
                      <c:pt idx="760">
                        <c:v>160.59999999999954</c:v>
                      </c:pt>
                      <c:pt idx="761">
                        <c:v>160.80999999999955</c:v>
                      </c:pt>
                      <c:pt idx="762">
                        <c:v>161.01999999999956</c:v>
                      </c:pt>
                      <c:pt idx="763">
                        <c:v>161.22999999999956</c:v>
                      </c:pt>
                      <c:pt idx="764">
                        <c:v>161.43999999999957</c:v>
                      </c:pt>
                      <c:pt idx="765">
                        <c:v>161.64999999999958</c:v>
                      </c:pt>
                      <c:pt idx="766">
                        <c:v>161.85999999999959</c:v>
                      </c:pt>
                      <c:pt idx="767">
                        <c:v>162.0699999999996</c:v>
                      </c:pt>
                      <c:pt idx="768">
                        <c:v>162.2799999999996</c:v>
                      </c:pt>
                      <c:pt idx="769">
                        <c:v>162.48999999999961</c:v>
                      </c:pt>
                      <c:pt idx="770">
                        <c:v>162.69999999999962</c:v>
                      </c:pt>
                      <c:pt idx="771">
                        <c:v>162.90999999999963</c:v>
                      </c:pt>
                      <c:pt idx="772">
                        <c:v>163.11999999999964</c:v>
                      </c:pt>
                      <c:pt idx="773">
                        <c:v>163.32999999999964</c:v>
                      </c:pt>
                      <c:pt idx="774">
                        <c:v>163.53999999999965</c:v>
                      </c:pt>
                      <c:pt idx="775">
                        <c:v>163.74999999999966</c:v>
                      </c:pt>
                      <c:pt idx="776">
                        <c:v>163.95999999999967</c:v>
                      </c:pt>
                      <c:pt idx="777">
                        <c:v>164.16999999999967</c:v>
                      </c:pt>
                      <c:pt idx="778">
                        <c:v>164.37999999999968</c:v>
                      </c:pt>
                      <c:pt idx="779">
                        <c:v>164.58999999999969</c:v>
                      </c:pt>
                      <c:pt idx="780">
                        <c:v>164.7999999999997</c:v>
                      </c:pt>
                      <c:pt idx="781">
                        <c:v>165.00999999999971</c:v>
                      </c:pt>
                      <c:pt idx="782">
                        <c:v>165.21999999999971</c:v>
                      </c:pt>
                      <c:pt idx="783">
                        <c:v>165.42999999999972</c:v>
                      </c:pt>
                      <c:pt idx="784">
                        <c:v>165.63999999999973</c:v>
                      </c:pt>
                      <c:pt idx="785">
                        <c:v>165.84999999999974</c:v>
                      </c:pt>
                      <c:pt idx="786">
                        <c:v>166.05999999999975</c:v>
                      </c:pt>
                      <c:pt idx="787">
                        <c:v>166.26999999999975</c:v>
                      </c:pt>
                      <c:pt idx="788">
                        <c:v>166.47999999999976</c:v>
                      </c:pt>
                      <c:pt idx="789">
                        <c:v>166.68999999999977</c:v>
                      </c:pt>
                      <c:pt idx="790">
                        <c:v>166.89999999999978</c:v>
                      </c:pt>
                      <c:pt idx="791">
                        <c:v>167.10999999999979</c:v>
                      </c:pt>
                      <c:pt idx="792">
                        <c:v>167.31999999999979</c:v>
                      </c:pt>
                      <c:pt idx="793">
                        <c:v>167.5299999999998</c:v>
                      </c:pt>
                      <c:pt idx="794">
                        <c:v>167.73999999999981</c:v>
                      </c:pt>
                      <c:pt idx="795">
                        <c:v>167.94999999999982</c:v>
                      </c:pt>
                      <c:pt idx="796">
                        <c:v>168.15999999999983</c:v>
                      </c:pt>
                      <c:pt idx="797">
                        <c:v>168.36999999999983</c:v>
                      </c:pt>
                      <c:pt idx="798">
                        <c:v>168.57999999999984</c:v>
                      </c:pt>
                      <c:pt idx="799">
                        <c:v>168.78999999999985</c:v>
                      </c:pt>
                      <c:pt idx="800">
                        <c:v>168.99999999999986</c:v>
                      </c:pt>
                      <c:pt idx="801">
                        <c:v>169.20999999999987</c:v>
                      </c:pt>
                      <c:pt idx="802">
                        <c:v>169.41999999999987</c:v>
                      </c:pt>
                      <c:pt idx="803">
                        <c:v>169.62999999999988</c:v>
                      </c:pt>
                      <c:pt idx="804">
                        <c:v>169.83999999999989</c:v>
                      </c:pt>
                      <c:pt idx="805">
                        <c:v>170.0499999999999</c:v>
                      </c:pt>
                      <c:pt idx="806">
                        <c:v>170.25999999999991</c:v>
                      </c:pt>
                      <c:pt idx="807">
                        <c:v>170.46999999999991</c:v>
                      </c:pt>
                      <c:pt idx="808">
                        <c:v>170.67999999999992</c:v>
                      </c:pt>
                      <c:pt idx="809">
                        <c:v>170.88999999999993</c:v>
                      </c:pt>
                      <c:pt idx="810">
                        <c:v>171.09999999999994</c:v>
                      </c:pt>
                      <c:pt idx="811">
                        <c:v>171.30999999999995</c:v>
                      </c:pt>
                      <c:pt idx="812">
                        <c:v>171.51999999999995</c:v>
                      </c:pt>
                      <c:pt idx="813">
                        <c:v>171.72999999999996</c:v>
                      </c:pt>
                      <c:pt idx="814">
                        <c:v>171.93999999999997</c:v>
                      </c:pt>
                      <c:pt idx="815">
                        <c:v>172.14999999999998</c:v>
                      </c:pt>
                      <c:pt idx="816">
                        <c:v>172.35999999999999</c:v>
                      </c:pt>
                      <c:pt idx="817">
                        <c:v>172.57</c:v>
                      </c:pt>
                      <c:pt idx="818">
                        <c:v>172.78</c:v>
                      </c:pt>
                      <c:pt idx="819">
                        <c:v>172.99</c:v>
                      </c:pt>
                      <c:pt idx="820">
                        <c:v>173.20000000000002</c:v>
                      </c:pt>
                      <c:pt idx="821">
                        <c:v>173.41000000000003</c:v>
                      </c:pt>
                      <c:pt idx="822">
                        <c:v>173.62000000000003</c:v>
                      </c:pt>
                      <c:pt idx="823">
                        <c:v>173.83000000000004</c:v>
                      </c:pt>
                      <c:pt idx="824">
                        <c:v>174.04000000000005</c:v>
                      </c:pt>
                      <c:pt idx="825">
                        <c:v>174.25000000000006</c:v>
                      </c:pt>
                      <c:pt idx="826">
                        <c:v>174.46000000000006</c:v>
                      </c:pt>
                      <c:pt idx="827">
                        <c:v>174.67000000000007</c:v>
                      </c:pt>
                      <c:pt idx="828">
                        <c:v>174.88000000000008</c:v>
                      </c:pt>
                      <c:pt idx="829">
                        <c:v>175.09000000000009</c:v>
                      </c:pt>
                      <c:pt idx="830">
                        <c:v>175.3000000000001</c:v>
                      </c:pt>
                      <c:pt idx="831">
                        <c:v>175.5100000000001</c:v>
                      </c:pt>
                      <c:pt idx="832">
                        <c:v>175.72000000000011</c:v>
                      </c:pt>
                      <c:pt idx="833">
                        <c:v>175.93000000000012</c:v>
                      </c:pt>
                      <c:pt idx="834">
                        <c:v>176.14000000000013</c:v>
                      </c:pt>
                      <c:pt idx="835">
                        <c:v>176.35000000000014</c:v>
                      </c:pt>
                      <c:pt idx="836">
                        <c:v>176.56000000000014</c:v>
                      </c:pt>
                      <c:pt idx="837">
                        <c:v>176.77000000000015</c:v>
                      </c:pt>
                      <c:pt idx="838">
                        <c:v>176.98000000000016</c:v>
                      </c:pt>
                      <c:pt idx="839">
                        <c:v>177.19000000000017</c:v>
                      </c:pt>
                      <c:pt idx="840">
                        <c:v>177.40000000000018</c:v>
                      </c:pt>
                      <c:pt idx="841">
                        <c:v>177.61000000000018</c:v>
                      </c:pt>
                      <c:pt idx="842">
                        <c:v>177.82000000000019</c:v>
                      </c:pt>
                      <c:pt idx="843">
                        <c:v>178.0300000000002</c:v>
                      </c:pt>
                      <c:pt idx="844">
                        <c:v>178.24000000000021</c:v>
                      </c:pt>
                      <c:pt idx="845">
                        <c:v>178.45000000000022</c:v>
                      </c:pt>
                      <c:pt idx="846">
                        <c:v>178.66000000000022</c:v>
                      </c:pt>
                      <c:pt idx="847">
                        <c:v>178.87000000000023</c:v>
                      </c:pt>
                      <c:pt idx="848">
                        <c:v>179.08000000000024</c:v>
                      </c:pt>
                      <c:pt idx="849">
                        <c:v>179.29000000000025</c:v>
                      </c:pt>
                      <c:pt idx="850">
                        <c:v>179.50000000000026</c:v>
                      </c:pt>
                      <c:pt idx="851">
                        <c:v>179.71000000000026</c:v>
                      </c:pt>
                      <c:pt idx="852">
                        <c:v>179.92000000000027</c:v>
                      </c:pt>
                      <c:pt idx="853">
                        <c:v>180.13000000000028</c:v>
                      </c:pt>
                      <c:pt idx="854">
                        <c:v>180.34000000000029</c:v>
                      </c:pt>
                      <c:pt idx="855">
                        <c:v>180.5500000000003</c:v>
                      </c:pt>
                      <c:pt idx="856">
                        <c:v>180.7600000000003</c:v>
                      </c:pt>
                      <c:pt idx="857">
                        <c:v>180.97000000000031</c:v>
                      </c:pt>
                      <c:pt idx="858">
                        <c:v>181.18000000000032</c:v>
                      </c:pt>
                      <c:pt idx="859">
                        <c:v>181.39000000000033</c:v>
                      </c:pt>
                      <c:pt idx="860">
                        <c:v>181.60000000000034</c:v>
                      </c:pt>
                      <c:pt idx="861">
                        <c:v>181.81000000000034</c:v>
                      </c:pt>
                      <c:pt idx="862">
                        <c:v>182.02000000000035</c:v>
                      </c:pt>
                      <c:pt idx="863">
                        <c:v>182.23000000000036</c:v>
                      </c:pt>
                      <c:pt idx="864">
                        <c:v>182.44000000000037</c:v>
                      </c:pt>
                      <c:pt idx="865">
                        <c:v>182.65000000000038</c:v>
                      </c:pt>
                      <c:pt idx="866">
                        <c:v>182.86000000000038</c:v>
                      </c:pt>
                      <c:pt idx="867">
                        <c:v>183.07000000000039</c:v>
                      </c:pt>
                      <c:pt idx="868">
                        <c:v>183.2800000000004</c:v>
                      </c:pt>
                      <c:pt idx="869">
                        <c:v>183.49000000000041</c:v>
                      </c:pt>
                      <c:pt idx="870">
                        <c:v>183.70000000000041</c:v>
                      </c:pt>
                      <c:pt idx="871">
                        <c:v>183.91000000000042</c:v>
                      </c:pt>
                      <c:pt idx="872">
                        <c:v>184.12000000000043</c:v>
                      </c:pt>
                      <c:pt idx="873">
                        <c:v>184.33000000000044</c:v>
                      </c:pt>
                      <c:pt idx="874">
                        <c:v>184.54000000000045</c:v>
                      </c:pt>
                      <c:pt idx="875">
                        <c:v>184.75000000000045</c:v>
                      </c:pt>
                      <c:pt idx="876">
                        <c:v>184.96000000000046</c:v>
                      </c:pt>
                      <c:pt idx="877">
                        <c:v>185.17000000000047</c:v>
                      </c:pt>
                      <c:pt idx="878">
                        <c:v>185.38000000000048</c:v>
                      </c:pt>
                      <c:pt idx="879">
                        <c:v>185.59000000000049</c:v>
                      </c:pt>
                      <c:pt idx="880">
                        <c:v>185.80000000000049</c:v>
                      </c:pt>
                      <c:pt idx="881">
                        <c:v>186.0100000000005</c:v>
                      </c:pt>
                      <c:pt idx="882">
                        <c:v>186.22000000000051</c:v>
                      </c:pt>
                      <c:pt idx="883">
                        <c:v>186.43000000000052</c:v>
                      </c:pt>
                      <c:pt idx="884">
                        <c:v>186.64000000000053</c:v>
                      </c:pt>
                      <c:pt idx="885">
                        <c:v>186.85000000000053</c:v>
                      </c:pt>
                      <c:pt idx="886">
                        <c:v>187.06000000000054</c:v>
                      </c:pt>
                      <c:pt idx="887">
                        <c:v>187.27000000000055</c:v>
                      </c:pt>
                      <c:pt idx="888">
                        <c:v>187.48000000000056</c:v>
                      </c:pt>
                      <c:pt idx="889">
                        <c:v>187.69000000000057</c:v>
                      </c:pt>
                      <c:pt idx="890">
                        <c:v>187.90000000000057</c:v>
                      </c:pt>
                      <c:pt idx="891">
                        <c:v>188.11000000000058</c:v>
                      </c:pt>
                      <c:pt idx="892">
                        <c:v>188.32000000000059</c:v>
                      </c:pt>
                      <c:pt idx="893">
                        <c:v>188.5300000000006</c:v>
                      </c:pt>
                      <c:pt idx="894">
                        <c:v>188.74000000000061</c:v>
                      </c:pt>
                      <c:pt idx="895">
                        <c:v>188.95000000000061</c:v>
                      </c:pt>
                      <c:pt idx="896">
                        <c:v>189.16000000000062</c:v>
                      </c:pt>
                      <c:pt idx="897">
                        <c:v>189.37000000000063</c:v>
                      </c:pt>
                      <c:pt idx="898">
                        <c:v>189.58000000000064</c:v>
                      </c:pt>
                      <c:pt idx="899">
                        <c:v>189.79000000000065</c:v>
                      </c:pt>
                      <c:pt idx="900">
                        <c:v>190.00000000000065</c:v>
                      </c:pt>
                      <c:pt idx="901">
                        <c:v>190.21000000000066</c:v>
                      </c:pt>
                      <c:pt idx="902">
                        <c:v>190.42000000000067</c:v>
                      </c:pt>
                      <c:pt idx="903">
                        <c:v>190.63000000000068</c:v>
                      </c:pt>
                      <c:pt idx="904">
                        <c:v>190.84000000000069</c:v>
                      </c:pt>
                      <c:pt idx="905">
                        <c:v>191.05000000000069</c:v>
                      </c:pt>
                      <c:pt idx="906">
                        <c:v>191.2600000000007</c:v>
                      </c:pt>
                      <c:pt idx="907">
                        <c:v>191.47000000000071</c:v>
                      </c:pt>
                      <c:pt idx="908">
                        <c:v>191.68000000000072</c:v>
                      </c:pt>
                      <c:pt idx="909">
                        <c:v>191.89000000000073</c:v>
                      </c:pt>
                      <c:pt idx="910">
                        <c:v>192.10000000000073</c:v>
                      </c:pt>
                      <c:pt idx="911">
                        <c:v>192.31000000000074</c:v>
                      </c:pt>
                      <c:pt idx="912">
                        <c:v>192.52000000000075</c:v>
                      </c:pt>
                      <c:pt idx="913">
                        <c:v>192.73000000000076</c:v>
                      </c:pt>
                      <c:pt idx="914">
                        <c:v>192.94000000000077</c:v>
                      </c:pt>
                      <c:pt idx="915">
                        <c:v>193.15000000000077</c:v>
                      </c:pt>
                      <c:pt idx="916">
                        <c:v>193.36000000000078</c:v>
                      </c:pt>
                      <c:pt idx="917">
                        <c:v>193.57000000000079</c:v>
                      </c:pt>
                      <c:pt idx="918">
                        <c:v>193.7800000000008</c:v>
                      </c:pt>
                      <c:pt idx="919">
                        <c:v>193.9900000000008</c:v>
                      </c:pt>
                      <c:pt idx="920">
                        <c:v>194.20000000000081</c:v>
                      </c:pt>
                      <c:pt idx="921">
                        <c:v>194.41000000000082</c:v>
                      </c:pt>
                      <c:pt idx="922">
                        <c:v>194.62000000000083</c:v>
                      </c:pt>
                      <c:pt idx="923">
                        <c:v>194.83000000000084</c:v>
                      </c:pt>
                      <c:pt idx="924">
                        <c:v>195.04000000000084</c:v>
                      </c:pt>
                      <c:pt idx="925">
                        <c:v>195.25000000000085</c:v>
                      </c:pt>
                      <c:pt idx="926">
                        <c:v>195.46000000000086</c:v>
                      </c:pt>
                      <c:pt idx="927">
                        <c:v>195.67000000000087</c:v>
                      </c:pt>
                      <c:pt idx="928">
                        <c:v>195.88000000000088</c:v>
                      </c:pt>
                      <c:pt idx="929">
                        <c:v>196.09000000000088</c:v>
                      </c:pt>
                      <c:pt idx="930">
                        <c:v>196.30000000000089</c:v>
                      </c:pt>
                      <c:pt idx="931">
                        <c:v>196.5100000000009</c:v>
                      </c:pt>
                      <c:pt idx="932">
                        <c:v>196.72000000000091</c:v>
                      </c:pt>
                      <c:pt idx="933">
                        <c:v>196.93000000000092</c:v>
                      </c:pt>
                      <c:pt idx="934">
                        <c:v>197.14000000000092</c:v>
                      </c:pt>
                      <c:pt idx="935">
                        <c:v>197.35000000000093</c:v>
                      </c:pt>
                      <c:pt idx="936">
                        <c:v>197.56000000000094</c:v>
                      </c:pt>
                      <c:pt idx="937">
                        <c:v>197.77000000000095</c:v>
                      </c:pt>
                      <c:pt idx="938">
                        <c:v>197.98000000000096</c:v>
                      </c:pt>
                      <c:pt idx="939">
                        <c:v>198.19000000000096</c:v>
                      </c:pt>
                      <c:pt idx="940">
                        <c:v>198.40000000000097</c:v>
                      </c:pt>
                      <c:pt idx="941">
                        <c:v>198.61000000000098</c:v>
                      </c:pt>
                      <c:pt idx="942">
                        <c:v>198.82000000000099</c:v>
                      </c:pt>
                      <c:pt idx="943">
                        <c:v>199.030000000001</c:v>
                      </c:pt>
                      <c:pt idx="944">
                        <c:v>199.240000000001</c:v>
                      </c:pt>
                      <c:pt idx="945">
                        <c:v>199.45000000000101</c:v>
                      </c:pt>
                      <c:pt idx="946">
                        <c:v>199.66000000000102</c:v>
                      </c:pt>
                      <c:pt idx="947">
                        <c:v>199.87000000000103</c:v>
                      </c:pt>
                      <c:pt idx="948">
                        <c:v>200.08000000000104</c:v>
                      </c:pt>
                      <c:pt idx="949">
                        <c:v>200.29000000000104</c:v>
                      </c:pt>
                      <c:pt idx="950">
                        <c:v>200.50000000000105</c:v>
                      </c:pt>
                      <c:pt idx="951">
                        <c:v>200.71000000000106</c:v>
                      </c:pt>
                      <c:pt idx="952">
                        <c:v>200.92000000000107</c:v>
                      </c:pt>
                      <c:pt idx="953">
                        <c:v>201.13000000000108</c:v>
                      </c:pt>
                      <c:pt idx="954">
                        <c:v>201.34000000000108</c:v>
                      </c:pt>
                      <c:pt idx="955">
                        <c:v>201.55000000000109</c:v>
                      </c:pt>
                      <c:pt idx="956">
                        <c:v>201.7600000000011</c:v>
                      </c:pt>
                      <c:pt idx="957">
                        <c:v>201.97000000000111</c:v>
                      </c:pt>
                      <c:pt idx="958">
                        <c:v>202.18000000000112</c:v>
                      </c:pt>
                      <c:pt idx="959">
                        <c:v>202.39000000000112</c:v>
                      </c:pt>
                      <c:pt idx="960">
                        <c:v>202.60000000000113</c:v>
                      </c:pt>
                      <c:pt idx="961">
                        <c:v>202.81000000000114</c:v>
                      </c:pt>
                      <c:pt idx="962">
                        <c:v>203.02000000000115</c:v>
                      </c:pt>
                      <c:pt idx="963">
                        <c:v>203.23000000000116</c:v>
                      </c:pt>
                      <c:pt idx="964">
                        <c:v>203.44000000000116</c:v>
                      </c:pt>
                      <c:pt idx="965">
                        <c:v>203.65000000000117</c:v>
                      </c:pt>
                      <c:pt idx="966">
                        <c:v>203.86000000000118</c:v>
                      </c:pt>
                      <c:pt idx="967">
                        <c:v>204.07000000000119</c:v>
                      </c:pt>
                      <c:pt idx="968">
                        <c:v>204.28000000000119</c:v>
                      </c:pt>
                      <c:pt idx="969">
                        <c:v>204.4900000000012</c:v>
                      </c:pt>
                      <c:pt idx="970">
                        <c:v>204.70000000000121</c:v>
                      </c:pt>
                      <c:pt idx="971">
                        <c:v>204.91000000000122</c:v>
                      </c:pt>
                      <c:pt idx="972">
                        <c:v>205.12000000000123</c:v>
                      </c:pt>
                      <c:pt idx="973">
                        <c:v>205.33000000000123</c:v>
                      </c:pt>
                      <c:pt idx="974">
                        <c:v>205.54000000000124</c:v>
                      </c:pt>
                      <c:pt idx="975">
                        <c:v>205.75000000000125</c:v>
                      </c:pt>
                      <c:pt idx="976">
                        <c:v>205.96000000000126</c:v>
                      </c:pt>
                      <c:pt idx="977">
                        <c:v>206.17000000000127</c:v>
                      </c:pt>
                      <c:pt idx="978">
                        <c:v>206.38000000000127</c:v>
                      </c:pt>
                      <c:pt idx="979">
                        <c:v>206.59000000000128</c:v>
                      </c:pt>
                      <c:pt idx="980">
                        <c:v>206.80000000000129</c:v>
                      </c:pt>
                      <c:pt idx="981">
                        <c:v>207.0100000000013</c:v>
                      </c:pt>
                      <c:pt idx="982">
                        <c:v>207.22000000000131</c:v>
                      </c:pt>
                      <c:pt idx="983">
                        <c:v>207.43000000000131</c:v>
                      </c:pt>
                      <c:pt idx="984">
                        <c:v>207.64000000000132</c:v>
                      </c:pt>
                      <c:pt idx="985">
                        <c:v>207.85000000000133</c:v>
                      </c:pt>
                      <c:pt idx="986">
                        <c:v>208.06000000000134</c:v>
                      </c:pt>
                      <c:pt idx="987">
                        <c:v>208.27000000000135</c:v>
                      </c:pt>
                      <c:pt idx="988">
                        <c:v>208.48000000000135</c:v>
                      </c:pt>
                      <c:pt idx="989">
                        <c:v>208.69000000000136</c:v>
                      </c:pt>
                      <c:pt idx="990">
                        <c:v>208.90000000000137</c:v>
                      </c:pt>
                      <c:pt idx="991">
                        <c:v>209.11000000000138</c:v>
                      </c:pt>
                      <c:pt idx="992">
                        <c:v>209.32000000000139</c:v>
                      </c:pt>
                      <c:pt idx="993">
                        <c:v>209.53000000000139</c:v>
                      </c:pt>
                      <c:pt idx="994">
                        <c:v>209.7400000000014</c:v>
                      </c:pt>
                      <c:pt idx="995">
                        <c:v>209.95000000000141</c:v>
                      </c:pt>
                    </c:numCache>
                  </c:numRef>
                </c:xVal>
                <c:yVal>
                  <c:numRef>
                    <c:extLst xmlns:c15="http://schemas.microsoft.com/office/drawing/2012/chart">
                      <c:ext xmlns:c15="http://schemas.microsoft.com/office/drawing/2012/chart" uri="{02D57815-91ED-43cb-92C2-25804820EDAC}">
                        <c15:formulaRef>
                          <c15:sqref>'Miles Required &amp; Test Exposure'!$AH$14:$AH$1009</c15:sqref>
                        </c15:formulaRef>
                      </c:ext>
                    </c:extLst>
                    <c:numCache>
                      <c:formatCode>General</c:formatCode>
                      <c:ptCount val="996"/>
                      <c:pt idx="0">
                        <c:v>0</c:v>
                      </c:pt>
                      <c:pt idx="1">
                        <c:v>0</c:v>
                      </c:pt>
                      <c:pt idx="2">
                        <c:v>1.7910312827114243E-296</c:v>
                      </c:pt>
                      <c:pt idx="3">
                        <c:v>1.6700487383038985E-253</c:v>
                      </c:pt>
                      <c:pt idx="4">
                        <c:v>1.6281639088085961E-220</c:v>
                      </c:pt>
                      <c:pt idx="5">
                        <c:v>2.0185238486916072E-194</c:v>
                      </c:pt>
                      <c:pt idx="6">
                        <c:v>2.7402341222181806E-173</c:v>
                      </c:pt>
                      <c:pt idx="7">
                        <c:v>7.6691495005865847E-156</c:v>
                      </c:pt>
                      <c:pt idx="8">
                        <c:v>3.308564572095606E-141</c:v>
                      </c:pt>
                      <c:pt idx="9">
                        <c:v>9.1447974613097019E-129</c:v>
                      </c:pt>
                      <c:pt idx="10">
                        <c:v>4.5670498721317521E-118</c:v>
                      </c:pt>
                      <c:pt idx="11">
                        <c:v>8.9219756346803074E-109</c:v>
                      </c:pt>
                      <c:pt idx="12">
                        <c:v>1.226309465655121E-100</c:v>
                      </c:pt>
                      <c:pt idx="13">
                        <c:v>1.8674462340443257E-93</c:v>
                      </c:pt>
                      <c:pt idx="14">
                        <c:v>4.5008175016704585E-87</c:v>
                      </c:pt>
                      <c:pt idx="15">
                        <c:v>2.2806186774193549E-81</c:v>
                      </c:pt>
                      <c:pt idx="16">
                        <c:v>3.0543810899406825E-76</c:v>
                      </c:pt>
                      <c:pt idx="17">
                        <c:v>1.3028221793939499E-71</c:v>
                      </c:pt>
                      <c:pt idx="18">
                        <c:v>2.0633539686857735E-67</c:v>
                      </c:pt>
                      <c:pt idx="19">
                        <c:v>1.3781960052717034E-63</c:v>
                      </c:pt>
                      <c:pt idx="20">
                        <c:v>4.3191833772014542E-60</c:v>
                      </c:pt>
                      <c:pt idx="21">
                        <c:v>6.9485268170663772E-57</c:v>
                      </c:pt>
                      <c:pt idx="22">
                        <c:v>6.1935151422720813E-54</c:v>
                      </c:pt>
                      <c:pt idx="23">
                        <c:v>3.2648383380203034E-51</c:v>
                      </c:pt>
                      <c:pt idx="24">
                        <c:v>1.0764917442333279E-48</c:v>
                      </c:pt>
                      <c:pt idx="25">
                        <c:v>2.330343759831739E-46</c:v>
                      </c:pt>
                      <c:pt idx="26">
                        <c:v>3.4542826136682417E-44</c:v>
                      </c:pt>
                      <c:pt idx="27">
                        <c:v>3.6371728637881965E-42</c:v>
                      </c:pt>
                      <c:pt idx="28">
                        <c:v>2.8093580045007024E-40</c:v>
                      </c:pt>
                      <c:pt idx="29">
                        <c:v>1.6374930892623529E-38</c:v>
                      </c:pt>
                      <c:pt idx="30">
                        <c:v>7.3848153627386042E-37</c:v>
                      </c:pt>
                      <c:pt idx="31">
                        <c:v>2.6345989998127444E-35</c:v>
                      </c:pt>
                      <c:pt idx="32">
                        <c:v>7.5834769599288339E-34</c:v>
                      </c:pt>
                      <c:pt idx="33">
                        <c:v>1.7924401842404433E-32</c:v>
                      </c:pt>
                      <c:pt idx="34">
                        <c:v>3.5341580099456149E-31</c:v>
                      </c:pt>
                      <c:pt idx="35">
                        <c:v>5.8957013949107352E-30</c:v>
                      </c:pt>
                      <c:pt idx="36">
                        <c:v>8.4279846992698796E-29</c:v>
                      </c:pt>
                      <c:pt idx="37">
                        <c:v>1.0443416740359663E-27</c:v>
                      </c:pt>
                      <c:pt idx="38">
                        <c:v>1.1334671037000074E-26</c:v>
                      </c:pt>
                      <c:pt idx="39">
                        <c:v>1.0877254669608854E-25</c:v>
                      </c:pt>
                      <c:pt idx="40">
                        <c:v>9.3088833359192882E-25</c:v>
                      </c:pt>
                      <c:pt idx="41">
                        <c:v>7.1603794387274102E-24</c:v>
                      </c:pt>
                      <c:pt idx="42">
                        <c:v>4.9857573039217246E-23</c:v>
                      </c:pt>
                      <c:pt idx="43">
                        <c:v>3.1631146048795888E-22</c:v>
                      </c:pt>
                      <c:pt idx="44">
                        <c:v>1.8394265647413263E-21</c:v>
                      </c:pt>
                      <c:pt idx="45">
                        <c:v>9.8586134948239454E-21</c:v>
                      </c:pt>
                      <c:pt idx="46">
                        <c:v>4.894468392759207E-20</c:v>
                      </c:pt>
                      <c:pt idx="47">
                        <c:v>2.2613564437547605E-19</c:v>
                      </c:pt>
                      <c:pt idx="48">
                        <c:v>9.7648930497981026E-19</c:v>
                      </c:pt>
                      <c:pt idx="49">
                        <c:v>3.9565849113042159E-18</c:v>
                      </c:pt>
                      <c:pt idx="50">
                        <c:v>1.5097987879292921E-17</c:v>
                      </c:pt>
                      <c:pt idx="51">
                        <c:v>5.4442424986769309E-17</c:v>
                      </c:pt>
                      <c:pt idx="52">
                        <c:v>1.8609876445984656E-16</c:v>
                      </c:pt>
                      <c:pt idx="53">
                        <c:v>6.0479464620523092E-16</c:v>
                      </c:pt>
                      <c:pt idx="54">
                        <c:v>1.8737554658993972E-15</c:v>
                      </c:pt>
                      <c:pt idx="55">
                        <c:v>5.5482928431073258E-15</c:v>
                      </c:pt>
                      <c:pt idx="56">
                        <c:v>1.5738883492612116E-14</c:v>
                      </c:pt>
                      <c:pt idx="57">
                        <c:v>4.2866190402289807E-14</c:v>
                      </c:pt>
                      <c:pt idx="58">
                        <c:v>1.1232537816122291E-13</c:v>
                      </c:pt>
                      <c:pt idx="59">
                        <c:v>2.8372708678654408E-13</c:v>
                      </c:pt>
                      <c:pt idx="60">
                        <c:v>6.9209910881274189E-13</c:v>
                      </c:pt>
                      <c:pt idx="61">
                        <c:v>1.6331119038770258E-12</c:v>
                      </c:pt>
                      <c:pt idx="62">
                        <c:v>3.733653330109776E-12</c:v>
                      </c:pt>
                      <c:pt idx="63">
                        <c:v>8.2826767220463086E-12</c:v>
                      </c:pt>
                      <c:pt idx="64">
                        <c:v>1.7854000350987288E-11</c:v>
                      </c:pt>
                      <c:pt idx="65">
                        <c:v>3.7445695337223894E-11</c:v>
                      </c:pt>
                      <c:pt idx="66">
                        <c:v>7.650851908503946E-11</c:v>
                      </c:pt>
                      <c:pt idx="67">
                        <c:v>1.5246430610196188E-10</c:v>
                      </c:pt>
                      <c:pt idx="68">
                        <c:v>2.966587311045987E-10</c:v>
                      </c:pt>
                      <c:pt idx="69">
                        <c:v>5.6419580423537058E-10</c:v>
                      </c:pt>
                      <c:pt idx="70">
                        <c:v>1.0498191275038438E-9</c:v>
                      </c:pt>
                      <c:pt idx="71">
                        <c:v>1.9130036858816357E-9</c:v>
                      </c:pt>
                      <c:pt idx="72">
                        <c:v>3.4167783151749602E-9</c:v>
                      </c:pt>
                      <c:pt idx="73">
                        <c:v>5.9865975062056124E-9</c:v>
                      </c:pt>
                      <c:pt idx="74">
                        <c:v>1.0297910544977597E-8</c:v>
                      </c:pt>
                      <c:pt idx="75">
                        <c:v>1.7404023406744191E-8</c:v>
                      </c:pt>
                      <c:pt idx="76">
                        <c:v>2.891949285273391E-8</c:v>
                      </c:pt>
                      <c:pt idx="77">
                        <c:v>4.7278693795224959E-8</c:v>
                      </c:pt>
                      <c:pt idx="78">
                        <c:v>7.6094393635471013E-8</c:v>
                      </c:pt>
                      <c:pt idx="79">
                        <c:v>1.2064714633056785E-7</c:v>
                      </c:pt>
                      <c:pt idx="80">
                        <c:v>1.8854303150193479E-7</c:v>
                      </c:pt>
                      <c:pt idx="81">
                        <c:v>2.9058459966593461E-7</c:v>
                      </c:pt>
                      <c:pt idx="82">
                        <c:v>4.4190766901572943E-7</c:v>
                      </c:pt>
                      <c:pt idx="83">
                        <c:v>6.634446092741473E-7</c:v>
                      </c:pt>
                      <c:pt idx="84">
                        <c:v>9.8378263295466723E-7</c:v>
                      </c:pt>
                      <c:pt idx="85">
                        <c:v>1.4414930192669493E-6</c:v>
                      </c:pt>
                      <c:pt idx="86">
                        <c:v>2.0880136920044425E-6</c:v>
                      </c:pt>
                      <c:pt idx="87">
                        <c:v>2.9911726911695662E-6</c:v>
                      </c:pt>
                      <c:pt idx="88">
                        <c:v>4.239443328623972E-6</c:v>
                      </c:pt>
                      <c:pt idx="89">
                        <c:v>5.9470227115846271E-6</c:v>
                      </c:pt>
                      <c:pt idx="90">
                        <c:v>8.2598233913580153E-6</c:v>
                      </c:pt>
                      <c:pt idx="91">
                        <c:v>1.1362462737876034E-5</c:v>
                      </c:pt>
                      <c:pt idx="92">
                        <c:v>1.5486325921662597E-5</c:v>
                      </c:pt>
                      <c:pt idx="93">
                        <c:v>2.0918765875279068E-5</c:v>
                      </c:pt>
                      <c:pt idx="94">
                        <c:v>2.801348720185407E-5</c:v>
                      </c:pt>
                      <c:pt idx="95">
                        <c:v>3.7202140735574318E-5</c:v>
                      </c:pt>
                      <c:pt idx="96">
                        <c:v>4.9007131526033859E-5</c:v>
                      </c:pt>
                      <c:pt idx="97">
                        <c:v>6.405561575857535E-5</c:v>
                      </c:pt>
                      <c:pt idx="98">
                        <c:v>8.3094632032056223E-5</c:v>
                      </c:pt>
                      <c:pt idx="99">
                        <c:v>1.0700728013179009E-4</c:v>
                      </c:pt>
                      <c:pt idx="100">
                        <c:v>1.3682982672182556E-4</c:v>
                      </c:pt>
                      <c:pt idx="101">
                        <c:v>1.7376958310222001E-4</c:v>
                      </c:pt>
                      <c:pt idx="102">
                        <c:v>2.1922336627250522E-4</c:v>
                      </c:pt>
                      <c:pt idx="103">
                        <c:v>2.7479632199290099E-4</c:v>
                      </c:pt>
                      <c:pt idx="104">
                        <c:v>3.4232085832864109E-4</c:v>
                      </c:pt>
                      <c:pt idx="105">
                        <c:v>4.2387541126164712E-4</c:v>
                      </c:pt>
                      <c:pt idx="106">
                        <c:v>5.2180274125792096E-4</c:v>
                      </c:pt>
                      <c:pt idx="107">
                        <c:v>6.3872744199570876E-4</c:v>
                      </c:pt>
                      <c:pt idx="108">
                        <c:v>7.7757233047493466E-4</c:v>
                      </c:pt>
                      <c:pt idx="109">
                        <c:v>9.415733819831308E-4</c:v>
                      </c:pt>
                      <c:pt idx="110">
                        <c:v>1.1342928742657987E-3</c:v>
                      </c:pt>
                      <c:pt idx="111">
                        <c:v>1.359630412942008E-3</c:v>
                      </c:pt>
                      <c:pt idx="112">
                        <c:v>1.6218315247414432E-3</c:v>
                      </c:pt>
                      <c:pt idx="113">
                        <c:v>1.9254935263584886E-3</c:v>
                      </c:pt>
                      <c:pt idx="114">
                        <c:v>2.2755684042894361E-3</c:v>
                      </c:pt>
                      <c:pt idx="115">
                        <c:v>2.6773624744467418E-3</c:v>
                      </c:pt>
                      <c:pt idx="116">
                        <c:v>3.1365326289899353E-3</c:v>
                      </c:pt>
                      <c:pt idx="117">
                        <c:v>3.6590790209116487E-3</c:v>
                      </c:pt>
                      <c:pt idx="118">
                        <c:v>4.2513340836071644E-3</c:v>
                      </c:pt>
                      <c:pt idx="119">
                        <c:v>4.9199478319956165E-3</c:v>
                      </c:pt>
                      <c:pt idx="120">
                        <c:v>5.6718694427671836E-3</c:v>
                      </c:pt>
                      <c:pt idx="121">
                        <c:v>6.5143251629939123E-3</c:v>
                      </c:pt>
                      <c:pt idx="122">
                        <c:v>7.4547926476646658E-3</c:v>
                      </c:pt>
                      <c:pt idx="123">
                        <c:v>8.5009718767131582E-3</c:v>
                      </c:pt>
                      <c:pt idx="124">
                        <c:v>9.6607528498917333E-3</c:v>
                      </c:pt>
                      <c:pt idx="125">
                        <c:v>1.0942180302551638E-2</c:v>
                      </c:pt>
                      <c:pt idx="126">
                        <c:v>1.2353415726276582E-2</c:v>
                      </c:pt>
                      <c:pt idx="127">
                        <c:v>1.390269701472739E-2</c:v>
                      </c:pt>
                      <c:pt idx="128">
                        <c:v>1.5598296086453739E-2</c:v>
                      </c:pt>
                      <c:pt idx="129">
                        <c:v>1.7448474862400663E-2</c:v>
                      </c:pt>
                      <c:pt idx="130">
                        <c:v>1.9461439996082412E-2</c:v>
                      </c:pt>
                      <c:pt idx="131">
                        <c:v>2.1645296768749184E-2</c:v>
                      </c:pt>
                      <c:pt idx="132">
                        <c:v>2.4008002570267344E-2</c:v>
                      </c:pt>
                      <c:pt idx="133">
                        <c:v>2.6557320388944344E-2</c:v>
                      </c:pt>
                      <c:pt idx="134">
                        <c:v>2.9300772730300826E-2</c:v>
                      </c:pt>
                      <c:pt idx="135">
                        <c:v>3.2245596376104135E-2</c:v>
                      </c:pt>
                      <c:pt idx="136">
                        <c:v>3.5398698381144261E-2</c:v>
                      </c:pt>
                      <c:pt idx="137">
                        <c:v>3.8766613686697898E-2</c:v>
                      </c:pt>
                      <c:pt idx="138">
                        <c:v>4.2355464706832165E-2</c:v>
                      </c:pt>
                      <c:pt idx="139">
                        <c:v>4.6170923217179277E-2</c:v>
                      </c:pt>
                      <c:pt idx="140">
                        <c:v>5.0218174846115918E-2</c:v>
                      </c:pt>
                      <c:pt idx="141">
                        <c:v>5.4501886435961669E-2</c:v>
                      </c:pt>
                      <c:pt idx="142">
                        <c:v>5.9026176507458165E-2</c:v>
                      </c:pt>
                      <c:pt idx="143">
                        <c:v>6.3794589024972259E-2</c:v>
                      </c:pt>
                      <c:pt idx="144">
                        <c:v>6.8810070623148117E-2</c:v>
                      </c:pt>
                      <c:pt idx="145">
                        <c:v>7.4074951418630824E-2</c:v>
                      </c:pt>
                      <c:pt idx="146">
                        <c:v>7.9590929493545515E-2</c:v>
                      </c:pt>
                      <c:pt idx="147">
                        <c:v>8.5359059101065116E-2</c:v>
                      </c:pt>
                      <c:pt idx="148">
                        <c:v>9.1379742608110812E-2</c:v>
                      </c:pt>
                      <c:pt idx="149">
                        <c:v>9.7652726156354244E-2</c:v>
                      </c:pt>
                      <c:pt idx="150">
                        <c:v>0.10417709899058961</c:v>
                      </c:pt>
                      <c:pt idx="151">
                        <c:v>0.11095129637349455</c:v>
                      </c:pt>
                      <c:pt idx="152">
                        <c:v>0.11797310597804622</c:v>
                      </c:pt>
                      <c:pt idx="153">
                        <c:v>0.12523967762358548</c:v>
                      </c:pt>
                      <c:pt idx="154">
                        <c:v>0.13274753619888294</c:v>
                      </c:pt>
                      <c:pt idx="155">
                        <c:v>0.14049259759563681</c:v>
                      </c:pt>
                      <c:pt idx="156">
                        <c:v>0.14847018745869311</c:v>
                      </c:pt>
                      <c:pt idx="157">
                        <c:v>0.15667506254491309</c:v>
                      </c:pt>
                      <c:pt idx="158">
                        <c:v>0.16510143447103115</c:v>
                      </c:pt>
                      <c:pt idx="159">
                        <c:v>0.17374299562195011</c:v>
                      </c:pt>
                      <c:pt idx="160">
                        <c:v>0.18259294698465739</c:v>
                      </c:pt>
                      <c:pt idx="161">
                        <c:v>0.19164402766918309</c:v>
                      </c:pt>
                      <c:pt idx="162">
                        <c:v>0.20088854587662805</c:v>
                      </c:pt>
                      <c:pt idx="163">
                        <c:v>0.21031841107511565</c:v>
                      </c:pt>
                      <c:pt idx="164">
                        <c:v>0.21992516714741087</c:v>
                      </c:pt>
                      <c:pt idx="165">
                        <c:v>0.22970002627869876</c:v>
                      </c:pt>
                      <c:pt idx="166">
                        <c:v>0.23963390335946322</c:v>
                      </c:pt>
                      <c:pt idx="167">
                        <c:v>0.24971745068637261</c:v>
                      </c:pt>
                      <c:pt idx="168">
                        <c:v>0.25994109275333088</c:v>
                      </c:pt>
                      <c:pt idx="169">
                        <c:v>0.27029506093526146</c:v>
                      </c:pt>
                      <c:pt idx="170">
                        <c:v>0.28076942787852754</c:v>
                      </c:pt>
                      <c:pt idx="171">
                        <c:v>0.29135414142398652</c:v>
                      </c:pt>
                      <c:pt idx="172">
                        <c:v>0.30203905790138486</c:v>
                      </c:pt>
                      <c:pt idx="173">
                        <c:v>0.31281397464691491</c:v>
                      </c:pt>
                      <c:pt idx="174">
                        <c:v>0.32366866160915597</c:v>
                      </c:pt>
                      <c:pt idx="175">
                        <c:v>0.33459289192216063</c:v>
                      </c:pt>
                      <c:pt idx="176">
                        <c:v>0.34557647133797964</c:v>
                      </c:pt>
                      <c:pt idx="177">
                        <c:v>0.35660926642433427</c:v>
                      </c:pt>
                      <c:pt idx="178">
                        <c:v>0.36768123144634274</c:v>
                      </c:pt>
                      <c:pt idx="179">
                        <c:v>0.37878243386407212</c:v>
                      </c:pt>
                      <c:pt idx="180">
                        <c:v>0.38990307839015392</c:v>
                      </c:pt>
                      <c:pt idx="181">
                        <c:v>0.40103352956368515</c:v>
                      </c:pt>
                      <c:pt idx="182">
                        <c:v>0.41216433280808806</c:v>
                      </c:pt>
                      <c:pt idx="183">
                        <c:v>0.42328623395144477</c:v>
                      </c:pt>
                      <c:pt idx="184">
                        <c:v>0.43439019719806365</c:v>
                      </c:pt>
                      <c:pt idx="185">
                        <c:v>0.44546742154958341</c:v>
                      </c:pt>
                      <c:pt idx="186">
                        <c:v>0.45650935568280332</c:v>
                      </c:pt>
                      <c:pt idx="187">
                        <c:v>0.46750771129961749</c:v>
                      </c:pt>
                      <c:pt idx="188">
                        <c:v>0.47845447497189275</c:v>
                      </c:pt>
                      <c:pt idx="189">
                        <c:v>0.4893419185109279</c:v>
                      </c:pt>
                      <c:pt idx="190">
                        <c:v>0.50016260789718936</c:v>
                      </c:pt>
                      <c:pt idx="191">
                        <c:v>0.51090941081143459</c:v>
                      </c:pt>
                      <c:pt idx="192">
                        <c:v>0.52157550281305398</c:v>
                      </c:pt>
                      <c:pt idx="193">
                        <c:v>0.53215437221555506</c:v>
                      </c:pt>
                      <c:pt idx="194">
                        <c:v>0.5426398237125758</c:v>
                      </c:pt>
                      <c:pt idx="195">
                        <c:v>0.55302598081069188</c:v>
                      </c:pt>
                      <c:pt idx="196">
                        <c:v>0.56330728712758948</c:v>
                      </c:pt>
                      <c:pt idx="197">
                        <c:v>0.57347850661596222</c:v>
                      </c:pt>
                      <c:pt idx="198">
                        <c:v>0.58353472277476781</c:v>
                      </c:pt>
                      <c:pt idx="199">
                        <c:v>0.5934713369103044</c:v>
                      </c:pt>
                      <c:pt idx="200">
                        <c:v>0.60328406550995328</c:v>
                      </c:pt>
                      <c:pt idx="201">
                        <c:v>0.61296893679142994</c:v>
                      </c:pt>
                      <c:pt idx="202">
                        <c:v>0.62252228649001951</c:v>
                      </c:pt>
                      <c:pt idx="203">
                        <c:v>0.63194075294557694</c:v>
                      </c:pt>
                      <c:pt idx="204">
                        <c:v>0.6412212715500899</c:v>
                      </c:pt>
                      <c:pt idx="205">
                        <c:v>0.65036106861534637</c:v>
                      </c:pt>
                      <c:pt idx="206">
                        <c:v>0.65935765471877339</c:v>
                      </c:pt>
                      <c:pt idx="207">
                        <c:v>0.66820881758383188</c:v>
                      </c:pt>
                      <c:pt idx="208">
                        <c:v>0.67691261454949225</c:v>
                      </c:pt>
                      <c:pt idx="209">
                        <c:v>0.68546736468132319</c:v>
                      </c:pt>
                      <c:pt idx="210">
                        <c:v>0.69387164057460038</c:v>
                      </c:pt>
                      <c:pt idx="211">
                        <c:v>0.70212425989761962</c:v>
                      </c:pt>
                      <c:pt idx="212">
                        <c:v>0.71022427672111899</c:v>
                      </c:pt>
                      <c:pt idx="213">
                        <c:v>0.71817097267735208</c:v>
                      </c:pt>
                      <c:pt idx="214">
                        <c:v>0.72596384798998304</c:v>
                      </c:pt>
                      <c:pt idx="215">
                        <c:v>0.73360261241356661</c:v>
                      </c:pt>
                      <c:pt idx="216">
                        <c:v>0.74108717611898189</c:v>
                      </c:pt>
                      <c:pt idx="217">
                        <c:v>0.74841764055878746</c:v>
                      </c:pt>
                      <c:pt idx="218">
                        <c:v>0.75559428934410955</c:v>
                      </c:pt>
                      <c:pt idx="219">
                        <c:v>0.76261757916233563</c:v>
                      </c:pt>
                      <c:pt idx="220">
                        <c:v>0.76948813076261413</c:v>
                      </c:pt>
                      <c:pt idx="221">
                        <c:v>0.77620672003392088</c:v>
                      </c:pt>
                      <c:pt idx="222">
                        <c:v>0.78277426919829129</c:v>
                      </c:pt>
                      <c:pt idx="223">
                        <c:v>0.78919183813972715</c:v>
                      </c:pt>
                      <c:pt idx="224">
                        <c:v>0.79546061588725014</c:v>
                      </c:pt>
                      <c:pt idx="225">
                        <c:v>0.80158191226864517</c:v>
                      </c:pt>
                      <c:pt idx="226">
                        <c:v>0.80755714974956216</c:v>
                      </c:pt>
                      <c:pt idx="227">
                        <c:v>0.81338785547087777</c:v>
                      </c:pt>
                      <c:pt idx="228">
                        <c:v>0.81907565349552169</c:v>
                      </c:pt>
                      <c:pt idx="229">
                        <c:v>0.82462225727437011</c:v>
                      </c:pt>
                      <c:pt idx="230">
                        <c:v>0.83002946233930097</c:v>
                      </c:pt>
                      <c:pt idx="231">
                        <c:v>0.83529913923006627</c:v>
                      </c:pt>
                      <c:pt idx="232">
                        <c:v>0.84043322666031317</c:v>
                      </c:pt>
                      <c:pt idx="233">
                        <c:v>0.84543372492681856</c:v>
                      </c:pt>
                      <c:pt idx="234">
                        <c:v>0.85030268956484756</c:v>
                      </c:pt>
                      <c:pt idx="235">
                        <c:v>0.85504222525145068</c:v>
                      </c:pt>
                      <c:pt idx="236">
                        <c:v>0.85965447995752053</c:v>
                      </c:pt>
                      <c:pt idx="237">
                        <c:v>0.86414163934849797</c:v>
                      </c:pt>
                      <c:pt idx="238">
                        <c:v>0.86850592143277572</c:v>
                      </c:pt>
                      <c:pt idx="239">
                        <c:v>0.87274957145606369</c:v>
                      </c:pt>
                      <c:pt idx="240">
                        <c:v>0.87687485703929147</c:v>
                      </c:pt>
                      <c:pt idx="241">
                        <c:v>0.88088406355696613</c:v>
                      </c:pt>
                      <c:pt idx="242">
                        <c:v>0.88477948975235421</c:v>
                      </c:pt>
                      <c:pt idx="243">
                        <c:v>0.88856344358532768</c:v>
                      </c:pt>
                      <c:pt idx="244">
                        <c:v>0.89223823830827143</c:v>
                      </c:pt>
                      <c:pt idx="245">
                        <c:v>0.89580618876505169</c:v>
                      </c:pt>
                      <c:pt idx="246">
                        <c:v>0.89926960790769606</c:v>
                      </c:pt>
                      <c:pt idx="247">
                        <c:v>0.90263080352514347</c:v>
                      </c:pt>
                      <c:pt idx="248">
                        <c:v>0.90589207517816828</c:v>
                      </c:pt>
                      <c:pt idx="249">
                        <c:v>0.90905571133438079</c:v>
                      </c:pt>
                      <c:pt idx="250">
                        <c:v>0.91212398669703132</c:v>
                      </c:pt>
                      <c:pt idx="251">
                        <c:v>0.91509915972122102</c:v>
                      </c:pt>
                      <c:pt idx="252">
                        <c:v>0.91798347031102301</c:v>
                      </c:pt>
                      <c:pt idx="253">
                        <c:v>0.92077913769095376</c:v>
                      </c:pt>
                      <c:pt idx="254">
                        <c:v>0.92348835844519783</c:v>
                      </c:pt>
                      <c:pt idx="255">
                        <c:v>0.92611330471798503</c:v>
                      </c:pt>
                      <c:pt idx="256">
                        <c:v>0.92865612256852748</c:v>
                      </c:pt>
                      <c:pt idx="257">
                        <c:v>0.93111893047396688</c:v>
                      </c:pt>
                      <c:pt idx="258">
                        <c:v>0.93350381797383919</c:v>
                      </c:pt>
                      <c:pt idx="259">
                        <c:v>0.93581284444963941</c:v>
                      </c:pt>
                      <c:pt idx="260">
                        <c:v>0.93804803803315662</c:v>
                      </c:pt>
                      <c:pt idx="261">
                        <c:v>0.94021139463736336</c:v>
                      </c:pt>
                      <c:pt idx="262">
                        <c:v>0.94230487710375477</c:v>
                      </c:pt>
                      <c:pt idx="263">
                        <c:v>0.94433041446016386</c:v>
                      </c:pt>
                      <c:pt idx="264">
                        <c:v>0.94628990128322277</c:v>
                      </c:pt>
                      <c:pt idx="265">
                        <c:v>0.948185197159779</c:v>
                      </c:pt>
                      <c:pt idx="266">
                        <c:v>0.95001812624173509</c:v>
                      </c:pt>
                      <c:pt idx="267">
                        <c:v>0.95179047688893859</c:v>
                      </c:pt>
                      <c:pt idx="268">
                        <c:v>0.95350400139491032</c:v>
                      </c:pt>
                      <c:pt idx="269">
                        <c:v>0.95516041579036937</c:v>
                      </c:pt>
                      <c:pt idx="270">
                        <c:v>0.95676139971968155</c:v>
                      </c:pt>
                      <c:pt idx="271">
                        <c:v>0.95830859638552834</c:v>
                      </c:pt>
                      <c:pt idx="272">
                        <c:v>0.95980361255726931</c:v>
                      </c:pt>
                      <c:pt idx="273">
                        <c:v>0.96124801863863885</c:v>
                      </c:pt>
                      <c:pt idx="274">
                        <c:v>0.96264334879059421</c:v>
                      </c:pt>
                      <c:pt idx="275">
                        <c:v>0.96399110110529973</c:v>
                      </c:pt>
                      <c:pt idx="276">
                        <c:v>0.96529273782740432</c:v>
                      </c:pt>
                      <c:pt idx="277">
                        <c:v>0.96654968561893329</c:v>
                      </c:pt>
                      <c:pt idx="278">
                        <c:v>0.96776333586428365</c:v>
                      </c:pt>
                      <c:pt idx="279">
                        <c:v>0.96893504501197247</c:v>
                      </c:pt>
                      <c:pt idx="280">
                        <c:v>0.97006613494994665</c:v>
                      </c:pt>
                      <c:pt idx="281">
                        <c:v>0.97115789341141756</c:v>
                      </c:pt>
                      <c:pt idx="282">
                        <c:v>0.97221157440833794</c:v>
                      </c:pt>
                      <c:pt idx="283">
                        <c:v>0.97322839868978372</c:v>
                      </c:pt>
                      <c:pt idx="284">
                        <c:v>0.97420955422264688</c:v>
                      </c:pt>
                      <c:pt idx="285">
                        <c:v>0.97515619669219045</c:v>
                      </c:pt>
                      <c:pt idx="286">
                        <c:v>0.97606945002014367</c:v>
                      </c:pt>
                      <c:pt idx="287">
                        <c:v>0.97695040689815449</c:v>
                      </c:pt>
                      <c:pt idx="288">
                        <c:v>0.97780012933453686</c:v>
                      </c:pt>
                      <c:pt idx="289">
                        <c:v>0.97861964921237776</c:v>
                      </c:pt>
                      <c:pt idx="290">
                        <c:v>0.97940996885718146</c:v>
                      </c:pt>
                      <c:pt idx="291">
                        <c:v>0.98017206161234682</c:v>
                      </c:pt>
                      <c:pt idx="292">
                        <c:v>0.98090687242087782</c:v>
                      </c:pt>
                      <c:pt idx="293">
                        <c:v>0.98161531841183436</c:v>
                      </c:pt>
                      <c:pt idx="294">
                        <c:v>0.98229828949013176</c:v>
                      </c:pt>
                      <c:pt idx="295">
                        <c:v>0.98295664892838774</c:v>
                      </c:pt>
                      <c:pt idx="296">
                        <c:v>0.98359123395961445</c:v>
                      </c:pt>
                      <c:pt idx="297">
                        <c:v>0.98420285636963545</c:v>
                      </c:pt>
                      <c:pt idx="298">
                        <c:v>0.98479230308819043</c:v>
                      </c:pt>
                      <c:pt idx="299">
                        <c:v>0.98536033677777679</c:v>
                      </c:pt>
                      <c:pt idx="300">
                        <c:v>0.98590769641934228</c:v>
                      </c:pt>
                      <c:pt idx="301">
                        <c:v>0.98643509789402306</c:v>
                      </c:pt>
                      <c:pt idx="302">
                        <c:v>0.98694323456018718</c:v>
                      </c:pt>
                      <c:pt idx="303">
                        <c:v>0.98743277782510597</c:v>
                      </c:pt>
                      <c:pt idx="304">
                        <c:v>0.98790437771063877</c:v>
                      </c:pt>
                      <c:pt idx="305">
                        <c:v>0.98835866341237577</c:v>
                      </c:pt>
                      <c:pt idx="306">
                        <c:v>0.98879624385173492</c:v>
                      </c:pt>
                      <c:pt idx="307">
                        <c:v>0.98921770822056287</c:v>
                      </c:pt>
                      <c:pt idx="308">
                        <c:v>0.98962362651783764</c:v>
                      </c:pt>
                      <c:pt idx="309">
                        <c:v>0.99001455007811612</c:v>
                      </c:pt>
                      <c:pt idx="310">
                        <c:v>0.99039101209141356</c:v>
                      </c:pt>
                      <c:pt idx="311">
                        <c:v>0.99075352811424078</c:v>
                      </c:pt>
                      <c:pt idx="312">
                        <c:v>0.99110259657156408</c:v>
                      </c:pt>
                      <c:pt idx="313">
                        <c:v>0.99143869924948769</c:v>
                      </c:pt>
                      <c:pt idx="314">
                        <c:v>0.99176230177849045</c:v>
                      </c:pt>
                      <c:pt idx="315">
                        <c:v>0.99207385410708282</c:v>
                      </c:pt>
                      <c:pt idx="316">
                        <c:v>0.99237379096577272</c:v>
                      </c:pt>
                      <c:pt idx="317">
                        <c:v>0.99266253232126334</c:v>
                      </c:pt>
                      <c:pt idx="318">
                        <c:v>0.99294048382082323</c:v>
                      </c:pt>
                      <c:pt idx="319">
                        <c:v>0.99320803722679774</c:v>
                      </c:pt>
                      <c:pt idx="320">
                        <c:v>0.99346557084124854</c:v>
                      </c:pt>
                      <c:pt idx="321">
                        <c:v>0.9937134499207293</c:v>
                      </c:pt>
                      <c:pt idx="322">
                        <c:v>0.99395202708122365</c:v>
                      </c:pt>
                      <c:pt idx="323">
                        <c:v>0.99418164269328591</c:v>
                      </c:pt>
                      <c:pt idx="324">
                        <c:v>0.99440262526744472</c:v>
                      </c:pt>
                      <c:pt idx="325">
                        <c:v>0.9946152918299378</c:v>
                      </c:pt>
                      <c:pt idx="326">
                        <c:v>0.99481994828886533</c:v>
                      </c:pt>
                      <c:pt idx="327">
                        <c:v>0.99501688979085323</c:v>
                      </c:pt>
                      <c:pt idx="328">
                        <c:v>0.99520640106833591</c:v>
                      </c:pt>
                      <c:pt idx="329">
                        <c:v>0.99538875677757144</c:v>
                      </c:pt>
                      <c:pt idx="330">
                        <c:v>0.99556422182751292</c:v>
                      </c:pt>
                      <c:pt idx="331">
                        <c:v>0.99573305169966841</c:v>
                      </c:pt>
                      <c:pt idx="332">
                        <c:v>0.99589549275908373</c:v>
                      </c:pt>
                      <c:pt idx="333">
                        <c:v>0.99605178255659577</c:v>
                      </c:pt>
                      <c:pt idx="334">
                        <c:v>0.99620215012250068</c:v>
                      </c:pt>
                      <c:pt idx="335">
                        <c:v>0.99634681625179256</c:v>
                      </c:pt>
                      <c:pt idx="336">
                        <c:v>0.99648599378112679</c:v>
                      </c:pt>
                      <c:pt idx="337">
                        <c:v>0.99661988785766986</c:v>
                      </c:pt>
                      <c:pt idx="338">
                        <c:v>0.99674869619999462</c:v>
                      </c:pt>
                      <c:pt idx="339">
                        <c:v>0.99687260935118815</c:v>
                      </c:pt>
                      <c:pt idx="340">
                        <c:v>0.99699181092433597</c:v>
                      </c:pt>
                      <c:pt idx="341">
                        <c:v>0.99710647784054829</c:v>
                      </c:pt>
                      <c:pt idx="342">
                        <c:v>0.99721678055969831</c:v>
                      </c:pt>
                      <c:pt idx="343">
                        <c:v>0.99732288330403673</c:v>
                      </c:pt>
                      <c:pt idx="344">
                        <c:v>0.99742494427485284</c:v>
                      </c:pt>
                      <c:pt idx="345">
                        <c:v>0.9975231158623461</c:v>
                      </c:pt>
                      <c:pt idx="346">
                        <c:v>0.99761754484887732</c:v>
                      </c:pt>
                      <c:pt idx="347">
                        <c:v>0.99770837260576251</c:v>
                      </c:pt>
                      <c:pt idx="348">
                        <c:v>0.99779573528377452</c:v>
                      </c:pt>
                      <c:pt idx="349">
                        <c:v>0.99787976399751477</c:v>
                      </c:pt>
                      <c:pt idx="350">
                        <c:v>0.99796058500381513</c:v>
                      </c:pt>
                      <c:pt idx="351">
                        <c:v>0.998038319874331</c:v>
                      </c:pt>
                      <c:pt idx="352">
                        <c:v>0.99811308566248047</c:v>
                      </c:pt>
                      <c:pt idx="353">
                        <c:v>0.99818499506488545</c:v>
                      </c:pt>
                      <c:pt idx="354">
                        <c:v>0.99825415657746752</c:v>
                      </c:pt>
                      <c:pt idx="355">
                        <c:v>0.99832067464634844</c:v>
                      </c:pt>
                      <c:pt idx="356">
                        <c:v>0.99838464981370278</c:v>
                      </c:pt>
                      <c:pt idx="357">
                        <c:v>0.99844617885870934</c:v>
                      </c:pt>
                      <c:pt idx="358">
                        <c:v>0.99850535493374115</c:v>
                      </c:pt>
                      <c:pt idx="359">
                        <c:v>0.9985622676959367</c:v>
                      </c:pt>
                      <c:pt idx="360">
                        <c:v>0.99861700343428794</c:v>
                      </c:pt>
                      <c:pt idx="361">
                        <c:v>0.99866964519237911</c:v>
                      </c:pt>
                      <c:pt idx="362">
                        <c:v>0.99872027288690868</c:v>
                      </c:pt>
                      <c:pt idx="363">
                        <c:v>0.99876896342212307</c:v>
                      </c:pt>
                      <c:pt idx="364">
                        <c:v>0.99881579080028682</c:v>
                      </c:pt>
                      <c:pt idx="365">
                        <c:v>0.99886082622831207</c:v>
                      </c:pt>
                      <c:pt idx="366">
                        <c:v>0.99890413822066915</c:v>
                      </c:pt>
                      <c:pt idx="367">
                        <c:v>0.99894579269869299</c:v>
                      </c:pt>
                      <c:pt idx="368">
                        <c:v>0.99898585308640064</c:v>
                      </c:pt>
                      <c:pt idx="369">
                        <c:v>0.99902438040293196</c:v>
                      </c:pt>
                      <c:pt idx="370">
                        <c:v>0.99906143335171937</c:v>
                      </c:pt>
                      <c:pt idx="371">
                        <c:v>0.99909706840649692</c:v>
                      </c:pt>
                      <c:pt idx="372">
                        <c:v>0.99913133989424563</c:v>
                      </c:pt>
                      <c:pt idx="373">
                        <c:v>0.99916430007518109</c:v>
                      </c:pt>
                      <c:pt idx="374">
                        <c:v>0.99919599921987645</c:v>
                      </c:pt>
                      <c:pt idx="375">
                        <c:v>0.9992264856836186</c:v>
                      </c:pt>
                      <c:pt idx="376">
                        <c:v>0.99925580597808628</c:v>
                      </c:pt>
                      <c:pt idx="377">
                        <c:v>0.99928400484044477</c:v>
                      </c:pt>
                      <c:pt idx="378">
                        <c:v>0.99931112529993704</c:v>
                      </c:pt>
                      <c:pt idx="379">
                        <c:v>0.99933720874206378</c:v>
                      </c:pt>
                      <c:pt idx="380">
                        <c:v>0.99936229497042706</c:v>
                      </c:pt>
                      <c:pt idx="381">
                        <c:v>0.99938642226632257</c:v>
                      </c:pt>
                      <c:pt idx="382">
                        <c:v>0.99940962744615391</c:v>
                      </c:pt>
                      <c:pt idx="383">
                        <c:v>0.99943194591674656</c:v>
                      </c:pt>
                      <c:pt idx="384">
                        <c:v>0.99945341172863178</c:v>
                      </c:pt>
                      <c:pt idx="385">
                        <c:v>0.99947405762737263</c:v>
                      </c:pt>
                      <c:pt idx="386">
                        <c:v>0.99949391510299979</c:v>
                      </c:pt>
                      <c:pt idx="387">
                        <c:v>0.99951301443762164</c:v>
                      </c:pt>
                      <c:pt idx="388">
                        <c:v>0.99953138475127523</c:v>
                      </c:pt>
                      <c:pt idx="389">
                        <c:v>0.99954905404607841</c:v>
                      </c:pt>
                      <c:pt idx="390">
                        <c:v>0.99956604924874348</c:v>
                      </c:pt>
                      <c:pt idx="391">
                        <c:v>0.99958239625151002</c:v>
                      </c:pt>
                      <c:pt idx="392">
                        <c:v>0.9995981199515539</c:v>
                      </c:pt>
                      <c:pt idx="393">
                        <c:v>0.99961324428892673</c:v>
                      </c:pt>
                      <c:pt idx="394">
                        <c:v>0.99962779228307652</c:v>
                      </c:pt>
                      <c:pt idx="395">
                        <c:v>0.9996417860680038</c:v>
                      </c:pt>
                      <c:pt idx="396">
                        <c:v>0.99965524692609886</c:v>
                      </c:pt>
                      <c:pt idx="397">
                        <c:v>0.99966819532070961</c:v>
                      </c:pt>
                      <c:pt idx="398">
                        <c:v>0.99968065092748604</c:v>
                      </c:pt>
                      <c:pt idx="399">
                        <c:v>0.99969263266454433</c:v>
                      </c:pt>
                      <c:pt idx="400">
                        <c:v>0.99970415872149476</c:v>
                      </c:pt>
                      <c:pt idx="401">
                        <c:v>0.99971524658737465</c:v>
                      </c:pt>
                      <c:pt idx="402">
                        <c:v>0.9997259130775249</c:v>
                      </c:pt>
                      <c:pt idx="403">
                        <c:v>0.99973617435945217</c:v>
                      </c:pt>
                      <c:pt idx="404">
                        <c:v>0.99974604597770855</c:v>
                      </c:pt>
                      <c:pt idx="405">
                        <c:v>0.99975554287783197</c:v>
                      </c:pt>
                      <c:pt idx="406">
                        <c:v>0.99976467942937364</c:v>
                      </c:pt>
                      <c:pt idx="407">
                        <c:v>0.99977346944805467</c:v>
                      </c:pt>
                      <c:pt idx="408">
                        <c:v>0.9997819262170774</c:v>
                      </c:pt>
                      <c:pt idx="409">
                        <c:v>0.99979006250762614</c:v>
                      </c:pt>
                      <c:pt idx="410">
                        <c:v>0.99979789059858715</c:v>
                      </c:pt>
                      <c:pt idx="411">
                        <c:v>0.99980542229551583</c:v>
                      </c:pt>
                      <c:pt idx="412">
                        <c:v>0.99981266894888043</c:v>
                      </c:pt>
                      <c:pt idx="413">
                        <c:v>0.99981964147160796</c:v>
                      </c:pt>
                      <c:pt idx="414">
                        <c:v>0.99982635035595968</c:v>
                      </c:pt>
                      <c:pt idx="415">
                        <c:v>0.99983280568976052</c:v>
                      </c:pt>
                      <c:pt idx="416">
                        <c:v>0.99983901717200718</c:v>
                      </c:pt>
                      <c:pt idx="417">
                        <c:v>0.99984499412787708</c:v>
                      </c:pt>
                      <c:pt idx="418">
                        <c:v>0.99985074552316244</c:v>
                      </c:pt>
                      <c:pt idx="419">
                        <c:v>0.9998562799781503</c:v>
                      </c:pt>
                      <c:pt idx="420">
                        <c:v>0.99986160578096883</c:v>
                      </c:pt>
                      <c:pt idx="421">
                        <c:v>0.99986673090042122</c:v>
                      </c:pt>
                      <c:pt idx="422">
                        <c:v>0.99987166299832486</c:v>
                      </c:pt>
                      <c:pt idx="423">
                        <c:v>0.9998764094413779</c:v>
                      </c:pt>
                      <c:pt idx="424">
                        <c:v>0.99988097731256609</c:v>
                      </c:pt>
                      <c:pt idx="425">
                        <c:v>0.99988537342213246</c:v>
                      </c:pt>
                      <c:pt idx="426">
                        <c:v>0.9998896043181229</c:v>
                      </c:pt>
                      <c:pt idx="427">
                        <c:v>0.99989367629652548</c:v>
                      </c:pt>
                      <c:pt idx="428">
                        <c:v>0.9998975954110183</c:v>
                      </c:pt>
                      <c:pt idx="429">
                        <c:v>0.99990136748234137</c:v>
                      </c:pt>
                      <c:pt idx="430">
                        <c:v>0.99990499810730649</c:v>
                      </c:pt>
                      <c:pt idx="431">
                        <c:v>0.9999084926674584</c:v>
                      </c:pt>
                      <c:pt idx="432">
                        <c:v>0.99991185633740254</c:v>
                      </c:pt>
                      <c:pt idx="433">
                        <c:v>0.99991509409280943</c:v>
                      </c:pt>
                      <c:pt idx="434">
                        <c:v>0.99991821071810993</c:v>
                      </c:pt>
                      <c:pt idx="435">
                        <c:v>0.99992121081389329</c:v>
                      </c:pt>
                      <c:pt idx="436">
                        <c:v>0.99992409880401778</c:v>
                      </c:pt>
                      <c:pt idx="437">
                        <c:v>0.99992687894244747</c:v>
                      </c:pt>
                      <c:pt idx="438">
                        <c:v>0.99992955531982264</c:v>
                      </c:pt>
                      <c:pt idx="439">
                        <c:v>0.99993213186977714</c:v>
                      </c:pt>
                      <c:pt idx="440">
                        <c:v>0.99993461237500991</c:v>
                      </c:pt>
                      <c:pt idx="441">
                        <c:v>0.99993700047312162</c:v>
                      </c:pt>
                      <c:pt idx="442">
                        <c:v>0.99993929966222528</c:v>
                      </c:pt>
                      <c:pt idx="443">
                        <c:v>0.99994151330633896</c:v>
                      </c:pt>
                      <c:pt idx="444">
                        <c:v>0.9999436446405694</c:v>
                      </c:pt>
                      <c:pt idx="445">
                        <c:v>0.99994569677609513</c:v>
                      </c:pt>
                      <c:pt idx="446">
                        <c:v>0.99994767270495544</c:v>
                      </c:pt>
                      <c:pt idx="447">
                        <c:v>0.99994957530465434</c:v>
                      </c:pt>
                      <c:pt idx="448">
                        <c:v>0.99995140734258547</c:v>
                      </c:pt>
                      <c:pt idx="449">
                        <c:v>0.99995317148028517</c:v>
                      </c:pt>
                      <c:pt idx="450">
                        <c:v>0.99995487027752128</c:v>
                      </c:pt>
                      <c:pt idx="451">
                        <c:v>0.99995650619622245</c:v>
                      </c:pt>
                      <c:pt idx="452">
                        <c:v>0.99995808160425503</c:v>
                      </c:pt>
                      <c:pt idx="453">
                        <c:v>0.99995959877905405</c:v>
                      </c:pt>
                      <c:pt idx="454">
                        <c:v>0.99996105991111239</c:v>
                      </c:pt>
                      <c:pt idx="455">
                        <c:v>0.99996246710733538</c:v>
                      </c:pt>
                      <c:pt idx="456">
                        <c:v>0.99996382239426418</c:v>
                      </c:pt>
                      <c:pt idx="457">
                        <c:v>0.9999651277211753</c:v>
                      </c:pt>
                      <c:pt idx="458">
                        <c:v>0.99996638496305867</c:v>
                      </c:pt>
                      <c:pt idx="459">
                        <c:v>0.99996759592348061</c:v>
                      </c:pt>
                      <c:pt idx="460">
                        <c:v>0.99996876233733611</c:v>
                      </c:pt>
                      <c:pt idx="461">
                        <c:v>0.99996988587349378</c:v>
                      </c:pt>
                      <c:pt idx="462">
                        <c:v>0.99997096813733766</c:v>
                      </c:pt>
                      <c:pt idx="463">
                        <c:v>0.99997201067321195</c:v>
                      </c:pt>
                      <c:pt idx="464">
                        <c:v>0.99997301496676938</c:v>
                      </c:pt>
                      <c:pt idx="465">
                        <c:v>0.99997398244722902</c:v>
                      </c:pt>
                      <c:pt idx="466">
                        <c:v>0.99997491448954734</c:v>
                      </c:pt>
                      <c:pt idx="467">
                        <c:v>0.99997581241650324</c:v>
                      </c:pt>
                      <c:pt idx="468">
                        <c:v>0.99997667750070396</c:v>
                      </c:pt>
                      <c:pt idx="469">
                        <c:v>0.99997751096651255</c:v>
                      </c:pt>
                      <c:pt idx="470">
                        <c:v>0.99997831399190018</c:v>
                      </c:pt>
                      <c:pt idx="471">
                        <c:v>0.9999790877102277</c:v>
                      </c:pt>
                      <c:pt idx="472">
                        <c:v>0.99997983321195727</c:v>
                      </c:pt>
                      <c:pt idx="473">
                        <c:v>0.99998055154629761</c:v>
                      </c:pt>
                      <c:pt idx="474">
                        <c:v>0.99998124372278674</c:v>
                      </c:pt>
                      <c:pt idx="475">
                        <c:v>0.99998191071281162</c:v>
                      </c:pt>
                      <c:pt idx="476">
                        <c:v>0.99998255345107045</c:v>
                      </c:pt>
                      <c:pt idx="477">
                        <c:v>0.99998317283697813</c:v>
                      </c:pt>
                      <c:pt idx="478">
                        <c:v>0.9999837697360161</c:v>
                      </c:pt>
                      <c:pt idx="479">
                        <c:v>0.99998434498103173</c:v>
                      </c:pt>
                      <c:pt idx="480">
                        <c:v>0.99998489937348589</c:v>
                      </c:pt>
                      <c:pt idx="481">
                        <c:v>0.99998543368465365</c:v>
                      </c:pt>
                      <c:pt idx="482">
                        <c:v>0.99998594865677737</c:v>
                      </c:pt>
                      <c:pt idx="483">
                        <c:v>0.99998644500417588</c:v>
                      </c:pt>
                      <c:pt idx="484">
                        <c:v>0.99998692341431084</c:v>
                      </c:pt>
                      <c:pt idx="485">
                        <c:v>0.99998738454881142</c:v>
                      </c:pt>
                      <c:pt idx="486">
                        <c:v>0.99998782904445993</c:v>
                      </c:pt>
                      <c:pt idx="487">
                        <c:v>0.99998825751413944</c:v>
                      </c:pt>
                      <c:pt idx="488">
                        <c:v>0.99998867054774387</c:v>
                      </c:pt>
                      <c:pt idx="489">
                        <c:v>0.99998906871305437</c:v>
                      </c:pt>
                      <c:pt idx="490">
                        <c:v>0.99998945255658112</c:v>
                      </c:pt>
                      <c:pt idx="491">
                        <c:v>0.99998982260437241</c:v>
                      </c:pt>
                      <c:pt idx="492">
                        <c:v>0.99999017936279322</c:v>
                      </c:pt>
                      <c:pt idx="493">
                        <c:v>0.99999052331927352</c:v>
                      </c:pt>
                      <c:pt idx="494">
                        <c:v>0.99999085494302764</c:v>
                      </c:pt>
                      <c:pt idx="495">
                        <c:v>0.99999117468574605</c:v>
                      </c:pt>
                      <c:pt idx="496">
                        <c:v>0.99999148298226048</c:v>
                      </c:pt>
                      <c:pt idx="497">
                        <c:v>0.99999178025118374</c:v>
                      </c:pt>
                      <c:pt idx="498">
                        <c:v>0.99999206689552422</c:v>
                      </c:pt>
                      <c:pt idx="499">
                        <c:v>0.99999234330327769</c:v>
                      </c:pt>
                      <c:pt idx="500">
                        <c:v>0.99999260984799565</c:v>
                      </c:pt>
                      <c:pt idx="501">
                        <c:v>0.99999286688933242</c:v>
                      </c:pt>
                      <c:pt idx="502">
                        <c:v>0.99999311477357056</c:v>
                      </c:pt>
                      <c:pt idx="503">
                        <c:v>0.99999335383412669</c:v>
                      </c:pt>
                      <c:pt idx="504">
                        <c:v>0.99999358439203778</c:v>
                      </c:pt>
                      <c:pt idx="505">
                        <c:v>0.99999380675642868</c:v>
                      </c:pt>
                      <c:pt idx="506">
                        <c:v>0.99999402122496162</c:v>
                      </c:pt>
                      <c:pt idx="507">
                        <c:v>0.99999422808426908</c:v>
                      </c:pt>
                      <c:pt idx="508">
                        <c:v>0.99999442761036939</c:v>
                      </c:pt>
                      <c:pt idx="509">
                        <c:v>0.99999462006906659</c:v>
                      </c:pt>
                      <c:pt idx="510">
                        <c:v>0.99999480571633548</c:v>
                      </c:pt>
                      <c:pt idx="511">
                        <c:v>0.99999498479869131</c:v>
                      </c:pt>
                      <c:pt idx="512">
                        <c:v>0.99999515755354573</c:v>
                      </c:pt>
                      <c:pt idx="513">
                        <c:v>0.99999532420954895</c:v>
                      </c:pt>
                      <c:pt idx="514">
                        <c:v>0.99999548498691926</c:v>
                      </c:pt>
                      <c:pt idx="515">
                        <c:v>0.99999564009775876</c:v>
                      </c:pt>
                      <c:pt idx="516">
                        <c:v>0.9999957897463595</c:v>
                      </c:pt>
                      <c:pt idx="517">
                        <c:v>0.9999959341294945</c:v>
                      </c:pt>
                      <c:pt idx="518">
                        <c:v>0.99999607343670105</c:v>
                      </c:pt>
                      <c:pt idx="519">
                        <c:v>0.9999962078505511</c:v>
                      </c:pt>
                      <c:pt idx="520">
                        <c:v>0.99999633754691208</c:v>
                      </c:pt>
                      <c:pt idx="521">
                        <c:v>0.99999646269519737</c:v>
                      </c:pt>
                      <c:pt idx="522">
                        <c:v>0.99999658345860865</c:v>
                      </c:pt>
                      <c:pt idx="523">
                        <c:v>0.99999669999436658</c:v>
                      </c:pt>
                      <c:pt idx="524">
                        <c:v>0.99999681245393512</c:v>
                      </c:pt>
                      <c:pt idx="525">
                        <c:v>0.99999692098323611</c:v>
                      </c:pt>
                      <c:pt idx="526">
                        <c:v>0.99999702572285587</c:v>
                      </c:pt>
                      <c:pt idx="527">
                        <c:v>0.99999712680824393</c:v>
                      </c:pt>
                      <c:pt idx="528">
                        <c:v>0.99999722436990446</c:v>
                      </c:pt>
                      <c:pt idx="529">
                        <c:v>0.9999973185335802</c:v>
                      </c:pt>
                      <c:pt idx="530">
                        <c:v>0.99999740942043003</c:v>
                      </c:pt>
                      <c:pt idx="531">
                        <c:v>0.99999749714719854</c:v>
                      </c:pt>
                      <c:pt idx="532">
                        <c:v>0.99999758182638065</c:v>
                      </c:pt>
                      <c:pt idx="533">
                        <c:v>0.9999976635663792</c:v>
                      </c:pt>
                      <c:pt idx="534">
                        <c:v>0.9999977424716564</c:v>
                      </c:pt>
                      <c:pt idx="535">
                        <c:v>0.99999781864288062</c:v>
                      </c:pt>
                      <c:pt idx="536">
                        <c:v>0.99999789217706625</c:v>
                      </c:pt>
                      <c:pt idx="537">
                        <c:v>0.99999796316770895</c:v>
                      </c:pt>
                      <c:pt idx="538">
                        <c:v>0.99999803170491641</c:v>
                      </c:pt>
                      <c:pt idx="539">
                        <c:v>0.99999809787553318</c:v>
                      </c:pt>
                      <c:pt idx="540">
                        <c:v>0.99999816176326162</c:v>
                      </c:pt>
                      <c:pt idx="541">
                        <c:v>0.99999822344877676</c:v>
                      </c:pt>
                      <c:pt idx="542">
                        <c:v>0.99999828300983984</c:v>
                      </c:pt>
                      <c:pt idx="543">
                        <c:v>0.99999834052140391</c:v>
                      </c:pt>
                      <c:pt idx="544">
                        <c:v>0.9999983960557185</c:v>
                      </c:pt>
                      <c:pt idx="545">
                        <c:v>0.99999844968242857</c:v>
                      </c:pt>
                      <c:pt idx="546">
                        <c:v>0.99999850146867053</c:v>
                      </c:pt>
                      <c:pt idx="547">
                        <c:v>0.9999985514791645</c:v>
                      </c:pt>
                      <c:pt idx="548">
                        <c:v>0.99999859977630279</c:v>
                      </c:pt>
                      <c:pt idx="549">
                        <c:v>0.99999864642023595</c:v>
                      </c:pt>
                      <c:pt idx="550">
                        <c:v>0.99999869146895404</c:v>
                      </c:pt>
                      <c:pt idx="551">
                        <c:v>0.999998734978367</c:v>
                      </c:pt>
                      <c:pt idx="552">
                        <c:v>0.99999877700237993</c:v>
                      </c:pt>
                      <c:pt idx="553">
                        <c:v>0.99999881759296694</c:v>
                      </c:pt>
                      <c:pt idx="554">
                        <c:v>0.99999885680024159</c:v>
                      </c:pt>
                      <c:pt idx="555">
                        <c:v>0.99999889467252479</c:v>
                      </c:pt>
                      <c:pt idx="556">
                        <c:v>0.99999893125641093</c:v>
                      </c:pt>
                      <c:pt idx="557">
                        <c:v>0.99999896659683007</c:v>
                      </c:pt>
                      <c:pt idx="558">
                        <c:v>0.9999990007371089</c:v>
                      </c:pt>
                      <c:pt idx="559">
                        <c:v>0.99999903371902965</c:v>
                      </c:pt>
                      <c:pt idx="560">
                        <c:v>0.99999906558288565</c:v>
                      </c:pt>
                      <c:pt idx="561">
                        <c:v>0.99999909636753592</c:v>
                      </c:pt>
                      <c:pt idx="562">
                        <c:v>0.99999912611045727</c:v>
                      </c:pt>
                      <c:pt idx="563">
                        <c:v>0.99999915484779445</c:v>
                      </c:pt>
                      <c:pt idx="564">
                        <c:v>0.99999918261440879</c:v>
                      </c:pt>
                      <c:pt idx="565">
                        <c:v>0.99999920944392395</c:v>
                      </c:pt>
                      <c:pt idx="566">
                        <c:v>0.99999923536877211</c:v>
                      </c:pt>
                      <c:pt idx="567">
                        <c:v>0.9999992604202359</c:v>
                      </c:pt>
                      <c:pt idx="568">
                        <c:v>0.99999928462849086</c:v>
                      </c:pt>
                      <c:pt idx="569">
                        <c:v>0.99999930802264481</c:v>
                      </c:pt>
                      <c:pt idx="570">
                        <c:v>0.99999933063077728</c:v>
                      </c:pt>
                      <c:pt idx="571">
                        <c:v>0.99999935247997596</c:v>
                      </c:pt>
                      <c:pt idx="572">
                        <c:v>0.99999937359637237</c:v>
                      </c:pt>
                      <c:pt idx="573">
                        <c:v>0.99999939400517746</c:v>
                      </c:pt>
                      <c:pt idx="574">
                        <c:v>0.9999994137307131</c:v>
                      </c:pt>
                      <c:pt idx="575">
                        <c:v>0.99999943279644588</c:v>
                      </c:pt>
                      <c:pt idx="576">
                        <c:v>0.99999945122501643</c:v>
                      </c:pt>
                      <c:pt idx="577">
                        <c:v>0.99999946903827008</c:v>
                      </c:pt>
                      <c:pt idx="578">
                        <c:v>0.99999948625728474</c:v>
                      </c:pt>
                      <c:pt idx="579">
                        <c:v>0.99999950290239914</c:v>
                      </c:pt>
                      <c:pt idx="580">
                        <c:v>0.99999951899323891</c:v>
                      </c:pt>
                      <c:pt idx="581">
                        <c:v>0.99999953454874202</c:v>
                      </c:pt>
                      <c:pt idx="582">
                        <c:v>0.99999954958718362</c:v>
                      </c:pt>
                      <c:pt idx="583">
                        <c:v>0.99999956412620028</c:v>
                      </c:pt>
                      <c:pt idx="584">
                        <c:v>0.99999957818281149</c:v>
                      </c:pt>
                      <c:pt idx="585">
                        <c:v>0.99999959177344322</c:v>
                      </c:pt>
                      <c:pt idx="586">
                        <c:v>0.99999960491394813</c:v>
                      </c:pt>
                      <c:pt idx="587">
                        <c:v>0.99999961761962641</c:v>
                      </c:pt>
                      <c:pt idx="588">
                        <c:v>0.99999962990524516</c:v>
                      </c:pt>
                      <c:pt idx="589">
                        <c:v>0.99999964178505807</c:v>
                      </c:pt>
                      <c:pt idx="590">
                        <c:v>0.9999996532728227</c:v>
                      </c:pt>
                      <c:pt idx="591">
                        <c:v>0.99999966438181909</c:v>
                      </c:pt>
                      <c:pt idx="592">
                        <c:v>0.99999967512486609</c:v>
                      </c:pt>
                      <c:pt idx="593">
                        <c:v>0.99999968551433804</c:v>
                      </c:pt>
                      <c:pt idx="594">
                        <c:v>0.99999969556218038</c:v>
                      </c:pt>
                      <c:pt idx="595">
                        <c:v>0.9999997052799251</c:v>
                      </c:pt>
                      <c:pt idx="596">
                        <c:v>0.99999971467870497</c:v>
                      </c:pt>
                      <c:pt idx="597">
                        <c:v>0.99999972376926816</c:v>
                      </c:pt>
                      <c:pt idx="598">
                        <c:v>0.99999973256199137</c:v>
                      </c:pt>
                      <c:pt idx="599">
                        <c:v>0.9999997410668936</c:v>
                      </c:pt>
                      <c:pt idx="600">
                        <c:v>0.99999974929364788</c:v>
                      </c:pt>
                      <c:pt idx="601">
                        <c:v>0.9999997572515944</c:v>
                      </c:pt>
                      <c:pt idx="602">
                        <c:v>0.99999976494975162</c:v>
                      </c:pt>
                      <c:pt idx="603">
                        <c:v>0.99999977239682791</c:v>
                      </c:pt>
                      <c:pt idx="604">
                        <c:v>0.99999977960123221</c:v>
                      </c:pt>
                      <c:pt idx="605">
                        <c:v>0.99999978657108501</c:v>
                      </c:pt>
                      <c:pt idx="606">
                        <c:v>0.99999979331422773</c:v>
                      </c:pt>
                      <c:pt idx="607">
                        <c:v>0.99999979983823362</c:v>
                      </c:pt>
                      <c:pt idx="608">
                        <c:v>0.99999980615041606</c:v>
                      </c:pt>
                      <c:pt idx="609">
                        <c:v>0.99999981225783841</c:v>
                      </c:pt>
                      <c:pt idx="610">
                        <c:v>0.9999998181673222</c:v>
                      </c:pt>
                      <c:pt idx="611">
                        <c:v>0.99999982388545638</c:v>
                      </c:pt>
                      <c:pt idx="612">
                        <c:v>0.99999982941860477</c:v>
                      </c:pt>
                      <c:pt idx="613">
                        <c:v>0.99999983477291376</c:v>
                      </c:pt>
                      <c:pt idx="614">
                        <c:v>0.99999983995432107</c:v>
                      </c:pt>
                      <c:pt idx="615">
                        <c:v>0.99999984496856165</c:v>
                      </c:pt>
                      <c:pt idx="616">
                        <c:v>0.99999984982117551</c:v>
                      </c:pt>
                      <c:pt idx="617">
                        <c:v>0.99999985451751439</c:v>
                      </c:pt>
                      <c:pt idx="618">
                        <c:v>0.99999985906274824</c:v>
                      </c:pt>
                      <c:pt idx="619">
                        <c:v>0.99999986346187164</c:v>
                      </c:pt>
                      <c:pt idx="620">
                        <c:v>0.99999986771970972</c:v>
                      </c:pt>
                      <c:pt idx="621">
                        <c:v>0.99999987184092431</c:v>
                      </c:pt>
                      <c:pt idx="622">
                        <c:v>0.99999987583001926</c:v>
                      </c:pt>
                      <c:pt idx="623">
                        <c:v>0.99999987969134629</c:v>
                      </c:pt>
                      <c:pt idx="624">
                        <c:v>0.99999988342911017</c:v>
                      </c:pt>
                      <c:pt idx="625">
                        <c:v>0.99999988704737319</c:v>
                      </c:pt>
                      <c:pt idx="626">
                        <c:v>0.99999989055006111</c:v>
                      </c:pt>
                      <c:pt idx="627">
                        <c:v>0.99999989394096733</c:v>
                      </c:pt>
                      <c:pt idx="628">
                        <c:v>0.99999989722375748</c:v>
                      </c:pt>
                      <c:pt idx="629">
                        <c:v>0.99999990040197373</c:v>
                      </c:pt>
                      <c:pt idx="630">
                        <c:v>0.999999903479039</c:v>
                      </c:pt>
                      <c:pt idx="631">
                        <c:v>0.99999990645826187</c:v>
                      </c:pt>
                      <c:pt idx="632">
                        <c:v>0.99999990934283933</c:v>
                      </c:pt>
                      <c:pt idx="633">
                        <c:v>0.99999991213586137</c:v>
                      </c:pt>
                      <c:pt idx="634">
                        <c:v>0.99999991484031447</c:v>
                      </c:pt>
                      <c:pt idx="635">
                        <c:v>0.99999991745908501</c:v>
                      </c:pt>
                      <c:pt idx="636">
                        <c:v>0.99999991999496296</c:v>
                      </c:pt>
                      <c:pt idx="637">
                        <c:v>0.99999992245064506</c:v>
                      </c:pt>
                      <c:pt idx="638">
                        <c:v>0.99999992482873812</c:v>
                      </c:pt>
                      <c:pt idx="639">
                        <c:v>0.99999992713176167</c:v>
                      </c:pt>
                      <c:pt idx="640">
                        <c:v>0.99999992936215154</c:v>
                      </c:pt>
                      <c:pt idx="641">
                        <c:v>0.9999999315222623</c:v>
                      </c:pt>
                      <c:pt idx="642">
                        <c:v>0.99999993361437012</c:v>
                      </c:pt>
                      <c:pt idx="643">
                        <c:v>0.99999993564067591</c:v>
                      </c:pt>
                      <c:pt idx="644">
                        <c:v>0.99999993760330697</c:v>
                      </c:pt>
                      <c:pt idx="645">
                        <c:v>0.9999999395043202</c:v>
                      </c:pt>
                      <c:pt idx="646">
                        <c:v>0.99999994134570436</c:v>
                      </c:pt>
                      <c:pt idx="647">
                        <c:v>0.99999994312938234</c:v>
                      </c:pt>
                      <c:pt idx="648">
                        <c:v>0.99999994485721311</c:v>
                      </c:pt>
                      <c:pt idx="649">
                        <c:v>0.99999994653099444</c:v>
                      </c:pt>
                      <c:pt idx="650">
                        <c:v>0.99999994815246462</c:v>
                      </c:pt>
                      <c:pt idx="651">
                        <c:v>0.99999994972330442</c:v>
                      </c:pt>
                      <c:pt idx="652">
                        <c:v>0.99999995124513941</c:v>
                      </c:pt>
                      <c:pt idx="653">
                        <c:v>0.99999995271954134</c:v>
                      </c:pt>
                      <c:pt idx="654">
                        <c:v>0.99999995414803022</c:v>
                      </c:pt>
                      <c:pt idx="655">
                        <c:v>0.99999995553207632</c:v>
                      </c:pt>
                      <c:pt idx="656">
                        <c:v>0.99999995687310128</c:v>
                      </c:pt>
                      <c:pt idx="657">
                        <c:v>0.99999995817248011</c:v>
                      </c:pt>
                      <c:pt idx="658">
                        <c:v>0.99999995943154285</c:v>
                      </c:pt>
                      <c:pt idx="659">
                        <c:v>0.9999999606515757</c:v>
                      </c:pt>
                      <c:pt idx="660">
                        <c:v>0.99999996183382278</c:v>
                      </c:pt>
                      <c:pt idx="661">
                        <c:v>0.99999996297948757</c:v>
                      </c:pt>
                      <c:pt idx="662">
                        <c:v>0.99999996408973435</c:v>
                      </c:pt>
                      <c:pt idx="663">
                        <c:v>0.99999996516568879</c:v>
                      </c:pt>
                      <c:pt idx="664">
                        <c:v>0.99999996620844045</c:v>
                      </c:pt>
                      <c:pt idx="665">
                        <c:v>0.99999996721904294</c:v>
                      </c:pt>
                      <c:pt idx="666">
                        <c:v>0.99999996819851567</c:v>
                      </c:pt>
                      <c:pt idx="667">
                        <c:v>0.99999996914784484</c:v>
                      </c:pt>
                      <c:pt idx="668">
                        <c:v>0.99999997006798469</c:v>
                      </c:pt>
                      <c:pt idx="669">
                        <c:v>0.99999997095985815</c:v>
                      </c:pt>
                      <c:pt idx="670">
                        <c:v>0.99999997182435829</c:v>
                      </c:pt>
                      <c:pt idx="671">
                        <c:v>0.99999997266234941</c:v>
                      </c:pt>
                      <c:pt idx="672">
                        <c:v>0.99999997347466762</c:v>
                      </c:pt>
                      <c:pt idx="673">
                        <c:v>0.99999997426212184</c:v>
                      </c:pt>
                      <c:pt idx="674">
                        <c:v>0.99999997502549487</c:v>
                      </c:pt>
                      <c:pt idx="675">
                        <c:v>0.99999997576554445</c:v>
                      </c:pt>
                      <c:pt idx="676">
                        <c:v>0.99999997648300332</c:v>
                      </c:pt>
                      <c:pt idx="677">
                        <c:v>0.99999997717858102</c:v>
                      </c:pt>
                      <c:pt idx="678">
                        <c:v>0.99999997785296402</c:v>
                      </c:pt>
                      <c:pt idx="679">
                        <c:v>0.99999997850681677</c:v>
                      </c:pt>
                      <c:pt idx="680">
                        <c:v>0.99999997914078209</c:v>
                      </c:pt>
                      <c:pt idx="681">
                        <c:v>0.99999997975548216</c:v>
                      </c:pt>
                      <c:pt idx="682">
                        <c:v>0.9999999803515196</c:v>
                      </c:pt>
                      <c:pt idx="683">
                        <c:v>0.99999998092947728</c:v>
                      </c:pt>
                      <c:pt idx="684">
                        <c:v>0.9999999814899192</c:v>
                      </c:pt>
                      <c:pt idx="685">
                        <c:v>0.99999998203339158</c:v>
                      </c:pt>
                      <c:pt idx="686">
                        <c:v>0.99999998256042311</c:v>
                      </c:pt>
                      <c:pt idx="687">
                        <c:v>0.9999999830715256</c:v>
                      </c:pt>
                      <c:pt idx="688">
                        <c:v>0.99999998356719422</c:v>
                      </c:pt>
                      <c:pt idx="689">
                        <c:v>0.99999998404790857</c:v>
                      </c:pt>
                      <c:pt idx="690">
                        <c:v>0.99999998451413297</c:v>
                      </c:pt>
                      <c:pt idx="691">
                        <c:v>0.9999999849663167</c:v>
                      </c:pt>
                      <c:pt idx="692">
                        <c:v>0.99999998540489488</c:v>
                      </c:pt>
                      <c:pt idx="693">
                        <c:v>0.99999998583028882</c:v>
                      </c:pt>
                      <c:pt idx="694">
                        <c:v>0.99999998624290631</c:v>
                      </c:pt>
                      <c:pt idx="695">
                        <c:v>0.99999998664314227</c:v>
                      </c:pt>
                      <c:pt idx="696">
                        <c:v>0.99999998703137893</c:v>
                      </c:pt>
                      <c:pt idx="697">
                        <c:v>0.99999998740798657</c:v>
                      </c:pt>
                      <c:pt idx="698">
                        <c:v>0.99999998777332344</c:v>
                      </c:pt>
                      <c:pt idx="699">
                        <c:v>0.99999998812773705</c:v>
                      </c:pt>
                      <c:pt idx="700">
                        <c:v>0.99999998847156313</c:v>
                      </c:pt>
                      <c:pt idx="701">
                        <c:v>0.9999999888051273</c:v>
                      </c:pt>
                      <c:pt idx="702">
                        <c:v>0.99999998912874477</c:v>
                      </c:pt>
                      <c:pt idx="703">
                        <c:v>0.99999998944272095</c:v>
                      </c:pt>
                      <c:pt idx="704">
                        <c:v>0.99999998974735127</c:v>
                      </c:pt>
                      <c:pt idx="705">
                        <c:v>0.99999999004292206</c:v>
                      </c:pt>
                      <c:pt idx="706">
                        <c:v>0.99999999032971065</c:v>
                      </c:pt>
                      <c:pt idx="707">
                        <c:v>0.99999999060798561</c:v>
                      </c:pt>
                      <c:pt idx="708">
                        <c:v>0.99999999087800706</c:v>
                      </c:pt>
                      <c:pt idx="709">
                        <c:v>0.99999999114002702</c:v>
                      </c:pt>
                      <c:pt idx="710">
                        <c:v>0.99999999139428941</c:v>
                      </c:pt>
                      <c:pt idx="711">
                        <c:v>0.99999999164103082</c:v>
                      </c:pt>
                      <c:pt idx="712">
                        <c:v>0.99999999188048005</c:v>
                      </c:pt>
                      <c:pt idx="713">
                        <c:v>0.99999999211285906</c:v>
                      </c:pt>
                      <c:pt idx="714">
                        <c:v>0.99999999233838266</c:v>
                      </c:pt>
                      <c:pt idx="715">
                        <c:v>0.99999999255725902</c:v>
                      </c:pt>
                      <c:pt idx="716">
                        <c:v>0.99999999276968987</c:v>
                      </c:pt>
                      <c:pt idx="717">
                        <c:v>0.99999999297587072</c:v>
                      </c:pt>
                      <c:pt idx="718">
                        <c:v>0.99999999317599064</c:v>
                      </c:pt>
                      <c:pt idx="719">
                        <c:v>0.99999999337023304</c:v>
                      </c:pt>
                      <c:pt idx="720">
                        <c:v>0.99999999355877589</c:v>
                      </c:pt>
                      <c:pt idx="721">
                        <c:v>0.99999999374179116</c:v>
                      </c:pt>
                      <c:pt idx="722">
                        <c:v>0.99999999391944561</c:v>
                      </c:pt>
                      <c:pt idx="723">
                        <c:v>0.9999999940919011</c:v>
                      </c:pt>
                      <c:pt idx="724">
                        <c:v>0.99999999425931407</c:v>
                      </c:pt>
                      <c:pt idx="725">
                        <c:v>0.99999999442183629</c:v>
                      </c:pt>
                      <c:pt idx="726">
                        <c:v>0.99999999457961519</c:v>
                      </c:pt>
                      <c:pt idx="727">
                        <c:v>0.999999994732793</c:v>
                      </c:pt>
                      <c:pt idx="728">
                        <c:v>0.99999999488150793</c:v>
                      </c:pt>
                      <c:pt idx="729">
                        <c:v>0.99999999502589376</c:v>
                      </c:pt>
                      <c:pt idx="730">
                        <c:v>0.99999999516608051</c:v>
                      </c:pt>
                      <c:pt idx="731">
                        <c:v>0.99999999530219363</c:v>
                      </c:pt>
                      <c:pt idx="732">
                        <c:v>0.99999999543435514</c:v>
                      </c:pt>
                      <c:pt idx="733">
                        <c:v>0.99999999556268315</c:v>
                      </c:pt>
                      <c:pt idx="734">
                        <c:v>0.99999999568729214</c:v>
                      </c:pt>
                      <c:pt idx="735">
                        <c:v>0.99999999580829302</c:v>
                      </c:pt>
                      <c:pt idx="736">
                        <c:v>0.99999999592579347</c:v>
                      </c:pt>
                      <c:pt idx="737">
                        <c:v>0.99999999603989775</c:v>
                      </c:pt>
                      <c:pt idx="738">
                        <c:v>0.99999999615070689</c:v>
                      </c:pt>
                      <c:pt idx="739">
                        <c:v>0.99999999625831903</c:v>
                      </c:pt>
                      <c:pt idx="740">
                        <c:v>0.99999999636282888</c:v>
                      </c:pt>
                      <c:pt idx="741">
                        <c:v>0.99999999646432869</c:v>
                      </c:pt>
                      <c:pt idx="742">
                        <c:v>0.99999999656290772</c:v>
                      </c:pt>
                      <c:pt idx="743">
                        <c:v>0.99999999665865258</c:v>
                      </c:pt>
                      <c:pt idx="744">
                        <c:v>0.99999999675164708</c:v>
                      </c:pt>
                      <c:pt idx="745">
                        <c:v>0.9999999968419726</c:v>
                      </c:pt>
                      <c:pt idx="746">
                        <c:v>0.99999999692970798</c:v>
                      </c:pt>
                      <c:pt idx="747">
                        <c:v>0.99999999701492992</c:v>
                      </c:pt>
                      <c:pt idx="748">
                        <c:v>0.99999999709771237</c:v>
                      </c:pt>
                      <c:pt idx="749">
                        <c:v>0.99999999717812726</c:v>
                      </c:pt>
                      <c:pt idx="750">
                        <c:v>0.99999999725624444</c:v>
                      </c:pt>
                      <c:pt idx="751">
                        <c:v>0.99999999733213141</c:v>
                      </c:pt>
                      <c:pt idx="752">
                        <c:v>0.99999999740585388</c:v>
                      </c:pt>
                      <c:pt idx="753">
                        <c:v>0.99999999747747526</c:v>
                      </c:pt>
                      <c:pt idx="754">
                        <c:v>0.99999999754705737</c:v>
                      </c:pt>
                      <c:pt idx="755">
                        <c:v>0.99999999761465985</c:v>
                      </c:pt>
                      <c:pt idx="756">
                        <c:v>0.99999999768034098</c:v>
                      </c:pt>
                      <c:pt idx="757">
                        <c:v>0.99999999774415671</c:v>
                      </c:pt>
                      <c:pt idx="758">
                        <c:v>0.99999999780616178</c:v>
                      </c:pt>
                      <c:pt idx="759">
                        <c:v>0.99999999786640914</c:v>
                      </c:pt>
                      <c:pt idx="760">
                        <c:v>0.99999999792494987</c:v>
                      </c:pt>
                      <c:pt idx="761">
                        <c:v>0.99999999798183403</c:v>
                      </c:pt>
                      <c:pt idx="762">
                        <c:v>0.99999999803710971</c:v>
                      </c:pt>
                      <c:pt idx="763">
                        <c:v>0.99999999809082396</c:v>
                      </c:pt>
                      <c:pt idx="764">
                        <c:v>0.9999999981430221</c:v>
                      </c:pt>
                      <c:pt idx="765">
                        <c:v>0.99999999819374819</c:v>
                      </c:pt>
                      <c:pt idx="766">
                        <c:v>0.99999999824304497</c:v>
                      </c:pt>
                      <c:pt idx="767">
                        <c:v>0.99999999829095398</c:v>
                      </c:pt>
                      <c:pt idx="768">
                        <c:v>0.99999999833751541</c:v>
                      </c:pt>
                      <c:pt idx="769">
                        <c:v>0.99999999838276854</c:v>
                      </c:pt>
                      <c:pt idx="770">
                        <c:v>0.99999999842675091</c:v>
                      </c:pt>
                      <c:pt idx="771">
                        <c:v>0.99999999846949938</c:v>
                      </c:pt>
                      <c:pt idx="772">
                        <c:v>0.9999999985110497</c:v>
                      </c:pt>
                      <c:pt idx="773">
                        <c:v>0.99999999855143651</c:v>
                      </c:pt>
                      <c:pt idx="774">
                        <c:v>0.99999999859069311</c:v>
                      </c:pt>
                      <c:pt idx="775">
                        <c:v>0.99999999862885236</c:v>
                      </c:pt>
                      <c:pt idx="776">
                        <c:v>0.9999999986659458</c:v>
                      </c:pt>
                      <c:pt idx="777">
                        <c:v>0.99999999870200396</c:v>
                      </c:pt>
                      <c:pt idx="778">
                        <c:v>0.99999999873705669</c:v>
                      </c:pt>
                      <c:pt idx="779">
                        <c:v>0.99999999877113299</c:v>
                      </c:pt>
                      <c:pt idx="780">
                        <c:v>0.99999999880426071</c:v>
                      </c:pt>
                      <c:pt idx="781">
                        <c:v>0.99999999883646717</c:v>
                      </c:pt>
                      <c:pt idx="782">
                        <c:v>0.99999999886777857</c:v>
                      </c:pt>
                      <c:pt idx="783">
                        <c:v>0.99999999889822089</c:v>
                      </c:pt>
                      <c:pt idx="784">
                        <c:v>0.99999999892781855</c:v>
                      </c:pt>
                      <c:pt idx="785">
                        <c:v>0.99999999895659619</c:v>
                      </c:pt>
                      <c:pt idx="786">
                        <c:v>0.9999999989845767</c:v>
                      </c:pt>
                      <c:pt idx="787">
                        <c:v>0.99999999901178316</c:v>
                      </c:pt>
                      <c:pt idx="788">
                        <c:v>0.99999999903823766</c:v>
                      </c:pt>
                      <c:pt idx="789">
                        <c:v>0.99999999906396142</c:v>
                      </c:pt>
                      <c:pt idx="790">
                        <c:v>0.99999999908897541</c:v>
                      </c:pt>
                      <c:pt idx="791">
                        <c:v>0.99999999911329962</c:v>
                      </c:pt>
                      <c:pt idx="792">
                        <c:v>0.99999999913695381</c:v>
                      </c:pt>
                      <c:pt idx="793">
                        <c:v>0.99999999915995685</c:v>
                      </c:pt>
                      <c:pt idx="794">
                        <c:v>0.9999999991823274</c:v>
                      </c:pt>
                      <c:pt idx="795">
                        <c:v>0.99999999920408333</c:v>
                      </c:pt>
                      <c:pt idx="796">
                        <c:v>0.99999999922524196</c:v>
                      </c:pt>
                      <c:pt idx="797">
                        <c:v>0.99999999924582017</c:v>
                      </c:pt>
                      <c:pt idx="798">
                        <c:v>0.99999999926583438</c:v>
                      </c:pt>
                      <c:pt idx="799">
                        <c:v>0.99999999928530059</c:v>
                      </c:pt>
                      <c:pt idx="800">
                        <c:v>0.99999999930423433</c:v>
                      </c:pt>
                      <c:pt idx="801">
                        <c:v>0.99999999932265038</c:v>
                      </c:pt>
                      <c:pt idx="802">
                        <c:v>0.99999999934056349</c:v>
                      </c:pt>
                      <c:pt idx="803">
                        <c:v>0.99999999935798778</c:v>
                      </c:pt>
                      <c:pt idx="804">
                        <c:v>0.999999999374937</c:v>
                      </c:pt>
                      <c:pt idx="805">
                        <c:v>0.99999999939142448</c:v>
                      </c:pt>
                      <c:pt idx="806">
                        <c:v>0.9999999994074632</c:v>
                      </c:pt>
                      <c:pt idx="807">
                        <c:v>0.99999999942306572</c:v>
                      </c:pt>
                      <c:pt idx="808">
                        <c:v>0.99999999943824436</c:v>
                      </c:pt>
                      <c:pt idx="809">
                        <c:v>0.99999999945301088</c:v>
                      </c:pt>
                      <c:pt idx="810">
                        <c:v>0.99999999946737683</c:v>
                      </c:pt>
                      <c:pt idx="811">
                        <c:v>0.99999999948135343</c:v>
                      </c:pt>
                      <c:pt idx="812">
                        <c:v>0.99999999949495155</c:v>
                      </c:pt>
                      <c:pt idx="813">
                        <c:v>0.99999999950818175</c:v>
                      </c:pt>
                      <c:pt idx="814">
                        <c:v>0.99999999952105423</c:v>
                      </c:pt>
                      <c:pt idx="815">
                        <c:v>0.9999999995335791</c:v>
                      </c:pt>
                      <c:pt idx="816">
                        <c:v>0.99999999954576602</c:v>
                      </c:pt>
                      <c:pt idx="817">
                        <c:v>0.99999999955762431</c:v>
                      </c:pt>
                      <c:pt idx="818">
                        <c:v>0.99999999956916308</c:v>
                      </c:pt>
                      <c:pt idx="819">
                        <c:v>0.99999999958039121</c:v>
                      </c:pt>
                      <c:pt idx="820">
                        <c:v>0.99999999959131736</c:v>
                      </c:pt>
                      <c:pt idx="821">
                        <c:v>0.99999999960194985</c:v>
                      </c:pt>
                      <c:pt idx="822">
                        <c:v>0.99999999961229691</c:v>
                      </c:pt>
                      <c:pt idx="823">
                        <c:v>0.9999999996223663</c:v>
                      </c:pt>
                      <c:pt idx="824">
                        <c:v>0.9999999996321659</c:v>
                      </c:pt>
                      <c:pt idx="825">
                        <c:v>0.99999999964170305</c:v>
                      </c:pt>
                      <c:pt idx="826">
                        <c:v>0.99999999965098496</c:v>
                      </c:pt>
                      <c:pt idx="827">
                        <c:v>0.99999999966001862</c:v>
                      </c:pt>
                      <c:pt idx="828">
                        <c:v>0.99999999966881103</c:v>
                      </c:pt>
                      <c:pt idx="829">
                        <c:v>0.99999999967736874</c:v>
                      </c:pt>
                      <c:pt idx="830">
                        <c:v>0.9999999996856983</c:v>
                      </c:pt>
                      <c:pt idx="831">
                        <c:v>0.99999999969380582</c:v>
                      </c:pt>
                      <c:pt idx="832">
                        <c:v>0.99999999970169751</c:v>
                      </c:pt>
                      <c:pt idx="833">
                        <c:v>0.99999999970937914</c:v>
                      </c:pt>
                      <c:pt idx="834">
                        <c:v>0.99999999971685671</c:v>
                      </c:pt>
                      <c:pt idx="835">
                        <c:v>0.99999999972413578</c:v>
                      </c:pt>
                      <c:pt idx="836">
                        <c:v>0.99999999973122167</c:v>
                      </c:pt>
                      <c:pt idx="837">
                        <c:v>0.99999999973811959</c:v>
                      </c:pt>
                      <c:pt idx="838">
                        <c:v>0.99999999974483478</c:v>
                      </c:pt>
                      <c:pt idx="839">
                        <c:v>0.99999999975137233</c:v>
                      </c:pt>
                      <c:pt idx="840">
                        <c:v>0.9999999997577369</c:v>
                      </c:pt>
                      <c:pt idx="841">
                        <c:v>0.99999999976393339</c:v>
                      </c:pt>
                      <c:pt idx="842">
                        <c:v>0.99999999976996623</c:v>
                      </c:pt>
                      <c:pt idx="843">
                        <c:v>0.99999999977583998</c:v>
                      </c:pt>
                      <c:pt idx="844">
                        <c:v>0.99999999978155896</c:v>
                      </c:pt>
                      <c:pt idx="845">
                        <c:v>0.99999999978712717</c:v>
                      </c:pt>
                      <c:pt idx="846">
                        <c:v>0.99999999979254894</c:v>
                      </c:pt>
                      <c:pt idx="847">
                        <c:v>0.99999999979782817</c:v>
                      </c:pt>
                      <c:pt idx="848">
                        <c:v>0.99999999980296872</c:v>
                      </c:pt>
                      <c:pt idx="849">
                        <c:v>0.99999999980797427</c:v>
                      </c:pt>
                      <c:pt idx="850">
                        <c:v>0.99999999981284871</c:v>
                      </c:pt>
                      <c:pt idx="851">
                        <c:v>0.99999999981759524</c:v>
                      </c:pt>
                      <c:pt idx="852">
                        <c:v>0.99999999982221766</c:v>
                      </c:pt>
                      <c:pt idx="853">
                        <c:v>0.99999999982671905</c:v>
                      </c:pt>
                      <c:pt idx="854">
                        <c:v>0.99999999983110288</c:v>
                      </c:pt>
                      <c:pt idx="855">
                        <c:v>0.99999999983537213</c:v>
                      </c:pt>
                      <c:pt idx="856">
                        <c:v>0.99999999983953003</c:v>
                      </c:pt>
                      <c:pt idx="857">
                        <c:v>0.99999999984357957</c:v>
                      </c:pt>
                      <c:pt idx="858">
                        <c:v>0.99999999984752352</c:v>
                      </c:pt>
                      <c:pt idx="859">
                        <c:v>0.99999999985136478</c:v>
                      </c:pt>
                      <c:pt idx="860">
                        <c:v>0.99999999985510613</c:v>
                      </c:pt>
                      <c:pt idx="861">
                        <c:v>0.99999999985875032</c:v>
                      </c:pt>
                      <c:pt idx="862">
                        <c:v>0.99999999986229993</c:v>
                      </c:pt>
                      <c:pt idx="863">
                        <c:v>0.99999999986575738</c:v>
                      </c:pt>
                      <c:pt idx="864">
                        <c:v>0.99999999986912524</c:v>
                      </c:pt>
                      <c:pt idx="865">
                        <c:v>0.99999999987240584</c:v>
                      </c:pt>
                      <c:pt idx="866">
                        <c:v>0.99999999987560162</c:v>
                      </c:pt>
                      <c:pt idx="867">
                        <c:v>0.99999999987871468</c:v>
                      </c:pt>
                      <c:pt idx="868">
                        <c:v>0.99999999988174737</c:v>
                      </c:pt>
                      <c:pt idx="869">
                        <c:v>0.99999999988470178</c:v>
                      </c:pt>
                      <c:pt idx="870">
                        <c:v>0.99999999988757993</c:v>
                      </c:pt>
                      <c:pt idx="871">
                        <c:v>0.99999999989038391</c:v>
                      </c:pt>
                      <c:pt idx="872">
                        <c:v>0.99999999989311572</c:v>
                      </c:pt>
                      <c:pt idx="873">
                        <c:v>0.99999999989577715</c:v>
                      </c:pt>
                      <c:pt idx="874">
                        <c:v>0.99999999989837018</c:v>
                      </c:pt>
                      <c:pt idx="875">
                        <c:v>0.99999999990089661</c:v>
                      </c:pt>
                      <c:pt idx="876">
                        <c:v>0.99999999990335819</c:v>
                      </c:pt>
                      <c:pt idx="877">
                        <c:v>0.99999999990575672</c:v>
                      </c:pt>
                      <c:pt idx="878">
                        <c:v>0.99999999990809374</c:v>
                      </c:pt>
                      <c:pt idx="879">
                        <c:v>0.99999999991037092</c:v>
                      </c:pt>
                      <c:pt idx="880">
                        <c:v>0.99999999991258992</c:v>
                      </c:pt>
                      <c:pt idx="881">
                        <c:v>0.99999999991475208</c:v>
                      </c:pt>
                      <c:pt idx="882">
                        <c:v>0.99999999991685906</c:v>
                      </c:pt>
                      <c:pt idx="883">
                        <c:v>0.9999999999189122</c:v>
                      </c:pt>
                      <c:pt idx="884">
                        <c:v>0.99999999992091315</c:v>
                      </c:pt>
                      <c:pt idx="885">
                        <c:v>0.99999999992286304</c:v>
                      </c:pt>
                      <c:pt idx="886">
                        <c:v>0.99999999992476329</c:v>
                      </c:pt>
                      <c:pt idx="887">
                        <c:v>0.99999999992661515</c:v>
                      </c:pt>
                      <c:pt idx="888">
                        <c:v>0.99999999992841992</c:v>
                      </c:pt>
                      <c:pt idx="889">
                        <c:v>0.99999999993017896</c:v>
                      </c:pt>
                      <c:pt idx="890">
                        <c:v>0.99999999993189337</c:v>
                      </c:pt>
                      <c:pt idx="891">
                        <c:v>0.99999999993356425</c:v>
                      </c:pt>
                      <c:pt idx="892">
                        <c:v>0.99999999993519284</c:v>
                      </c:pt>
                      <c:pt idx="893">
                        <c:v>0.99999999993678013</c:v>
                      </c:pt>
                      <c:pt idx="894">
                        <c:v>0.99999999993832733</c:v>
                      </c:pt>
                      <c:pt idx="895">
                        <c:v>0.99999999993983546</c:v>
                      </c:pt>
                      <c:pt idx="896">
                        <c:v>0.99999999994130551</c:v>
                      </c:pt>
                      <c:pt idx="897">
                        <c:v>0.99999999994273847</c:v>
                      </c:pt>
                      <c:pt idx="898">
                        <c:v>0.99999999994413524</c:v>
                      </c:pt>
                      <c:pt idx="899">
                        <c:v>0.99999999994549693</c:v>
                      </c:pt>
                      <c:pt idx="900">
                        <c:v>0.99999999994682431</c:v>
                      </c:pt>
                      <c:pt idx="901">
                        <c:v>0.99999999994811817</c:v>
                      </c:pt>
                      <c:pt idx="902">
                        <c:v>0.9999999999493796</c:v>
                      </c:pt>
                      <c:pt idx="903">
                        <c:v>0.99999999995060951</c:v>
                      </c:pt>
                      <c:pt idx="904">
                        <c:v>0.99999999995180833</c:v>
                      </c:pt>
                      <c:pt idx="905">
                        <c:v>0.99999999995297717</c:v>
                      </c:pt>
                      <c:pt idx="906">
                        <c:v>0.99999999995411692</c:v>
                      </c:pt>
                      <c:pt idx="907">
                        <c:v>0.99999999995522793</c:v>
                      </c:pt>
                      <c:pt idx="908">
                        <c:v>0.99999999995631117</c:v>
                      </c:pt>
                      <c:pt idx="909">
                        <c:v>0.99999999995736744</c:v>
                      </c:pt>
                      <c:pt idx="910">
                        <c:v>0.99999999995839728</c:v>
                      </c:pt>
                      <c:pt idx="911">
                        <c:v>0.99999999995940148</c:v>
                      </c:pt>
                      <c:pt idx="912">
                        <c:v>0.99999999996038058</c:v>
                      </c:pt>
                      <c:pt idx="913">
                        <c:v>0.99999999996133537</c:v>
                      </c:pt>
                      <c:pt idx="914">
                        <c:v>0.99999999996226629</c:v>
                      </c:pt>
                      <c:pt idx="915">
                        <c:v>0.99999999996317412</c:v>
                      </c:pt>
                      <c:pt idx="916">
                        <c:v>0.99999999996405942</c:v>
                      </c:pt>
                      <c:pt idx="917">
                        <c:v>0.99999999996492273</c:v>
                      </c:pt>
                      <c:pt idx="918">
                        <c:v>0.99999999996576461</c:v>
                      </c:pt>
                      <c:pt idx="919">
                        <c:v>0.99999999996658562</c:v>
                      </c:pt>
                      <c:pt idx="920">
                        <c:v>0.99999999996738631</c:v>
                      </c:pt>
                      <c:pt idx="921">
                        <c:v>0.99999999996816713</c:v>
                      </c:pt>
                      <c:pt idx="922">
                        <c:v>0.99999999996892863</c:v>
                      </c:pt>
                      <c:pt idx="923">
                        <c:v>0.99999999996967137</c:v>
                      </c:pt>
                      <c:pt idx="924">
                        <c:v>0.9999999999703959</c:v>
                      </c:pt>
                      <c:pt idx="925">
                        <c:v>0.99999999997110245</c:v>
                      </c:pt>
                      <c:pt idx="926">
                        <c:v>0.99999999997179145</c:v>
                      </c:pt>
                      <c:pt idx="927">
                        <c:v>0.99999999997246358</c:v>
                      </c:pt>
                      <c:pt idx="928">
                        <c:v>0.99999999997311928</c:v>
                      </c:pt>
                      <c:pt idx="929">
                        <c:v>0.99999999997375877</c:v>
                      </c:pt>
                      <c:pt idx="930">
                        <c:v>0.99999999997438249</c:v>
                      </c:pt>
                      <c:pt idx="931">
                        <c:v>0.99999999997499089</c:v>
                      </c:pt>
                      <c:pt idx="932">
                        <c:v>0.99999999997558442</c:v>
                      </c:pt>
                      <c:pt idx="933">
                        <c:v>0.99999999997616351</c:v>
                      </c:pt>
                      <c:pt idx="934">
                        <c:v>0.99999999997672828</c:v>
                      </c:pt>
                      <c:pt idx="935">
                        <c:v>0.99999999997727929</c:v>
                      </c:pt>
                      <c:pt idx="936">
                        <c:v>0.99999999997781674</c:v>
                      </c:pt>
                      <c:pt idx="937">
                        <c:v>0.9999999999783411</c:v>
                      </c:pt>
                      <c:pt idx="938">
                        <c:v>0.99999999997885269</c:v>
                      </c:pt>
                      <c:pt idx="939">
                        <c:v>0.99999999997935185</c:v>
                      </c:pt>
                      <c:pt idx="940">
                        <c:v>0.99999999997983868</c:v>
                      </c:pt>
                      <c:pt idx="941">
                        <c:v>0.99999999998031375</c:v>
                      </c:pt>
                      <c:pt idx="942">
                        <c:v>0.99999999998077727</c:v>
                      </c:pt>
                      <c:pt idx="943">
                        <c:v>0.99999999998122946</c:v>
                      </c:pt>
                      <c:pt idx="944">
                        <c:v>0.99999999998167066</c:v>
                      </c:pt>
                      <c:pt idx="945">
                        <c:v>0.99999999998210121</c:v>
                      </c:pt>
                      <c:pt idx="946">
                        <c:v>0.99999999998252131</c:v>
                      </c:pt>
                      <c:pt idx="947">
                        <c:v>0.99999999998293121</c:v>
                      </c:pt>
                      <c:pt idx="948">
                        <c:v>0.99999999998333111</c:v>
                      </c:pt>
                      <c:pt idx="949">
                        <c:v>0.99999999998372147</c:v>
                      </c:pt>
                      <c:pt idx="950">
                        <c:v>0.99999999998410227</c:v>
                      </c:pt>
                      <c:pt idx="951">
                        <c:v>0.99999999998447398</c:v>
                      </c:pt>
                      <c:pt idx="952">
                        <c:v>0.99999999998483657</c:v>
                      </c:pt>
                      <c:pt idx="953">
                        <c:v>0.99999999998519051</c:v>
                      </c:pt>
                      <c:pt idx="954">
                        <c:v>0.9999999999855359</c:v>
                      </c:pt>
                      <c:pt idx="955">
                        <c:v>0.99999999998587297</c:v>
                      </c:pt>
                      <c:pt idx="956">
                        <c:v>0.99999999998620193</c:v>
                      </c:pt>
                      <c:pt idx="957">
                        <c:v>0.999999999986523</c:v>
                      </c:pt>
                      <c:pt idx="958">
                        <c:v>0.99999999998683631</c:v>
                      </c:pt>
                      <c:pt idx="959">
                        <c:v>0.99999999998714206</c:v>
                      </c:pt>
                      <c:pt idx="960">
                        <c:v>0.99999999998744049</c:v>
                      </c:pt>
                      <c:pt idx="961">
                        <c:v>0.99999999998773181</c:v>
                      </c:pt>
                      <c:pt idx="962">
                        <c:v>0.99999999998801625</c:v>
                      </c:pt>
                      <c:pt idx="963">
                        <c:v>0.9999999999882937</c:v>
                      </c:pt>
                      <c:pt idx="964">
                        <c:v>0.99999999998856448</c:v>
                      </c:pt>
                      <c:pt idx="965">
                        <c:v>0.99999999998882894</c:v>
                      </c:pt>
                      <c:pt idx="966">
                        <c:v>0.99999999998908706</c:v>
                      </c:pt>
                      <c:pt idx="967">
                        <c:v>0.99999999998933897</c:v>
                      </c:pt>
                      <c:pt idx="968">
                        <c:v>0.99999999998958489</c:v>
                      </c:pt>
                      <c:pt idx="969">
                        <c:v>0.99999999998982503</c:v>
                      </c:pt>
                      <c:pt idx="970">
                        <c:v>0.99999999999005929</c:v>
                      </c:pt>
                      <c:pt idx="971">
                        <c:v>0.99999999999028799</c:v>
                      </c:pt>
                      <c:pt idx="972">
                        <c:v>0.99999999999051137</c:v>
                      </c:pt>
                      <c:pt idx="973">
                        <c:v>0.99999999999072942</c:v>
                      </c:pt>
                      <c:pt idx="974">
                        <c:v>0.99999999999094225</c:v>
                      </c:pt>
                      <c:pt idx="975">
                        <c:v>0.99999999999115008</c:v>
                      </c:pt>
                      <c:pt idx="976">
                        <c:v>0.99999999999135292</c:v>
                      </c:pt>
                      <c:pt idx="977">
                        <c:v>0.99999999999155098</c:v>
                      </c:pt>
                      <c:pt idx="978">
                        <c:v>0.99999999999174438</c:v>
                      </c:pt>
                      <c:pt idx="979">
                        <c:v>0.99999999999193323</c:v>
                      </c:pt>
                      <c:pt idx="980">
                        <c:v>0.99999999999211764</c:v>
                      </c:pt>
                      <c:pt idx="981">
                        <c:v>0.99999999999229749</c:v>
                      </c:pt>
                      <c:pt idx="982">
                        <c:v>0.99999999999247335</c:v>
                      </c:pt>
                      <c:pt idx="983">
                        <c:v>0.99999999999264488</c:v>
                      </c:pt>
                      <c:pt idx="984">
                        <c:v>0.99999999999281242</c:v>
                      </c:pt>
                      <c:pt idx="985">
                        <c:v>0.99999999999297606</c:v>
                      </c:pt>
                      <c:pt idx="986">
                        <c:v>0.99999999999313594</c:v>
                      </c:pt>
                      <c:pt idx="987">
                        <c:v>0.99999999999329181</c:v>
                      </c:pt>
                      <c:pt idx="988">
                        <c:v>0.99999999999344424</c:v>
                      </c:pt>
                      <c:pt idx="989">
                        <c:v>0.99999999999359301</c:v>
                      </c:pt>
                      <c:pt idx="990">
                        <c:v>0.99999999999373834</c:v>
                      </c:pt>
                      <c:pt idx="991">
                        <c:v>0.99999999999388023</c:v>
                      </c:pt>
                      <c:pt idx="992">
                        <c:v>0.99999999999401878</c:v>
                      </c:pt>
                      <c:pt idx="993">
                        <c:v>0.99999999999415401</c:v>
                      </c:pt>
                      <c:pt idx="994">
                        <c:v>0.99999999999428624</c:v>
                      </c:pt>
                      <c:pt idx="995">
                        <c:v>0.99999999999441536</c:v>
                      </c:pt>
                    </c:numCache>
                  </c:numRef>
                </c:yVal>
                <c:smooth val="1"/>
                <c:extLst xmlns:c15="http://schemas.microsoft.com/office/drawing/2012/chart">
                  <c:ext xmlns:c16="http://schemas.microsoft.com/office/drawing/2014/chart" uri="{C3380CC4-5D6E-409C-BE32-E72D297353CC}">
                    <c16:uniqueId val="{0000000F-AB88-4C0A-94B6-EBDF40A7C810}"/>
                  </c:ext>
                </c:extLst>
              </c15:ser>
            </c15:filteredScatterSeries>
          </c:ext>
        </c:extLst>
      </c:scatterChart>
      <c:valAx>
        <c:axId val="194643840"/>
        <c:scaling>
          <c:orientation val="minMax"/>
          <c:max val="250"/>
          <c:min val="0"/>
        </c:scaling>
        <c:delete val="0"/>
        <c:axPos val="b"/>
        <c:majorGridlines>
          <c:spPr>
            <a:ln>
              <a:solidFill>
                <a:schemeClr val="bg1">
                  <a:lumMod val="85000"/>
                </a:schemeClr>
              </a:solidFill>
            </a:ln>
          </c:spPr>
        </c:majorGridlines>
        <c:title>
          <c:tx>
            <c:rich>
              <a:bodyPr/>
              <a:lstStyle/>
              <a:p>
                <a:pPr>
                  <a:defRPr sz="1400"/>
                </a:pPr>
                <a:r>
                  <a:rPr lang="en-US" sz="1400" dirty="0"/>
                  <a:t>True MTBF</a:t>
                </a:r>
                <a:r>
                  <a:rPr lang="en-US" sz="1400" baseline="0" dirty="0"/>
                  <a:t> (Flight Hours</a:t>
                </a:r>
                <a:r>
                  <a:rPr lang="en-US" sz="1400" dirty="0"/>
                  <a:t>)</a:t>
                </a:r>
              </a:p>
            </c:rich>
          </c:tx>
          <c:layout>
            <c:manualLayout>
              <c:xMode val="edge"/>
              <c:yMode val="edge"/>
              <c:x val="0.4116429629983015"/>
              <c:y val="0.90115938974756693"/>
            </c:manualLayout>
          </c:layout>
          <c:overlay val="0"/>
        </c:title>
        <c:numFmt formatCode="General" sourceLinked="1"/>
        <c:majorTickMark val="out"/>
        <c:minorTickMark val="none"/>
        <c:tickLblPos val="nextTo"/>
        <c:spPr>
          <a:ln w="28575"/>
        </c:spPr>
        <c:txPr>
          <a:bodyPr/>
          <a:lstStyle/>
          <a:p>
            <a:pPr>
              <a:defRPr sz="1200"/>
            </a:pPr>
            <a:endParaRPr lang="en-US"/>
          </a:p>
        </c:txPr>
        <c:crossAx val="194654208"/>
        <c:crosses val="autoZero"/>
        <c:crossBetween val="midCat"/>
        <c:majorUnit val="20"/>
        <c:minorUnit val="10"/>
      </c:valAx>
      <c:valAx>
        <c:axId val="194654208"/>
        <c:scaling>
          <c:orientation val="minMax"/>
          <c:max val="1"/>
          <c:min val="0"/>
        </c:scaling>
        <c:delete val="0"/>
        <c:axPos val="l"/>
        <c:majorGridlines>
          <c:spPr>
            <a:ln>
              <a:solidFill>
                <a:sysClr val="window" lastClr="FFFFFF">
                  <a:lumMod val="85000"/>
                </a:sysClr>
              </a:solidFill>
            </a:ln>
          </c:spPr>
        </c:majorGridlines>
        <c:title>
          <c:tx>
            <c:rich>
              <a:bodyPr/>
              <a:lstStyle/>
              <a:p>
                <a:pPr>
                  <a:defRPr sz="1400"/>
                </a:pPr>
                <a:r>
                  <a:rPr lang="en-US" sz="1400" dirty="0"/>
                  <a:t>Probability of Acceptance</a:t>
                </a:r>
              </a:p>
            </c:rich>
          </c:tx>
          <c:layout>
            <c:manualLayout>
              <c:xMode val="edge"/>
              <c:yMode val="edge"/>
              <c:x val="1.7603651178394339E-2"/>
              <c:y val="6.7287063630848562E-2"/>
            </c:manualLayout>
          </c:layout>
          <c:overlay val="0"/>
        </c:title>
        <c:numFmt formatCode="General" sourceLinked="1"/>
        <c:majorTickMark val="out"/>
        <c:minorTickMark val="none"/>
        <c:tickLblPos val="nextTo"/>
        <c:spPr>
          <a:ln w="28575">
            <a:solidFill>
              <a:sysClr val="windowText" lastClr="000000">
                <a:tint val="75000"/>
                <a:shade val="95000"/>
                <a:satMod val="105000"/>
              </a:sysClr>
            </a:solidFill>
          </a:ln>
        </c:spPr>
        <c:txPr>
          <a:bodyPr/>
          <a:lstStyle/>
          <a:p>
            <a:pPr>
              <a:defRPr sz="1200"/>
            </a:pPr>
            <a:endParaRPr lang="en-US"/>
          </a:p>
        </c:txPr>
        <c:crossAx val="194643840"/>
        <c:crosses val="autoZero"/>
        <c:crossBetween val="midCat"/>
      </c:valAx>
      <c:spPr>
        <a:solidFill>
          <a:sysClr val="window" lastClr="FFFFFF"/>
        </a:solidFill>
        <a:ln w="28575">
          <a:solidFill>
            <a:sysClr val="windowText" lastClr="000000">
              <a:tint val="75000"/>
              <a:shade val="95000"/>
              <a:satMod val="105000"/>
            </a:sysClr>
          </a:solidFill>
        </a:ln>
      </c:spPr>
    </c:plotArea>
    <c:legend>
      <c:legendPos val="r"/>
      <c:legendEntry>
        <c:idx val="3"/>
        <c:delete val="1"/>
      </c:legendEntry>
      <c:layout>
        <c:manualLayout>
          <c:xMode val="edge"/>
          <c:yMode val="edge"/>
          <c:x val="0.6552429407862479"/>
          <c:y val="0.45759502527175455"/>
          <c:w val="0.27963473796544663"/>
          <c:h val="0.25523457839967761"/>
        </c:manualLayout>
      </c:layout>
      <c:overlay val="0"/>
      <c:spPr>
        <a:solidFill>
          <a:schemeClr val="bg1"/>
        </a:solidFill>
        <a:ln>
          <a:solidFill>
            <a:schemeClr val="tx1"/>
          </a:solidFill>
        </a:ln>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RDT</c:v>
                </c:pt>
              </c:strCache>
            </c:strRef>
          </c:tx>
          <c:spPr>
            <a:solidFill>
              <a:schemeClr val="accent1"/>
            </a:solidFill>
            <a:ln>
              <a:noFill/>
            </a:ln>
            <a:effectLst/>
          </c:spPr>
          <c:invertIfNegative val="0"/>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Sheet1!$B$2:$B$13</c:f>
              <c:numCache>
                <c:formatCode>General</c:formatCode>
                <c:ptCount val="12"/>
                <c:pt idx="0">
                  <c:v>56</c:v>
                </c:pt>
                <c:pt idx="1">
                  <c:v>105</c:v>
                </c:pt>
                <c:pt idx="2">
                  <c:v>150</c:v>
                </c:pt>
                <c:pt idx="3">
                  <c:v>193</c:v>
                </c:pt>
                <c:pt idx="4">
                  <c:v>235</c:v>
                </c:pt>
                <c:pt idx="5">
                  <c:v>277</c:v>
                </c:pt>
                <c:pt idx="6">
                  <c:v>318</c:v>
                </c:pt>
                <c:pt idx="7">
                  <c:v>358</c:v>
                </c:pt>
                <c:pt idx="8">
                  <c:v>398</c:v>
                </c:pt>
                <c:pt idx="9">
                  <c:v>438</c:v>
                </c:pt>
                <c:pt idx="10">
                  <c:v>478</c:v>
                </c:pt>
                <c:pt idx="11">
                  <c:v>517</c:v>
                </c:pt>
              </c:numCache>
            </c:numRef>
          </c:val>
          <c:extLst>
            <c:ext xmlns:c16="http://schemas.microsoft.com/office/drawing/2014/chart" uri="{C3380CC4-5D6E-409C-BE32-E72D297353CC}">
              <c16:uniqueId val="{00000000-8BA0-0B4C-AF9F-D7771AEA2D99}"/>
            </c:ext>
          </c:extLst>
        </c:ser>
        <c:ser>
          <c:idx val="1"/>
          <c:order val="1"/>
          <c:tx>
            <c:strRef>
              <c:f>Sheet1!$C$1</c:f>
              <c:strCache>
                <c:ptCount val="1"/>
                <c:pt idx="0">
                  <c:v>BAT</c:v>
                </c:pt>
              </c:strCache>
            </c:strRef>
          </c:tx>
          <c:spPr>
            <a:solidFill>
              <a:schemeClr val="tx2">
                <a:lumMod val="60000"/>
                <a:lumOff val="40000"/>
              </a:schemeClr>
            </a:solidFill>
            <a:ln>
              <a:noFill/>
            </a:ln>
            <a:effectLst/>
          </c:spPr>
          <c:invertIfNegative val="0"/>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Sheet1!$C$2:$C$13</c:f>
              <c:numCache>
                <c:formatCode>General</c:formatCode>
                <c:ptCount val="12"/>
                <c:pt idx="0">
                  <c:v>43</c:v>
                </c:pt>
                <c:pt idx="1">
                  <c:v>67</c:v>
                </c:pt>
                <c:pt idx="2">
                  <c:v>93</c:v>
                </c:pt>
                <c:pt idx="3">
                  <c:v>119</c:v>
                </c:pt>
                <c:pt idx="4">
                  <c:v>145</c:v>
                </c:pt>
                <c:pt idx="5">
                  <c:v>171</c:v>
                </c:pt>
                <c:pt idx="6">
                  <c:v>199</c:v>
                </c:pt>
                <c:pt idx="7">
                  <c:v>225</c:v>
                </c:pt>
                <c:pt idx="8">
                  <c:v>253</c:v>
                </c:pt>
                <c:pt idx="9">
                  <c:v>279</c:v>
                </c:pt>
                <c:pt idx="10">
                  <c:v>307</c:v>
                </c:pt>
                <c:pt idx="11">
                  <c:v>335</c:v>
                </c:pt>
              </c:numCache>
            </c:numRef>
          </c:val>
          <c:extLst>
            <c:ext xmlns:c16="http://schemas.microsoft.com/office/drawing/2014/chart" uri="{C3380CC4-5D6E-409C-BE32-E72D297353CC}">
              <c16:uniqueId val="{00000001-8BA0-0B4C-AF9F-D7771AEA2D99}"/>
            </c:ext>
          </c:extLst>
        </c:ser>
        <c:dLbls>
          <c:showLegendKey val="0"/>
          <c:showVal val="0"/>
          <c:showCatName val="0"/>
          <c:showSerName val="0"/>
          <c:showPercent val="0"/>
          <c:showBubbleSize val="0"/>
        </c:dLbls>
        <c:gapWidth val="123"/>
        <c:axId val="60521039"/>
        <c:axId val="60536847"/>
      </c:barChart>
      <c:catAx>
        <c:axId val="6052103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r>
                  <a:rPr lang="en-US" sz="2000" dirty="0">
                    <a:solidFill>
                      <a:schemeClr val="tx1"/>
                    </a:solidFill>
                    <a:latin typeface="+mn-lt"/>
                  </a:rPr>
                  <a:t>Number of allowed mission failures (c)</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0536847"/>
        <c:crosses val="autoZero"/>
        <c:auto val="1"/>
        <c:lblAlgn val="ctr"/>
        <c:lblOffset val="100"/>
        <c:noMultiLvlLbl val="0"/>
      </c:catAx>
      <c:valAx>
        <c:axId val="60536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0521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RDT</c:v>
                </c:pt>
              </c:strCache>
            </c:strRef>
          </c:tx>
          <c:spPr>
            <a:solidFill>
              <a:schemeClr val="accent1"/>
            </a:solidFill>
            <a:ln>
              <a:noFill/>
            </a:ln>
            <a:effectLst/>
          </c:spPr>
          <c:invertIfNegative val="0"/>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Sheet1!$B$2:$B$13</c:f>
              <c:numCache>
                <c:formatCode>General</c:formatCode>
                <c:ptCount val="12"/>
                <c:pt idx="0">
                  <c:v>56</c:v>
                </c:pt>
                <c:pt idx="1">
                  <c:v>105</c:v>
                </c:pt>
                <c:pt idx="2">
                  <c:v>150</c:v>
                </c:pt>
                <c:pt idx="3">
                  <c:v>193</c:v>
                </c:pt>
                <c:pt idx="4">
                  <c:v>235</c:v>
                </c:pt>
                <c:pt idx="5">
                  <c:v>277</c:v>
                </c:pt>
                <c:pt idx="6">
                  <c:v>318</c:v>
                </c:pt>
                <c:pt idx="7">
                  <c:v>358</c:v>
                </c:pt>
                <c:pt idx="8">
                  <c:v>398</c:v>
                </c:pt>
                <c:pt idx="9">
                  <c:v>438</c:v>
                </c:pt>
                <c:pt idx="10">
                  <c:v>478</c:v>
                </c:pt>
                <c:pt idx="11">
                  <c:v>517</c:v>
                </c:pt>
              </c:numCache>
            </c:numRef>
          </c:val>
          <c:extLst>
            <c:ext xmlns:c16="http://schemas.microsoft.com/office/drawing/2014/chart" uri="{C3380CC4-5D6E-409C-BE32-E72D297353CC}">
              <c16:uniqueId val="{00000000-BD0D-2540-ABC2-3493E9097E3C}"/>
            </c:ext>
          </c:extLst>
        </c:ser>
        <c:ser>
          <c:idx val="1"/>
          <c:order val="1"/>
          <c:tx>
            <c:strRef>
              <c:f>Sheet1!$C$1</c:f>
              <c:strCache>
                <c:ptCount val="1"/>
                <c:pt idx="0">
                  <c:v>BAT</c:v>
                </c:pt>
              </c:strCache>
            </c:strRef>
          </c:tx>
          <c:spPr>
            <a:solidFill>
              <a:schemeClr val="tx2">
                <a:lumMod val="60000"/>
                <a:lumOff val="40000"/>
              </a:schemeClr>
            </a:solidFill>
            <a:ln>
              <a:noFill/>
            </a:ln>
            <a:effectLst/>
          </c:spPr>
          <c:invertIfNegative val="0"/>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Sheet1!$C$2:$C$13</c:f>
              <c:numCache>
                <c:formatCode>General</c:formatCode>
                <c:ptCount val="12"/>
                <c:pt idx="0">
                  <c:v>43</c:v>
                </c:pt>
                <c:pt idx="1">
                  <c:v>67</c:v>
                </c:pt>
                <c:pt idx="2">
                  <c:v>93</c:v>
                </c:pt>
                <c:pt idx="3">
                  <c:v>119</c:v>
                </c:pt>
                <c:pt idx="4">
                  <c:v>145</c:v>
                </c:pt>
                <c:pt idx="5">
                  <c:v>171</c:v>
                </c:pt>
                <c:pt idx="6">
                  <c:v>199</c:v>
                </c:pt>
                <c:pt idx="7">
                  <c:v>225</c:v>
                </c:pt>
                <c:pt idx="8">
                  <c:v>253</c:v>
                </c:pt>
                <c:pt idx="9">
                  <c:v>279</c:v>
                </c:pt>
                <c:pt idx="10">
                  <c:v>307</c:v>
                </c:pt>
                <c:pt idx="11">
                  <c:v>335</c:v>
                </c:pt>
              </c:numCache>
            </c:numRef>
          </c:val>
          <c:extLst>
            <c:ext xmlns:c16="http://schemas.microsoft.com/office/drawing/2014/chart" uri="{C3380CC4-5D6E-409C-BE32-E72D297353CC}">
              <c16:uniqueId val="{00000001-BD0D-2540-ABC2-3493E9097E3C}"/>
            </c:ext>
          </c:extLst>
        </c:ser>
        <c:dLbls>
          <c:showLegendKey val="0"/>
          <c:showVal val="0"/>
          <c:showCatName val="0"/>
          <c:showSerName val="0"/>
          <c:showPercent val="0"/>
          <c:showBubbleSize val="0"/>
        </c:dLbls>
        <c:gapWidth val="123"/>
        <c:axId val="60521039"/>
        <c:axId val="60536847"/>
      </c:barChart>
      <c:catAx>
        <c:axId val="605210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Number</a:t>
                </a:r>
                <a:r>
                  <a:rPr lang="en-US" sz="1200" baseline="0" dirty="0"/>
                  <a:t> of allowed mission failures (c)</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36847"/>
        <c:crosses val="autoZero"/>
        <c:auto val="1"/>
        <c:lblAlgn val="ctr"/>
        <c:lblOffset val="100"/>
        <c:noMultiLvlLbl val="0"/>
      </c:catAx>
      <c:valAx>
        <c:axId val="60536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Test Plan Prescribed</a:t>
                </a:r>
                <a:br>
                  <a:rPr lang="en-US" sz="1200" dirty="0"/>
                </a:br>
                <a:r>
                  <a:rPr lang="en-US" sz="1200" dirty="0"/>
                  <a:t>Flight Hours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21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880F0-4BBC-4BEF-88E2-DBBCCEA275A0}" type="datetimeFigureOut">
              <a:rPr lang="en-US" smtClean="0"/>
              <a:t>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448B2-B7ED-480F-BA04-1E1D5CCFBDA3}" type="slidenum">
              <a:rPr lang="en-US" smtClean="0"/>
              <a:t>‹#›</a:t>
            </a:fld>
            <a:endParaRPr lang="en-US"/>
          </a:p>
        </p:txBody>
      </p:sp>
    </p:spTree>
    <p:extLst>
      <p:ext uri="{BB962C8B-B14F-4D97-AF65-F5344CB8AC3E}">
        <p14:creationId xmlns:p14="http://schemas.microsoft.com/office/powerpoint/2010/main" val="296778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0</a:t>
            </a:fld>
            <a:endParaRPr lang="en-US"/>
          </a:p>
        </p:txBody>
      </p:sp>
    </p:spTree>
    <p:extLst>
      <p:ext uri="{BB962C8B-B14F-4D97-AF65-F5344CB8AC3E}">
        <p14:creationId xmlns:p14="http://schemas.microsoft.com/office/powerpoint/2010/main" val="208128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observe a test exactly like what we planned for, the interval produced by incorporating previous test data shown in blue is always contained within the interval constructed using traditional methods. This means incorporating previous testing data reduced uncertainty around the MTBF estimates and gives a better understanding of the helicopter's reliability.</a:t>
            </a:r>
          </a:p>
        </p:txBody>
      </p:sp>
      <p:sp>
        <p:nvSpPr>
          <p:cNvPr id="4" name="Slide Number Placeholder 3"/>
          <p:cNvSpPr>
            <a:spLocks noGrp="1"/>
          </p:cNvSpPr>
          <p:nvPr>
            <p:ph type="sldNum" sz="quarter" idx="5"/>
          </p:nvPr>
        </p:nvSpPr>
        <p:spPr/>
        <p:txBody>
          <a:bodyPr/>
          <a:lstStyle/>
          <a:p>
            <a:fld id="{DF4448B2-B7ED-480F-BA04-1E1D5CCFBDA3}" type="slidenum">
              <a:rPr lang="en-US" smtClean="0"/>
              <a:t>9</a:t>
            </a:fld>
            <a:endParaRPr lang="en-US"/>
          </a:p>
        </p:txBody>
      </p:sp>
    </p:spTree>
    <p:extLst>
      <p:ext uri="{BB962C8B-B14F-4D97-AF65-F5344CB8AC3E}">
        <p14:creationId xmlns:p14="http://schemas.microsoft.com/office/powerpoint/2010/main" val="182197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10</a:t>
            </a:fld>
            <a:endParaRPr lang="en-US"/>
          </a:p>
        </p:txBody>
      </p:sp>
    </p:spTree>
    <p:extLst>
      <p:ext uri="{BB962C8B-B14F-4D97-AF65-F5344CB8AC3E}">
        <p14:creationId xmlns:p14="http://schemas.microsoft.com/office/powerpoint/2010/main" val="14695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11</a:t>
            </a:fld>
            <a:endParaRPr lang="en-US"/>
          </a:p>
        </p:txBody>
      </p:sp>
    </p:spTree>
    <p:extLst>
      <p:ext uri="{BB962C8B-B14F-4D97-AF65-F5344CB8AC3E}">
        <p14:creationId xmlns:p14="http://schemas.microsoft.com/office/powerpoint/2010/main" val="193067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12</a:t>
            </a:fld>
            <a:endParaRPr lang="en-US"/>
          </a:p>
        </p:txBody>
      </p:sp>
    </p:spTree>
    <p:extLst>
      <p:ext uri="{BB962C8B-B14F-4D97-AF65-F5344CB8AC3E}">
        <p14:creationId xmlns:p14="http://schemas.microsoft.com/office/powerpoint/2010/main" val="101195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13</a:t>
            </a:fld>
            <a:endParaRPr lang="en-US"/>
          </a:p>
        </p:txBody>
      </p:sp>
    </p:spTree>
    <p:extLst>
      <p:ext uri="{BB962C8B-B14F-4D97-AF65-F5344CB8AC3E}">
        <p14:creationId xmlns:p14="http://schemas.microsoft.com/office/powerpoint/2010/main" val="411318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3284-2E40-0D5B-A4BA-CBB115AED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E47A9-FDC9-96AA-27B0-B0DEBD6D1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ECD12-39D3-5198-F7A4-8A9C69388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482236-D272-B0AA-DA0B-FA1EE13AC3A0}"/>
              </a:ext>
            </a:extLst>
          </p:cNvPr>
          <p:cNvSpPr>
            <a:spLocks noGrp="1"/>
          </p:cNvSpPr>
          <p:nvPr>
            <p:ph type="sldNum" sz="quarter" idx="5"/>
          </p:nvPr>
        </p:nvSpPr>
        <p:spPr/>
        <p:txBody>
          <a:bodyPr/>
          <a:lstStyle/>
          <a:p>
            <a:fld id="{DF4448B2-B7ED-480F-BA04-1E1D5CCFBDA3}" type="slidenum">
              <a:rPr lang="en-US" smtClean="0"/>
              <a:t>14</a:t>
            </a:fld>
            <a:endParaRPr lang="en-US"/>
          </a:p>
        </p:txBody>
      </p:sp>
    </p:spTree>
    <p:extLst>
      <p:ext uri="{BB962C8B-B14F-4D97-AF65-F5344CB8AC3E}">
        <p14:creationId xmlns:p14="http://schemas.microsoft.com/office/powerpoint/2010/main" val="134636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15</a:t>
            </a:fld>
            <a:endParaRPr lang="en-US"/>
          </a:p>
        </p:txBody>
      </p:sp>
    </p:spTree>
    <p:extLst>
      <p:ext uri="{BB962C8B-B14F-4D97-AF65-F5344CB8AC3E}">
        <p14:creationId xmlns:p14="http://schemas.microsoft.com/office/powerpoint/2010/main" val="299803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63C21-20AE-6A86-D153-8ACDAE42C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15EBC-DE37-4D72-4A49-F8C7318A0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B0F2F-B6F1-D85D-2707-E25B0008B3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212B56-979A-4B64-53B5-4A300A0C2905}"/>
              </a:ext>
            </a:extLst>
          </p:cNvPr>
          <p:cNvSpPr>
            <a:spLocks noGrp="1"/>
          </p:cNvSpPr>
          <p:nvPr>
            <p:ph type="sldNum" sz="quarter" idx="5"/>
          </p:nvPr>
        </p:nvSpPr>
        <p:spPr/>
        <p:txBody>
          <a:bodyPr/>
          <a:lstStyle/>
          <a:p>
            <a:fld id="{DF4448B2-B7ED-480F-BA04-1E1D5CCFBDA3}" type="slidenum">
              <a:rPr lang="en-US" smtClean="0"/>
              <a:t>16</a:t>
            </a:fld>
            <a:endParaRPr lang="en-US"/>
          </a:p>
        </p:txBody>
      </p:sp>
    </p:spTree>
    <p:extLst>
      <p:ext uri="{BB962C8B-B14F-4D97-AF65-F5344CB8AC3E}">
        <p14:creationId xmlns:p14="http://schemas.microsoft.com/office/powerpoint/2010/main" val="205009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17</a:t>
            </a:fld>
            <a:endParaRPr lang="en-US"/>
          </a:p>
        </p:txBody>
      </p:sp>
    </p:spTree>
    <p:extLst>
      <p:ext uri="{BB962C8B-B14F-4D97-AF65-F5344CB8AC3E}">
        <p14:creationId xmlns:p14="http://schemas.microsoft.com/office/powerpoint/2010/main" val="1685288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E1F26-F010-64A8-74E6-0C0D3FCA9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4B1A1-0D61-5F56-4C1C-A16B670F0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8D0F0-3A5D-AC2A-B0B7-D3108A865F0D}"/>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10398076-F18D-D46A-B18F-209290930A57}"/>
              </a:ext>
            </a:extLst>
          </p:cNvPr>
          <p:cNvSpPr>
            <a:spLocks noGrp="1"/>
          </p:cNvSpPr>
          <p:nvPr>
            <p:ph type="sldNum" sz="quarter" idx="5"/>
          </p:nvPr>
        </p:nvSpPr>
        <p:spPr/>
        <p:txBody>
          <a:bodyPr/>
          <a:lstStyle/>
          <a:p>
            <a:fld id="{DF4448B2-B7ED-480F-BA04-1E1D5CCFBDA3}" type="slidenum">
              <a:rPr lang="en-US" smtClean="0"/>
              <a:t>18</a:t>
            </a:fld>
            <a:endParaRPr lang="en-US"/>
          </a:p>
        </p:txBody>
      </p:sp>
    </p:spTree>
    <p:extLst>
      <p:ext uri="{BB962C8B-B14F-4D97-AF65-F5344CB8AC3E}">
        <p14:creationId xmlns:p14="http://schemas.microsoft.com/office/powerpoint/2010/main" val="385812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1</a:t>
            </a:fld>
            <a:endParaRPr lang="en-US"/>
          </a:p>
        </p:txBody>
      </p:sp>
    </p:spTree>
    <p:extLst>
      <p:ext uri="{BB962C8B-B14F-4D97-AF65-F5344CB8AC3E}">
        <p14:creationId xmlns:p14="http://schemas.microsoft.com/office/powerpoint/2010/main" val="276202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19</a:t>
            </a:fld>
            <a:endParaRPr lang="en-US"/>
          </a:p>
        </p:txBody>
      </p:sp>
    </p:spTree>
    <p:extLst>
      <p:ext uri="{BB962C8B-B14F-4D97-AF65-F5344CB8AC3E}">
        <p14:creationId xmlns:p14="http://schemas.microsoft.com/office/powerpoint/2010/main" val="4047329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20</a:t>
            </a:fld>
            <a:endParaRPr lang="en-US"/>
          </a:p>
        </p:txBody>
      </p:sp>
    </p:spTree>
    <p:extLst>
      <p:ext uri="{BB962C8B-B14F-4D97-AF65-F5344CB8AC3E}">
        <p14:creationId xmlns:p14="http://schemas.microsoft.com/office/powerpoint/2010/main" val="2107571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baseline="-2500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Cambria Math" panose="02040503050406030204" pitchFamily="18" charset="0"/>
                  </a:rPr>
                  <a:t>P(I observe ≤0 </a:t>
                </a:r>
                <a:r>
                  <a:rPr lang="en-US" sz="1200" b="0" i="0">
                    <a:latin typeface="Cambria Math" panose="02040503050406030204" pitchFamily="18" charset="0"/>
                    <a:ea typeface="Cambria Math" panose="02040503050406030204" pitchFamily="18" charset="0"/>
                  </a:rPr>
                  <a:t>fails in 33 hrs of OT testing given I observed 6 mission aborts and 245 hrs of testing)</a:t>
                </a: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Dt data is how well you think your child is intellectually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Requirement  is they have a B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If you send them to a school where they wont be challenged they may be val..</a:t>
                </a:r>
              </a:p>
              <a:p>
                <a:endParaRPr lang="en-US" dirty="0"/>
              </a:p>
            </p:txBody>
          </p:sp>
        </mc:Fallback>
      </mc:AlternateContent>
      <p:sp>
        <p:nvSpPr>
          <p:cNvPr id="4" name="Slide Number Placeholder 3"/>
          <p:cNvSpPr>
            <a:spLocks noGrp="1"/>
          </p:cNvSpPr>
          <p:nvPr>
            <p:ph type="sldNum" sz="quarter" idx="5"/>
          </p:nvPr>
        </p:nvSpPr>
        <p:spPr/>
        <p:txBody>
          <a:bodyPr/>
          <a:lstStyle/>
          <a:p>
            <a:fld id="{DF4448B2-B7ED-480F-BA04-1E1D5CCFBDA3}" type="slidenum">
              <a:rPr lang="en-US" smtClean="0"/>
              <a:t>21</a:t>
            </a:fld>
            <a:endParaRPr lang="en-US"/>
          </a:p>
        </p:txBody>
      </p:sp>
    </p:spTree>
    <p:extLst>
      <p:ext uri="{BB962C8B-B14F-4D97-AF65-F5344CB8AC3E}">
        <p14:creationId xmlns:p14="http://schemas.microsoft.com/office/powerpoint/2010/main" val="367846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23</a:t>
            </a:fld>
            <a:endParaRPr lang="en-US"/>
          </a:p>
        </p:txBody>
      </p:sp>
    </p:spTree>
    <p:extLst>
      <p:ext uri="{BB962C8B-B14F-4D97-AF65-F5344CB8AC3E}">
        <p14:creationId xmlns:p14="http://schemas.microsoft.com/office/powerpoint/2010/main" val="577378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C2E02-1DF6-445E-7AC3-463ED4834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A7EAB-8A00-9092-2FDF-1D89BEAC8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397AA-D270-977D-BF52-382518D780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5F8A1-6424-51E0-7E23-8F09E762AD38}"/>
              </a:ext>
            </a:extLst>
          </p:cNvPr>
          <p:cNvSpPr>
            <a:spLocks noGrp="1"/>
          </p:cNvSpPr>
          <p:nvPr>
            <p:ph type="sldNum" sz="quarter" idx="5"/>
          </p:nvPr>
        </p:nvSpPr>
        <p:spPr/>
        <p:txBody>
          <a:bodyPr/>
          <a:lstStyle/>
          <a:p>
            <a:fld id="{DF4448B2-B7ED-480F-BA04-1E1D5CCFBDA3}" type="slidenum">
              <a:rPr lang="en-US" smtClean="0"/>
              <a:t>24</a:t>
            </a:fld>
            <a:endParaRPr lang="en-US"/>
          </a:p>
        </p:txBody>
      </p:sp>
    </p:spTree>
    <p:extLst>
      <p:ext uri="{BB962C8B-B14F-4D97-AF65-F5344CB8AC3E}">
        <p14:creationId xmlns:p14="http://schemas.microsoft.com/office/powerpoint/2010/main" val="1598887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A636-0F0F-816C-9D75-E54C98E3F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B4EF8-750F-D26E-739D-6FC918E25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9483C-4B53-DD6B-6280-429A8E47D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EAFA2E-192B-A726-6B43-9A2B95944179}"/>
              </a:ext>
            </a:extLst>
          </p:cNvPr>
          <p:cNvSpPr>
            <a:spLocks noGrp="1"/>
          </p:cNvSpPr>
          <p:nvPr>
            <p:ph type="sldNum" sz="quarter" idx="5"/>
          </p:nvPr>
        </p:nvSpPr>
        <p:spPr/>
        <p:txBody>
          <a:bodyPr/>
          <a:lstStyle/>
          <a:p>
            <a:fld id="{DF4448B2-B7ED-480F-BA04-1E1D5CCFBDA3}" type="slidenum">
              <a:rPr lang="en-US" smtClean="0"/>
              <a:t>25</a:t>
            </a:fld>
            <a:endParaRPr lang="en-US"/>
          </a:p>
        </p:txBody>
      </p:sp>
    </p:spTree>
    <p:extLst>
      <p:ext uri="{BB962C8B-B14F-4D97-AF65-F5344CB8AC3E}">
        <p14:creationId xmlns:p14="http://schemas.microsoft.com/office/powerpoint/2010/main" val="2974100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42068-DCF3-D0F8-59D8-E16325300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6C174-3730-59A0-13A7-A176EECA8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527B9-9C8C-C776-1363-E783F36F0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618F9-E93F-EA51-FD19-6547B4456FC1}"/>
              </a:ext>
            </a:extLst>
          </p:cNvPr>
          <p:cNvSpPr>
            <a:spLocks noGrp="1"/>
          </p:cNvSpPr>
          <p:nvPr>
            <p:ph type="sldNum" sz="quarter" idx="5"/>
          </p:nvPr>
        </p:nvSpPr>
        <p:spPr/>
        <p:txBody>
          <a:bodyPr/>
          <a:lstStyle/>
          <a:p>
            <a:fld id="{DF4448B2-B7ED-480F-BA04-1E1D5CCFBDA3}" type="slidenum">
              <a:rPr lang="en-US" smtClean="0"/>
              <a:t>26</a:t>
            </a:fld>
            <a:endParaRPr lang="en-US"/>
          </a:p>
        </p:txBody>
      </p:sp>
    </p:spTree>
    <p:extLst>
      <p:ext uri="{BB962C8B-B14F-4D97-AF65-F5344CB8AC3E}">
        <p14:creationId xmlns:p14="http://schemas.microsoft.com/office/powerpoint/2010/main" val="315857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B66DB-CE41-89CE-5AFB-1F726DBC7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AE0AD-122C-E8E4-4115-902CBA457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8360D-2841-1393-2323-9F19A77F4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439B1-628D-9E17-E00F-EFAC16EF268A}"/>
              </a:ext>
            </a:extLst>
          </p:cNvPr>
          <p:cNvSpPr>
            <a:spLocks noGrp="1"/>
          </p:cNvSpPr>
          <p:nvPr>
            <p:ph type="sldNum" sz="quarter" idx="5"/>
          </p:nvPr>
        </p:nvSpPr>
        <p:spPr/>
        <p:txBody>
          <a:bodyPr/>
          <a:lstStyle/>
          <a:p>
            <a:fld id="{DF4448B2-B7ED-480F-BA04-1E1D5CCFBDA3}" type="slidenum">
              <a:rPr lang="en-US" smtClean="0"/>
              <a:t>27</a:t>
            </a:fld>
            <a:endParaRPr lang="en-US"/>
          </a:p>
        </p:txBody>
      </p:sp>
    </p:spTree>
    <p:extLst>
      <p:ext uri="{BB962C8B-B14F-4D97-AF65-F5344CB8AC3E}">
        <p14:creationId xmlns:p14="http://schemas.microsoft.com/office/powerpoint/2010/main" val="4146282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335A0-3501-7619-4CED-BAD6AB238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EB48E-8E87-B41F-241E-24380CE9A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6E622-127C-CEF0-0088-9558AF4FEA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9EE48-31A4-3A22-9A25-0C31124B32BB}"/>
              </a:ext>
            </a:extLst>
          </p:cNvPr>
          <p:cNvSpPr>
            <a:spLocks noGrp="1"/>
          </p:cNvSpPr>
          <p:nvPr>
            <p:ph type="sldNum" sz="quarter" idx="5"/>
          </p:nvPr>
        </p:nvSpPr>
        <p:spPr/>
        <p:txBody>
          <a:bodyPr/>
          <a:lstStyle/>
          <a:p>
            <a:fld id="{DF4448B2-B7ED-480F-BA04-1E1D5CCFBDA3}" type="slidenum">
              <a:rPr lang="en-US" smtClean="0"/>
              <a:t>28</a:t>
            </a:fld>
            <a:endParaRPr lang="en-US"/>
          </a:p>
        </p:txBody>
      </p:sp>
    </p:spTree>
    <p:extLst>
      <p:ext uri="{BB962C8B-B14F-4D97-AF65-F5344CB8AC3E}">
        <p14:creationId xmlns:p14="http://schemas.microsoft.com/office/powerpoint/2010/main" val="175905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DDB0-9748-2841-DC0C-1A6BECBD5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2438D-6745-FB20-51E1-D5507C1B9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090B1-5629-A786-6357-6DA39060B0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D84973-D895-CC0E-74ED-038658D92385}"/>
              </a:ext>
            </a:extLst>
          </p:cNvPr>
          <p:cNvSpPr>
            <a:spLocks noGrp="1"/>
          </p:cNvSpPr>
          <p:nvPr>
            <p:ph type="sldNum" sz="quarter" idx="5"/>
          </p:nvPr>
        </p:nvSpPr>
        <p:spPr/>
        <p:txBody>
          <a:bodyPr/>
          <a:lstStyle/>
          <a:p>
            <a:fld id="{DF4448B2-B7ED-480F-BA04-1E1D5CCFBDA3}" type="slidenum">
              <a:rPr lang="en-US" smtClean="0"/>
              <a:t>29</a:t>
            </a:fld>
            <a:endParaRPr lang="en-US"/>
          </a:p>
        </p:txBody>
      </p:sp>
    </p:spTree>
    <p:extLst>
      <p:ext uri="{BB962C8B-B14F-4D97-AF65-F5344CB8AC3E}">
        <p14:creationId xmlns:p14="http://schemas.microsoft.com/office/powerpoint/2010/main" val="263713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2</a:t>
            </a:fld>
            <a:endParaRPr lang="en-US" dirty="0"/>
          </a:p>
        </p:txBody>
      </p:sp>
    </p:spTree>
    <p:extLst>
      <p:ext uri="{BB962C8B-B14F-4D97-AF65-F5344CB8AC3E}">
        <p14:creationId xmlns:p14="http://schemas.microsoft.com/office/powerpoint/2010/main" val="234965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A07A5-22D7-B31E-EE70-F31EFD562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36FBC-69EF-FD9F-6861-D71ABF0D1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24A51-A553-1139-444D-DD085F1235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33B724-BF3B-37E2-A6FE-3706AFE79AE9}"/>
              </a:ext>
            </a:extLst>
          </p:cNvPr>
          <p:cNvSpPr>
            <a:spLocks noGrp="1"/>
          </p:cNvSpPr>
          <p:nvPr>
            <p:ph type="sldNum" sz="quarter" idx="5"/>
          </p:nvPr>
        </p:nvSpPr>
        <p:spPr/>
        <p:txBody>
          <a:bodyPr/>
          <a:lstStyle/>
          <a:p>
            <a:fld id="{DF4448B2-B7ED-480F-BA04-1E1D5CCFBDA3}" type="slidenum">
              <a:rPr lang="en-US" smtClean="0"/>
              <a:t>30</a:t>
            </a:fld>
            <a:endParaRPr lang="en-US"/>
          </a:p>
        </p:txBody>
      </p:sp>
    </p:spTree>
    <p:extLst>
      <p:ext uri="{BB962C8B-B14F-4D97-AF65-F5344CB8AC3E}">
        <p14:creationId xmlns:p14="http://schemas.microsoft.com/office/powerpoint/2010/main" val="25480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D2245-5546-4533-12F2-90375A92D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2E192-F7E3-8135-BCDC-E3F37A6AF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3B603-9C99-FBE0-8B6C-369C6D1368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BA2985-C1A2-7B94-68D1-FCBE0B6045F9}"/>
              </a:ext>
            </a:extLst>
          </p:cNvPr>
          <p:cNvSpPr>
            <a:spLocks noGrp="1"/>
          </p:cNvSpPr>
          <p:nvPr>
            <p:ph type="sldNum" sz="quarter" idx="5"/>
          </p:nvPr>
        </p:nvSpPr>
        <p:spPr/>
        <p:txBody>
          <a:bodyPr/>
          <a:lstStyle/>
          <a:p>
            <a:fld id="{DF4448B2-B7ED-480F-BA04-1E1D5CCFBDA3}" type="slidenum">
              <a:rPr lang="en-US" smtClean="0"/>
              <a:t>31</a:t>
            </a:fld>
            <a:endParaRPr lang="en-US"/>
          </a:p>
        </p:txBody>
      </p:sp>
    </p:spTree>
    <p:extLst>
      <p:ext uri="{BB962C8B-B14F-4D97-AF65-F5344CB8AC3E}">
        <p14:creationId xmlns:p14="http://schemas.microsoft.com/office/powerpoint/2010/main" val="97638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39A7-32A1-39A5-8B04-797CFFC15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9880B-C65F-8419-D531-B0D1061AD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1DBE-4579-17A5-3754-D77D077F2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6EF34E-C1A2-9676-ACBB-3D92E979A8BE}"/>
              </a:ext>
            </a:extLst>
          </p:cNvPr>
          <p:cNvSpPr>
            <a:spLocks noGrp="1"/>
          </p:cNvSpPr>
          <p:nvPr>
            <p:ph type="sldNum" sz="quarter" idx="5"/>
          </p:nvPr>
        </p:nvSpPr>
        <p:spPr/>
        <p:txBody>
          <a:bodyPr/>
          <a:lstStyle/>
          <a:p>
            <a:fld id="{DF4448B2-B7ED-480F-BA04-1E1D5CCFBDA3}" type="slidenum">
              <a:rPr lang="en-US" smtClean="0"/>
              <a:t>32</a:t>
            </a:fld>
            <a:endParaRPr lang="en-US"/>
          </a:p>
        </p:txBody>
      </p:sp>
    </p:spTree>
    <p:extLst>
      <p:ext uri="{BB962C8B-B14F-4D97-AF65-F5344CB8AC3E}">
        <p14:creationId xmlns:p14="http://schemas.microsoft.com/office/powerpoint/2010/main" val="3564787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33</a:t>
            </a:fld>
            <a:endParaRPr lang="en-US"/>
          </a:p>
        </p:txBody>
      </p:sp>
    </p:spTree>
    <p:extLst>
      <p:ext uri="{BB962C8B-B14F-4D97-AF65-F5344CB8AC3E}">
        <p14:creationId xmlns:p14="http://schemas.microsoft.com/office/powerpoint/2010/main" val="4215665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34</a:t>
            </a:fld>
            <a:endParaRPr lang="en-US"/>
          </a:p>
        </p:txBody>
      </p:sp>
    </p:spTree>
    <p:extLst>
      <p:ext uri="{BB962C8B-B14F-4D97-AF65-F5344CB8AC3E}">
        <p14:creationId xmlns:p14="http://schemas.microsoft.com/office/powerpoint/2010/main" val="475503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F4448B2-B7ED-480F-BA04-1E1D5CCFBDA3}" type="slidenum">
              <a:rPr lang="en-US" smtClean="0"/>
              <a:t>35</a:t>
            </a:fld>
            <a:endParaRPr lang="en-US"/>
          </a:p>
        </p:txBody>
      </p:sp>
    </p:spTree>
    <p:extLst>
      <p:ext uri="{BB962C8B-B14F-4D97-AF65-F5344CB8AC3E}">
        <p14:creationId xmlns:p14="http://schemas.microsoft.com/office/powerpoint/2010/main" val="1993580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36</a:t>
            </a:fld>
            <a:endParaRPr lang="en-US"/>
          </a:p>
        </p:txBody>
      </p:sp>
    </p:spTree>
    <p:extLst>
      <p:ext uri="{BB962C8B-B14F-4D97-AF65-F5344CB8AC3E}">
        <p14:creationId xmlns:p14="http://schemas.microsoft.com/office/powerpoint/2010/main" val="3667967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67213F-F5DC-470A-A529-DCA4CC90B02C}" type="slidenum">
              <a:rPr lang="en-US" smtClean="0"/>
              <a:t>37</a:t>
            </a:fld>
            <a:endParaRPr lang="en-US" dirty="0"/>
          </a:p>
        </p:txBody>
      </p:sp>
    </p:spTree>
    <p:extLst>
      <p:ext uri="{BB962C8B-B14F-4D97-AF65-F5344CB8AC3E}">
        <p14:creationId xmlns:p14="http://schemas.microsoft.com/office/powerpoint/2010/main" val="995393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38</a:t>
            </a:fld>
            <a:endParaRPr lang="en-US"/>
          </a:p>
        </p:txBody>
      </p:sp>
    </p:spTree>
    <p:extLst>
      <p:ext uri="{BB962C8B-B14F-4D97-AF65-F5344CB8AC3E}">
        <p14:creationId xmlns:p14="http://schemas.microsoft.com/office/powerpoint/2010/main" val="3716732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39</a:t>
            </a:fld>
            <a:endParaRPr lang="en-US"/>
          </a:p>
        </p:txBody>
      </p:sp>
    </p:spTree>
    <p:extLst>
      <p:ext uri="{BB962C8B-B14F-4D97-AF65-F5344CB8AC3E}">
        <p14:creationId xmlns:p14="http://schemas.microsoft.com/office/powerpoint/2010/main" val="245934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plan a test with reliability in mind we can hopefully prevent against having an unreliable system as out end product</a:t>
            </a:r>
          </a:p>
        </p:txBody>
      </p:sp>
      <p:sp>
        <p:nvSpPr>
          <p:cNvPr id="4" name="Slide Number Placeholder 3"/>
          <p:cNvSpPr>
            <a:spLocks noGrp="1"/>
          </p:cNvSpPr>
          <p:nvPr>
            <p:ph type="sldNum" sz="quarter" idx="5"/>
          </p:nvPr>
        </p:nvSpPr>
        <p:spPr/>
        <p:txBody>
          <a:bodyPr/>
          <a:lstStyle/>
          <a:p>
            <a:fld id="{3F67213F-F5DC-470A-A529-DCA4CC90B02C}" type="slidenum">
              <a:rPr lang="en-US" smtClean="0"/>
              <a:t>3</a:t>
            </a:fld>
            <a:endParaRPr lang="en-US" dirty="0"/>
          </a:p>
        </p:txBody>
      </p:sp>
    </p:spTree>
    <p:extLst>
      <p:ext uri="{BB962C8B-B14F-4D97-AF65-F5344CB8AC3E}">
        <p14:creationId xmlns:p14="http://schemas.microsoft.com/office/powerpoint/2010/main" val="2988587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40</a:t>
            </a:fld>
            <a:endParaRPr lang="en-US"/>
          </a:p>
        </p:txBody>
      </p:sp>
    </p:spTree>
    <p:extLst>
      <p:ext uri="{BB962C8B-B14F-4D97-AF65-F5344CB8AC3E}">
        <p14:creationId xmlns:p14="http://schemas.microsoft.com/office/powerpoint/2010/main" val="143195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41</a:t>
            </a:fld>
            <a:endParaRPr lang="en-US"/>
          </a:p>
        </p:txBody>
      </p:sp>
    </p:spTree>
    <p:extLst>
      <p:ext uri="{BB962C8B-B14F-4D97-AF65-F5344CB8AC3E}">
        <p14:creationId xmlns:p14="http://schemas.microsoft.com/office/powerpoint/2010/main" val="2888588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42</a:t>
            </a:fld>
            <a:endParaRPr lang="en-US"/>
          </a:p>
        </p:txBody>
      </p:sp>
    </p:spTree>
    <p:extLst>
      <p:ext uri="{BB962C8B-B14F-4D97-AF65-F5344CB8AC3E}">
        <p14:creationId xmlns:p14="http://schemas.microsoft.com/office/powerpoint/2010/main" val="566709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4448B2-B7ED-480F-BA04-1E1D5CCFBDA3}" type="slidenum">
              <a:rPr lang="en-US" smtClean="0"/>
              <a:t>43</a:t>
            </a:fld>
            <a:endParaRPr lang="en-US"/>
          </a:p>
        </p:txBody>
      </p:sp>
    </p:spTree>
    <p:extLst>
      <p:ext uri="{BB962C8B-B14F-4D97-AF65-F5344CB8AC3E}">
        <p14:creationId xmlns:p14="http://schemas.microsoft.com/office/powerpoint/2010/main" val="255565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4</a:t>
            </a:fld>
            <a:endParaRPr lang="en-US"/>
          </a:p>
        </p:txBody>
      </p:sp>
    </p:spTree>
    <p:extLst>
      <p:ext uri="{BB962C8B-B14F-4D97-AF65-F5344CB8AC3E}">
        <p14:creationId xmlns:p14="http://schemas.microsoft.com/office/powerpoint/2010/main" val="67880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5</a:t>
            </a:fld>
            <a:endParaRPr lang="en-US"/>
          </a:p>
        </p:txBody>
      </p:sp>
    </p:spTree>
    <p:extLst>
      <p:ext uri="{BB962C8B-B14F-4D97-AF65-F5344CB8AC3E}">
        <p14:creationId xmlns:p14="http://schemas.microsoft.com/office/powerpoint/2010/main" val="155651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choose the shortest test plan which requires 105 hours of testing, we can see we would need a true MTBF of around 95 flight hours to have a high probability of demonstrating reliability. However a true MTBF of 95 flight hours is unlikely since it is larger than even our objective (70). In order to avoid making an unlikely assumption about the true reliability we would require a much longer testing period. </a:t>
            </a:r>
          </a:p>
        </p:txBody>
      </p:sp>
      <p:sp>
        <p:nvSpPr>
          <p:cNvPr id="4" name="Slide Number Placeholder 3"/>
          <p:cNvSpPr>
            <a:spLocks noGrp="1"/>
          </p:cNvSpPr>
          <p:nvPr>
            <p:ph type="sldNum" sz="quarter" idx="5"/>
          </p:nvPr>
        </p:nvSpPr>
        <p:spPr/>
        <p:txBody>
          <a:bodyPr/>
          <a:lstStyle/>
          <a:p>
            <a:fld id="{DF4448B2-B7ED-480F-BA04-1E1D5CCFBDA3}" type="slidenum">
              <a:rPr lang="en-US" smtClean="0"/>
              <a:t>6</a:t>
            </a:fld>
            <a:endParaRPr lang="en-US"/>
          </a:p>
        </p:txBody>
      </p:sp>
    </p:spTree>
    <p:extLst>
      <p:ext uri="{BB962C8B-B14F-4D97-AF65-F5344CB8AC3E}">
        <p14:creationId xmlns:p14="http://schemas.microsoft.com/office/powerpoint/2010/main" val="297084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448B2-B7ED-480F-BA04-1E1D5CCFBDA3}" type="slidenum">
              <a:rPr lang="en-US" smtClean="0"/>
              <a:t>7</a:t>
            </a:fld>
            <a:endParaRPr lang="en-US"/>
          </a:p>
        </p:txBody>
      </p:sp>
    </p:spTree>
    <p:extLst>
      <p:ext uri="{BB962C8B-B14F-4D97-AF65-F5344CB8AC3E}">
        <p14:creationId xmlns:p14="http://schemas.microsoft.com/office/powerpoint/2010/main" val="157046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talked about both the RDT and BAT, we can compare the approaches using our helicopter case study</a:t>
            </a:r>
          </a:p>
        </p:txBody>
      </p:sp>
      <p:sp>
        <p:nvSpPr>
          <p:cNvPr id="4" name="Slide Number Placeholder 3"/>
          <p:cNvSpPr>
            <a:spLocks noGrp="1"/>
          </p:cNvSpPr>
          <p:nvPr>
            <p:ph type="sldNum" sz="quarter" idx="5"/>
          </p:nvPr>
        </p:nvSpPr>
        <p:spPr/>
        <p:txBody>
          <a:bodyPr/>
          <a:lstStyle/>
          <a:p>
            <a:fld id="{DF4448B2-B7ED-480F-BA04-1E1D5CCFBDA3}" type="slidenum">
              <a:rPr lang="en-US" smtClean="0"/>
              <a:t>8</a:t>
            </a:fld>
            <a:endParaRPr lang="en-US"/>
          </a:p>
        </p:txBody>
      </p:sp>
    </p:spTree>
    <p:extLst>
      <p:ext uri="{BB962C8B-B14F-4D97-AF65-F5344CB8AC3E}">
        <p14:creationId xmlns:p14="http://schemas.microsoft.com/office/powerpoint/2010/main" val="606517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22"/>
          <p:cNvSpPr>
            <a:spLocks noChangeArrowheads="1"/>
          </p:cNvSpPr>
          <p:nvPr/>
        </p:nvSpPr>
        <p:spPr bwMode="auto">
          <a:xfrm>
            <a:off x="2667000" y="5770120"/>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1600" b="1" kern="1200" dirty="0">
                <a:solidFill>
                  <a:srgbClr val="000000"/>
                </a:solidFill>
                <a:latin typeface="+mj-lt"/>
                <a:ea typeface="+mn-ea"/>
                <a:cs typeface="+mn-cs"/>
              </a:rPr>
            </a:br>
            <a:r>
              <a:rPr lang="en-US" sz="1400" kern="1200" dirty="0">
                <a:solidFill>
                  <a:srgbClr val="000000"/>
                </a:solidFill>
                <a:latin typeface="+mj-lt"/>
                <a:ea typeface="+mn-ea"/>
                <a:cs typeface="+mn-cs"/>
              </a:rPr>
              <a:t>730 East Glebe Road </a:t>
            </a:r>
            <a:r>
              <a:rPr lang="en-US" sz="1200" kern="1200" dirty="0">
                <a:solidFill>
                  <a:srgbClr val="980038"/>
                </a:solidFill>
                <a:latin typeface="+mj-lt"/>
                <a:ea typeface="+mn-ea"/>
                <a:cs typeface="+mn-cs"/>
                <a:sym typeface="Wingdings" pitchFamily="2" charset="2"/>
              </a:rPr>
              <a:t></a:t>
            </a:r>
            <a:r>
              <a:rPr lang="en-US" sz="1400" kern="1200" dirty="0">
                <a:solidFill>
                  <a:srgbClr val="000000"/>
                </a:solidFill>
                <a:latin typeface="+mj-lt"/>
                <a:ea typeface="+mn-ea"/>
                <a:cs typeface="+mn-cs"/>
              </a:rPr>
              <a:t> Alexandria, Virginia 22305</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1246076" cy="572089"/>
          </a:xfrm>
          <a:prstGeom prst="rect">
            <a:avLst/>
          </a:prstGeom>
        </p:spPr>
      </p:pic>
      <p:sp>
        <p:nvSpPr>
          <p:cNvPr id="11" name="Text Placeholder 2"/>
          <p:cNvSpPr>
            <a:spLocks noGrp="1"/>
          </p:cNvSpPr>
          <p:nvPr>
            <p:ph type="body" sz="quarter" idx="17" hasCustomPrompt="1"/>
          </p:nvPr>
        </p:nvSpPr>
        <p:spPr>
          <a:xfrm>
            <a:off x="476250" y="1276350"/>
            <a:ext cx="11239500" cy="1008194"/>
          </a:xfrm>
          <a:prstGeom prst="rect">
            <a:avLst/>
          </a:prstGeom>
        </p:spPr>
        <p:txBody>
          <a:bodyPr>
            <a:normAutofit/>
          </a:bodyPr>
          <a:lstStyle>
            <a:lvl1pPr marL="0" indent="0" algn="ctr">
              <a:buNone/>
              <a:defRPr lang="en-US" sz="2400" b="1" kern="1200" baseline="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add presentation title</a:t>
            </a:r>
          </a:p>
        </p:txBody>
      </p:sp>
      <p:sp>
        <p:nvSpPr>
          <p:cNvPr id="12" name="Text Placeholder 2"/>
          <p:cNvSpPr>
            <a:spLocks noGrp="1"/>
          </p:cNvSpPr>
          <p:nvPr>
            <p:ph type="body" sz="quarter" idx="18" hasCustomPrompt="1"/>
          </p:nvPr>
        </p:nvSpPr>
        <p:spPr>
          <a:xfrm>
            <a:off x="476250" y="2447924"/>
            <a:ext cx="11239500" cy="694760"/>
          </a:xfrm>
          <a:prstGeom prst="rect">
            <a:avLst/>
          </a:prstGeom>
        </p:spPr>
        <p:txBody>
          <a:bodyPr>
            <a:normAutofit/>
          </a:bodyPr>
          <a:lstStyle>
            <a:lvl1pPr marL="0" indent="0" algn="ctr">
              <a:buNone/>
              <a:defRPr lang="en-US" sz="1800" b="0" kern="1200" baseline="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add authors</a:t>
            </a:r>
          </a:p>
        </p:txBody>
      </p:sp>
      <p:sp>
        <p:nvSpPr>
          <p:cNvPr id="14" name="Text Placeholder 2"/>
          <p:cNvSpPr>
            <a:spLocks noGrp="1"/>
          </p:cNvSpPr>
          <p:nvPr>
            <p:ph type="body" sz="quarter" idx="19" hasCustomPrompt="1"/>
          </p:nvPr>
        </p:nvSpPr>
        <p:spPr>
          <a:xfrm>
            <a:off x="476250" y="3287346"/>
            <a:ext cx="11239500" cy="457200"/>
          </a:xfrm>
          <a:prstGeom prst="rect">
            <a:avLst/>
          </a:prstGeom>
        </p:spPr>
        <p:txBody>
          <a:bodyPr>
            <a:normAutofit/>
          </a:bodyPr>
          <a:lstStyle>
            <a:lvl1pPr marL="0" indent="0" algn="ctr">
              <a:buNone/>
              <a:defRPr lang="en-US" sz="1600" kern="1200" baseline="0" dirty="0">
                <a:solidFill>
                  <a:schemeClr val="tx1"/>
                </a:solidFill>
                <a:latin typeface="+mn-lt"/>
                <a:ea typeface="+mn-ea"/>
                <a:cs typeface="+mn-cs"/>
              </a:defRPr>
            </a:lvl1pPr>
          </a:lstStyle>
          <a:p>
            <a:pPr lvl="0"/>
            <a:r>
              <a:rPr lang="en-US" dirty="0"/>
              <a:t>Click to add date</a:t>
            </a:r>
          </a:p>
        </p:txBody>
      </p:sp>
    </p:spTree>
    <p:extLst>
      <p:ext uri="{BB962C8B-B14F-4D97-AF65-F5344CB8AC3E}">
        <p14:creationId xmlns:p14="http://schemas.microsoft.com/office/powerpoint/2010/main" val="920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312910" y="1209477"/>
            <a:ext cx="4710527"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5175251" y="1209477"/>
            <a:ext cx="6703845"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312910" y="6205538"/>
            <a:ext cx="1005598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96576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12912" y="1209476"/>
            <a:ext cx="5684665"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312912" y="1941333"/>
            <a:ext cx="5684665" cy="4160363"/>
          </a:xfrm>
          <a:prstGeom prst="rect">
            <a:avLst/>
          </a:prstGeom>
        </p:spPr>
        <p:txBody>
          <a:bodyPr/>
          <a:lstStyle>
            <a:lvl1pPr marL="0" indent="0">
              <a:buNone/>
              <a:defRPr/>
            </a:lvl1pPr>
          </a:lstStyle>
          <a:p>
            <a:pPr lvl="0"/>
            <a:r>
              <a:rPr lang="en-US"/>
              <a:t>Edit Master text styles</a:t>
            </a:r>
          </a:p>
        </p:txBody>
      </p:sp>
      <p:sp>
        <p:nvSpPr>
          <p:cNvPr id="5" name="Text Placeholder 4"/>
          <p:cNvSpPr>
            <a:spLocks noGrp="1"/>
          </p:cNvSpPr>
          <p:nvPr>
            <p:ph type="body" sz="quarter" idx="3" hasCustomPrompt="1"/>
          </p:nvPr>
        </p:nvSpPr>
        <p:spPr>
          <a:xfrm>
            <a:off x="6172203" y="1209477"/>
            <a:ext cx="5706893"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6172203" y="1941334"/>
            <a:ext cx="5706893" cy="4160362"/>
          </a:xfrm>
          <a:prstGeom prst="rect">
            <a:avLst/>
          </a:prstGeom>
        </p:spPr>
        <p:txBody>
          <a:bodyPr/>
          <a:lstStyle>
            <a:lvl1pPr marL="0" indent="0">
              <a:buNone/>
              <a:defRPr/>
            </a:lvl1pPr>
          </a:lstStyle>
          <a:p>
            <a:pPr lvl="0"/>
            <a:r>
              <a:rPr lang="en-US"/>
              <a:t>Edit Master text styles</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75041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6435" y="1895028"/>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606435" y="3442045"/>
            <a:ext cx="3193427"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606435" y="5011781"/>
            <a:ext cx="3193427"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5617443" y="297793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5617443" y="4553778"/>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5617443" y="1437025"/>
            <a:ext cx="585216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105073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2912" y="1209478"/>
            <a:ext cx="11566184"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11" name="Text Placeholder 10"/>
          <p:cNvSpPr>
            <a:spLocks noGrp="1"/>
          </p:cNvSpPr>
          <p:nvPr>
            <p:ph type="body" sz="quarter" idx="10" hasCustomPrompt="1"/>
          </p:nvPr>
        </p:nvSpPr>
        <p:spPr>
          <a:xfrm>
            <a:off x="763238" y="5007001"/>
            <a:ext cx="10665529"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19211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0" y="1230172"/>
            <a:ext cx="6415041"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315898" y="3622800"/>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7018952"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1" name="Picture Placeholder 8"/>
          <p:cNvSpPr>
            <a:spLocks noGrp="1"/>
          </p:cNvSpPr>
          <p:nvPr>
            <p:ph type="pic" sz="quarter" idx="17"/>
          </p:nvPr>
        </p:nvSpPr>
        <p:spPr>
          <a:xfrm>
            <a:off x="7018952" y="3622800"/>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72309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67042" y="1230172"/>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312911" y="1230172"/>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5467041" y="3749757"/>
            <a:ext cx="6412055"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312911" y="3749757"/>
            <a:ext cx="4860144" cy="228600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20926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252"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4" name="Picture Placeholder 8"/>
          <p:cNvSpPr>
            <a:spLocks noGrp="1"/>
          </p:cNvSpPr>
          <p:nvPr>
            <p:ph type="pic" sz="quarter" idx="14"/>
          </p:nvPr>
        </p:nvSpPr>
        <p:spPr>
          <a:xfrm>
            <a:off x="279205" y="233637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3" name="Content Placeholder 2"/>
          <p:cNvSpPr>
            <a:spLocks noGrp="1"/>
          </p:cNvSpPr>
          <p:nvPr>
            <p:ph sz="half" idx="23"/>
          </p:nvPr>
        </p:nvSpPr>
        <p:spPr>
          <a:xfrm>
            <a:off x="4520851"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4" name="Picture Placeholder 8"/>
          <p:cNvSpPr>
            <a:spLocks noGrp="1"/>
          </p:cNvSpPr>
          <p:nvPr>
            <p:ph type="pic" sz="quarter" idx="24"/>
          </p:nvPr>
        </p:nvSpPr>
        <p:spPr>
          <a:xfrm>
            <a:off x="4227804" y="231818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Content Placeholder 2"/>
          <p:cNvSpPr>
            <a:spLocks noGrp="1"/>
          </p:cNvSpPr>
          <p:nvPr>
            <p:ph sz="half" idx="25"/>
          </p:nvPr>
        </p:nvSpPr>
        <p:spPr>
          <a:xfrm>
            <a:off x="8469449" y="4366155"/>
            <a:ext cx="3193427"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6" name="Picture Placeholder 8"/>
          <p:cNvSpPr>
            <a:spLocks noGrp="1"/>
          </p:cNvSpPr>
          <p:nvPr>
            <p:ph type="pic" sz="quarter" idx="26"/>
          </p:nvPr>
        </p:nvSpPr>
        <p:spPr>
          <a:xfrm>
            <a:off x="8176403" y="2318329"/>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9269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412907" y="1500360"/>
            <a:ext cx="9366191"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959386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12911" y="1494075"/>
            <a:ext cx="5270341" cy="1941334"/>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6420307" y="1494075"/>
            <a:ext cx="5458789" cy="4328362"/>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9" name="Picture Placeholder 8"/>
          <p:cNvSpPr>
            <a:spLocks noGrp="1"/>
          </p:cNvSpPr>
          <p:nvPr>
            <p:ph type="pic" sz="quarter" idx="16"/>
          </p:nvPr>
        </p:nvSpPr>
        <p:spPr>
          <a:xfrm>
            <a:off x="312911" y="3935422"/>
            <a:ext cx="5270341" cy="2004886"/>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01816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3569198" y="2315993"/>
            <a:ext cx="4996196" cy="2697095"/>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8973528"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312912" y="1283112"/>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312912"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8973528" y="4651309"/>
            <a:ext cx="2905569"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312804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statemen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2467" y="2819401"/>
            <a:ext cx="11595100"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5267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6369472"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5" name="Picture Placeholder 8"/>
          <p:cNvSpPr>
            <a:spLocks noGrp="1"/>
          </p:cNvSpPr>
          <p:nvPr>
            <p:ph type="pic" sz="quarter" idx="16"/>
          </p:nvPr>
        </p:nvSpPr>
        <p:spPr>
          <a:xfrm>
            <a:off x="2275081" y="1393480"/>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6" name="Content Placeholder 2"/>
          <p:cNvSpPr>
            <a:spLocks noGrp="1"/>
          </p:cNvSpPr>
          <p:nvPr>
            <p:ph sz="half" idx="17" hasCustomPrompt="1"/>
          </p:nvPr>
        </p:nvSpPr>
        <p:spPr>
          <a:xfrm>
            <a:off x="322401"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9979597" y="1393480"/>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2275081" y="3827618"/>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0" name="Content Placeholder 2"/>
          <p:cNvSpPr>
            <a:spLocks noGrp="1"/>
          </p:cNvSpPr>
          <p:nvPr>
            <p:ph sz="half" idx="20" hasCustomPrompt="1"/>
          </p:nvPr>
        </p:nvSpPr>
        <p:spPr>
          <a:xfrm>
            <a:off x="322401" y="3827618"/>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6369472" y="3853246"/>
            <a:ext cx="3520864"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32" name="Content Placeholder 2"/>
          <p:cNvSpPr>
            <a:spLocks noGrp="1"/>
          </p:cNvSpPr>
          <p:nvPr>
            <p:ph sz="half" idx="22" hasCustomPrompt="1"/>
          </p:nvPr>
        </p:nvSpPr>
        <p:spPr>
          <a:xfrm>
            <a:off x="9979597" y="3853246"/>
            <a:ext cx="1863419"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4330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79205" y="3960083"/>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24"/>
          </p:nvPr>
        </p:nvSpPr>
        <p:spPr>
          <a:xfrm>
            <a:off x="4227804" y="3941891"/>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26"/>
          </p:nvPr>
        </p:nvSpPr>
        <p:spPr>
          <a:xfrm>
            <a:off x="8176403" y="3942034"/>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79207" y="1230172"/>
            <a:ext cx="11599891"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334638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312911"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4" name="Picture Placeholder 8"/>
          <p:cNvSpPr>
            <a:spLocks noGrp="1"/>
          </p:cNvSpPr>
          <p:nvPr>
            <p:ph type="pic" sz="quarter" idx="15"/>
          </p:nvPr>
        </p:nvSpPr>
        <p:spPr>
          <a:xfrm>
            <a:off x="312911"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5" name="Picture Placeholder 8"/>
          <p:cNvSpPr>
            <a:spLocks noGrp="1"/>
          </p:cNvSpPr>
          <p:nvPr>
            <p:ph type="pic" sz="quarter" idx="16"/>
          </p:nvPr>
        </p:nvSpPr>
        <p:spPr>
          <a:xfrm>
            <a:off x="4206243"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16" name="Picture Placeholder 8"/>
          <p:cNvSpPr>
            <a:spLocks noGrp="1"/>
          </p:cNvSpPr>
          <p:nvPr>
            <p:ph type="pic" sz="quarter" idx="17"/>
          </p:nvPr>
        </p:nvSpPr>
        <p:spPr>
          <a:xfrm>
            <a:off x="8099576" y="3933016"/>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2" name="Picture Placeholder 8"/>
          <p:cNvSpPr>
            <a:spLocks noGrp="1"/>
          </p:cNvSpPr>
          <p:nvPr>
            <p:ph type="pic" sz="quarter" idx="18"/>
          </p:nvPr>
        </p:nvSpPr>
        <p:spPr>
          <a:xfrm>
            <a:off x="4206243"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
        <p:nvSpPr>
          <p:cNvPr id="23" name="Picture Placeholder 8"/>
          <p:cNvSpPr>
            <a:spLocks noGrp="1"/>
          </p:cNvSpPr>
          <p:nvPr>
            <p:ph type="pic" sz="quarter" idx="19"/>
          </p:nvPr>
        </p:nvSpPr>
        <p:spPr>
          <a:xfrm>
            <a:off x="8099576" y="1330538"/>
            <a:ext cx="3779520" cy="2011680"/>
          </a:xfrm>
          <a:ln>
            <a:solidFill>
              <a:schemeClr val="bg1">
                <a:lumMod val="85000"/>
              </a:schemeClr>
            </a:solidFill>
          </a:ln>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66752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26692" y="2998788"/>
            <a:ext cx="10962059"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35459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618" y="3033714"/>
            <a:ext cx="11518900"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39061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0456274" y="6254886"/>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p:nvSpPr>
        <p:spPr bwMode="auto">
          <a:xfrm>
            <a:off x="312910" y="2597921"/>
            <a:ext cx="11566185"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sz="2800" dirty="0"/>
          </a:p>
        </p:txBody>
      </p:sp>
    </p:spTree>
    <p:extLst>
      <p:ext uri="{BB962C8B-B14F-4D97-AF65-F5344CB8AC3E}">
        <p14:creationId xmlns:p14="http://schemas.microsoft.com/office/powerpoint/2010/main" val="347902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66535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akeaway and Sup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 y="162580"/>
            <a:ext cx="11988800" cy="523220"/>
          </a:xfrm>
        </p:spPr>
        <p:txBody>
          <a:bodyPr anchor="t" anchorCtr="0"/>
          <a:lstStyle>
            <a:lvl1pPr>
              <a:defRPr baseline="0"/>
            </a:lvl1pPr>
          </a:lstStyle>
          <a:p>
            <a:r>
              <a:rPr lang="en-US" dirty="0"/>
              <a:t>Put the takeaway here</a:t>
            </a:r>
          </a:p>
        </p:txBody>
      </p:sp>
      <p:sp>
        <p:nvSpPr>
          <p:cNvPr id="6" name="Slide Number Placeholder 1"/>
          <p:cNvSpPr>
            <a:spLocks noGrp="1"/>
          </p:cNvSpPr>
          <p:nvPr>
            <p:ph type="sldNum" sz="quarter" idx="4"/>
          </p:nvPr>
        </p:nvSpPr>
        <p:spPr>
          <a:xfrm>
            <a:off x="11379200" y="6492876"/>
            <a:ext cx="812800" cy="365125"/>
          </a:xfrm>
          <a:prstGeom prst="rect">
            <a:avLst/>
          </a:prstGeom>
        </p:spPr>
        <p:txBody>
          <a:bodyPr vert="horz" lIns="91440" tIns="45720" rIns="91440" bIns="45720" rtlCol="0" anchor="b" anchorCtr="0"/>
          <a:lstStyle>
            <a:lvl1pPr algn="r">
              <a:defRPr sz="1000">
                <a:solidFill>
                  <a:schemeClr val="bg1">
                    <a:lumMod val="75000"/>
                  </a:schemeClr>
                </a:solidFill>
                <a:latin typeface="Lato" panose="020F0502020204030203" pitchFamily="34" charset="0"/>
              </a:defRPr>
            </a:lvl1pPr>
          </a:lstStyle>
          <a:p>
            <a:fld id="{BAB60FF9-C0B8-43F3-9D3C-DA8285A02D4E}" type="slidenum">
              <a:rPr lang="en-US" smtClean="0"/>
              <a:pPr/>
              <a:t>‹#›</a:t>
            </a:fld>
            <a:endParaRPr lang="en-US" dirty="0"/>
          </a:p>
        </p:txBody>
      </p:sp>
      <p:sp>
        <p:nvSpPr>
          <p:cNvPr id="5" name="Rectangle 7"/>
          <p:cNvSpPr>
            <a:spLocks noGrp="1" noChangeArrowheads="1"/>
          </p:cNvSpPr>
          <p:nvPr>
            <p:ph idx="1"/>
          </p:nvPr>
        </p:nvSpPr>
        <p:spPr bwMode="auto">
          <a:xfrm>
            <a:off x="438149" y="685800"/>
            <a:ext cx="11347451" cy="5334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text styles</a:t>
            </a:r>
          </a:p>
        </p:txBody>
      </p:sp>
    </p:spTree>
    <p:extLst>
      <p:ext uri="{BB962C8B-B14F-4D97-AF65-F5344CB8AC3E}">
        <p14:creationId xmlns:p14="http://schemas.microsoft.com/office/powerpoint/2010/main" val="91137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3724E467-B167-4AA6-8D68-01CB973C0BEE}" type="slidenum">
              <a:rPr lang="en-US" smtClean="0"/>
              <a:t>‹#›</a:t>
            </a:fld>
            <a:endParaRPr lang="en-US"/>
          </a:p>
        </p:txBody>
      </p:sp>
      <p:sp>
        <p:nvSpPr>
          <p:cNvPr id="5" name="Title 1"/>
          <p:cNvSpPr>
            <a:spLocks noGrp="1"/>
          </p:cNvSpPr>
          <p:nvPr>
            <p:ph type="title" hasCustomPrompt="1"/>
          </p:nvPr>
        </p:nvSpPr>
        <p:spPr>
          <a:xfrm>
            <a:off x="623703" y="364332"/>
            <a:ext cx="109728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623703" y="1371600"/>
            <a:ext cx="109728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623703" y="6205538"/>
            <a:ext cx="9765308"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95854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3724E467-B167-4AA6-8D68-01CB973C0BEE}" type="slidenum">
              <a:rPr lang="en-US" smtClean="0"/>
              <a:t>‹#›</a:t>
            </a:fld>
            <a:endParaRPr lang="en-US"/>
          </a:p>
        </p:txBody>
      </p:sp>
    </p:spTree>
    <p:extLst>
      <p:ext uri="{BB962C8B-B14F-4D97-AF65-F5344CB8AC3E}">
        <p14:creationId xmlns:p14="http://schemas.microsoft.com/office/powerpoint/2010/main" val="331226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11335451" y="6310710"/>
            <a:ext cx="522103"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3724E467-B167-4AA6-8D68-01CB973C0BEE}" type="slidenum">
              <a:rPr lang="en-US" smtClean="0"/>
              <a:t>‹#›</a:t>
            </a:fld>
            <a:endParaRPr lang="en-US"/>
          </a:p>
        </p:txBody>
      </p:sp>
      <p:sp>
        <p:nvSpPr>
          <p:cNvPr id="5" name="Title 1"/>
          <p:cNvSpPr>
            <a:spLocks noGrp="1"/>
          </p:cNvSpPr>
          <p:nvPr>
            <p:ph type="title" hasCustomPrompt="1"/>
          </p:nvPr>
        </p:nvSpPr>
        <p:spPr>
          <a:xfrm>
            <a:off x="745621" y="1914259"/>
            <a:ext cx="1085088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332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19043" y="1219199"/>
            <a:ext cx="11560053"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43025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312912" y="1209476"/>
            <a:ext cx="11566185"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312912" y="6222990"/>
            <a:ext cx="994569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8722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312912" y="1209477"/>
            <a:ext cx="5327313"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5811141" y="1209475"/>
            <a:ext cx="6067956"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312912" y="6238770"/>
            <a:ext cx="1002069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4210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7930427" y="1264779"/>
            <a:ext cx="3948669"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312911" y="1264779"/>
            <a:ext cx="7480853"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312911" y="6205538"/>
            <a:ext cx="10055987"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312912" y="205100"/>
            <a:ext cx="11566185"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21418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603903" y="1312029"/>
            <a:ext cx="109728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p:nvSpPr>
        <p:spPr>
          <a:xfrm>
            <a:off x="11407338"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p:nvGrpSpPr>
        <p:grpSpPr>
          <a:xfrm>
            <a:off x="10702442" y="6299695"/>
            <a:ext cx="695660" cy="408709"/>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857438" y="6378700"/>
              <a:ext cx="578413" cy="255734"/>
            </a:xfrm>
            <a:prstGeom prst="rect">
              <a:avLst/>
            </a:prstGeom>
          </p:spPr>
        </p:pic>
      </p:grpSp>
      <p:sp>
        <p:nvSpPr>
          <p:cNvPr id="11" name="Rectangle 6"/>
          <p:cNvSpPr>
            <a:spLocks noGrp="1" noChangeArrowheads="1"/>
          </p:cNvSpPr>
          <p:nvPr>
            <p:ph type="title"/>
          </p:nvPr>
        </p:nvSpPr>
        <p:spPr bwMode="auto">
          <a:xfrm>
            <a:off x="581119" y="307863"/>
            <a:ext cx="109728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br>
              <a:rPr lang="en-US" dirty="0"/>
            </a:br>
            <a:r>
              <a:rPr lang="en-US" dirty="0"/>
              <a:t>Put the takeaway here</a:t>
            </a:r>
          </a:p>
        </p:txBody>
      </p:sp>
    </p:spTree>
    <p:extLst>
      <p:ext uri="{BB962C8B-B14F-4D97-AF65-F5344CB8AC3E}">
        <p14:creationId xmlns:p14="http://schemas.microsoft.com/office/powerpoint/2010/main" val="29752478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687" r:id="rId26"/>
    <p:sldLayoutId id="2147483688" r:id="rId27"/>
  </p:sldLayoutIdLst>
  <p:hf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31.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2/qre.2406"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3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5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60.png"/><Relationship Id="rId3" Type="http://schemas.openxmlformats.org/officeDocument/2006/relationships/image" Target="../media/image14.png"/><Relationship Id="rId7" Type="http://schemas.openxmlformats.org/officeDocument/2006/relationships/image" Target="../media/image37.svg"/><Relationship Id="rId12" Type="http://schemas.openxmlformats.org/officeDocument/2006/relationships/image" Target="../media/image40.sv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sv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02/qre.2406" TargetMode="External"/><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0.png"/><Relationship Id="rId7"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470.png"/><Relationship Id="rId5" Type="http://schemas.openxmlformats.org/officeDocument/2006/relationships/image" Target="../media/image310.png"/><Relationship Id="rId10" Type="http://schemas.openxmlformats.org/officeDocument/2006/relationships/image" Target="../media/image48.svg"/><Relationship Id="rId4" Type="http://schemas.openxmlformats.org/officeDocument/2006/relationships/image" Target="../media/image11.sv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png"/><Relationship Id="rId7" Type="http://schemas.openxmlformats.org/officeDocument/2006/relationships/image" Target="../media/image46.svg"/><Relationship Id="rId2" Type="http://schemas.openxmlformats.org/officeDocument/2006/relationships/notesSlide" Target="../notesSlides/notesSlide41.xml"/><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70.png"/><Relationship Id="rId10" Type="http://schemas.openxmlformats.org/officeDocument/2006/relationships/image" Target="../media/image390.png"/><Relationship Id="rId4" Type="http://schemas.openxmlformats.org/officeDocument/2006/relationships/image" Target="../media/image11.svg"/><Relationship Id="rId9" Type="http://schemas.openxmlformats.org/officeDocument/2006/relationships/image" Target="../media/image48.sv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0.png"/><Relationship Id="rId1" Type="http://schemas.openxmlformats.org/officeDocument/2006/relationships/slideLayout" Target="../slideLayouts/slideLayout2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2EA7A8-6166-4C56-9545-2BAF0CAC71CA}"/>
              </a:ext>
            </a:extLst>
          </p:cNvPr>
          <p:cNvSpPr>
            <a:spLocks noGrp="1"/>
          </p:cNvSpPr>
          <p:nvPr>
            <p:ph type="body" sz="quarter" idx="17"/>
          </p:nvPr>
        </p:nvSpPr>
        <p:spPr>
          <a:xfrm>
            <a:off x="476250" y="1276350"/>
            <a:ext cx="11239500" cy="1008194"/>
          </a:xfrm>
        </p:spPr>
        <p:txBody>
          <a:bodyPr anchor="ctr" anchorCtr="0"/>
          <a:lstStyle/>
          <a:p>
            <a:r>
              <a:rPr lang="en-US" sz="3200" dirty="0"/>
              <a:t>A Reliability Assurance Test Planning and Analysis Tool</a:t>
            </a:r>
          </a:p>
        </p:txBody>
      </p:sp>
      <p:sp>
        <p:nvSpPr>
          <p:cNvPr id="6" name="Text Placeholder 5">
            <a:extLst>
              <a:ext uri="{FF2B5EF4-FFF2-40B4-BE49-F238E27FC236}">
                <a16:creationId xmlns:a16="http://schemas.microsoft.com/office/drawing/2014/main" id="{7EA8E2C8-5F9A-4CF3-A5FE-06D6B2EF7152}"/>
              </a:ext>
            </a:extLst>
          </p:cNvPr>
          <p:cNvSpPr>
            <a:spLocks noGrp="1"/>
          </p:cNvSpPr>
          <p:nvPr>
            <p:ph type="body" sz="quarter" idx="18"/>
          </p:nvPr>
        </p:nvSpPr>
        <p:spPr>
          <a:xfrm>
            <a:off x="476250" y="2498723"/>
            <a:ext cx="11239500" cy="1280558"/>
          </a:xfrm>
        </p:spPr>
        <p:txBody>
          <a:bodyPr>
            <a:normAutofit/>
          </a:bodyPr>
          <a:lstStyle/>
          <a:p>
            <a:r>
              <a:rPr lang="en-US" sz="2000" dirty="0"/>
              <a:t>Presenter: Emma Mitchell</a:t>
            </a:r>
          </a:p>
          <a:p>
            <a:endParaRPr lang="en-US" sz="2000" dirty="0"/>
          </a:p>
          <a:p>
            <a:r>
              <a:rPr lang="en-US" dirty="0"/>
              <a:t>Co-Authors: John Haman, Rebecca Medlin, Curtis Miller, Dhruv Patel, and Keyla Pagán-Rivera</a:t>
            </a:r>
          </a:p>
          <a:p>
            <a:endParaRPr lang="en-US" dirty="0"/>
          </a:p>
        </p:txBody>
      </p:sp>
      <p:sp>
        <p:nvSpPr>
          <p:cNvPr id="7" name="Text Placeholder 6">
            <a:extLst>
              <a:ext uri="{FF2B5EF4-FFF2-40B4-BE49-F238E27FC236}">
                <a16:creationId xmlns:a16="http://schemas.microsoft.com/office/drawing/2014/main" id="{A3C2B356-170A-429B-BE90-4C1EB0DFB03A}"/>
              </a:ext>
            </a:extLst>
          </p:cNvPr>
          <p:cNvSpPr>
            <a:spLocks noGrp="1"/>
          </p:cNvSpPr>
          <p:nvPr>
            <p:ph type="body" sz="quarter" idx="19"/>
          </p:nvPr>
        </p:nvSpPr>
        <p:spPr>
          <a:xfrm>
            <a:off x="476250" y="3984845"/>
            <a:ext cx="11239500" cy="557769"/>
          </a:xfrm>
        </p:spPr>
        <p:txBody>
          <a:bodyPr/>
          <a:lstStyle/>
          <a:p>
            <a:r>
              <a:rPr lang="en-US" dirty="0"/>
              <a:t>DATAWorks 2025</a:t>
            </a:r>
          </a:p>
        </p:txBody>
      </p:sp>
    </p:spTree>
    <p:extLst>
      <p:ext uri="{BB962C8B-B14F-4D97-AF65-F5344CB8AC3E}">
        <p14:creationId xmlns:p14="http://schemas.microsoft.com/office/powerpoint/2010/main" val="92784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F55D65-783D-4898-8797-6168461310BD}"/>
              </a:ext>
            </a:extLst>
          </p:cNvPr>
          <p:cNvSpPr/>
          <p:nvPr/>
        </p:nvSpPr>
        <p:spPr>
          <a:xfrm>
            <a:off x="733417" y="158634"/>
            <a:ext cx="9390434" cy="73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400" dirty="0">
                <a:solidFill>
                  <a:schemeClr val="tx1"/>
                </a:solidFill>
                <a:latin typeface="Franklin Gothic Medium" panose="020B0603020102020204" pitchFamily="34" charset="0"/>
              </a:rPr>
              <a:t>Comparing the Expected Bayesian and Traditional Reliability Estimates with 80% Intervals for each Specified Test Plan</a:t>
            </a:r>
          </a:p>
        </p:txBody>
      </p:sp>
      <p:grpSp>
        <p:nvGrpSpPr>
          <p:cNvPr id="2" name="Group 1">
            <a:extLst>
              <a:ext uri="{FF2B5EF4-FFF2-40B4-BE49-F238E27FC236}">
                <a16:creationId xmlns:a16="http://schemas.microsoft.com/office/drawing/2014/main" id="{782EBFBB-C4CF-4F43-9C9B-736637AF69D5}"/>
              </a:ext>
            </a:extLst>
          </p:cNvPr>
          <p:cNvGrpSpPr/>
          <p:nvPr/>
        </p:nvGrpSpPr>
        <p:grpSpPr>
          <a:xfrm>
            <a:off x="321606" y="1103367"/>
            <a:ext cx="10309287" cy="4651265"/>
            <a:chOff x="-1163622" y="1046494"/>
            <a:chExt cx="10309287" cy="4651265"/>
          </a:xfrm>
        </p:grpSpPr>
        <p:grpSp>
          <p:nvGrpSpPr>
            <p:cNvPr id="4" name="Group 3">
              <a:extLst>
                <a:ext uri="{FF2B5EF4-FFF2-40B4-BE49-F238E27FC236}">
                  <a16:creationId xmlns:a16="http://schemas.microsoft.com/office/drawing/2014/main" id="{7FC271E8-504F-2536-0863-FAD7A054B8D8}"/>
                </a:ext>
              </a:extLst>
            </p:cNvPr>
            <p:cNvGrpSpPr/>
            <p:nvPr/>
          </p:nvGrpSpPr>
          <p:grpSpPr>
            <a:xfrm>
              <a:off x="3235971" y="1046494"/>
              <a:ext cx="5669131" cy="4218457"/>
              <a:chOff x="3032273" y="1319771"/>
              <a:chExt cx="4802635" cy="4218457"/>
            </a:xfrm>
          </p:grpSpPr>
          <p:pic>
            <p:nvPicPr>
              <p:cNvPr id="24" name="Picture 23">
                <a:extLst>
                  <a:ext uri="{FF2B5EF4-FFF2-40B4-BE49-F238E27FC236}">
                    <a16:creationId xmlns:a16="http://schemas.microsoft.com/office/drawing/2014/main" id="{CCC8866A-B6BB-B66E-66DD-0847FF93D02A}"/>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18278"/>
              <a:stretch/>
            </p:blipFill>
            <p:spPr>
              <a:xfrm>
                <a:off x="3032273" y="1319771"/>
                <a:ext cx="4802635" cy="4218457"/>
              </a:xfrm>
              <a:prstGeom prst="rect">
                <a:avLst/>
              </a:prstGeom>
            </p:spPr>
          </p:pic>
          <p:sp>
            <p:nvSpPr>
              <p:cNvPr id="25" name="Rectangle 24">
                <a:extLst>
                  <a:ext uri="{FF2B5EF4-FFF2-40B4-BE49-F238E27FC236}">
                    <a16:creationId xmlns:a16="http://schemas.microsoft.com/office/drawing/2014/main" id="{CDD3F96D-8E13-4811-E0C0-BDE30D05C064}"/>
                  </a:ext>
                </a:extLst>
              </p:cNvPr>
              <p:cNvSpPr/>
              <p:nvPr/>
            </p:nvSpPr>
            <p:spPr>
              <a:xfrm>
                <a:off x="3190672" y="4649822"/>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11E14F-9A36-2233-0710-DCFB07A11125}"/>
                  </a:ext>
                </a:extLst>
              </p:cNvPr>
              <p:cNvSpPr/>
              <p:nvPr/>
            </p:nvSpPr>
            <p:spPr>
              <a:xfrm>
                <a:off x="3190672" y="4007374"/>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1ACF53A-CB55-6D0D-6ED6-F52048A7488D}"/>
                  </a:ext>
                </a:extLst>
              </p:cNvPr>
              <p:cNvSpPr/>
              <p:nvPr/>
            </p:nvSpPr>
            <p:spPr>
              <a:xfrm>
                <a:off x="3203642" y="3361949"/>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34B054E-D81B-9987-4677-68624240FBE1}"/>
                  </a:ext>
                </a:extLst>
              </p:cNvPr>
              <p:cNvSpPr/>
              <p:nvPr/>
            </p:nvSpPr>
            <p:spPr>
              <a:xfrm>
                <a:off x="3203642" y="2716524"/>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C8C5DF4-DC73-3295-59C2-70C9E31B1466}"/>
                  </a:ext>
                </a:extLst>
              </p:cNvPr>
              <p:cNvSpPr/>
              <p:nvPr/>
            </p:nvSpPr>
            <p:spPr>
              <a:xfrm>
                <a:off x="3236067" y="2071099"/>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7370D2B-9000-2E25-949B-562DC1A05579}"/>
                  </a:ext>
                </a:extLst>
              </p:cNvPr>
              <p:cNvSpPr/>
              <p:nvPr/>
            </p:nvSpPr>
            <p:spPr>
              <a:xfrm>
                <a:off x="3236067" y="1393878"/>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965D7780-DF5B-3C66-E974-815FA596FD8A}"/>
                </a:ext>
              </a:extLst>
            </p:cNvPr>
            <p:cNvSpPr txBox="1"/>
            <p:nvPr/>
          </p:nvSpPr>
          <p:spPr>
            <a:xfrm>
              <a:off x="-1163622" y="2850471"/>
              <a:ext cx="4218458" cy="615553"/>
            </a:xfrm>
            <a:prstGeom prst="rect">
              <a:avLst/>
            </a:prstGeom>
            <a:noFill/>
          </p:spPr>
          <p:txBody>
            <a:bodyPr wrap="square" rtlCol="0">
              <a:spAutoFit/>
            </a:bodyPr>
            <a:lstStyle/>
            <a:p>
              <a:r>
                <a:rPr lang="en-US" sz="1700" dirty="0"/>
                <a:t>Bayesian Reliability Test Plans </a:t>
              </a:r>
              <a:br>
                <a:rPr lang="en-US" sz="1700" dirty="0"/>
              </a:br>
              <a:r>
                <a:rPr lang="en-US" sz="1700" dirty="0"/>
                <a:t>(flight hours (fh), failures) </a:t>
              </a:r>
            </a:p>
          </p:txBody>
        </p:sp>
        <p:sp>
          <p:nvSpPr>
            <p:cNvPr id="7" name="TextBox 6">
              <a:extLst>
                <a:ext uri="{FF2B5EF4-FFF2-40B4-BE49-F238E27FC236}">
                  <a16:creationId xmlns:a16="http://schemas.microsoft.com/office/drawing/2014/main" id="{0066F72F-1E42-5988-AA91-E1E0D7B47815}"/>
                </a:ext>
              </a:extLst>
            </p:cNvPr>
            <p:cNvSpPr txBox="1"/>
            <p:nvPr/>
          </p:nvSpPr>
          <p:spPr>
            <a:xfrm>
              <a:off x="2033329" y="1272295"/>
              <a:ext cx="1192859" cy="353943"/>
            </a:xfrm>
            <a:prstGeom prst="rect">
              <a:avLst/>
            </a:prstGeom>
            <a:noFill/>
          </p:spPr>
          <p:txBody>
            <a:bodyPr wrap="square" rtlCol="0">
              <a:spAutoFit/>
            </a:bodyPr>
            <a:lstStyle/>
            <a:p>
              <a:r>
                <a:rPr lang="en-US" sz="1700" dirty="0"/>
                <a:t>(199 fh, 6)</a:t>
              </a:r>
            </a:p>
          </p:txBody>
        </p:sp>
        <p:sp>
          <p:nvSpPr>
            <p:cNvPr id="8" name="TextBox 7">
              <a:extLst>
                <a:ext uri="{FF2B5EF4-FFF2-40B4-BE49-F238E27FC236}">
                  <a16:creationId xmlns:a16="http://schemas.microsoft.com/office/drawing/2014/main" id="{B71255D9-28ED-682E-A656-C0AE46E9188F}"/>
                </a:ext>
              </a:extLst>
            </p:cNvPr>
            <p:cNvSpPr txBox="1"/>
            <p:nvPr/>
          </p:nvSpPr>
          <p:spPr>
            <a:xfrm>
              <a:off x="2048065" y="1892181"/>
              <a:ext cx="1192859" cy="367880"/>
            </a:xfrm>
            <a:prstGeom prst="rect">
              <a:avLst/>
            </a:prstGeom>
            <a:noFill/>
          </p:spPr>
          <p:txBody>
            <a:bodyPr wrap="square" rtlCol="0">
              <a:spAutoFit/>
            </a:bodyPr>
            <a:lstStyle/>
            <a:p>
              <a:r>
                <a:rPr lang="en-US" sz="1700" dirty="0"/>
                <a:t>(171 fh, 5)</a:t>
              </a:r>
            </a:p>
          </p:txBody>
        </p:sp>
        <p:sp>
          <p:nvSpPr>
            <p:cNvPr id="9" name="TextBox 8">
              <a:extLst>
                <a:ext uri="{FF2B5EF4-FFF2-40B4-BE49-F238E27FC236}">
                  <a16:creationId xmlns:a16="http://schemas.microsoft.com/office/drawing/2014/main" id="{67D02341-5F02-A401-3040-A95B584F7ABC}"/>
                </a:ext>
              </a:extLst>
            </p:cNvPr>
            <p:cNvSpPr txBox="1"/>
            <p:nvPr/>
          </p:nvSpPr>
          <p:spPr>
            <a:xfrm>
              <a:off x="2064265" y="2521581"/>
              <a:ext cx="1192859" cy="367880"/>
            </a:xfrm>
            <a:prstGeom prst="rect">
              <a:avLst/>
            </a:prstGeom>
            <a:noFill/>
          </p:spPr>
          <p:txBody>
            <a:bodyPr wrap="square" rtlCol="0">
              <a:spAutoFit/>
            </a:bodyPr>
            <a:lstStyle/>
            <a:p>
              <a:r>
                <a:rPr lang="en-US" sz="1700" dirty="0"/>
                <a:t>(145 fh, 4)</a:t>
              </a:r>
            </a:p>
          </p:txBody>
        </p:sp>
        <p:sp>
          <p:nvSpPr>
            <p:cNvPr id="10" name="TextBox 9">
              <a:extLst>
                <a:ext uri="{FF2B5EF4-FFF2-40B4-BE49-F238E27FC236}">
                  <a16:creationId xmlns:a16="http://schemas.microsoft.com/office/drawing/2014/main" id="{A534DBB2-BF4C-E210-392E-ED8E7ABB952F}"/>
                </a:ext>
              </a:extLst>
            </p:cNvPr>
            <p:cNvSpPr txBox="1"/>
            <p:nvPr/>
          </p:nvSpPr>
          <p:spPr>
            <a:xfrm>
              <a:off x="2046114" y="3192653"/>
              <a:ext cx="1157457" cy="367880"/>
            </a:xfrm>
            <a:prstGeom prst="rect">
              <a:avLst/>
            </a:prstGeom>
            <a:noFill/>
          </p:spPr>
          <p:txBody>
            <a:bodyPr wrap="square" rtlCol="0">
              <a:spAutoFit/>
            </a:bodyPr>
            <a:lstStyle/>
            <a:p>
              <a:r>
                <a:rPr lang="en-US" sz="1700" dirty="0"/>
                <a:t>(119 fh, 3)</a:t>
              </a:r>
            </a:p>
          </p:txBody>
        </p:sp>
        <p:sp>
          <p:nvSpPr>
            <p:cNvPr id="11" name="TextBox 10">
              <a:extLst>
                <a:ext uri="{FF2B5EF4-FFF2-40B4-BE49-F238E27FC236}">
                  <a16:creationId xmlns:a16="http://schemas.microsoft.com/office/drawing/2014/main" id="{B82FCB16-C2F2-B209-DFB8-1B3DFA62500A}"/>
                </a:ext>
              </a:extLst>
            </p:cNvPr>
            <p:cNvSpPr txBox="1"/>
            <p:nvPr/>
          </p:nvSpPr>
          <p:spPr>
            <a:xfrm>
              <a:off x="2091350" y="3799018"/>
              <a:ext cx="1076819" cy="353943"/>
            </a:xfrm>
            <a:prstGeom prst="rect">
              <a:avLst/>
            </a:prstGeom>
            <a:noFill/>
          </p:spPr>
          <p:txBody>
            <a:bodyPr wrap="square" rtlCol="0">
              <a:spAutoFit/>
            </a:bodyPr>
            <a:lstStyle/>
            <a:p>
              <a:r>
                <a:rPr lang="en-US" sz="1700" dirty="0"/>
                <a:t>(93 fh, 2)</a:t>
              </a:r>
            </a:p>
          </p:txBody>
        </p:sp>
        <p:sp>
          <p:nvSpPr>
            <p:cNvPr id="12" name="TextBox 11">
              <a:extLst>
                <a:ext uri="{FF2B5EF4-FFF2-40B4-BE49-F238E27FC236}">
                  <a16:creationId xmlns:a16="http://schemas.microsoft.com/office/drawing/2014/main" id="{4480E1FB-3BE0-C234-392B-34B5C46097C5}"/>
                </a:ext>
              </a:extLst>
            </p:cNvPr>
            <p:cNvSpPr txBox="1"/>
            <p:nvPr/>
          </p:nvSpPr>
          <p:spPr>
            <a:xfrm>
              <a:off x="2091350" y="4400611"/>
              <a:ext cx="1144621" cy="353943"/>
            </a:xfrm>
            <a:prstGeom prst="rect">
              <a:avLst/>
            </a:prstGeom>
            <a:noFill/>
          </p:spPr>
          <p:txBody>
            <a:bodyPr wrap="square" rtlCol="0">
              <a:spAutoFit/>
            </a:bodyPr>
            <a:lstStyle/>
            <a:p>
              <a:r>
                <a:rPr lang="en-US" sz="1700" dirty="0"/>
                <a:t>(67 fh, 1)</a:t>
              </a:r>
            </a:p>
          </p:txBody>
        </p:sp>
        <p:sp>
          <p:nvSpPr>
            <p:cNvPr id="13" name="TextBox 12">
              <a:extLst>
                <a:ext uri="{FF2B5EF4-FFF2-40B4-BE49-F238E27FC236}">
                  <a16:creationId xmlns:a16="http://schemas.microsoft.com/office/drawing/2014/main" id="{12060920-4E24-C52B-4EAA-6214C69F85AC}"/>
                </a:ext>
              </a:extLst>
            </p:cNvPr>
            <p:cNvSpPr txBox="1"/>
            <p:nvPr/>
          </p:nvSpPr>
          <p:spPr>
            <a:xfrm>
              <a:off x="3097490" y="4969866"/>
              <a:ext cx="5669131" cy="400110"/>
            </a:xfrm>
            <a:prstGeom prst="rect">
              <a:avLst/>
            </a:prstGeom>
            <a:solidFill>
              <a:schemeClr val="bg1"/>
            </a:solidFill>
          </p:spPr>
          <p:txBody>
            <a:bodyPr wrap="square" rtlCol="0">
              <a:spAutoFit/>
            </a:bodyPr>
            <a:lstStyle/>
            <a:p>
              <a:r>
                <a:rPr lang="en-US" sz="2000" dirty="0"/>
                <a:t>  </a:t>
              </a:r>
              <a:r>
                <a:rPr lang="en-US" sz="1700" dirty="0"/>
                <a:t>0        100         200        300        400        500        600</a:t>
              </a:r>
            </a:p>
          </p:txBody>
        </p:sp>
        <p:sp>
          <p:nvSpPr>
            <p:cNvPr id="14" name="TextBox 13">
              <a:extLst>
                <a:ext uri="{FF2B5EF4-FFF2-40B4-BE49-F238E27FC236}">
                  <a16:creationId xmlns:a16="http://schemas.microsoft.com/office/drawing/2014/main" id="{776D0FDF-743D-9DB0-DE0F-661A0A5AD874}"/>
                </a:ext>
              </a:extLst>
            </p:cNvPr>
            <p:cNvSpPr txBox="1"/>
            <p:nvPr/>
          </p:nvSpPr>
          <p:spPr>
            <a:xfrm>
              <a:off x="5561455" y="5343816"/>
              <a:ext cx="1018162" cy="353943"/>
            </a:xfrm>
            <a:prstGeom prst="rect">
              <a:avLst/>
            </a:prstGeom>
            <a:noFill/>
          </p:spPr>
          <p:txBody>
            <a:bodyPr wrap="square" rtlCol="0">
              <a:spAutoFit/>
            </a:bodyPr>
            <a:lstStyle/>
            <a:p>
              <a:r>
                <a:rPr lang="en-US" sz="1700" dirty="0"/>
                <a:t>MTBF</a:t>
              </a:r>
            </a:p>
          </p:txBody>
        </p:sp>
        <p:grpSp>
          <p:nvGrpSpPr>
            <p:cNvPr id="15" name="Group 14">
              <a:extLst>
                <a:ext uri="{FF2B5EF4-FFF2-40B4-BE49-F238E27FC236}">
                  <a16:creationId xmlns:a16="http://schemas.microsoft.com/office/drawing/2014/main" id="{51192AFF-CBF2-A05A-2EF5-7C93D9402350}"/>
                </a:ext>
              </a:extLst>
            </p:cNvPr>
            <p:cNvGrpSpPr/>
            <p:nvPr/>
          </p:nvGrpSpPr>
          <p:grpSpPr>
            <a:xfrm>
              <a:off x="6759146" y="1218978"/>
              <a:ext cx="2386519" cy="629872"/>
              <a:chOff x="8638161" y="1404777"/>
              <a:chExt cx="2386519" cy="629872"/>
            </a:xfrm>
          </p:grpSpPr>
          <p:grpSp>
            <p:nvGrpSpPr>
              <p:cNvPr id="16" name="Group 15">
                <a:extLst>
                  <a:ext uri="{FF2B5EF4-FFF2-40B4-BE49-F238E27FC236}">
                    <a16:creationId xmlns:a16="http://schemas.microsoft.com/office/drawing/2014/main" id="{17525F3C-C671-792F-88E5-EDB252F6FC6E}"/>
                  </a:ext>
                </a:extLst>
              </p:cNvPr>
              <p:cNvGrpSpPr/>
              <p:nvPr/>
            </p:nvGrpSpPr>
            <p:grpSpPr>
              <a:xfrm>
                <a:off x="8638162" y="1579953"/>
                <a:ext cx="220493" cy="73751"/>
                <a:chOff x="8638162" y="1579953"/>
                <a:chExt cx="220493" cy="73751"/>
              </a:xfrm>
            </p:grpSpPr>
            <p:cxnSp>
              <p:nvCxnSpPr>
                <p:cNvPr id="22" name="Straight Connector 21">
                  <a:extLst>
                    <a:ext uri="{FF2B5EF4-FFF2-40B4-BE49-F238E27FC236}">
                      <a16:creationId xmlns:a16="http://schemas.microsoft.com/office/drawing/2014/main" id="{EB2310A4-ADC1-07F0-E488-CB1A87904B13}"/>
                    </a:ext>
                  </a:extLst>
                </p:cNvPr>
                <p:cNvCxnSpPr/>
                <p:nvPr/>
              </p:nvCxnSpPr>
              <p:spPr>
                <a:xfrm>
                  <a:off x="8638162" y="1614791"/>
                  <a:ext cx="220493" cy="0"/>
                </a:xfrm>
                <a:prstGeom prst="line">
                  <a:avLst/>
                </a:prstGeom>
                <a:ln w="76200">
                  <a:solidFill>
                    <a:srgbClr val="1C87E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38AAF91-92E0-11E5-992F-7F911335048B}"/>
                    </a:ext>
                  </a:extLst>
                </p:cNvPr>
                <p:cNvSpPr/>
                <p:nvPr/>
              </p:nvSpPr>
              <p:spPr>
                <a:xfrm>
                  <a:off x="8715985" y="1579953"/>
                  <a:ext cx="71336" cy="73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03F494A8-6B3D-C175-344C-5909E8A32392}"/>
                  </a:ext>
                </a:extLst>
              </p:cNvPr>
              <p:cNvGrpSpPr/>
              <p:nvPr/>
            </p:nvGrpSpPr>
            <p:grpSpPr>
              <a:xfrm>
                <a:off x="8638161" y="1859675"/>
                <a:ext cx="220493" cy="73751"/>
                <a:chOff x="8638162" y="1579953"/>
                <a:chExt cx="220493" cy="73751"/>
              </a:xfrm>
            </p:grpSpPr>
            <p:cxnSp>
              <p:nvCxnSpPr>
                <p:cNvPr id="20" name="Straight Connector 19">
                  <a:extLst>
                    <a:ext uri="{FF2B5EF4-FFF2-40B4-BE49-F238E27FC236}">
                      <a16:creationId xmlns:a16="http://schemas.microsoft.com/office/drawing/2014/main" id="{46FEE5D3-40D3-41F8-B7E8-8F313F688FC8}"/>
                    </a:ext>
                  </a:extLst>
                </p:cNvPr>
                <p:cNvCxnSpPr/>
                <p:nvPr/>
              </p:nvCxnSpPr>
              <p:spPr>
                <a:xfrm>
                  <a:off x="8638162" y="1614791"/>
                  <a:ext cx="220493" cy="0"/>
                </a:xfrm>
                <a:prstGeom prst="line">
                  <a:avLst/>
                </a:prstGeom>
                <a:ln w="76200">
                  <a:solidFill>
                    <a:srgbClr val="CB2B2B"/>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7327F83-E0F9-1D23-E238-462052C6959E}"/>
                    </a:ext>
                  </a:extLst>
                </p:cNvPr>
                <p:cNvSpPr/>
                <p:nvPr/>
              </p:nvSpPr>
              <p:spPr>
                <a:xfrm>
                  <a:off x="8715985" y="1579953"/>
                  <a:ext cx="71336" cy="73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200FD117-C25B-25E6-B829-E6BAFEB9EE1D}"/>
                  </a:ext>
                </a:extLst>
              </p:cNvPr>
              <p:cNvSpPr txBox="1"/>
              <p:nvPr/>
            </p:nvSpPr>
            <p:spPr>
              <a:xfrm>
                <a:off x="8858654" y="1404777"/>
                <a:ext cx="1854740" cy="338554"/>
              </a:xfrm>
              <a:prstGeom prst="rect">
                <a:avLst/>
              </a:prstGeom>
              <a:noFill/>
            </p:spPr>
            <p:txBody>
              <a:bodyPr wrap="square" rtlCol="0">
                <a:spAutoFit/>
              </a:bodyPr>
              <a:lstStyle/>
              <a:p>
                <a:r>
                  <a:rPr lang="en-US" sz="1600" dirty="0"/>
                  <a:t>Bayesian Interval</a:t>
                </a:r>
              </a:p>
            </p:txBody>
          </p:sp>
          <p:sp>
            <p:nvSpPr>
              <p:cNvPr id="19" name="TextBox 18">
                <a:extLst>
                  <a:ext uri="{FF2B5EF4-FFF2-40B4-BE49-F238E27FC236}">
                    <a16:creationId xmlns:a16="http://schemas.microsoft.com/office/drawing/2014/main" id="{604F5C23-18BF-B4F1-F7EB-3A89C301268A}"/>
                  </a:ext>
                </a:extLst>
              </p:cNvPr>
              <p:cNvSpPr txBox="1"/>
              <p:nvPr/>
            </p:nvSpPr>
            <p:spPr>
              <a:xfrm>
                <a:off x="8851887" y="1696095"/>
                <a:ext cx="2172793" cy="338554"/>
              </a:xfrm>
              <a:prstGeom prst="rect">
                <a:avLst/>
              </a:prstGeom>
              <a:noFill/>
            </p:spPr>
            <p:txBody>
              <a:bodyPr wrap="square" rtlCol="0">
                <a:spAutoFit/>
              </a:bodyPr>
              <a:lstStyle/>
              <a:p>
                <a:r>
                  <a:rPr lang="en-US" sz="1600" dirty="0"/>
                  <a:t>Traditional Interval</a:t>
                </a:r>
              </a:p>
            </p:txBody>
          </p:sp>
        </p:grpSp>
      </p:grpSp>
      <p:sp>
        <p:nvSpPr>
          <p:cNvPr id="31" name="Text Placeholder 3">
            <a:extLst>
              <a:ext uri="{FF2B5EF4-FFF2-40B4-BE49-F238E27FC236}">
                <a16:creationId xmlns:a16="http://schemas.microsoft.com/office/drawing/2014/main" id="{0B353ED3-2FC3-A807-9BA0-E0D39C0BDF71}"/>
              </a:ext>
            </a:extLst>
          </p:cNvPr>
          <p:cNvSpPr txBox="1">
            <a:spLocks/>
          </p:cNvSpPr>
          <p:nvPr/>
        </p:nvSpPr>
        <p:spPr>
          <a:xfrm>
            <a:off x="101157" y="6542250"/>
            <a:ext cx="2430288" cy="25752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MTBF: Mean Time Between Failure</a:t>
            </a:r>
          </a:p>
        </p:txBody>
      </p:sp>
      <p:sp>
        <p:nvSpPr>
          <p:cNvPr id="32" name="Title 2">
            <a:extLst>
              <a:ext uri="{FF2B5EF4-FFF2-40B4-BE49-F238E27FC236}">
                <a16:creationId xmlns:a16="http://schemas.microsoft.com/office/drawing/2014/main" id="{1B922241-A3D5-BD4D-1DB0-5651843E86D4}"/>
              </a:ext>
            </a:extLst>
          </p:cNvPr>
          <p:cNvSpPr txBox="1">
            <a:spLocks/>
          </p:cNvSpPr>
          <p:nvPr/>
        </p:nvSpPr>
        <p:spPr bwMode="auto">
          <a:xfrm>
            <a:off x="914401" y="5874121"/>
            <a:ext cx="9509760" cy="548640"/>
          </a:xfrm>
          <a:custGeom>
            <a:avLst/>
            <a:gdLst>
              <a:gd name="connsiteX0" fmla="*/ 0 w 9509760"/>
              <a:gd name="connsiteY0" fmla="*/ 0 h 548640"/>
              <a:gd name="connsiteX1" fmla="*/ 489073 w 9509760"/>
              <a:gd name="connsiteY1" fmla="*/ 0 h 548640"/>
              <a:gd name="connsiteX2" fmla="*/ 1263440 w 9509760"/>
              <a:gd name="connsiteY2" fmla="*/ 0 h 548640"/>
              <a:gd name="connsiteX3" fmla="*/ 1657415 w 9509760"/>
              <a:gd name="connsiteY3" fmla="*/ 0 h 548640"/>
              <a:gd name="connsiteX4" fmla="*/ 2241586 w 9509760"/>
              <a:gd name="connsiteY4" fmla="*/ 0 h 548640"/>
              <a:gd name="connsiteX5" fmla="*/ 2825757 w 9509760"/>
              <a:gd name="connsiteY5" fmla="*/ 0 h 548640"/>
              <a:gd name="connsiteX6" fmla="*/ 3219733 w 9509760"/>
              <a:gd name="connsiteY6" fmla="*/ 0 h 548640"/>
              <a:gd name="connsiteX7" fmla="*/ 3803904 w 9509760"/>
              <a:gd name="connsiteY7" fmla="*/ 0 h 548640"/>
              <a:gd name="connsiteX8" fmla="*/ 4578270 w 9509760"/>
              <a:gd name="connsiteY8" fmla="*/ 0 h 548640"/>
              <a:gd name="connsiteX9" fmla="*/ 5162441 w 9509760"/>
              <a:gd name="connsiteY9" fmla="*/ 0 h 548640"/>
              <a:gd name="connsiteX10" fmla="*/ 5651515 w 9509760"/>
              <a:gd name="connsiteY10" fmla="*/ 0 h 548640"/>
              <a:gd name="connsiteX11" fmla="*/ 6140588 w 9509760"/>
              <a:gd name="connsiteY11" fmla="*/ 0 h 548640"/>
              <a:gd name="connsiteX12" fmla="*/ 6534564 w 9509760"/>
              <a:gd name="connsiteY12" fmla="*/ 0 h 548640"/>
              <a:gd name="connsiteX13" fmla="*/ 7404027 w 9509760"/>
              <a:gd name="connsiteY13" fmla="*/ 0 h 548640"/>
              <a:gd name="connsiteX14" fmla="*/ 8083296 w 9509760"/>
              <a:gd name="connsiteY14" fmla="*/ 0 h 548640"/>
              <a:gd name="connsiteX15" fmla="*/ 8667467 w 9509760"/>
              <a:gd name="connsiteY15" fmla="*/ 0 h 548640"/>
              <a:gd name="connsiteX16" fmla="*/ 9509760 w 9509760"/>
              <a:gd name="connsiteY16" fmla="*/ 0 h 548640"/>
              <a:gd name="connsiteX17" fmla="*/ 9509760 w 9509760"/>
              <a:gd name="connsiteY17" fmla="*/ 548640 h 548640"/>
              <a:gd name="connsiteX18" fmla="*/ 8830491 w 9509760"/>
              <a:gd name="connsiteY18" fmla="*/ 548640 h 548640"/>
              <a:gd name="connsiteX19" fmla="*/ 8436516 w 9509760"/>
              <a:gd name="connsiteY19" fmla="*/ 548640 h 548640"/>
              <a:gd name="connsiteX20" fmla="*/ 8042540 w 9509760"/>
              <a:gd name="connsiteY20" fmla="*/ 548640 h 548640"/>
              <a:gd name="connsiteX21" fmla="*/ 7458369 w 9509760"/>
              <a:gd name="connsiteY21" fmla="*/ 548640 h 548640"/>
              <a:gd name="connsiteX22" fmla="*/ 6684003 w 9509760"/>
              <a:gd name="connsiteY22" fmla="*/ 548640 h 548640"/>
              <a:gd name="connsiteX23" fmla="*/ 6099832 w 9509760"/>
              <a:gd name="connsiteY23" fmla="*/ 548640 h 548640"/>
              <a:gd name="connsiteX24" fmla="*/ 5515661 w 9509760"/>
              <a:gd name="connsiteY24" fmla="*/ 548640 h 548640"/>
              <a:gd name="connsiteX25" fmla="*/ 4931490 w 9509760"/>
              <a:gd name="connsiteY25" fmla="*/ 548640 h 548640"/>
              <a:gd name="connsiteX26" fmla="*/ 4347319 w 9509760"/>
              <a:gd name="connsiteY26" fmla="*/ 548640 h 548640"/>
              <a:gd name="connsiteX27" fmla="*/ 3763148 w 9509760"/>
              <a:gd name="connsiteY27" fmla="*/ 548640 h 548640"/>
              <a:gd name="connsiteX28" fmla="*/ 2893684 w 9509760"/>
              <a:gd name="connsiteY28" fmla="*/ 548640 h 548640"/>
              <a:gd name="connsiteX29" fmla="*/ 2119318 w 9509760"/>
              <a:gd name="connsiteY29" fmla="*/ 548640 h 548640"/>
              <a:gd name="connsiteX30" fmla="*/ 1440049 w 9509760"/>
              <a:gd name="connsiteY30" fmla="*/ 548640 h 548640"/>
              <a:gd name="connsiteX31" fmla="*/ 760781 w 9509760"/>
              <a:gd name="connsiteY31" fmla="*/ 548640 h 548640"/>
              <a:gd name="connsiteX32" fmla="*/ 0 w 9509760"/>
              <a:gd name="connsiteY32" fmla="*/ 548640 h 548640"/>
              <a:gd name="connsiteX33" fmla="*/ 0 w 9509760"/>
              <a:gd name="connsiteY33"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09760" h="548640" extrusionOk="0">
                <a:moveTo>
                  <a:pt x="0" y="0"/>
                </a:moveTo>
                <a:cubicBezTo>
                  <a:pt x="146875" y="-17961"/>
                  <a:pt x="275554" y="-13686"/>
                  <a:pt x="489073" y="0"/>
                </a:cubicBezTo>
                <a:cubicBezTo>
                  <a:pt x="702592" y="13686"/>
                  <a:pt x="1065175" y="22916"/>
                  <a:pt x="1263440" y="0"/>
                </a:cubicBezTo>
                <a:cubicBezTo>
                  <a:pt x="1461705" y="-22916"/>
                  <a:pt x="1470460" y="19288"/>
                  <a:pt x="1657415" y="0"/>
                </a:cubicBezTo>
                <a:cubicBezTo>
                  <a:pt x="1844371" y="-19288"/>
                  <a:pt x="2110576" y="-18087"/>
                  <a:pt x="2241586" y="0"/>
                </a:cubicBezTo>
                <a:cubicBezTo>
                  <a:pt x="2372596" y="18087"/>
                  <a:pt x="2674544" y="-4204"/>
                  <a:pt x="2825757" y="0"/>
                </a:cubicBezTo>
                <a:cubicBezTo>
                  <a:pt x="2976970" y="4204"/>
                  <a:pt x="3060695" y="10191"/>
                  <a:pt x="3219733" y="0"/>
                </a:cubicBezTo>
                <a:cubicBezTo>
                  <a:pt x="3378771" y="-10191"/>
                  <a:pt x="3545250" y="4860"/>
                  <a:pt x="3803904" y="0"/>
                </a:cubicBezTo>
                <a:cubicBezTo>
                  <a:pt x="4062558" y="-4860"/>
                  <a:pt x="4228255" y="-9853"/>
                  <a:pt x="4578270" y="0"/>
                </a:cubicBezTo>
                <a:cubicBezTo>
                  <a:pt x="4928285" y="9853"/>
                  <a:pt x="4872834" y="-15563"/>
                  <a:pt x="5162441" y="0"/>
                </a:cubicBezTo>
                <a:cubicBezTo>
                  <a:pt x="5452048" y="15563"/>
                  <a:pt x="5413967" y="7690"/>
                  <a:pt x="5651515" y="0"/>
                </a:cubicBezTo>
                <a:cubicBezTo>
                  <a:pt x="5889063" y="-7690"/>
                  <a:pt x="6025150" y="-12393"/>
                  <a:pt x="6140588" y="0"/>
                </a:cubicBezTo>
                <a:cubicBezTo>
                  <a:pt x="6256026" y="12393"/>
                  <a:pt x="6361420" y="2182"/>
                  <a:pt x="6534564" y="0"/>
                </a:cubicBezTo>
                <a:cubicBezTo>
                  <a:pt x="6707708" y="-2182"/>
                  <a:pt x="7039008" y="-18333"/>
                  <a:pt x="7404027" y="0"/>
                </a:cubicBezTo>
                <a:cubicBezTo>
                  <a:pt x="7769046" y="18333"/>
                  <a:pt x="7781508" y="29433"/>
                  <a:pt x="8083296" y="0"/>
                </a:cubicBezTo>
                <a:cubicBezTo>
                  <a:pt x="8385084" y="-29433"/>
                  <a:pt x="8538097" y="24760"/>
                  <a:pt x="8667467" y="0"/>
                </a:cubicBezTo>
                <a:cubicBezTo>
                  <a:pt x="8796837" y="-24760"/>
                  <a:pt x="9298972" y="5186"/>
                  <a:pt x="9509760" y="0"/>
                </a:cubicBezTo>
                <a:cubicBezTo>
                  <a:pt x="9496428" y="214908"/>
                  <a:pt x="9508926" y="346634"/>
                  <a:pt x="9509760" y="548640"/>
                </a:cubicBezTo>
                <a:cubicBezTo>
                  <a:pt x="9264613" y="555357"/>
                  <a:pt x="9008466" y="562151"/>
                  <a:pt x="8830491" y="548640"/>
                </a:cubicBezTo>
                <a:cubicBezTo>
                  <a:pt x="8652516" y="535129"/>
                  <a:pt x="8516912" y="538321"/>
                  <a:pt x="8436516" y="548640"/>
                </a:cubicBezTo>
                <a:cubicBezTo>
                  <a:pt x="8356121" y="558959"/>
                  <a:pt x="8142294" y="540298"/>
                  <a:pt x="8042540" y="548640"/>
                </a:cubicBezTo>
                <a:cubicBezTo>
                  <a:pt x="7942786" y="556982"/>
                  <a:pt x="7681118" y="552680"/>
                  <a:pt x="7458369" y="548640"/>
                </a:cubicBezTo>
                <a:cubicBezTo>
                  <a:pt x="7235620" y="544600"/>
                  <a:pt x="6983646" y="534042"/>
                  <a:pt x="6684003" y="548640"/>
                </a:cubicBezTo>
                <a:cubicBezTo>
                  <a:pt x="6384360" y="563238"/>
                  <a:pt x="6271605" y="533896"/>
                  <a:pt x="6099832" y="548640"/>
                </a:cubicBezTo>
                <a:cubicBezTo>
                  <a:pt x="5928059" y="563384"/>
                  <a:pt x="5659288" y="558968"/>
                  <a:pt x="5515661" y="548640"/>
                </a:cubicBezTo>
                <a:cubicBezTo>
                  <a:pt x="5372034" y="538312"/>
                  <a:pt x="5199030" y="535903"/>
                  <a:pt x="4931490" y="548640"/>
                </a:cubicBezTo>
                <a:cubicBezTo>
                  <a:pt x="4663950" y="561377"/>
                  <a:pt x="4624637" y="576121"/>
                  <a:pt x="4347319" y="548640"/>
                </a:cubicBezTo>
                <a:cubicBezTo>
                  <a:pt x="4070001" y="521159"/>
                  <a:pt x="3948513" y="557850"/>
                  <a:pt x="3763148" y="548640"/>
                </a:cubicBezTo>
                <a:cubicBezTo>
                  <a:pt x="3577783" y="539430"/>
                  <a:pt x="3314498" y="567134"/>
                  <a:pt x="2893684" y="548640"/>
                </a:cubicBezTo>
                <a:cubicBezTo>
                  <a:pt x="2472870" y="530146"/>
                  <a:pt x="2340701" y="533906"/>
                  <a:pt x="2119318" y="548640"/>
                </a:cubicBezTo>
                <a:cubicBezTo>
                  <a:pt x="1897935" y="563374"/>
                  <a:pt x="1687863" y="552702"/>
                  <a:pt x="1440049" y="548640"/>
                </a:cubicBezTo>
                <a:cubicBezTo>
                  <a:pt x="1192235" y="544578"/>
                  <a:pt x="1087172" y="550721"/>
                  <a:pt x="760781" y="548640"/>
                </a:cubicBezTo>
                <a:cubicBezTo>
                  <a:pt x="434390" y="546559"/>
                  <a:pt x="155585" y="536190"/>
                  <a:pt x="0" y="548640"/>
                </a:cubicBezTo>
                <a:cubicBezTo>
                  <a:pt x="-4017" y="308791"/>
                  <a:pt x="27002" y="239770"/>
                  <a:pt x="0" y="0"/>
                </a:cubicBezTo>
                <a:close/>
              </a:path>
            </a:pathLst>
          </a:custGeom>
          <a:noFill/>
          <a:ln w="19050">
            <a:solidFill>
              <a:schemeClr val="tx1"/>
            </a:solidFill>
            <a:miter lim="800000"/>
            <a:headEnd/>
            <a:tailEnd/>
            <a:extLst>
              <a:ext uri="{C807C97D-BFC1-408E-A445-0C87EB9F89A2}">
                <ask:lineSketchStyleProps xmlns:ask="http://schemas.microsoft.com/office/drawing/2018/sketchyshapes" sd="897597393">
                  <a:prstGeom prst="rect">
                    <a:avLst/>
                  </a:prstGeom>
                  <ask:type>
                    <ask:lineSketchFreehand/>
                  </ask:type>
                </ask:lineSketchStyleProps>
              </a:ext>
            </a:extLst>
          </a:ln>
          <a:effectLst/>
        </p:spPr>
        <p:txBody>
          <a:bodyPr vert="horz" wrap="square" lIns="91440" tIns="45720" rIns="91440" bIns="45720" numCol="1" anchor="ctr"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pPr algn="ctr"/>
            <a:r>
              <a:rPr lang="en-US" sz="2200" dirty="0">
                <a:latin typeface="Calibri" panose="020F0502020204030204" pitchFamily="34" charset="0"/>
                <a:ea typeface="Calibri" panose="020F0502020204030204" pitchFamily="34" charset="0"/>
                <a:cs typeface="Calibri" panose="020F0502020204030204" pitchFamily="34" charset="0"/>
              </a:rPr>
              <a:t>Incorporating previous test data </a:t>
            </a:r>
            <a:r>
              <a:rPr lang="en-US" sz="2200" u="sng" dirty="0">
                <a:latin typeface="Calibri" panose="020F0502020204030204" pitchFamily="34" charset="0"/>
                <a:ea typeface="Calibri" panose="020F0502020204030204" pitchFamily="34" charset="0"/>
                <a:cs typeface="Calibri" panose="020F0502020204030204" pitchFamily="34" charset="0"/>
              </a:rPr>
              <a:t>reduces</a:t>
            </a:r>
            <a:r>
              <a:rPr lang="en-US" sz="2200" dirty="0">
                <a:latin typeface="Calibri" panose="020F0502020204030204" pitchFamily="34" charset="0"/>
                <a:ea typeface="Calibri" panose="020F0502020204030204" pitchFamily="34" charset="0"/>
                <a:cs typeface="Calibri" panose="020F0502020204030204" pitchFamily="34" charset="0"/>
              </a:rPr>
              <a:t> uncertainty around the MTBF estimates.</a:t>
            </a:r>
          </a:p>
        </p:txBody>
      </p:sp>
    </p:spTree>
    <p:extLst>
      <p:ext uri="{BB962C8B-B14F-4D97-AF65-F5344CB8AC3E}">
        <p14:creationId xmlns:p14="http://schemas.microsoft.com/office/powerpoint/2010/main" val="167143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grpSp>
        <p:nvGrpSpPr>
          <p:cNvPr id="5" name="Group 4">
            <a:extLst>
              <a:ext uri="{FF2B5EF4-FFF2-40B4-BE49-F238E27FC236}">
                <a16:creationId xmlns:a16="http://schemas.microsoft.com/office/drawing/2014/main" id="{DB34B363-3285-4740-BEDE-DBAFD2143BEF}"/>
              </a:ext>
            </a:extLst>
          </p:cNvPr>
          <p:cNvGrpSpPr/>
          <p:nvPr/>
        </p:nvGrpSpPr>
        <p:grpSpPr>
          <a:xfrm>
            <a:off x="615889" y="1225551"/>
            <a:ext cx="10972748" cy="4847939"/>
            <a:chOff x="616124" y="1001845"/>
            <a:chExt cx="10972748" cy="4847939"/>
          </a:xfrm>
        </p:grpSpPr>
        <p:sp>
          <p:nvSpPr>
            <p:cNvPr id="12" name="TextBox 11">
              <a:extLst>
                <a:ext uri="{FF2B5EF4-FFF2-40B4-BE49-F238E27FC236}">
                  <a16:creationId xmlns:a16="http://schemas.microsoft.com/office/drawing/2014/main" id="{0B6EC917-2F7B-4F83-A693-D0388C4C0D1C}"/>
                </a:ext>
              </a:extLst>
            </p:cNvPr>
            <p:cNvSpPr txBox="1"/>
            <p:nvPr/>
          </p:nvSpPr>
          <p:spPr>
            <a:xfrm>
              <a:off x="4282910" y="5033913"/>
              <a:ext cx="3626180" cy="495117"/>
            </a:xfrm>
            <a:prstGeom prst="rect">
              <a:avLst/>
            </a:prstGeom>
            <a:noFill/>
            <a:ln w="38100">
              <a:solidFill>
                <a:schemeClr val="tx2"/>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6124" y="1001845"/>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tx2"/>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345" r="-1724" b="-820"/>
                    </a:stretch>
                  </a:blipFill>
                  <a:ln w="3810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r>
                          <a:rPr lang="en-US" sz="1700" i="1">
                            <a:latin typeface="Cambria Math" panose="02040503050406030204" pitchFamily="18" charset="0"/>
                            <a:ea typeface="Calibri" panose="020F0502020204030204" pitchFamily="34" charset="0"/>
                            <a:cs typeface="Calibri" panose="020F0502020204030204" pitchFamily="34" charset="0"/>
                          </a:rPr>
                          <m:t>𝛼</m:t>
                        </m:r>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i="1">
                                <a:latin typeface="Cambria Math" panose="02040503050406030204" pitchFamily="18" charset="0"/>
                                <a:ea typeface="Calibri" panose="020F0502020204030204" pitchFamily="34" charset="0"/>
                                <a:cs typeface="Calibri" panose="020F0502020204030204" pitchFamily="34" charset="0"/>
                              </a:rPr>
                            </m:ctrlPr>
                          </m:dPr>
                          <m:e>
                            <m:r>
                              <a:rPr lang="en-US" sz="1700" i="1">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87" r="-687" b="-3947"/>
                    </a:stretch>
                  </a:blipFill>
                  <a:ln w="38100">
                    <a:solidFill>
                      <a:schemeClr val="tx2"/>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3" name="Arrow: Curved Left 22">
                <a:extLst>
                  <a:ext uri="{FF2B5EF4-FFF2-40B4-BE49-F238E27FC236}">
                    <a16:creationId xmlns:a16="http://schemas.microsoft.com/office/drawing/2014/main" id="{C123E202-3553-4F39-9181-D4146BFD58BE}"/>
                  </a:ext>
                </a:extLst>
              </p:cNvPr>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33" name="Oval 32">
            <a:extLst>
              <a:ext uri="{FF2B5EF4-FFF2-40B4-BE49-F238E27FC236}">
                <a16:creationId xmlns:a16="http://schemas.microsoft.com/office/drawing/2014/main" id="{7E434F78-F85C-417B-A5B7-107514612A04}"/>
              </a:ext>
            </a:extLst>
          </p:cNvPr>
          <p:cNvSpPr/>
          <p:nvPr/>
        </p:nvSpPr>
        <p:spPr>
          <a:xfrm>
            <a:off x="4725526" y="3149037"/>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Tree>
    <p:extLst>
      <p:ext uri="{BB962C8B-B14F-4D97-AF65-F5344CB8AC3E}">
        <p14:creationId xmlns:p14="http://schemas.microsoft.com/office/powerpoint/2010/main" val="354991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grpSp>
        <p:nvGrpSpPr>
          <p:cNvPr id="5" name="Group 4">
            <a:extLst>
              <a:ext uri="{FF2B5EF4-FFF2-40B4-BE49-F238E27FC236}">
                <a16:creationId xmlns:a16="http://schemas.microsoft.com/office/drawing/2014/main" id="{DB34B363-3285-4740-BEDE-DBAFD2143BEF}"/>
              </a:ext>
            </a:extLst>
          </p:cNvPr>
          <p:cNvGrpSpPr/>
          <p:nvPr/>
        </p:nvGrpSpPr>
        <p:grpSpPr>
          <a:xfrm>
            <a:off x="615889" y="1225551"/>
            <a:ext cx="10972748" cy="4847939"/>
            <a:chOff x="616124" y="1001845"/>
            <a:chExt cx="10972748" cy="4847939"/>
          </a:xfrm>
        </p:grpSpPr>
        <p:sp>
          <p:nvSpPr>
            <p:cNvPr id="12" name="TextBox 11">
              <a:extLst>
                <a:ext uri="{FF2B5EF4-FFF2-40B4-BE49-F238E27FC236}">
                  <a16:creationId xmlns:a16="http://schemas.microsoft.com/office/drawing/2014/main" id="{0B6EC917-2F7B-4F83-A693-D0388C4C0D1C}"/>
                </a:ext>
              </a:extLst>
            </p:cNvPr>
            <p:cNvSpPr txBox="1"/>
            <p:nvPr/>
          </p:nvSpPr>
          <p:spPr>
            <a:xfrm>
              <a:off x="4282910" y="5033913"/>
              <a:ext cx="3626180" cy="495117"/>
            </a:xfrm>
            <a:prstGeom prst="rect">
              <a:avLst/>
            </a:prstGeom>
            <a:noFill/>
            <a:ln w="38100">
              <a:solidFill>
                <a:schemeClr val="tx2"/>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6124" y="1001845"/>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accent4"/>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498" r="-1493" b="-787"/>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r>
                          <a:rPr lang="en-US" sz="1700" i="1">
                            <a:latin typeface="Cambria Math" panose="02040503050406030204" pitchFamily="18" charset="0"/>
                            <a:ea typeface="Calibri" panose="020F0502020204030204" pitchFamily="34" charset="0"/>
                            <a:cs typeface="Calibri" panose="020F0502020204030204" pitchFamily="34" charset="0"/>
                          </a:rPr>
                          <m:t>𝛼</m:t>
                        </m:r>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i="1">
                                <a:latin typeface="Cambria Math" panose="02040503050406030204" pitchFamily="18" charset="0"/>
                                <a:ea typeface="Calibri" panose="020F0502020204030204" pitchFamily="34" charset="0"/>
                                <a:cs typeface="Calibri" panose="020F0502020204030204" pitchFamily="34" charset="0"/>
                              </a:rPr>
                            </m:ctrlPr>
                          </m:dPr>
                          <m:e>
                            <m:r>
                              <a:rPr lang="en-US" sz="1700" i="1">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87" r="-687" b="-3947"/>
                    </a:stretch>
                  </a:blipFill>
                  <a:ln w="38100">
                    <a:solidFill>
                      <a:schemeClr val="tx2"/>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3" name="Arrow: Curved Left 22">
                <a:extLst>
                  <a:ext uri="{FF2B5EF4-FFF2-40B4-BE49-F238E27FC236}">
                    <a16:creationId xmlns:a16="http://schemas.microsoft.com/office/drawing/2014/main" id="{C123E202-3553-4F39-9181-D4146BFD58BE}"/>
                  </a:ext>
                </a:extLst>
              </p:cNvPr>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4" name="Oval 13">
            <a:extLst>
              <a:ext uri="{FF2B5EF4-FFF2-40B4-BE49-F238E27FC236}">
                <a16:creationId xmlns:a16="http://schemas.microsoft.com/office/drawing/2014/main" id="{581586EC-5EC1-4093-BB47-7189DDE45DF0}"/>
              </a:ext>
            </a:extLst>
          </p:cNvPr>
          <p:cNvSpPr/>
          <p:nvPr/>
        </p:nvSpPr>
        <p:spPr>
          <a:xfrm>
            <a:off x="4725526" y="3149037"/>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Tree>
    <p:extLst>
      <p:ext uri="{BB962C8B-B14F-4D97-AF65-F5344CB8AC3E}">
        <p14:creationId xmlns:p14="http://schemas.microsoft.com/office/powerpoint/2010/main" val="246879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CB8629D-19E7-0CA0-71B0-B7A2E805AAC4}"/>
                  </a:ext>
                </a:extLst>
              </p:cNvPr>
              <p:cNvSpPr txBox="1"/>
              <p:nvPr/>
            </p:nvSpPr>
            <p:spPr>
              <a:xfrm>
                <a:off x="6675055" y="1552584"/>
                <a:ext cx="5362399" cy="3414959"/>
              </a:xfrm>
              <a:prstGeom prst="rect">
                <a:avLst/>
              </a:prstGeom>
              <a:solidFill>
                <a:schemeClr val="tx1">
                  <a:lumMod val="75000"/>
                  <a:lumOff val="25000"/>
                </a:schemeClr>
              </a:solidFill>
              <a:ln w="38100">
                <a:solidFill>
                  <a:schemeClr val="tx1"/>
                </a:solidFill>
              </a:ln>
            </p:spPr>
            <p:txBody>
              <a:bodyPr wrap="square" tIns="91440" bIns="91440" rtlCol="0" anchor="ctr" anchorCtr="0">
                <a:noAutofit/>
              </a:bodyPr>
              <a:lstStyle/>
              <a:p>
                <a14:m>
                  <m:oMath xmlns:m="http://schemas.openxmlformats.org/officeDocument/2006/math">
                    <m:r>
                      <a:rPr lang="en-US" sz="1700" b="0" i="1" smtClean="0">
                        <a:solidFill>
                          <a:schemeClr val="bg1"/>
                        </a:solidFill>
                        <a:latin typeface="Cambria Math" panose="02040503050406030204" pitchFamily="18" charset="0"/>
                      </a:rPr>
                      <m:t>𝑐</m:t>
                    </m:r>
                    <m:r>
                      <a:rPr lang="en-US" sz="1700" b="0" i="1" smtClean="0">
                        <a:solidFill>
                          <a:schemeClr val="bg1"/>
                        </a:solidFill>
                        <a:latin typeface="Cambria Math" panose="02040503050406030204" pitchFamily="18" charset="0"/>
                      </a:rPr>
                      <m:t>=</m:t>
                    </m:r>
                    <m:r>
                      <a:rPr lang="en-US" sz="1700" b="0" i="1" smtClean="0">
                        <a:solidFill>
                          <a:schemeClr val="bg1"/>
                        </a:solidFill>
                        <a:latin typeface="Cambria Math" panose="02040503050406030204" pitchFamily="18" charset="0"/>
                      </a:rPr>
                      <m:t>𝑛𝑢𝑚𝑏𝑒𝑟</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𝑜𝑓</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𝑚𝑖𝑠𝑠𝑖𝑜𝑛</m:t>
                    </m:r>
                  </m:oMath>
                </a14:m>
                <a:r>
                  <a:rPr lang="en-US" sz="1700" b="0" i="1" dirty="0">
                    <a:solidFill>
                      <a:schemeClr val="bg1"/>
                    </a:solidFill>
                    <a:latin typeface="Cambria Math" panose="02040503050406030204" pitchFamily="18" charset="0"/>
                  </a:rPr>
                  <a:t> </a:t>
                </a:r>
                <a:r>
                  <a:rPr lang="en-US" sz="1700" i="1" dirty="0">
                    <a:solidFill>
                      <a:schemeClr val="bg1"/>
                    </a:solidFill>
                    <a:latin typeface="Cambria Math" panose="02040503050406030204" pitchFamily="18" charset="0"/>
                  </a:rPr>
                  <a:t>failures </a:t>
                </a:r>
                <a:r>
                  <a:rPr lang="en-US" sz="1700" b="0" i="1" dirty="0">
                    <a:solidFill>
                      <a:schemeClr val="bg1"/>
                    </a:solidFill>
                    <a:latin typeface="Cambria Math" panose="02040503050406030204" pitchFamily="18" charset="0"/>
                  </a:rPr>
                  <a:t>from DT</a:t>
                </a:r>
              </a:p>
              <a:p>
                <a14:m>
                  <m:oMath xmlns:m="http://schemas.openxmlformats.org/officeDocument/2006/math">
                    <m:sSub>
                      <m:sSubPr>
                        <m:ctrlPr>
                          <a:rPr lang="en-US" sz="1700" b="0" i="1" smtClean="0">
                            <a:solidFill>
                              <a:schemeClr val="bg1"/>
                            </a:solidFill>
                            <a:latin typeface="Cambria Math" panose="02040503050406030204" pitchFamily="18" charset="0"/>
                          </a:rPr>
                        </m:ctrlPr>
                      </m:sSubPr>
                      <m:e>
                        <m:r>
                          <a:rPr lang="en-US" sz="1700" b="0" i="1" smtClean="0">
                            <a:solidFill>
                              <a:schemeClr val="bg1"/>
                            </a:solidFill>
                            <a:latin typeface="Cambria Math" panose="02040503050406030204" pitchFamily="18" charset="0"/>
                          </a:rPr>
                          <m:t>𝑇</m:t>
                        </m:r>
                      </m:e>
                      <m:sub>
                        <m:r>
                          <a:rPr lang="en-US" sz="1700" b="0" i="1" smtClean="0">
                            <a:solidFill>
                              <a:schemeClr val="bg1"/>
                            </a:solidFill>
                            <a:latin typeface="Cambria Math" panose="02040503050406030204" pitchFamily="18" charset="0"/>
                          </a:rPr>
                          <m:t>𝑖</m:t>
                        </m:r>
                      </m:sub>
                    </m:sSub>
                    <m:r>
                      <a:rPr lang="en-US" sz="1700" b="0" i="1" smtClean="0">
                        <a:solidFill>
                          <a:schemeClr val="bg1"/>
                        </a:solidFill>
                        <a:latin typeface="Cambria Math" panose="02040503050406030204" pitchFamily="18" charset="0"/>
                      </a:rPr>
                      <m:t>=</m:t>
                    </m:r>
                    <m:r>
                      <a:rPr lang="en-US" sz="1700" b="0" i="1" smtClean="0">
                        <a:solidFill>
                          <a:schemeClr val="bg1"/>
                        </a:solidFill>
                        <a:latin typeface="Cambria Math" panose="02040503050406030204" pitchFamily="18" charset="0"/>
                      </a:rPr>
                      <m:t>𝑡𝑖𝑚𝑒</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𝑏𝑒𝑡𝑤𝑒𝑒𝑛</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𝑒𝑎𝑐h</m:t>
                    </m:r>
                    <m:r>
                      <a:rPr lang="en-US" sz="1700" b="0" i="1" smtClean="0">
                        <a:solidFill>
                          <a:schemeClr val="bg1"/>
                        </a:solidFill>
                        <a:latin typeface="Cambria Math" panose="02040503050406030204" pitchFamily="18" charset="0"/>
                      </a:rPr>
                      <m:t> </m:t>
                    </m:r>
                  </m:oMath>
                </a14:m>
                <a:r>
                  <a:rPr lang="en-US" sz="1700" b="0" i="1" dirty="0">
                    <a:solidFill>
                      <a:schemeClr val="bg1"/>
                    </a:solidFill>
                    <a:latin typeface="Cambria Math" panose="02040503050406030204" pitchFamily="18" charset="0"/>
                  </a:rPr>
                  <a:t>mission </a:t>
                </a:r>
                <a:r>
                  <a:rPr lang="en-US" sz="1700" i="1" dirty="0">
                    <a:solidFill>
                      <a:schemeClr val="bg1"/>
                    </a:solidFill>
                    <a:latin typeface="Cambria Math" panose="02040503050406030204" pitchFamily="18" charset="0"/>
                  </a:rPr>
                  <a:t>failure</a:t>
                </a:r>
                <a:endParaRPr lang="en-US" sz="1700" b="0"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700" b="0" i="1" smtClean="0">
                          <a:solidFill>
                            <a:schemeClr val="bg1"/>
                          </a:solidFill>
                          <a:latin typeface="Cambria Math" panose="02040503050406030204" pitchFamily="18" charset="0"/>
                        </a:rPr>
                        <m:t>𝑇</m:t>
                      </m:r>
                      <m:r>
                        <a:rPr lang="en-US" sz="1700" b="0" i="1" smtClean="0">
                          <a:solidFill>
                            <a:schemeClr val="bg1"/>
                          </a:solidFill>
                          <a:latin typeface="Cambria Math" panose="02040503050406030204" pitchFamily="18" charset="0"/>
                        </a:rPr>
                        <m:t>=</m:t>
                      </m:r>
                      <m:nary>
                        <m:naryPr>
                          <m:chr m:val="∑"/>
                          <m:ctrlPr>
                            <a:rPr lang="en-US" sz="1700" b="0" i="1" smtClean="0">
                              <a:solidFill>
                                <a:schemeClr val="bg1"/>
                              </a:solidFill>
                              <a:latin typeface="Cambria Math" panose="02040503050406030204" pitchFamily="18" charset="0"/>
                            </a:rPr>
                          </m:ctrlPr>
                        </m:naryPr>
                        <m:sub>
                          <m:r>
                            <m:rPr>
                              <m:brk m:alnAt="23"/>
                            </m:rPr>
                            <a:rPr lang="en-US" sz="1700" b="0" i="1" smtClean="0">
                              <a:solidFill>
                                <a:schemeClr val="bg1"/>
                              </a:solidFill>
                              <a:latin typeface="Cambria Math" panose="02040503050406030204" pitchFamily="18" charset="0"/>
                            </a:rPr>
                            <m:t>𝑖</m:t>
                          </m:r>
                          <m:r>
                            <a:rPr lang="en-US" sz="1700" b="0" i="1" smtClean="0">
                              <a:solidFill>
                                <a:schemeClr val="bg1"/>
                              </a:solidFill>
                              <a:latin typeface="Cambria Math" panose="02040503050406030204" pitchFamily="18" charset="0"/>
                            </a:rPr>
                            <m:t>=1</m:t>
                          </m:r>
                        </m:sub>
                        <m:sup>
                          <m:r>
                            <a:rPr lang="en-US" sz="1700" b="0" i="1" smtClean="0">
                              <a:solidFill>
                                <a:schemeClr val="bg1"/>
                              </a:solidFill>
                              <a:latin typeface="Cambria Math" panose="02040503050406030204" pitchFamily="18" charset="0"/>
                            </a:rPr>
                            <m:t>𝑐</m:t>
                          </m:r>
                        </m:sup>
                        <m:e>
                          <m:sSub>
                            <m:sSubPr>
                              <m:ctrlPr>
                                <a:rPr lang="en-US" sz="1700" b="0" i="1" smtClean="0">
                                  <a:solidFill>
                                    <a:schemeClr val="bg1"/>
                                  </a:solidFill>
                                  <a:latin typeface="Cambria Math" panose="02040503050406030204" pitchFamily="18" charset="0"/>
                                </a:rPr>
                              </m:ctrlPr>
                            </m:sSubPr>
                            <m:e>
                              <m:r>
                                <a:rPr lang="en-US" sz="1700" b="0" i="1" smtClean="0">
                                  <a:solidFill>
                                    <a:schemeClr val="bg1"/>
                                  </a:solidFill>
                                  <a:latin typeface="Cambria Math" panose="02040503050406030204" pitchFamily="18" charset="0"/>
                                </a:rPr>
                                <m:t>𝑇</m:t>
                              </m:r>
                            </m:e>
                            <m:sub>
                              <m:r>
                                <a:rPr lang="en-US" sz="1700" b="0" i="1" smtClean="0">
                                  <a:solidFill>
                                    <a:schemeClr val="bg1"/>
                                  </a:solidFill>
                                  <a:latin typeface="Cambria Math" panose="02040503050406030204" pitchFamily="18" charset="0"/>
                                </a:rPr>
                                <m:t>𝑖</m:t>
                              </m:r>
                            </m:sub>
                          </m:sSub>
                          <m:r>
                            <a:rPr lang="en-US" sz="1700" b="0" i="1" smtClean="0">
                              <a:solidFill>
                                <a:schemeClr val="bg1"/>
                              </a:solidFill>
                              <a:latin typeface="Cambria Math" panose="02040503050406030204" pitchFamily="18" charset="0"/>
                            </a:rPr>
                            <m:t>=</m:t>
                          </m:r>
                          <m:r>
                            <a:rPr lang="en-US" sz="1700" b="0" i="1" smtClean="0">
                              <a:solidFill>
                                <a:schemeClr val="bg1"/>
                              </a:solidFill>
                              <a:latin typeface="Cambria Math" panose="02040503050406030204" pitchFamily="18" charset="0"/>
                            </a:rPr>
                            <m:t>𝑡𝑜𝑡𝑎𝑙</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𝑓𝑙𝑖𝑔h𝑡</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h𝑜𝑢𝑟𝑠</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𝑓𝑟𝑜𝑚</m:t>
                          </m:r>
                          <m:r>
                            <a:rPr lang="en-US" sz="1700" b="0" i="1" smtClean="0">
                              <a:solidFill>
                                <a:schemeClr val="bg1"/>
                              </a:solidFill>
                              <a:latin typeface="Cambria Math" panose="02040503050406030204" pitchFamily="18" charset="0"/>
                            </a:rPr>
                            <m:t> </m:t>
                          </m:r>
                          <m:r>
                            <a:rPr lang="en-US" sz="1700" b="0" i="1" smtClean="0">
                              <a:solidFill>
                                <a:schemeClr val="bg1"/>
                              </a:solidFill>
                              <a:latin typeface="Cambria Math" panose="02040503050406030204" pitchFamily="18" charset="0"/>
                            </a:rPr>
                            <m:t>𝐷𝑇</m:t>
                          </m:r>
                        </m:e>
                      </m:nary>
                    </m:oMath>
                  </m:oMathPara>
                </a14:m>
                <a:endParaRPr lang="en-US" sz="1700"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700" dirty="0">
                  <a:solidFill>
                    <a:srgbClr val="00CC99"/>
                  </a:solidFill>
                  <a:ea typeface="Cambria Math" panose="02040503050406030204" pitchFamily="18" charset="0"/>
                </a:endParaRPr>
              </a:p>
              <a:p>
                <a:endParaRPr lang="en-US" sz="1700" dirty="0">
                  <a:solidFill>
                    <a:srgbClr val="00CC99"/>
                  </a:solidFill>
                  <a:ea typeface="Cambria Math" panose="02040503050406030204" pitchFamily="18" charset="0"/>
                </a:endParaRPr>
              </a:p>
              <a:p>
                <a:r>
                  <a:rPr lang="en-US" sz="1700" dirty="0">
                    <a:solidFill>
                      <a:srgbClr val="00CC99"/>
                    </a:solidFill>
                    <a:ea typeface="Cambria Math" panose="02040503050406030204" pitchFamily="18" charset="0"/>
                  </a:rPr>
                  <a:t>(Prior)            </a:t>
                </a:r>
                <a14:m>
                  <m:oMath xmlns:m="http://schemas.openxmlformats.org/officeDocument/2006/math">
                    <m:r>
                      <a:rPr lang="en-US" sz="1700" b="0" i="1" smtClean="0">
                        <a:solidFill>
                          <a:srgbClr val="00CC99"/>
                        </a:solidFill>
                        <a:latin typeface="Cambria Math" panose="02040503050406030204" pitchFamily="18" charset="0"/>
                        <a:ea typeface="Cambria Math" panose="02040503050406030204" pitchFamily="18" charset="0"/>
                      </a:rPr>
                      <m:t>𝜃</m:t>
                    </m:r>
                    <m:r>
                      <a:rPr lang="en-US" sz="1700" b="0" i="1" smtClean="0">
                        <a:solidFill>
                          <a:srgbClr val="00CC99"/>
                        </a:solidFill>
                        <a:latin typeface="Cambria Math" panose="02040503050406030204" pitchFamily="18" charset="0"/>
                        <a:ea typeface="Cambria Math" panose="02040503050406030204" pitchFamily="18" charset="0"/>
                      </a:rPr>
                      <m:t>~ </m:t>
                    </m:r>
                    <m:r>
                      <a:rPr lang="en-US" sz="1700" b="0" i="1" smtClean="0">
                        <a:solidFill>
                          <a:srgbClr val="00CC99"/>
                        </a:solidFill>
                        <a:latin typeface="Cambria Math" panose="02040503050406030204" pitchFamily="18" charset="0"/>
                        <a:ea typeface="Cambria Math" panose="02040503050406030204" pitchFamily="18" charset="0"/>
                      </a:rPr>
                      <m:t>𝐼𝐺</m:t>
                    </m:r>
                    <m:r>
                      <a:rPr lang="en-US" sz="1700" b="0" i="1" smtClean="0">
                        <a:solidFill>
                          <a:srgbClr val="00CC99"/>
                        </a:solidFill>
                        <a:latin typeface="Cambria Math" panose="02040503050406030204" pitchFamily="18" charset="0"/>
                        <a:ea typeface="Cambria Math" panose="02040503050406030204" pitchFamily="18" charset="0"/>
                      </a:rPr>
                      <m:t>(</m:t>
                    </m:r>
                    <m:sSub>
                      <m:sSubPr>
                        <m:ctrlPr>
                          <a:rPr lang="en-US" sz="1700" b="0" i="1" smtClean="0">
                            <a:solidFill>
                              <a:srgbClr val="00CC99"/>
                            </a:solidFill>
                            <a:latin typeface="Cambria Math" panose="02040503050406030204" pitchFamily="18" charset="0"/>
                            <a:ea typeface="Cambria Math" panose="02040503050406030204" pitchFamily="18" charset="0"/>
                          </a:rPr>
                        </m:ctrlPr>
                      </m:sSubPr>
                      <m:e>
                        <m:r>
                          <a:rPr lang="en-US" sz="1700" b="0" i="1" smtClean="0">
                            <a:solidFill>
                              <a:srgbClr val="00CC99"/>
                            </a:solidFill>
                            <a:latin typeface="Cambria Math" panose="02040503050406030204" pitchFamily="18" charset="0"/>
                            <a:ea typeface="Cambria Math" panose="02040503050406030204" pitchFamily="18" charset="0"/>
                          </a:rPr>
                          <m:t>𝑎</m:t>
                        </m:r>
                      </m:e>
                      <m:sub>
                        <m:r>
                          <a:rPr lang="en-US" sz="1700" b="0" i="1" smtClean="0">
                            <a:solidFill>
                              <a:srgbClr val="00CC99"/>
                            </a:solidFill>
                            <a:latin typeface="Cambria Math" panose="02040503050406030204" pitchFamily="18" charset="0"/>
                            <a:ea typeface="Cambria Math" panose="02040503050406030204" pitchFamily="18" charset="0"/>
                          </a:rPr>
                          <m:t>1</m:t>
                        </m:r>
                      </m:sub>
                    </m:sSub>
                    <m:r>
                      <a:rPr lang="en-US" sz="1700" b="0" i="1" smtClean="0">
                        <a:solidFill>
                          <a:srgbClr val="00CC99"/>
                        </a:solidFill>
                        <a:latin typeface="Cambria Math" panose="02040503050406030204" pitchFamily="18" charset="0"/>
                        <a:ea typeface="Cambria Math" panose="02040503050406030204" pitchFamily="18" charset="0"/>
                      </a:rPr>
                      <m:t>=.001,</m:t>
                    </m:r>
                    <m:sSub>
                      <m:sSubPr>
                        <m:ctrlPr>
                          <a:rPr lang="en-US" sz="1700" b="0" i="1" smtClean="0">
                            <a:solidFill>
                              <a:srgbClr val="00CC99"/>
                            </a:solidFill>
                            <a:latin typeface="Cambria Math" panose="02040503050406030204" pitchFamily="18" charset="0"/>
                            <a:ea typeface="Cambria Math" panose="02040503050406030204" pitchFamily="18" charset="0"/>
                          </a:rPr>
                        </m:ctrlPr>
                      </m:sSubPr>
                      <m:e>
                        <m:r>
                          <a:rPr lang="en-US" sz="1700" b="0" i="1" smtClean="0">
                            <a:solidFill>
                              <a:srgbClr val="00CC99"/>
                            </a:solidFill>
                            <a:latin typeface="Cambria Math" panose="02040503050406030204" pitchFamily="18" charset="0"/>
                            <a:ea typeface="Cambria Math" panose="02040503050406030204" pitchFamily="18" charset="0"/>
                          </a:rPr>
                          <m:t>𝑏</m:t>
                        </m:r>
                      </m:e>
                      <m:sub>
                        <m:r>
                          <a:rPr lang="en-US" sz="1700" b="0" i="1" smtClean="0">
                            <a:solidFill>
                              <a:srgbClr val="00CC99"/>
                            </a:solidFill>
                            <a:latin typeface="Cambria Math" panose="02040503050406030204" pitchFamily="18" charset="0"/>
                            <a:ea typeface="Cambria Math" panose="02040503050406030204" pitchFamily="18" charset="0"/>
                          </a:rPr>
                          <m:t>1</m:t>
                        </m:r>
                      </m:sub>
                    </m:sSub>
                    <m:r>
                      <a:rPr lang="en-US" sz="1700" b="0" i="1" smtClean="0">
                        <a:solidFill>
                          <a:srgbClr val="00CC99"/>
                        </a:solidFill>
                        <a:latin typeface="Cambria Math" panose="02040503050406030204" pitchFamily="18" charset="0"/>
                        <a:ea typeface="Cambria Math" panose="02040503050406030204" pitchFamily="18" charset="0"/>
                      </a:rPr>
                      <m:t>=.001)</m:t>
                    </m:r>
                  </m:oMath>
                </a14:m>
                <a:endParaRPr lang="en-US" sz="1700" b="0" dirty="0">
                  <a:solidFill>
                    <a:srgbClr val="00CC99"/>
                  </a:solidFill>
                  <a:ea typeface="Cambria Math" panose="02040503050406030204" pitchFamily="18" charset="0"/>
                </a:endParaRPr>
              </a:p>
              <a:p>
                <a:r>
                  <a:rPr lang="en-US" sz="1700" b="0" dirty="0">
                    <a:solidFill>
                      <a:srgbClr val="FFC000"/>
                    </a:solidFill>
                  </a:rPr>
                  <a:t>(Likelihood) </a:t>
                </a:r>
                <a14:m>
                  <m:oMath xmlns:m="http://schemas.openxmlformats.org/officeDocument/2006/math">
                    <m:r>
                      <a:rPr lang="en-US" sz="1700">
                        <a:solidFill>
                          <a:srgbClr val="FFC000"/>
                        </a:solidFill>
                        <a:latin typeface="Cambria Math" panose="02040503050406030204" pitchFamily="18" charset="0"/>
                      </a:rPr>
                      <m:t> </m:t>
                    </m:r>
                    <m:r>
                      <a:rPr lang="en-US" sz="1700" b="0" i="0" smtClean="0">
                        <a:solidFill>
                          <a:srgbClr val="FFC000"/>
                        </a:solidFill>
                        <a:latin typeface="Cambria Math" panose="02040503050406030204" pitchFamily="18" charset="0"/>
                      </a:rPr>
                      <m:t>  </m:t>
                    </m:r>
                    <m:sSub>
                      <m:sSubPr>
                        <m:ctrlPr>
                          <a:rPr lang="en-US" sz="1700" b="0" i="1" smtClean="0">
                            <a:solidFill>
                              <a:srgbClr val="FFC000"/>
                            </a:solidFill>
                            <a:latin typeface="Cambria Math" panose="02040503050406030204" pitchFamily="18" charset="0"/>
                          </a:rPr>
                        </m:ctrlPr>
                      </m:sSubPr>
                      <m:e>
                        <m:r>
                          <a:rPr lang="en-US" sz="1700" b="0" i="1" smtClean="0">
                            <a:solidFill>
                              <a:srgbClr val="FFC000"/>
                            </a:solidFill>
                            <a:latin typeface="Cambria Math" panose="02040503050406030204" pitchFamily="18" charset="0"/>
                          </a:rPr>
                          <m:t>𝑇</m:t>
                        </m:r>
                      </m:e>
                      <m:sub>
                        <m:r>
                          <a:rPr lang="en-US" sz="1700" b="0" i="1" smtClean="0">
                            <a:solidFill>
                              <a:srgbClr val="FFC000"/>
                            </a:solidFill>
                            <a:latin typeface="Cambria Math" panose="02040503050406030204" pitchFamily="18" charset="0"/>
                          </a:rPr>
                          <m:t>𝑖</m:t>
                        </m:r>
                      </m:sub>
                    </m:sSub>
                    <m:r>
                      <a:rPr lang="en-US" sz="1700" b="0" i="0" smtClean="0">
                        <a:solidFill>
                          <a:srgbClr val="FFC000"/>
                        </a:solidFill>
                        <a:latin typeface="Cambria Math" panose="02040503050406030204" pitchFamily="18" charset="0"/>
                      </a:rPr>
                      <m:t>|</m:t>
                    </m:r>
                    <m:r>
                      <a:rPr lang="en-US" sz="1700" b="0" i="1" smtClean="0">
                        <a:solidFill>
                          <a:srgbClr val="FFC000"/>
                        </a:solidFill>
                        <a:latin typeface="Cambria Math" panose="02040503050406030204" pitchFamily="18" charset="0"/>
                      </a:rPr>
                      <m:t>𝜃</m:t>
                    </m:r>
                    <m:r>
                      <a:rPr lang="en-US" sz="1700" b="0" i="0" smtClean="0">
                        <a:solidFill>
                          <a:srgbClr val="FFC000"/>
                        </a:solidFill>
                        <a:latin typeface="Cambria Math" panose="02040503050406030204" pitchFamily="18" charset="0"/>
                      </a:rPr>
                      <m:t> </m:t>
                    </m:r>
                    <m:r>
                      <a:rPr lang="en-US" sz="1700" b="0" i="1" smtClean="0">
                        <a:solidFill>
                          <a:srgbClr val="FFC000"/>
                        </a:solidFill>
                        <a:latin typeface="Cambria Math" panose="02040503050406030204" pitchFamily="18" charset="0"/>
                      </a:rPr>
                      <m:t>~ </m:t>
                    </m:r>
                    <m:r>
                      <a:rPr lang="en-US" sz="1700" b="0" i="1" smtClean="0">
                        <a:solidFill>
                          <a:srgbClr val="FFC000"/>
                        </a:solidFill>
                        <a:latin typeface="Cambria Math" panose="02040503050406030204" pitchFamily="18" charset="0"/>
                      </a:rPr>
                      <m:t>𝑒𝑥𝑝𝑜𝑛𝑒𝑛𝑡𝑖𝑎𝑙</m:t>
                    </m:r>
                    <m:d>
                      <m:dPr>
                        <m:ctrlPr>
                          <a:rPr lang="en-US" sz="1700" b="0" i="1" smtClean="0">
                            <a:solidFill>
                              <a:srgbClr val="FFC000"/>
                            </a:solidFill>
                            <a:latin typeface="Cambria Math" panose="02040503050406030204" pitchFamily="18" charset="0"/>
                          </a:rPr>
                        </m:ctrlPr>
                      </m:dPr>
                      <m:e>
                        <m:f>
                          <m:fPr>
                            <m:ctrlPr>
                              <a:rPr lang="en-US" sz="1700" b="0" i="1" smtClean="0">
                                <a:solidFill>
                                  <a:srgbClr val="FFC000"/>
                                </a:solidFill>
                                <a:latin typeface="Cambria Math" panose="02040503050406030204" pitchFamily="18" charset="0"/>
                              </a:rPr>
                            </m:ctrlPr>
                          </m:fPr>
                          <m:num>
                            <m:r>
                              <a:rPr lang="en-US" sz="1700" b="0" i="1" smtClean="0">
                                <a:solidFill>
                                  <a:srgbClr val="FFC000"/>
                                </a:solidFill>
                                <a:latin typeface="Cambria Math" panose="02040503050406030204" pitchFamily="18" charset="0"/>
                              </a:rPr>
                              <m:t>1</m:t>
                            </m:r>
                          </m:num>
                          <m:den>
                            <m:r>
                              <a:rPr lang="en-US" sz="1700" b="0" i="1" smtClean="0">
                                <a:solidFill>
                                  <a:srgbClr val="FFC000"/>
                                </a:solidFill>
                                <a:latin typeface="Cambria Math" panose="02040503050406030204" pitchFamily="18" charset="0"/>
                              </a:rPr>
                              <m:t>𝜃</m:t>
                            </m:r>
                          </m:den>
                        </m:f>
                      </m:e>
                    </m:d>
                  </m:oMath>
                </a14:m>
                <a:r>
                  <a:rPr lang="en-US" sz="1700" dirty="0">
                    <a:solidFill>
                      <a:srgbClr val="FFC000"/>
                    </a:solidFill>
                  </a:rPr>
                  <a:t> </a:t>
                </a:r>
                <a:endParaRPr lang="en-US" sz="1700" dirty="0"/>
              </a:p>
              <a:p>
                <a:r>
                  <a:rPr lang="en-US" sz="1700" dirty="0">
                    <a:solidFill>
                      <a:srgbClr val="FF00FF"/>
                    </a:solidFill>
                    <a:ea typeface="Cambria Math" panose="02040503050406030204" pitchFamily="18" charset="0"/>
                  </a:rPr>
                  <a:t>(Posterior)</a:t>
                </a:r>
                <a14:m>
                  <m:oMath xmlns:m="http://schemas.openxmlformats.org/officeDocument/2006/math">
                    <m:r>
                      <a:rPr lang="en-US" sz="1700" b="0" i="0" smtClean="0">
                        <a:solidFill>
                          <a:srgbClr val="FF00FF"/>
                        </a:solidFill>
                        <a:latin typeface="Cambria Math" panose="02040503050406030204" pitchFamily="18" charset="0"/>
                        <a:ea typeface="Cambria Math" panose="02040503050406030204" pitchFamily="18" charset="0"/>
                      </a:rPr>
                      <m:t>   </m:t>
                    </m:r>
                    <m:r>
                      <a:rPr lang="en-US" sz="1700" b="0" i="1" smtClean="0">
                        <a:solidFill>
                          <a:srgbClr val="FF00FF"/>
                        </a:solidFill>
                        <a:latin typeface="Cambria Math" panose="02040503050406030204" pitchFamily="18" charset="0"/>
                        <a:ea typeface="Cambria Math" panose="02040503050406030204" pitchFamily="18" charset="0"/>
                      </a:rPr>
                      <m:t>    </m:t>
                    </m:r>
                    <m:r>
                      <a:rPr lang="en-US" sz="1700" b="0" i="1" smtClean="0">
                        <a:solidFill>
                          <a:srgbClr val="FF00FF"/>
                        </a:solidFill>
                        <a:latin typeface="Cambria Math" panose="02040503050406030204" pitchFamily="18" charset="0"/>
                        <a:ea typeface="Cambria Math" panose="02040503050406030204" pitchFamily="18" charset="0"/>
                      </a:rPr>
                      <m:t>𝜃</m:t>
                    </m:r>
                    <m:d>
                      <m:dPr>
                        <m:begChr m:val="|"/>
                        <m:ctrlPr>
                          <a:rPr lang="en-US" sz="1700" b="0" i="1" smtClean="0">
                            <a:solidFill>
                              <a:srgbClr val="FF00FF"/>
                            </a:solidFill>
                            <a:latin typeface="Cambria Math" panose="02040503050406030204" pitchFamily="18" charset="0"/>
                            <a:ea typeface="Cambria Math" panose="02040503050406030204" pitchFamily="18" charset="0"/>
                          </a:rPr>
                        </m:ctrlPr>
                      </m:dPr>
                      <m:e>
                        <m:sSup>
                          <m:sSupPr>
                            <m:ctrlPr>
                              <a:rPr lang="en-US" sz="1700" b="0" i="1" smtClean="0">
                                <a:solidFill>
                                  <a:srgbClr val="FF00FF"/>
                                </a:solidFill>
                                <a:latin typeface="Cambria Math" panose="02040503050406030204" pitchFamily="18" charset="0"/>
                                <a:ea typeface="Cambria Math" panose="02040503050406030204" pitchFamily="18" charset="0"/>
                              </a:rPr>
                            </m:ctrlPr>
                          </m:sSupPr>
                          <m:e>
                            <m:r>
                              <a:rPr lang="en-US" sz="1700" b="0" i="1" smtClean="0">
                                <a:solidFill>
                                  <a:srgbClr val="FF00FF"/>
                                </a:solidFill>
                                <a:latin typeface="Cambria Math" panose="02040503050406030204" pitchFamily="18" charset="0"/>
                                <a:ea typeface="Cambria Math" panose="02040503050406030204" pitchFamily="18" charset="0"/>
                              </a:rPr>
                              <m:t>(</m:t>
                            </m:r>
                            <m:r>
                              <a:rPr lang="en-US" sz="1700" b="0" i="1" smtClean="0">
                                <a:solidFill>
                                  <a:srgbClr val="FF00FF"/>
                                </a:solidFill>
                                <a:latin typeface="Cambria Math" panose="02040503050406030204" pitchFamily="18" charset="0"/>
                                <a:ea typeface="Cambria Math" panose="02040503050406030204" pitchFamily="18" charset="0"/>
                              </a:rPr>
                              <m:t>𝑇</m:t>
                            </m:r>
                          </m:e>
                          <m:sup>
                            <m:r>
                              <a:rPr lang="en-US" sz="1700" b="0" i="1" smtClean="0">
                                <a:solidFill>
                                  <a:srgbClr val="FF00FF"/>
                                </a:solidFill>
                                <a:latin typeface="Cambria Math" panose="02040503050406030204" pitchFamily="18" charset="0"/>
                                <a:ea typeface="Cambria Math" panose="02040503050406030204" pitchFamily="18" charset="0"/>
                              </a:rPr>
                              <m:t>𝑜𝑏𝑠</m:t>
                            </m:r>
                          </m:sup>
                        </m:sSup>
                        <m:r>
                          <a:rPr lang="en-US" sz="1700" b="0" i="1" smtClean="0">
                            <a:solidFill>
                              <a:srgbClr val="FF00FF"/>
                            </a:solidFill>
                            <a:latin typeface="Cambria Math" panose="02040503050406030204" pitchFamily="18" charset="0"/>
                            <a:ea typeface="Cambria Math" panose="02040503050406030204" pitchFamily="18" charset="0"/>
                          </a:rPr>
                          <m:t>,</m:t>
                        </m:r>
                        <m:sSup>
                          <m:sSupPr>
                            <m:ctrlPr>
                              <a:rPr lang="en-US" sz="1700" b="0" i="1" smtClean="0">
                                <a:solidFill>
                                  <a:srgbClr val="FF00FF"/>
                                </a:solidFill>
                                <a:latin typeface="Cambria Math" panose="02040503050406030204" pitchFamily="18" charset="0"/>
                                <a:ea typeface="Cambria Math" panose="02040503050406030204" pitchFamily="18" charset="0"/>
                              </a:rPr>
                            </m:ctrlPr>
                          </m:sSupPr>
                          <m:e>
                            <m:r>
                              <a:rPr lang="en-US" sz="1700" b="0" i="1" smtClean="0">
                                <a:solidFill>
                                  <a:srgbClr val="FF00FF"/>
                                </a:solidFill>
                                <a:latin typeface="Cambria Math" panose="02040503050406030204" pitchFamily="18" charset="0"/>
                                <a:ea typeface="Cambria Math" panose="02040503050406030204" pitchFamily="18" charset="0"/>
                              </a:rPr>
                              <m:t>𝑐</m:t>
                            </m:r>
                          </m:e>
                          <m:sup>
                            <m:r>
                              <a:rPr lang="en-US" sz="1700" b="0" i="1" smtClean="0">
                                <a:solidFill>
                                  <a:srgbClr val="FF00FF"/>
                                </a:solidFill>
                                <a:latin typeface="Cambria Math" panose="02040503050406030204" pitchFamily="18" charset="0"/>
                                <a:ea typeface="Cambria Math" panose="02040503050406030204" pitchFamily="18" charset="0"/>
                              </a:rPr>
                              <m:t>𝑜𝑏𝑠</m:t>
                            </m:r>
                          </m:sup>
                        </m:sSup>
                      </m:e>
                    </m:d>
                    <m:r>
                      <a:rPr lang="en-US" sz="1700" b="0" i="1" smtClean="0">
                        <a:solidFill>
                          <a:srgbClr val="FF00FF"/>
                        </a:solidFill>
                        <a:latin typeface="Cambria Math" panose="02040503050406030204" pitchFamily="18" charset="0"/>
                        <a:ea typeface="Cambria Math" panose="02040503050406030204" pitchFamily="18" charset="0"/>
                      </a:rPr>
                      <m:t>~  </m:t>
                    </m:r>
                    <m:r>
                      <a:rPr lang="en-US" sz="1700" b="0" i="1" smtClean="0">
                        <a:solidFill>
                          <a:srgbClr val="FF00FF"/>
                        </a:solidFill>
                        <a:latin typeface="Cambria Math" panose="02040503050406030204" pitchFamily="18" charset="0"/>
                        <a:ea typeface="Cambria Math" panose="02040503050406030204" pitchFamily="18" charset="0"/>
                      </a:rPr>
                      <m:t>𝐼𝐺</m:t>
                    </m:r>
                    <m:r>
                      <a:rPr lang="en-US" sz="1700" b="0" i="1" smtClean="0">
                        <a:solidFill>
                          <a:srgbClr val="FF00FF"/>
                        </a:solidFill>
                        <a:latin typeface="Cambria Math" panose="02040503050406030204" pitchFamily="18" charset="0"/>
                        <a:ea typeface="Cambria Math" panose="02040503050406030204" pitchFamily="18" charset="0"/>
                      </a:rPr>
                      <m:t>(</m:t>
                    </m:r>
                    <m:sSub>
                      <m:sSubPr>
                        <m:ctrlPr>
                          <a:rPr lang="en-US" sz="1700" b="0" i="1" smtClean="0">
                            <a:solidFill>
                              <a:srgbClr val="FF00FF"/>
                            </a:solidFill>
                            <a:latin typeface="Cambria Math" panose="02040503050406030204" pitchFamily="18" charset="0"/>
                            <a:ea typeface="Cambria Math" panose="02040503050406030204" pitchFamily="18" charset="0"/>
                          </a:rPr>
                        </m:ctrlPr>
                      </m:sSubPr>
                      <m:e>
                        <m:r>
                          <a:rPr lang="en-US" sz="1700" b="0" i="1" smtClean="0">
                            <a:solidFill>
                              <a:srgbClr val="FF00FF"/>
                            </a:solidFill>
                            <a:latin typeface="Cambria Math" panose="02040503050406030204" pitchFamily="18" charset="0"/>
                            <a:ea typeface="Cambria Math" panose="02040503050406030204" pitchFamily="18" charset="0"/>
                          </a:rPr>
                          <m:t>𝑎</m:t>
                        </m:r>
                      </m:e>
                      <m:sub>
                        <m:r>
                          <a:rPr lang="en-US" sz="1700" b="0" i="1" smtClean="0">
                            <a:solidFill>
                              <a:srgbClr val="FF00FF"/>
                            </a:solidFill>
                            <a:latin typeface="Cambria Math" panose="02040503050406030204" pitchFamily="18" charset="0"/>
                            <a:ea typeface="Cambria Math" panose="02040503050406030204" pitchFamily="18" charset="0"/>
                          </a:rPr>
                          <m:t>1</m:t>
                        </m:r>
                      </m:sub>
                    </m:sSub>
                    <m:r>
                      <a:rPr lang="en-US" sz="1700" b="0" i="1" smtClean="0">
                        <a:solidFill>
                          <a:srgbClr val="FF00FF"/>
                        </a:solidFill>
                        <a:latin typeface="Cambria Math" panose="02040503050406030204" pitchFamily="18" charset="0"/>
                        <a:ea typeface="Cambria Math" panose="02040503050406030204" pitchFamily="18" charset="0"/>
                      </a:rPr>
                      <m:t>+</m:t>
                    </m:r>
                    <m:sSup>
                      <m:sSupPr>
                        <m:ctrlPr>
                          <a:rPr lang="en-US" sz="1700" b="0" i="1" smtClean="0">
                            <a:solidFill>
                              <a:srgbClr val="FF00FF"/>
                            </a:solidFill>
                            <a:latin typeface="Cambria Math" panose="02040503050406030204" pitchFamily="18" charset="0"/>
                            <a:ea typeface="Cambria Math" panose="02040503050406030204" pitchFamily="18" charset="0"/>
                          </a:rPr>
                        </m:ctrlPr>
                      </m:sSupPr>
                      <m:e>
                        <m:r>
                          <a:rPr lang="en-US" sz="1700" b="0" i="1" smtClean="0">
                            <a:solidFill>
                              <a:srgbClr val="FF00FF"/>
                            </a:solidFill>
                            <a:latin typeface="Cambria Math" panose="02040503050406030204" pitchFamily="18" charset="0"/>
                            <a:ea typeface="Cambria Math" panose="02040503050406030204" pitchFamily="18" charset="0"/>
                          </a:rPr>
                          <m:t>𝑐</m:t>
                        </m:r>
                      </m:e>
                      <m:sup>
                        <m:r>
                          <a:rPr lang="en-US" sz="1700" b="0" i="1" smtClean="0">
                            <a:solidFill>
                              <a:srgbClr val="FF00FF"/>
                            </a:solidFill>
                            <a:latin typeface="Cambria Math" panose="02040503050406030204" pitchFamily="18" charset="0"/>
                            <a:ea typeface="Cambria Math" panose="02040503050406030204" pitchFamily="18" charset="0"/>
                          </a:rPr>
                          <m:t>𝑜𝑏𝑠</m:t>
                        </m:r>
                      </m:sup>
                    </m:sSup>
                    <m:r>
                      <a:rPr lang="en-US" sz="1700" b="0" i="1" smtClean="0">
                        <a:solidFill>
                          <a:srgbClr val="FF00FF"/>
                        </a:solidFill>
                        <a:latin typeface="Cambria Math" panose="02040503050406030204" pitchFamily="18" charset="0"/>
                        <a:ea typeface="Cambria Math" panose="02040503050406030204" pitchFamily="18" charset="0"/>
                      </a:rPr>
                      <m:t>, </m:t>
                    </m:r>
                    <m:sSub>
                      <m:sSubPr>
                        <m:ctrlPr>
                          <a:rPr lang="en-US" sz="1700" b="0" i="1" smtClean="0">
                            <a:solidFill>
                              <a:srgbClr val="FF00FF"/>
                            </a:solidFill>
                            <a:latin typeface="Cambria Math" panose="02040503050406030204" pitchFamily="18" charset="0"/>
                            <a:ea typeface="Cambria Math" panose="02040503050406030204" pitchFamily="18" charset="0"/>
                          </a:rPr>
                        </m:ctrlPr>
                      </m:sSubPr>
                      <m:e>
                        <m:r>
                          <a:rPr lang="en-US" sz="1700" b="0" i="1" smtClean="0">
                            <a:solidFill>
                              <a:srgbClr val="FF00FF"/>
                            </a:solidFill>
                            <a:latin typeface="Cambria Math" panose="02040503050406030204" pitchFamily="18" charset="0"/>
                            <a:ea typeface="Cambria Math" panose="02040503050406030204" pitchFamily="18" charset="0"/>
                          </a:rPr>
                          <m:t>𝑏</m:t>
                        </m:r>
                      </m:e>
                      <m:sub>
                        <m:r>
                          <a:rPr lang="en-US" sz="1700" b="0" i="1" smtClean="0">
                            <a:solidFill>
                              <a:srgbClr val="FF00FF"/>
                            </a:solidFill>
                            <a:latin typeface="Cambria Math" panose="02040503050406030204" pitchFamily="18" charset="0"/>
                            <a:ea typeface="Cambria Math" panose="02040503050406030204" pitchFamily="18" charset="0"/>
                          </a:rPr>
                          <m:t>1</m:t>
                        </m:r>
                      </m:sub>
                    </m:sSub>
                    <m:r>
                      <a:rPr lang="en-US" sz="1700" b="0" i="1" smtClean="0">
                        <a:solidFill>
                          <a:srgbClr val="FF00FF"/>
                        </a:solidFill>
                        <a:latin typeface="Cambria Math" panose="02040503050406030204" pitchFamily="18" charset="0"/>
                        <a:ea typeface="Cambria Math" panose="02040503050406030204" pitchFamily="18" charset="0"/>
                      </a:rPr>
                      <m:t>+</m:t>
                    </m:r>
                    <m:sSup>
                      <m:sSupPr>
                        <m:ctrlPr>
                          <a:rPr lang="en-US" sz="1700" b="0" i="1" smtClean="0">
                            <a:solidFill>
                              <a:srgbClr val="FF00FF"/>
                            </a:solidFill>
                            <a:latin typeface="Cambria Math" panose="02040503050406030204" pitchFamily="18" charset="0"/>
                            <a:ea typeface="Cambria Math" panose="02040503050406030204" pitchFamily="18" charset="0"/>
                          </a:rPr>
                        </m:ctrlPr>
                      </m:sSupPr>
                      <m:e>
                        <m:r>
                          <a:rPr lang="en-US" sz="1700" b="0" i="1" smtClean="0">
                            <a:solidFill>
                              <a:srgbClr val="FF00FF"/>
                            </a:solidFill>
                            <a:latin typeface="Cambria Math" panose="02040503050406030204" pitchFamily="18" charset="0"/>
                            <a:ea typeface="Cambria Math" panose="02040503050406030204" pitchFamily="18" charset="0"/>
                          </a:rPr>
                          <m:t>𝑇</m:t>
                        </m:r>
                      </m:e>
                      <m:sup>
                        <m:r>
                          <a:rPr lang="en-US" sz="1700" b="0" i="1" smtClean="0">
                            <a:solidFill>
                              <a:srgbClr val="FF00FF"/>
                            </a:solidFill>
                            <a:latin typeface="Cambria Math" panose="02040503050406030204" pitchFamily="18" charset="0"/>
                            <a:ea typeface="Cambria Math" panose="02040503050406030204" pitchFamily="18" charset="0"/>
                          </a:rPr>
                          <m:t>𝑜𝑏𝑠</m:t>
                        </m:r>
                      </m:sup>
                    </m:sSup>
                    <m:r>
                      <a:rPr lang="en-US" sz="1700" b="0" i="1" smtClean="0">
                        <a:solidFill>
                          <a:srgbClr val="FF00FF"/>
                        </a:solidFill>
                        <a:latin typeface="Cambria Math" panose="02040503050406030204" pitchFamily="18" charset="0"/>
                        <a:ea typeface="Cambria Math" panose="02040503050406030204" pitchFamily="18" charset="0"/>
                      </a:rPr>
                      <m:t>) </m:t>
                    </m:r>
                  </m:oMath>
                </a14:m>
                <a:endParaRPr lang="en-US" sz="1700" dirty="0">
                  <a:solidFill>
                    <a:srgbClr val="FF00FF"/>
                  </a:solidFill>
                </a:endParaRPr>
              </a:p>
            </p:txBody>
          </p:sp>
        </mc:Choice>
        <mc:Fallback xmlns="">
          <p:sp>
            <p:nvSpPr>
              <p:cNvPr id="3" name="TextBox 2">
                <a:extLst>
                  <a:ext uri="{FF2B5EF4-FFF2-40B4-BE49-F238E27FC236}">
                    <a16:creationId xmlns:a16="http://schemas.microsoft.com/office/drawing/2014/main" id="{DCB8629D-19E7-0CA0-71B0-B7A2E805AAC4}"/>
                  </a:ext>
                </a:extLst>
              </p:cNvPr>
              <p:cNvSpPr txBox="1">
                <a:spLocks noRot="1" noChangeAspect="1" noMove="1" noResize="1" noEditPoints="1" noAdjustHandles="1" noChangeArrowheads="1" noChangeShapeType="1" noTextEdit="1"/>
              </p:cNvSpPr>
              <p:nvPr/>
            </p:nvSpPr>
            <p:spPr>
              <a:xfrm>
                <a:off x="6675055" y="1552584"/>
                <a:ext cx="5362399" cy="3414959"/>
              </a:xfrm>
              <a:prstGeom prst="rect">
                <a:avLst/>
              </a:prstGeom>
              <a:blipFill>
                <a:blip r:embed="rId3"/>
                <a:stretch>
                  <a:fillRect l="-5399"/>
                </a:stretch>
              </a:blipFill>
              <a:ln w="38100">
                <a:solidFill>
                  <a:schemeClr val="tx1"/>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21E805E8-7C8E-7E73-B26B-964E34D4BE38}"/>
              </a:ext>
            </a:extLst>
          </p:cNvPr>
          <p:cNvPicPr>
            <a:picLocks noChangeAspect="1"/>
          </p:cNvPicPr>
          <p:nvPr/>
        </p:nvPicPr>
        <p:blipFill rotWithShape="1">
          <a:blip r:embed="rId4">
            <a:extLst>
              <a:ext uri="{28A0092B-C50C-407E-A947-70E740481C1C}">
                <a14:useLocalDpi xmlns:a14="http://schemas.microsoft.com/office/drawing/2010/main" val="0"/>
              </a:ext>
            </a:extLst>
          </a:blip>
          <a:srcRect t="-307" r="30916"/>
          <a:stretch/>
        </p:blipFill>
        <p:spPr>
          <a:xfrm>
            <a:off x="278668" y="1571444"/>
            <a:ext cx="6008518" cy="3060686"/>
          </a:xfrm>
          <a:prstGeom prst="rect">
            <a:avLst/>
          </a:prstGeom>
        </p:spPr>
      </p:pic>
      <p:pic>
        <p:nvPicPr>
          <p:cNvPr id="5" name="Picture 4">
            <a:extLst>
              <a:ext uri="{FF2B5EF4-FFF2-40B4-BE49-F238E27FC236}">
                <a16:creationId xmlns:a16="http://schemas.microsoft.com/office/drawing/2014/main" id="{E21EBB6E-336D-65AD-7E77-FE8D5377B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621" y="1612773"/>
            <a:ext cx="2410565" cy="176702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FB1A6-2D77-4AC4-8291-3EAB59940A7E}"/>
                  </a:ext>
                </a:extLst>
              </p:cNvPr>
              <p:cNvSpPr txBox="1"/>
              <p:nvPr/>
            </p:nvSpPr>
            <p:spPr>
              <a:xfrm>
                <a:off x="3772450" y="4292729"/>
                <a:ext cx="3930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5BFFB1A6-2D77-4AC4-8291-3EAB59940A7E}"/>
                  </a:ext>
                </a:extLst>
              </p:cNvPr>
              <p:cNvSpPr txBox="1">
                <a:spLocks noRot="1" noChangeAspect="1" noMove="1" noResize="1" noEditPoints="1" noAdjustHandles="1" noChangeArrowheads="1" noChangeShapeType="1" noTextEdit="1"/>
              </p:cNvSpPr>
              <p:nvPr/>
            </p:nvSpPr>
            <p:spPr>
              <a:xfrm>
                <a:off x="3772450" y="4292729"/>
                <a:ext cx="393056" cy="276999"/>
              </a:xfrm>
              <a:prstGeom prst="rect">
                <a:avLst/>
              </a:prstGeom>
              <a:blipFill>
                <a:blip r:embed="rId6"/>
                <a:stretch>
                  <a:fillRect l="-22581" r="-22581" b="-39130"/>
                </a:stretch>
              </a:blipFill>
            </p:spPr>
            <p:txBody>
              <a:bodyPr/>
              <a:lstStyle/>
              <a:p>
                <a:r>
                  <a:rPr lang="en-US">
                    <a:noFill/>
                  </a:rPr>
                  <a:t> </a:t>
                </a:r>
              </a:p>
            </p:txBody>
          </p:sp>
        </mc:Fallback>
      </mc:AlternateContent>
      <p:sp>
        <p:nvSpPr>
          <p:cNvPr id="7" name="Text Placeholder 3">
            <a:extLst>
              <a:ext uri="{FF2B5EF4-FFF2-40B4-BE49-F238E27FC236}">
                <a16:creationId xmlns:a16="http://schemas.microsoft.com/office/drawing/2014/main" id="{91EB1951-230C-A5A7-5826-856F4E91A492}"/>
              </a:ext>
            </a:extLst>
          </p:cNvPr>
          <p:cNvSpPr txBox="1">
            <a:spLocks/>
          </p:cNvSpPr>
          <p:nvPr/>
        </p:nvSpPr>
        <p:spPr>
          <a:xfrm>
            <a:off x="281355" y="6233424"/>
            <a:ext cx="9808158" cy="305048"/>
          </a:xfrm>
          <a:prstGeom prst="rect">
            <a:avLst/>
          </a:prstGeom>
        </p:spPr>
        <p:txBody>
          <a:bodyPr vert="horz" lIns="36576" tIns="36576" rIns="36576" bIns="36576"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MTBF – Mean Time Between Failures</a:t>
            </a:r>
          </a:p>
        </p:txBody>
      </p:sp>
      <p:sp>
        <p:nvSpPr>
          <p:cNvPr id="8" name="Title 2">
            <a:extLst>
              <a:ext uri="{FF2B5EF4-FFF2-40B4-BE49-F238E27FC236}">
                <a16:creationId xmlns:a16="http://schemas.microsoft.com/office/drawing/2014/main" id="{FEE2C141-ECC4-1D4A-4E61-A7464FCEC3FE}"/>
              </a:ext>
            </a:extLst>
          </p:cNvPr>
          <p:cNvSpPr txBox="1">
            <a:spLocks/>
          </p:cNvSpPr>
          <p:nvPr/>
        </p:nvSpPr>
        <p:spPr bwMode="auto">
          <a:xfrm>
            <a:off x="281355" y="357236"/>
            <a:ext cx="11662995"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First, define the Prior, Likelihood, and Posterior…</a:t>
            </a:r>
          </a:p>
        </p:txBody>
      </p:sp>
      <p:sp>
        <p:nvSpPr>
          <p:cNvPr id="9" name="TextBox 8">
            <a:extLst>
              <a:ext uri="{FF2B5EF4-FFF2-40B4-BE49-F238E27FC236}">
                <a16:creationId xmlns:a16="http://schemas.microsoft.com/office/drawing/2014/main" id="{ABEDBB57-B37A-A098-40DB-32312702626D}"/>
              </a:ext>
            </a:extLst>
          </p:cNvPr>
          <p:cNvSpPr txBox="1"/>
          <p:nvPr/>
        </p:nvSpPr>
        <p:spPr>
          <a:xfrm>
            <a:off x="157327" y="1589904"/>
            <a:ext cx="6396387" cy="3341679"/>
          </a:xfrm>
          <a:prstGeom prst="rect">
            <a:avLst/>
          </a:prstGeom>
          <a:noFill/>
          <a:ln w="381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C27D55DD-5AEA-665D-CE2E-6066AE432445}"/>
              </a:ext>
            </a:extLst>
          </p:cNvPr>
          <p:cNvSpPr txBox="1"/>
          <p:nvPr/>
        </p:nvSpPr>
        <p:spPr>
          <a:xfrm>
            <a:off x="1779061" y="5157641"/>
            <a:ext cx="8463125" cy="800219"/>
          </a:xfrm>
          <a:custGeom>
            <a:avLst/>
            <a:gdLst>
              <a:gd name="connsiteX0" fmla="*/ 0 w 8463125"/>
              <a:gd name="connsiteY0" fmla="*/ 0 h 800219"/>
              <a:gd name="connsiteX1" fmla="*/ 651010 w 8463125"/>
              <a:gd name="connsiteY1" fmla="*/ 0 h 800219"/>
              <a:gd name="connsiteX2" fmla="*/ 1302019 w 8463125"/>
              <a:gd name="connsiteY2" fmla="*/ 0 h 800219"/>
              <a:gd name="connsiteX3" fmla="*/ 1783766 w 8463125"/>
              <a:gd name="connsiteY3" fmla="*/ 0 h 800219"/>
              <a:gd name="connsiteX4" fmla="*/ 2265513 w 8463125"/>
              <a:gd name="connsiteY4" fmla="*/ 0 h 800219"/>
              <a:gd name="connsiteX5" fmla="*/ 2747261 w 8463125"/>
              <a:gd name="connsiteY5" fmla="*/ 0 h 800219"/>
              <a:gd name="connsiteX6" fmla="*/ 3229008 w 8463125"/>
              <a:gd name="connsiteY6" fmla="*/ 0 h 800219"/>
              <a:gd name="connsiteX7" fmla="*/ 3626124 w 8463125"/>
              <a:gd name="connsiteY7" fmla="*/ 0 h 800219"/>
              <a:gd name="connsiteX8" fmla="*/ 4361764 w 8463125"/>
              <a:gd name="connsiteY8" fmla="*/ 0 h 800219"/>
              <a:gd name="connsiteX9" fmla="*/ 5097405 w 8463125"/>
              <a:gd name="connsiteY9" fmla="*/ 0 h 800219"/>
              <a:gd name="connsiteX10" fmla="*/ 5833046 w 8463125"/>
              <a:gd name="connsiteY10" fmla="*/ 0 h 800219"/>
              <a:gd name="connsiteX11" fmla="*/ 6484056 w 8463125"/>
              <a:gd name="connsiteY11" fmla="*/ 0 h 800219"/>
              <a:gd name="connsiteX12" fmla="*/ 7135065 w 8463125"/>
              <a:gd name="connsiteY12" fmla="*/ 0 h 800219"/>
              <a:gd name="connsiteX13" fmla="*/ 7786075 w 8463125"/>
              <a:gd name="connsiteY13" fmla="*/ 0 h 800219"/>
              <a:gd name="connsiteX14" fmla="*/ 8463125 w 8463125"/>
              <a:gd name="connsiteY14" fmla="*/ 0 h 800219"/>
              <a:gd name="connsiteX15" fmla="*/ 8463125 w 8463125"/>
              <a:gd name="connsiteY15" fmla="*/ 392107 h 800219"/>
              <a:gd name="connsiteX16" fmla="*/ 8463125 w 8463125"/>
              <a:gd name="connsiteY16" fmla="*/ 800219 h 800219"/>
              <a:gd name="connsiteX17" fmla="*/ 8066009 w 8463125"/>
              <a:gd name="connsiteY17" fmla="*/ 800219 h 800219"/>
              <a:gd name="connsiteX18" fmla="*/ 7245737 w 8463125"/>
              <a:gd name="connsiteY18" fmla="*/ 800219 h 800219"/>
              <a:gd name="connsiteX19" fmla="*/ 6848621 w 8463125"/>
              <a:gd name="connsiteY19" fmla="*/ 800219 h 800219"/>
              <a:gd name="connsiteX20" fmla="*/ 6366874 w 8463125"/>
              <a:gd name="connsiteY20" fmla="*/ 800219 h 800219"/>
              <a:gd name="connsiteX21" fmla="*/ 5715864 w 8463125"/>
              <a:gd name="connsiteY21" fmla="*/ 800219 h 800219"/>
              <a:gd name="connsiteX22" fmla="*/ 4895592 w 8463125"/>
              <a:gd name="connsiteY22" fmla="*/ 800219 h 800219"/>
              <a:gd name="connsiteX23" fmla="*/ 4159951 w 8463125"/>
              <a:gd name="connsiteY23" fmla="*/ 800219 h 800219"/>
              <a:gd name="connsiteX24" fmla="*/ 3424311 w 8463125"/>
              <a:gd name="connsiteY24" fmla="*/ 800219 h 800219"/>
              <a:gd name="connsiteX25" fmla="*/ 2688670 w 8463125"/>
              <a:gd name="connsiteY25" fmla="*/ 800219 h 800219"/>
              <a:gd name="connsiteX26" fmla="*/ 2122291 w 8463125"/>
              <a:gd name="connsiteY26" fmla="*/ 800219 h 800219"/>
              <a:gd name="connsiteX27" fmla="*/ 1302019 w 8463125"/>
              <a:gd name="connsiteY27" fmla="*/ 800219 h 800219"/>
              <a:gd name="connsiteX28" fmla="*/ 651010 w 8463125"/>
              <a:gd name="connsiteY28" fmla="*/ 800219 h 800219"/>
              <a:gd name="connsiteX29" fmla="*/ 0 w 8463125"/>
              <a:gd name="connsiteY29" fmla="*/ 800219 h 800219"/>
              <a:gd name="connsiteX30" fmla="*/ 0 w 8463125"/>
              <a:gd name="connsiteY30" fmla="*/ 416114 h 800219"/>
              <a:gd name="connsiteX31" fmla="*/ 0 w 8463125"/>
              <a:gd name="connsiteY31" fmla="*/ 0 h 80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3125" h="800219" extrusionOk="0">
                <a:moveTo>
                  <a:pt x="0" y="0"/>
                </a:moveTo>
                <a:cubicBezTo>
                  <a:pt x="310423" y="6944"/>
                  <a:pt x="412664" y="9442"/>
                  <a:pt x="651010" y="0"/>
                </a:cubicBezTo>
                <a:cubicBezTo>
                  <a:pt x="889356" y="-9442"/>
                  <a:pt x="1061025" y="31693"/>
                  <a:pt x="1302019" y="0"/>
                </a:cubicBezTo>
                <a:cubicBezTo>
                  <a:pt x="1543013" y="-31693"/>
                  <a:pt x="1666419" y="-19849"/>
                  <a:pt x="1783766" y="0"/>
                </a:cubicBezTo>
                <a:cubicBezTo>
                  <a:pt x="1901113" y="19849"/>
                  <a:pt x="2144305" y="827"/>
                  <a:pt x="2265513" y="0"/>
                </a:cubicBezTo>
                <a:cubicBezTo>
                  <a:pt x="2386721" y="-827"/>
                  <a:pt x="2567869" y="-19691"/>
                  <a:pt x="2747261" y="0"/>
                </a:cubicBezTo>
                <a:cubicBezTo>
                  <a:pt x="2926653" y="19691"/>
                  <a:pt x="3002673" y="-11839"/>
                  <a:pt x="3229008" y="0"/>
                </a:cubicBezTo>
                <a:cubicBezTo>
                  <a:pt x="3455343" y="11839"/>
                  <a:pt x="3498685" y="-2314"/>
                  <a:pt x="3626124" y="0"/>
                </a:cubicBezTo>
                <a:cubicBezTo>
                  <a:pt x="3753563" y="2314"/>
                  <a:pt x="4005359" y="15102"/>
                  <a:pt x="4361764" y="0"/>
                </a:cubicBezTo>
                <a:cubicBezTo>
                  <a:pt x="4718169" y="-15102"/>
                  <a:pt x="4763222" y="-15981"/>
                  <a:pt x="5097405" y="0"/>
                </a:cubicBezTo>
                <a:cubicBezTo>
                  <a:pt x="5431588" y="15981"/>
                  <a:pt x="5644565" y="-12408"/>
                  <a:pt x="5833046" y="0"/>
                </a:cubicBezTo>
                <a:cubicBezTo>
                  <a:pt x="6021527" y="12408"/>
                  <a:pt x="6285397" y="29365"/>
                  <a:pt x="6484056" y="0"/>
                </a:cubicBezTo>
                <a:cubicBezTo>
                  <a:pt x="6682715" y="-29365"/>
                  <a:pt x="6816539" y="11327"/>
                  <a:pt x="7135065" y="0"/>
                </a:cubicBezTo>
                <a:cubicBezTo>
                  <a:pt x="7453591" y="-11327"/>
                  <a:pt x="7602939" y="-2061"/>
                  <a:pt x="7786075" y="0"/>
                </a:cubicBezTo>
                <a:cubicBezTo>
                  <a:pt x="7969211" y="2061"/>
                  <a:pt x="8268085" y="-26508"/>
                  <a:pt x="8463125" y="0"/>
                </a:cubicBezTo>
                <a:cubicBezTo>
                  <a:pt x="8471156" y="116604"/>
                  <a:pt x="8476069" y="284995"/>
                  <a:pt x="8463125" y="392107"/>
                </a:cubicBezTo>
                <a:cubicBezTo>
                  <a:pt x="8450181" y="499219"/>
                  <a:pt x="8472252" y="696395"/>
                  <a:pt x="8463125" y="800219"/>
                </a:cubicBezTo>
                <a:cubicBezTo>
                  <a:pt x="8352705" y="805004"/>
                  <a:pt x="8250104" y="793203"/>
                  <a:pt x="8066009" y="800219"/>
                </a:cubicBezTo>
                <a:cubicBezTo>
                  <a:pt x="7881914" y="807235"/>
                  <a:pt x="7649730" y="783402"/>
                  <a:pt x="7245737" y="800219"/>
                </a:cubicBezTo>
                <a:cubicBezTo>
                  <a:pt x="6841744" y="817036"/>
                  <a:pt x="6944891" y="785647"/>
                  <a:pt x="6848621" y="800219"/>
                </a:cubicBezTo>
                <a:cubicBezTo>
                  <a:pt x="6752351" y="814791"/>
                  <a:pt x="6592266" y="778398"/>
                  <a:pt x="6366874" y="800219"/>
                </a:cubicBezTo>
                <a:cubicBezTo>
                  <a:pt x="6141482" y="822040"/>
                  <a:pt x="5902266" y="812409"/>
                  <a:pt x="5715864" y="800219"/>
                </a:cubicBezTo>
                <a:cubicBezTo>
                  <a:pt x="5529462" y="788030"/>
                  <a:pt x="5228388" y="786779"/>
                  <a:pt x="4895592" y="800219"/>
                </a:cubicBezTo>
                <a:cubicBezTo>
                  <a:pt x="4562796" y="813659"/>
                  <a:pt x="4430217" y="802854"/>
                  <a:pt x="4159951" y="800219"/>
                </a:cubicBezTo>
                <a:cubicBezTo>
                  <a:pt x="3889685" y="797584"/>
                  <a:pt x="3714110" y="813687"/>
                  <a:pt x="3424311" y="800219"/>
                </a:cubicBezTo>
                <a:cubicBezTo>
                  <a:pt x="3134512" y="786751"/>
                  <a:pt x="2967565" y="810540"/>
                  <a:pt x="2688670" y="800219"/>
                </a:cubicBezTo>
                <a:cubicBezTo>
                  <a:pt x="2409775" y="789898"/>
                  <a:pt x="2256072" y="814044"/>
                  <a:pt x="2122291" y="800219"/>
                </a:cubicBezTo>
                <a:cubicBezTo>
                  <a:pt x="1988510" y="786394"/>
                  <a:pt x="1662063" y="823232"/>
                  <a:pt x="1302019" y="800219"/>
                </a:cubicBezTo>
                <a:cubicBezTo>
                  <a:pt x="941975" y="777206"/>
                  <a:pt x="971840" y="797352"/>
                  <a:pt x="651010" y="800219"/>
                </a:cubicBezTo>
                <a:cubicBezTo>
                  <a:pt x="330180" y="803086"/>
                  <a:pt x="304678" y="768936"/>
                  <a:pt x="0" y="800219"/>
                </a:cubicBezTo>
                <a:cubicBezTo>
                  <a:pt x="2489" y="654992"/>
                  <a:pt x="10068" y="510086"/>
                  <a:pt x="0" y="416114"/>
                </a:cubicBezTo>
                <a:cubicBezTo>
                  <a:pt x="-10068" y="322142"/>
                  <a:pt x="5759" y="152702"/>
                  <a:pt x="0" y="0"/>
                </a:cubicBezTo>
                <a:close/>
              </a:path>
            </a:pathLst>
          </a:custGeom>
          <a:noFill/>
          <a:ln w="19050">
            <a:solidFill>
              <a:schemeClr val="tx1"/>
            </a:solidFill>
            <a:extLst>
              <a:ext uri="{C807C97D-BFC1-408E-A445-0C87EB9F89A2}">
                <ask:lineSketchStyleProps xmlns:ask="http://schemas.microsoft.com/office/drawing/2018/sketchyshapes" sd="3545976683">
                  <a:prstGeom prst="rect">
                    <a:avLst/>
                  </a:prstGeom>
                  <ask:type>
                    <ask:lineSketchFreehand/>
                  </ask:type>
                </ask:lineSketchStyleProps>
              </a:ext>
            </a:extLst>
          </a:ln>
        </p:spPr>
        <p:txBody>
          <a:bodyPr wrap="square" tIns="91440" bIns="91440" rtlCol="0" anchor="ctr" anchorCtr="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The posterior is the </a:t>
            </a:r>
            <a:r>
              <a:rPr lang="en-US" sz="2000" b="1" dirty="0">
                <a:latin typeface="Calibri" panose="020F0502020204030204" pitchFamily="34" charset="0"/>
                <a:ea typeface="Calibri" panose="020F0502020204030204" pitchFamily="34" charset="0"/>
                <a:cs typeface="Calibri" panose="020F0502020204030204" pitchFamily="34" charset="0"/>
              </a:rPr>
              <a:t>updated distribution </a:t>
            </a:r>
            <a:r>
              <a:rPr lang="en-US" sz="2000" dirty="0">
                <a:latin typeface="Calibri" panose="020F0502020204030204" pitchFamily="34" charset="0"/>
                <a:ea typeface="Calibri" panose="020F0502020204030204" pitchFamily="34" charset="0"/>
                <a:cs typeface="Calibri" panose="020F0502020204030204" pitchFamily="34" charset="0"/>
              </a:rPr>
              <a:t>of MTBF given our </a:t>
            </a:r>
            <a:r>
              <a:rPr lang="en-US" sz="2000" b="1" dirty="0">
                <a:latin typeface="Calibri" panose="020F0502020204030204" pitchFamily="34" charset="0"/>
                <a:ea typeface="Calibri" panose="020F0502020204030204" pitchFamily="34" charset="0"/>
                <a:cs typeface="Calibri" panose="020F0502020204030204" pitchFamily="34" charset="0"/>
              </a:rPr>
              <a:t>supplemental data </a:t>
            </a:r>
            <a:r>
              <a:rPr lang="en-US" sz="2000" dirty="0">
                <a:latin typeface="Calibri" panose="020F0502020204030204" pitchFamily="34" charset="0"/>
                <a:ea typeface="Calibri" panose="020F0502020204030204" pitchFamily="34" charset="0"/>
                <a:cs typeface="Calibri" panose="020F0502020204030204" pitchFamily="34" charset="0"/>
              </a:rPr>
              <a:t>and will serve as our prior belief about MTBF when we </a:t>
            </a:r>
            <a:r>
              <a:rPr lang="en-US" sz="2000" b="1" dirty="0">
                <a:latin typeface="Calibri" panose="020F0502020204030204" pitchFamily="34" charset="0"/>
                <a:ea typeface="Calibri" panose="020F0502020204030204" pitchFamily="34" charset="0"/>
                <a:cs typeface="Calibri" panose="020F0502020204030204" pitchFamily="34" charset="0"/>
              </a:rPr>
              <a:t>solve for a test plan</a:t>
            </a:r>
            <a:r>
              <a:rPr lang="en-US" sz="2000" dirty="0"/>
              <a:t>.</a:t>
            </a:r>
          </a:p>
        </p:txBody>
      </p:sp>
      <p:sp>
        <p:nvSpPr>
          <p:cNvPr id="13" name="TextBox 12">
            <a:extLst>
              <a:ext uri="{FF2B5EF4-FFF2-40B4-BE49-F238E27FC236}">
                <a16:creationId xmlns:a16="http://schemas.microsoft.com/office/drawing/2014/main" id="{9D351EFF-5633-C0B6-50E9-384B6B98CF4B}"/>
              </a:ext>
            </a:extLst>
          </p:cNvPr>
          <p:cNvSpPr txBox="1"/>
          <p:nvPr/>
        </p:nvSpPr>
        <p:spPr>
          <a:xfrm>
            <a:off x="8427483" y="3958541"/>
            <a:ext cx="671332" cy="200055"/>
          </a:xfrm>
          <a:prstGeom prst="rect">
            <a:avLst/>
          </a:prstGeom>
          <a:noFill/>
        </p:spPr>
        <p:txBody>
          <a:bodyPr wrap="square" rtlCol="0">
            <a:spAutoFit/>
          </a:bodyPr>
          <a:lstStyle/>
          <a:p>
            <a:r>
              <a:rPr lang="en-US" sz="700" dirty="0">
                <a:solidFill>
                  <a:schemeClr val="accent3"/>
                </a:solidFill>
              </a:rPr>
              <a:t>i.i.d.</a:t>
            </a:r>
          </a:p>
        </p:txBody>
      </p:sp>
    </p:spTree>
    <p:extLst>
      <p:ext uri="{BB962C8B-B14F-4D97-AF65-F5344CB8AC3E}">
        <p14:creationId xmlns:p14="http://schemas.microsoft.com/office/powerpoint/2010/main" val="77962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sp>
        <p:nvSpPr>
          <p:cNvPr id="12" name="TextBox 11">
            <a:extLst>
              <a:ext uri="{FF2B5EF4-FFF2-40B4-BE49-F238E27FC236}">
                <a16:creationId xmlns:a16="http://schemas.microsoft.com/office/drawing/2014/main" id="{0B6EC917-2F7B-4F83-A693-D0388C4C0D1C}"/>
              </a:ext>
            </a:extLst>
          </p:cNvPr>
          <p:cNvSpPr txBox="1"/>
          <p:nvPr/>
        </p:nvSpPr>
        <p:spPr>
          <a:xfrm>
            <a:off x="4282675" y="5257619"/>
            <a:ext cx="3626180" cy="495117"/>
          </a:xfrm>
          <a:prstGeom prst="rect">
            <a:avLst/>
          </a:prstGeom>
          <a:noFill/>
          <a:ln w="38100">
            <a:solidFill>
              <a:schemeClr val="tx2"/>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5889" y="1225551"/>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accent4"/>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498" r="-1493" b="-787"/>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r>
                        <a:rPr lang="en-US" sz="1700" i="1">
                          <a:latin typeface="Cambria Math" panose="02040503050406030204" pitchFamily="18" charset="0"/>
                          <a:ea typeface="Calibri" panose="020F0502020204030204" pitchFamily="34" charset="0"/>
                          <a:cs typeface="Calibri" panose="020F0502020204030204" pitchFamily="34" charset="0"/>
                        </a:rPr>
                        <m:t>𝛼</m:t>
                      </m:r>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i="1">
                              <a:latin typeface="Cambria Math" panose="02040503050406030204" pitchFamily="18" charset="0"/>
                              <a:ea typeface="Calibri" panose="020F0502020204030204" pitchFamily="34" charset="0"/>
                              <a:cs typeface="Calibri" panose="020F0502020204030204" pitchFamily="34" charset="0"/>
                            </a:rPr>
                          </m:ctrlPr>
                        </m:dPr>
                        <m:e>
                          <m:r>
                            <a:rPr lang="en-US" sz="1700" i="1">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61" r="-661" b="-3822"/>
                  </a:stretch>
                </a:blipFill>
                <a:ln w="38100">
                  <a:solidFill>
                    <a:schemeClr val="tx2"/>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3" name="Arrow: Curved Left 22">
              <a:extLst>
                <a:ext uri="{FF2B5EF4-FFF2-40B4-BE49-F238E27FC236}">
                  <a16:creationId xmlns:a16="http://schemas.microsoft.com/office/drawing/2014/main" id="{C123E202-3553-4F39-9181-D4146BFD58BE}"/>
                </a:ext>
              </a:extLst>
            </p:cNvPr>
            <p:cNvSpPr>
              <a:spLocks noChangeAspect="1"/>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Oval 14">
            <a:extLst>
              <a:ext uri="{FF2B5EF4-FFF2-40B4-BE49-F238E27FC236}">
                <a16:creationId xmlns:a16="http://schemas.microsoft.com/office/drawing/2014/main" id="{848E1690-A48F-487A-A4E7-064120A42E65}"/>
              </a:ext>
            </a:extLst>
          </p:cNvPr>
          <p:cNvSpPr/>
          <p:nvPr/>
        </p:nvSpPr>
        <p:spPr>
          <a:xfrm>
            <a:off x="4725526" y="3149037"/>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Tree>
    <p:extLst>
      <p:ext uri="{BB962C8B-B14F-4D97-AF65-F5344CB8AC3E}">
        <p14:creationId xmlns:p14="http://schemas.microsoft.com/office/powerpoint/2010/main" val="417611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B158-1797-A683-66F2-DA0777028F2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8DFA65-84CA-9A77-1A32-D4F246D429E7}"/>
              </a:ext>
            </a:extLst>
          </p:cNvPr>
          <p:cNvSpPr/>
          <p:nvPr/>
        </p:nvSpPr>
        <p:spPr>
          <a:xfrm>
            <a:off x="651008" y="3953681"/>
            <a:ext cx="3791777" cy="211564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26D0195-6853-C172-B35B-78210A0C3C4F}"/>
              </a:ext>
            </a:extLst>
          </p:cNvPr>
          <p:cNvSpPr>
            <a:spLocks noGrp="1"/>
          </p:cNvSpPr>
          <p:nvPr>
            <p:ph type="title" idx="4294967295"/>
          </p:nvPr>
        </p:nvSpPr>
        <p:spPr>
          <a:xfrm>
            <a:off x="285751" y="287469"/>
            <a:ext cx="11647169" cy="830997"/>
          </a:xfrm>
        </p:spPr>
        <p:txBody>
          <a:bodyPr/>
          <a:lstStyle/>
          <a:p>
            <a:r>
              <a:rPr lang="en-US" sz="2400" dirty="0"/>
              <a:t>… And determine whether a change (i.e., a degradation or improvement) from one test phase to another is likely.</a:t>
            </a:r>
          </a:p>
        </p:txBody>
      </p:sp>
      <p:sp>
        <p:nvSpPr>
          <p:cNvPr id="13" name="TextBox 12">
            <a:extLst>
              <a:ext uri="{FF2B5EF4-FFF2-40B4-BE49-F238E27FC236}">
                <a16:creationId xmlns:a16="http://schemas.microsoft.com/office/drawing/2014/main" id="{2F5B3730-DD5F-0B3D-686D-F25476BBCB50}"/>
              </a:ext>
            </a:extLst>
          </p:cNvPr>
          <p:cNvSpPr txBox="1"/>
          <p:nvPr/>
        </p:nvSpPr>
        <p:spPr>
          <a:xfrm>
            <a:off x="4581004" y="5501889"/>
            <a:ext cx="6959988"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Failing to incorporate a degradation factor could lead to inadequate test plans.</a:t>
            </a:r>
          </a:p>
        </p:txBody>
      </p:sp>
      <p:sp>
        <p:nvSpPr>
          <p:cNvPr id="5" name="Rectangle 4">
            <a:extLst>
              <a:ext uri="{FF2B5EF4-FFF2-40B4-BE49-F238E27FC236}">
                <a16:creationId xmlns:a16="http://schemas.microsoft.com/office/drawing/2014/main" id="{8D49D04E-BA30-B853-4731-F8476EAC48FA}"/>
              </a:ext>
            </a:extLst>
          </p:cNvPr>
          <p:cNvSpPr/>
          <p:nvPr/>
        </p:nvSpPr>
        <p:spPr>
          <a:xfrm>
            <a:off x="651007" y="1725970"/>
            <a:ext cx="3791777" cy="211564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8A4754-7A96-5CC1-1F46-2EA55157B4CC}"/>
              </a:ext>
            </a:extLst>
          </p:cNvPr>
          <p:cNvSpPr txBox="1"/>
          <p:nvPr/>
        </p:nvSpPr>
        <p:spPr>
          <a:xfrm>
            <a:off x="285751" y="6227112"/>
            <a:ext cx="9884792" cy="400110"/>
          </a:xfrm>
          <a:prstGeom prst="rect">
            <a:avLst/>
          </a:prstGeom>
          <a:noFill/>
        </p:spPr>
        <p:txBody>
          <a:bodyPr wrap="square">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Source: Gilman, J. F., </a:t>
            </a:r>
            <a:r>
              <a:rPr lang="en-US" sz="1000" dirty="0" err="1">
                <a:latin typeface="Calibri" panose="020F0502020204030204" pitchFamily="34" charset="0"/>
                <a:ea typeface="Calibri" panose="020F0502020204030204" pitchFamily="34" charset="0"/>
                <a:cs typeface="Calibri" panose="020F0502020204030204" pitchFamily="34" charset="0"/>
              </a:rPr>
              <a:t>Fronczyk</a:t>
            </a:r>
            <a:r>
              <a:rPr lang="en-US" sz="1000" dirty="0">
                <a:latin typeface="Calibri" panose="020F0502020204030204" pitchFamily="34" charset="0"/>
                <a:ea typeface="Calibri" panose="020F0502020204030204" pitchFamily="34" charset="0"/>
                <a:cs typeface="Calibri" panose="020F0502020204030204" pitchFamily="34" charset="0"/>
              </a:rPr>
              <a:t>, K. M., &amp; Wilson, A. G. (2018). Bayesian modeling and test planning for multiphase reliability assessment. </a:t>
            </a:r>
            <a:r>
              <a:rPr lang="en-US" sz="1000" i="1" dirty="0">
                <a:latin typeface="Calibri" panose="020F0502020204030204" pitchFamily="34" charset="0"/>
                <a:ea typeface="Calibri" panose="020F0502020204030204" pitchFamily="34" charset="0"/>
                <a:cs typeface="Calibri" panose="020F0502020204030204" pitchFamily="34" charset="0"/>
              </a:rPr>
              <a:t>Quality and Reliability Engineering International, 35</a:t>
            </a:r>
            <a:r>
              <a:rPr lang="en-US" sz="1000" dirty="0">
                <a:latin typeface="Calibri" panose="020F0502020204030204" pitchFamily="34" charset="0"/>
                <a:ea typeface="Calibri" panose="020F0502020204030204" pitchFamily="34" charset="0"/>
                <a:cs typeface="Calibri" panose="020F0502020204030204" pitchFamily="34" charset="0"/>
              </a:rPr>
              <a:t>(3), 750-760. </a:t>
            </a:r>
            <a:r>
              <a:rPr lang="en-US" sz="1000" dirty="0">
                <a:latin typeface="Calibri" panose="020F0502020204030204" pitchFamily="34" charset="0"/>
                <a:ea typeface="Calibri" panose="020F0502020204030204" pitchFamily="34" charset="0"/>
                <a:cs typeface="Calibri" panose="020F0502020204030204" pitchFamily="34" charset="0"/>
                <a:hlinkClick r:id="rId3"/>
              </a:rPr>
              <a:t>https://doi.org/10.1002/qre.2406</a:t>
            </a: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96C09E5-C1EC-BCD4-7C44-480124CA191F}"/>
              </a:ext>
            </a:extLst>
          </p:cNvPr>
          <p:cNvSpPr txBox="1"/>
          <p:nvPr/>
        </p:nvSpPr>
        <p:spPr>
          <a:xfrm>
            <a:off x="651007" y="3965113"/>
            <a:ext cx="3791777" cy="2104216"/>
          </a:xfrm>
          <a:prstGeom prst="rect">
            <a:avLst/>
          </a:prstGeom>
          <a:noFill/>
        </p:spPr>
        <p:txBody>
          <a:bodyPr wrap="square" lIns="91440" tIns="91440" rIns="91440" bIns="91440" rtlCol="0" anchor="ctr" anchorCtr="0">
            <a:noAutofit/>
          </a:bodyPr>
          <a:lstStyle/>
          <a:p>
            <a:pPr marL="171450" indent="-171450">
              <a:spcAft>
                <a:spcPts val="400"/>
              </a:spcAft>
            </a:pPr>
            <a:r>
              <a:rPr lang="en-US" sz="1400" b="1" u="sng" dirty="0">
                <a:latin typeface="Calibri" panose="020F0502020204030204" pitchFamily="34" charset="0"/>
                <a:ea typeface="Calibri" panose="020F0502020204030204" pitchFamily="34" charset="0"/>
                <a:cs typeface="Calibri" panose="020F0502020204030204" pitchFamily="34" charset="0"/>
              </a:rPr>
              <a:t>Operational Testing (OT):</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Production-representative systems.</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Conducted in operationally realistic  environment.</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Tested by real users.</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Duration of testing is often limited.</a:t>
            </a:r>
            <a:endParaRPr lang="en-US" sz="1400" dirty="0"/>
          </a:p>
        </p:txBody>
      </p:sp>
      <p:sp>
        <p:nvSpPr>
          <p:cNvPr id="2" name="Rectangle 1">
            <a:extLst>
              <a:ext uri="{FF2B5EF4-FFF2-40B4-BE49-F238E27FC236}">
                <a16:creationId xmlns:a16="http://schemas.microsoft.com/office/drawing/2014/main" id="{D07C3136-D26E-FE86-EC62-E4860A29D0E9}"/>
              </a:ext>
            </a:extLst>
          </p:cNvPr>
          <p:cNvSpPr/>
          <p:nvPr/>
        </p:nvSpPr>
        <p:spPr>
          <a:xfrm>
            <a:off x="651006" y="1282812"/>
            <a:ext cx="3791777" cy="312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600" dirty="0"/>
              <a:t>Example Phases: DT to OT</a:t>
            </a:r>
          </a:p>
        </p:txBody>
      </p:sp>
      <p:sp>
        <p:nvSpPr>
          <p:cNvPr id="7" name="Arrow: Down 6">
            <a:extLst>
              <a:ext uri="{FF2B5EF4-FFF2-40B4-BE49-F238E27FC236}">
                <a16:creationId xmlns:a16="http://schemas.microsoft.com/office/drawing/2014/main" id="{8E857704-0AD1-1EC1-0480-7E36558B5938}"/>
              </a:ext>
            </a:extLst>
          </p:cNvPr>
          <p:cNvSpPr/>
          <p:nvPr/>
        </p:nvSpPr>
        <p:spPr>
          <a:xfrm>
            <a:off x="2249282" y="3717029"/>
            <a:ext cx="387372" cy="371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761EC8-DB68-A746-6ABD-34288FD084AA}"/>
              </a:ext>
            </a:extLst>
          </p:cNvPr>
          <p:cNvSpPr txBox="1"/>
          <p:nvPr/>
        </p:nvSpPr>
        <p:spPr>
          <a:xfrm>
            <a:off x="687753" y="1714539"/>
            <a:ext cx="3606455" cy="2115647"/>
          </a:xfrm>
          <a:prstGeom prst="rect">
            <a:avLst/>
          </a:prstGeom>
          <a:noFill/>
        </p:spPr>
        <p:txBody>
          <a:bodyPr wrap="square" tIns="91440" bIns="91440" rtlCol="0" anchor="ctr" anchorCtr="0">
            <a:noAutofit/>
          </a:bodyPr>
          <a:lstStyle/>
          <a:p>
            <a:pPr marL="171450" indent="-171450">
              <a:spcAft>
                <a:spcPts val="400"/>
              </a:spcAft>
            </a:pPr>
            <a:r>
              <a:rPr lang="en-US" sz="1400" b="1" u="sng" dirty="0">
                <a:latin typeface="Calibri" panose="020F0502020204030204" pitchFamily="34" charset="0"/>
                <a:ea typeface="Calibri" panose="020F0502020204030204" pitchFamily="34" charset="0"/>
                <a:cs typeface="Calibri" panose="020F0502020204030204" pitchFamily="34" charset="0"/>
              </a:rPr>
              <a:t>Developmental Testing (DT)</a:t>
            </a:r>
            <a:r>
              <a:rPr lang="en-US" sz="1400" b="1" dirty="0">
                <a:latin typeface="Calibri" panose="020F0502020204030204" pitchFamily="34" charset="0"/>
                <a:ea typeface="Calibri" panose="020F0502020204030204" pitchFamily="34" charset="0"/>
                <a:cs typeface="Calibri" panose="020F0502020204030204" pitchFamily="34" charset="0"/>
              </a:rPr>
              <a:t>:</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Usually conducted in a more controlled environment.</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Tested by non-operationally representative users.</a:t>
            </a:r>
          </a:p>
          <a:p>
            <a:pPr marL="171450" indent="-114300">
              <a:spcAft>
                <a:spcPts val="4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Testing is often longer, with a focus on verifying system requirements. </a:t>
            </a:r>
          </a:p>
        </p:txBody>
      </p:sp>
      <p:sp>
        <p:nvSpPr>
          <p:cNvPr id="15" name="TextBox 14">
            <a:extLst>
              <a:ext uri="{FF2B5EF4-FFF2-40B4-BE49-F238E27FC236}">
                <a16:creationId xmlns:a16="http://schemas.microsoft.com/office/drawing/2014/main" id="{AF8C8E32-6CC6-3BC1-91BD-B76C9BDBB46A}"/>
              </a:ext>
            </a:extLst>
          </p:cNvPr>
          <p:cNvSpPr txBox="1"/>
          <p:nvPr/>
        </p:nvSpPr>
        <p:spPr>
          <a:xfrm>
            <a:off x="7192019" y="1023622"/>
            <a:ext cx="1517124" cy="32316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Deg./Imp. Factor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1538050-7750-48A9-195F-D781EFD61C58}"/>
                  </a:ext>
                </a:extLst>
              </p:cNvPr>
              <p:cNvSpPr txBox="1"/>
              <p:nvPr/>
            </p:nvSpPr>
            <p:spPr>
              <a:xfrm>
                <a:off x="4803217" y="990324"/>
                <a:ext cx="6097978" cy="23389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900" b="0" i="1" smtClean="0">
                          <a:solidFill>
                            <a:schemeClr val="tx1"/>
                          </a:solidFill>
                          <a:latin typeface="Cambria Math" panose="02040503050406030204" pitchFamily="18" charset="0"/>
                          <a:ea typeface="Cambria Math" panose="02040503050406030204" pitchFamily="18" charset="0"/>
                        </a:rPr>
                        <m:t>𝑑</m:t>
                      </m:r>
                      <m:r>
                        <a:rPr lang="en-US" sz="1900" b="0" i="1" smtClean="0">
                          <a:solidFill>
                            <a:schemeClr val="tx1"/>
                          </a:solidFill>
                          <a:latin typeface="Cambria Math" panose="02040503050406030204" pitchFamily="18" charset="0"/>
                          <a:ea typeface="Cambria Math" panose="02040503050406030204" pitchFamily="18" charset="0"/>
                        </a:rPr>
                        <m:t> ~ </m:t>
                      </m:r>
                      <m:r>
                        <a:rPr lang="en-US" sz="1900" b="0" i="1" smtClean="0">
                          <a:solidFill>
                            <a:schemeClr val="tx1"/>
                          </a:solidFill>
                          <a:latin typeface="Cambria Math" panose="02040503050406030204" pitchFamily="18" charset="0"/>
                          <a:ea typeface="Cambria Math" panose="02040503050406030204" pitchFamily="18" charset="0"/>
                        </a:rPr>
                        <m:t>𝑔𝑎𝑚𝑚𝑎</m:t>
                      </m:r>
                      <m:d>
                        <m:dPr>
                          <m:ctrlPr>
                            <a:rPr lang="en-US" sz="1900" b="0" i="1" smtClean="0">
                              <a:solidFill>
                                <a:schemeClr val="tx1"/>
                              </a:solidFill>
                              <a:latin typeface="Cambria Math" panose="02040503050406030204" pitchFamily="18" charset="0"/>
                              <a:ea typeface="Cambria Math" panose="02040503050406030204" pitchFamily="18" charset="0"/>
                            </a:rPr>
                          </m:ctrlPr>
                        </m:dPr>
                        <m:e>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𝛼</m:t>
                              </m:r>
                            </m:e>
                            <m:sub>
                              <m:r>
                                <a:rPr lang="en-US" sz="1900" b="0" i="1" smtClean="0">
                                  <a:solidFill>
                                    <a:schemeClr val="tx1"/>
                                  </a:solidFill>
                                  <a:latin typeface="Cambria Math" panose="02040503050406030204" pitchFamily="18" charset="0"/>
                                  <a:ea typeface="Cambria Math" panose="02040503050406030204" pitchFamily="18" charset="0"/>
                                </a:rPr>
                                <m:t>𝑑</m:t>
                              </m:r>
                            </m:sub>
                          </m:sSub>
                          <m:r>
                            <a:rPr lang="en-US" sz="1900" b="0" i="1" smtClean="0">
                              <a:solidFill>
                                <a:schemeClr val="tx1"/>
                              </a:solidFill>
                              <a:latin typeface="Cambria Math" panose="02040503050406030204" pitchFamily="18" charset="0"/>
                              <a:ea typeface="Cambria Math" panose="02040503050406030204" pitchFamily="18" charset="0"/>
                            </a:rPr>
                            <m:t>, </m:t>
                          </m:r>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𝛽</m:t>
                              </m:r>
                            </m:e>
                            <m:sub>
                              <m:r>
                                <a:rPr lang="en-US" sz="1900" b="0" i="1" smtClean="0">
                                  <a:solidFill>
                                    <a:schemeClr val="tx1"/>
                                  </a:solidFill>
                                  <a:latin typeface="Cambria Math" panose="02040503050406030204" pitchFamily="18" charset="0"/>
                                  <a:ea typeface="Cambria Math" panose="02040503050406030204" pitchFamily="18" charset="0"/>
                                </a:rPr>
                                <m:t>𝑑</m:t>
                              </m:r>
                            </m:sub>
                          </m:sSub>
                        </m:e>
                      </m:d>
                    </m:oMath>
                  </m:oMathPara>
                </a14:m>
                <a:endParaRPr lang="en-US" sz="1900" b="0" dirty="0">
                  <a:solidFill>
                    <a:schemeClr val="tx1"/>
                  </a:solidFill>
                  <a:ea typeface="Cambria Math" panose="02040503050406030204" pitchFamily="18" charset="0"/>
                </a:endParaRPr>
              </a:p>
              <a:p>
                <a:endParaRPr lang="en-US" sz="5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900" b="0" i="1" smtClean="0">
                          <a:solidFill>
                            <a:schemeClr val="tx1"/>
                          </a:solidFill>
                          <a:latin typeface="Cambria Math" panose="02040503050406030204" pitchFamily="18" charset="0"/>
                          <a:ea typeface="Cambria Math" panose="02040503050406030204" pitchFamily="18" charset="0"/>
                        </a:rPr>
                        <m:t>𝜃</m:t>
                      </m:r>
                      <m:r>
                        <a:rPr lang="en-US" sz="1900" b="0" i="1" smtClean="0">
                          <a:solidFill>
                            <a:schemeClr val="tx1"/>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𝐼𝐺</m:t>
                      </m:r>
                      <m:d>
                        <m:dPr>
                          <m:ctrlPr>
                            <a:rPr lang="en-US" sz="1900" b="0" i="1" smtClean="0">
                              <a:solidFill>
                                <a:schemeClr val="tx1"/>
                              </a:solidFill>
                              <a:latin typeface="Cambria Math" panose="02040503050406030204" pitchFamily="18" charset="0"/>
                              <a:ea typeface="Cambria Math" panose="02040503050406030204" pitchFamily="18" charset="0"/>
                            </a:rPr>
                          </m:ctrlPr>
                        </m:dPr>
                        <m:e>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𝑎</m:t>
                              </m:r>
                            </m:e>
                            <m:sub>
                              <m:r>
                                <a:rPr lang="en-US" sz="1900" b="0" i="1" smtClean="0">
                                  <a:solidFill>
                                    <a:schemeClr val="tx1"/>
                                  </a:solidFill>
                                  <a:latin typeface="Cambria Math" panose="02040503050406030204" pitchFamily="18" charset="0"/>
                                  <a:ea typeface="Cambria Math" panose="02040503050406030204" pitchFamily="18" charset="0"/>
                                </a:rPr>
                                <m:t>1</m:t>
                              </m:r>
                            </m:sub>
                          </m:sSub>
                          <m:r>
                            <a:rPr lang="en-US" sz="1900" b="0" i="1" smtClean="0">
                              <a:solidFill>
                                <a:schemeClr val="tx1"/>
                              </a:solidFill>
                              <a:latin typeface="Cambria Math" panose="02040503050406030204" pitchFamily="18" charset="0"/>
                              <a:ea typeface="Cambria Math" panose="02040503050406030204" pitchFamily="18" charset="0"/>
                            </a:rPr>
                            <m:t>= .001, </m:t>
                          </m:r>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𝑎</m:t>
                              </m:r>
                            </m:e>
                            <m:sub>
                              <m:r>
                                <a:rPr lang="en-US" sz="1900" b="0" i="1" smtClean="0">
                                  <a:solidFill>
                                    <a:schemeClr val="tx1"/>
                                  </a:solidFill>
                                  <a:latin typeface="Cambria Math" panose="02040503050406030204" pitchFamily="18" charset="0"/>
                                  <a:ea typeface="Cambria Math" panose="02040503050406030204" pitchFamily="18" charset="0"/>
                                </a:rPr>
                                <m:t>2</m:t>
                              </m:r>
                            </m:sub>
                          </m:sSub>
                          <m:r>
                            <a:rPr lang="en-US" sz="1900" b="0" i="1" smtClean="0">
                              <a:solidFill>
                                <a:schemeClr val="tx1"/>
                              </a:solidFill>
                              <a:latin typeface="Cambria Math" panose="02040503050406030204" pitchFamily="18" charset="0"/>
                              <a:ea typeface="Cambria Math" panose="02040503050406030204" pitchFamily="18" charset="0"/>
                            </a:rPr>
                            <m:t> = .001</m:t>
                          </m:r>
                        </m:e>
                      </m:d>
                    </m:oMath>
                  </m:oMathPara>
                </a14:m>
                <a:endParaRPr lang="en-US" sz="1900" b="0" dirty="0">
                  <a:solidFill>
                    <a:schemeClr val="tx1"/>
                  </a:solidFill>
                  <a:ea typeface="Cambria Math" panose="02040503050406030204" pitchFamily="18" charset="0"/>
                </a:endParaRPr>
              </a:p>
              <a:p>
                <a:endParaRPr lang="en-US" sz="5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𝑇</m:t>
                          </m:r>
                        </m:e>
                        <m:sub>
                          <m:r>
                            <a:rPr lang="en-US" sz="1900" b="0" i="1" smtClean="0">
                              <a:solidFill>
                                <a:schemeClr val="tx1"/>
                              </a:solidFill>
                              <a:latin typeface="Cambria Math" panose="02040503050406030204" pitchFamily="18" charset="0"/>
                              <a:ea typeface="Cambria Math" panose="02040503050406030204" pitchFamily="18" charset="0"/>
                            </a:rPr>
                            <m:t>𝑖</m:t>
                          </m:r>
                        </m:sub>
                      </m:sSub>
                      <m:r>
                        <a:rPr lang="en-US" sz="1900" b="0" i="1" smtClean="0">
                          <a:solidFill>
                            <a:schemeClr val="tx1"/>
                          </a:solidFill>
                          <a:latin typeface="Cambria Math" panose="02040503050406030204" pitchFamily="18" charset="0"/>
                          <a:ea typeface="Cambria Math" panose="02040503050406030204" pitchFamily="18" charset="0"/>
                        </a:rPr>
                        <m:t>|</m:t>
                      </m:r>
                      <m:r>
                        <a:rPr lang="en-US" sz="1900" b="0" i="1" smtClean="0">
                          <a:solidFill>
                            <a:schemeClr val="tx1"/>
                          </a:solidFill>
                          <a:latin typeface="Cambria Math" panose="02040503050406030204" pitchFamily="18" charset="0"/>
                          <a:ea typeface="Cambria Math" panose="02040503050406030204" pitchFamily="18" charset="0"/>
                        </a:rPr>
                        <m:t>𝜃</m:t>
                      </m:r>
                      <m:r>
                        <a:rPr lang="en-US" sz="1900" b="0" i="1" smtClean="0">
                          <a:solidFill>
                            <a:schemeClr val="tx1"/>
                          </a:solidFill>
                          <a:latin typeface="Cambria Math" panose="02040503050406030204" pitchFamily="18" charset="0"/>
                          <a:ea typeface="Cambria Math" panose="02040503050406030204" pitchFamily="18" charset="0"/>
                        </a:rPr>
                        <m:t> ~</m:t>
                      </m:r>
                      <m:func>
                        <m:funcPr>
                          <m:ctrlPr>
                            <a:rPr lang="en-US" sz="1900" b="0" i="1" smtClean="0">
                              <a:solidFill>
                                <a:schemeClr val="tx1"/>
                              </a:solidFill>
                              <a:latin typeface="Cambria Math" panose="02040503050406030204" pitchFamily="18" charset="0"/>
                              <a:ea typeface="Cambria Math" panose="02040503050406030204" pitchFamily="18" charset="0"/>
                            </a:rPr>
                          </m:ctrlPr>
                        </m:funcPr>
                        <m:fName>
                          <m:r>
                            <m:rPr>
                              <m:sty m:val="p"/>
                            </m:rPr>
                            <a:rPr lang="en-US" sz="1900" b="0" i="0" smtClean="0">
                              <a:solidFill>
                                <a:schemeClr val="tx1"/>
                              </a:solidFill>
                              <a:latin typeface="Cambria Math" panose="02040503050406030204" pitchFamily="18" charset="0"/>
                              <a:ea typeface="Cambria Math" panose="02040503050406030204" pitchFamily="18" charset="0"/>
                            </a:rPr>
                            <m:t>exp</m:t>
                          </m:r>
                        </m:fName>
                        <m:e>
                          <m:d>
                            <m:dPr>
                              <m:ctrlPr>
                                <a:rPr lang="en-US" sz="1900" b="0" i="1" smtClean="0">
                                  <a:solidFill>
                                    <a:schemeClr val="tx1"/>
                                  </a:solidFill>
                                  <a:latin typeface="Cambria Math" panose="02040503050406030204" pitchFamily="18" charset="0"/>
                                  <a:ea typeface="Cambria Math" panose="02040503050406030204" pitchFamily="18" charset="0"/>
                                </a:rPr>
                              </m:ctrlPr>
                            </m:dPr>
                            <m:e>
                              <m:f>
                                <m:fPr>
                                  <m:ctrlPr>
                                    <a:rPr lang="en-US" sz="1900" i="1" dirty="0" smtClean="0">
                                      <a:latin typeface="Cambria Math" panose="02040503050406030204" pitchFamily="18" charset="0"/>
                                      <a:ea typeface="Cambria Math" panose="02040503050406030204" pitchFamily="18" charset="0"/>
                                    </a:rPr>
                                  </m:ctrlPr>
                                </m:fPr>
                                <m:num>
                                  <m:r>
                                    <a:rPr lang="en-US" sz="1900" b="0" i="1" dirty="0" smtClean="0">
                                      <a:latin typeface="Cambria Math" panose="02040503050406030204" pitchFamily="18" charset="0"/>
                                      <a:ea typeface="Cambria Math" panose="02040503050406030204" pitchFamily="18" charset="0"/>
                                    </a:rPr>
                                    <m:t>1</m:t>
                                  </m:r>
                                </m:num>
                                <m:den>
                                  <m:r>
                                    <a:rPr lang="en-US" sz="1900" b="0" i="1" dirty="0" smtClean="0">
                                      <a:latin typeface="Cambria Math" panose="02040503050406030204" pitchFamily="18" charset="0"/>
                                      <a:ea typeface="Cambria Math" panose="02040503050406030204" pitchFamily="18" charset="0"/>
                                    </a:rPr>
                                    <m:t>𝜃</m:t>
                                  </m:r>
                                </m:den>
                              </m:f>
                            </m:e>
                          </m:d>
                          <m:r>
                            <m:rPr>
                              <m:nor/>
                            </m:rPr>
                            <a:rPr lang="en-US" sz="1900" dirty="0">
                              <a:ea typeface="Cambria Math" panose="02040503050406030204" pitchFamily="18" charset="0"/>
                            </a:rPr>
                            <m:t> </m:t>
                          </m:r>
                        </m:e>
                      </m:func>
                    </m:oMath>
                  </m:oMathPara>
                </a14:m>
                <a:endParaRPr lang="en-US" sz="1900" b="0" dirty="0">
                  <a:solidFill>
                    <a:schemeClr val="tx1"/>
                  </a:solidFill>
                  <a:ea typeface="Cambria Math" panose="02040503050406030204" pitchFamily="18" charset="0"/>
                </a:endParaRPr>
              </a:p>
              <a:p>
                <a:endParaRPr lang="en-US" sz="5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900" b="0" i="1" smtClean="0">
                          <a:solidFill>
                            <a:schemeClr val="tx1"/>
                          </a:solidFill>
                          <a:latin typeface="Cambria Math" panose="02040503050406030204" pitchFamily="18" charset="0"/>
                          <a:ea typeface="Cambria Math" panose="02040503050406030204" pitchFamily="18" charset="0"/>
                        </a:rPr>
                        <m:t>𝜃</m:t>
                      </m:r>
                      <m:r>
                        <a:rPr lang="en-US" sz="1900" b="0" i="1" smtClean="0">
                          <a:solidFill>
                            <a:schemeClr val="tx1"/>
                          </a:solidFill>
                          <a:latin typeface="Cambria Math" panose="02040503050406030204" pitchFamily="18" charset="0"/>
                          <a:ea typeface="Cambria Math" panose="02040503050406030204" pitchFamily="18" charset="0"/>
                        </a:rPr>
                        <m:t>|(</m:t>
                      </m:r>
                      <m:sSup>
                        <m:sSupPr>
                          <m:ctrlPr>
                            <a:rPr lang="en-US" sz="1900" b="0" i="1" smtClean="0">
                              <a:solidFill>
                                <a:schemeClr val="tx1"/>
                              </a:solidFill>
                              <a:latin typeface="Cambria Math" panose="02040503050406030204" pitchFamily="18" charset="0"/>
                              <a:ea typeface="Cambria Math" panose="02040503050406030204" pitchFamily="18" charset="0"/>
                            </a:rPr>
                          </m:ctrlPr>
                        </m:sSupPr>
                        <m:e>
                          <m:r>
                            <a:rPr lang="en-US" sz="1900" b="0" i="1" smtClean="0">
                              <a:solidFill>
                                <a:schemeClr val="tx1"/>
                              </a:solidFill>
                              <a:latin typeface="Cambria Math" panose="02040503050406030204" pitchFamily="18" charset="0"/>
                              <a:ea typeface="Cambria Math" panose="02040503050406030204" pitchFamily="18" charset="0"/>
                            </a:rPr>
                            <m:t>𝑇</m:t>
                          </m:r>
                        </m:e>
                        <m:sup>
                          <m:r>
                            <a:rPr lang="en-US" sz="1900" b="0" i="1" smtClean="0">
                              <a:solidFill>
                                <a:schemeClr val="tx1"/>
                              </a:solidFill>
                              <a:latin typeface="Cambria Math" panose="02040503050406030204" pitchFamily="18" charset="0"/>
                              <a:ea typeface="Cambria Math" panose="02040503050406030204" pitchFamily="18" charset="0"/>
                            </a:rPr>
                            <m:t>𝑜𝑏𝑠</m:t>
                          </m:r>
                        </m:sup>
                      </m:sSup>
                      <m:r>
                        <a:rPr lang="en-US" sz="1900" b="0" i="1" smtClean="0">
                          <a:solidFill>
                            <a:schemeClr val="tx1"/>
                          </a:solidFill>
                          <a:latin typeface="Cambria Math" panose="02040503050406030204" pitchFamily="18" charset="0"/>
                          <a:ea typeface="Cambria Math" panose="02040503050406030204" pitchFamily="18" charset="0"/>
                        </a:rPr>
                        <m:t>,</m:t>
                      </m:r>
                      <m:sSup>
                        <m:sSupPr>
                          <m:ctrlPr>
                            <a:rPr lang="en-US" sz="1900" b="0" i="1" smtClean="0">
                              <a:solidFill>
                                <a:schemeClr val="tx1"/>
                              </a:solidFill>
                              <a:latin typeface="Cambria Math" panose="02040503050406030204" pitchFamily="18" charset="0"/>
                              <a:ea typeface="Cambria Math" panose="02040503050406030204" pitchFamily="18" charset="0"/>
                            </a:rPr>
                          </m:ctrlPr>
                        </m:sSupPr>
                        <m:e>
                          <m:r>
                            <a:rPr lang="en-US" sz="1900" b="0" i="1" smtClean="0">
                              <a:solidFill>
                                <a:schemeClr val="tx1"/>
                              </a:solidFill>
                              <a:latin typeface="Cambria Math" panose="02040503050406030204" pitchFamily="18" charset="0"/>
                              <a:ea typeface="Cambria Math" panose="02040503050406030204" pitchFamily="18" charset="0"/>
                            </a:rPr>
                            <m:t>𝑐</m:t>
                          </m:r>
                        </m:e>
                        <m:sup>
                          <m:r>
                            <a:rPr lang="en-US" sz="1900" b="0" i="1" smtClean="0">
                              <a:solidFill>
                                <a:schemeClr val="tx1"/>
                              </a:solidFill>
                              <a:latin typeface="Cambria Math" panose="02040503050406030204" pitchFamily="18" charset="0"/>
                              <a:ea typeface="Cambria Math" panose="02040503050406030204" pitchFamily="18" charset="0"/>
                            </a:rPr>
                            <m:t>𝑜𝑏𝑠</m:t>
                          </m:r>
                        </m:sup>
                      </m:sSup>
                      <m:r>
                        <a:rPr lang="en-US" sz="1900" b="0" i="1" smtClean="0">
                          <a:solidFill>
                            <a:schemeClr val="tx1"/>
                          </a:solidFill>
                          <a:latin typeface="Cambria Math" panose="02040503050406030204" pitchFamily="18" charset="0"/>
                          <a:ea typeface="Cambria Math" panose="02040503050406030204" pitchFamily="18" charset="0"/>
                        </a:rPr>
                        <m:t>) ~ </m:t>
                      </m:r>
                      <m:r>
                        <a:rPr lang="en-US" sz="1900" b="0" i="1" smtClean="0">
                          <a:solidFill>
                            <a:schemeClr val="tx1"/>
                          </a:solidFill>
                          <a:latin typeface="Cambria Math" panose="02040503050406030204" pitchFamily="18" charset="0"/>
                          <a:ea typeface="Cambria Math" panose="02040503050406030204" pitchFamily="18" charset="0"/>
                        </a:rPr>
                        <m:t>𝑔𝑎𝑚𝑚𝑎</m:t>
                      </m:r>
                      <m:d>
                        <m:dPr>
                          <m:ctrlPr>
                            <a:rPr lang="en-US" sz="1900" b="0" i="1" smtClean="0">
                              <a:solidFill>
                                <a:schemeClr val="tx1"/>
                              </a:solidFill>
                              <a:latin typeface="Cambria Math" panose="02040503050406030204" pitchFamily="18" charset="0"/>
                              <a:ea typeface="Cambria Math" panose="02040503050406030204" pitchFamily="18" charset="0"/>
                            </a:rPr>
                          </m:ctrlPr>
                        </m:dPr>
                        <m:e>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𝑎</m:t>
                              </m:r>
                            </m:e>
                            <m:sub>
                              <m:r>
                                <a:rPr lang="en-US" sz="1900" b="0" i="1" smtClean="0">
                                  <a:solidFill>
                                    <a:schemeClr val="tx1"/>
                                  </a:solidFill>
                                  <a:latin typeface="Cambria Math" panose="02040503050406030204" pitchFamily="18" charset="0"/>
                                  <a:ea typeface="Cambria Math" panose="02040503050406030204" pitchFamily="18" charset="0"/>
                                </a:rPr>
                                <m:t>1</m:t>
                              </m:r>
                            </m:sub>
                          </m:sSub>
                          <m:r>
                            <a:rPr lang="en-US" sz="1900" b="0" i="1" smtClean="0">
                              <a:solidFill>
                                <a:schemeClr val="tx1"/>
                              </a:solidFill>
                              <a:latin typeface="Cambria Math" panose="02040503050406030204" pitchFamily="18" charset="0"/>
                              <a:ea typeface="Cambria Math" panose="02040503050406030204" pitchFamily="18" charset="0"/>
                            </a:rPr>
                            <m:t>+</m:t>
                          </m:r>
                          <m:sSup>
                            <m:sSupPr>
                              <m:ctrlPr>
                                <a:rPr lang="en-US" sz="1900" b="0" i="1" smtClean="0">
                                  <a:solidFill>
                                    <a:schemeClr val="tx1"/>
                                  </a:solidFill>
                                  <a:latin typeface="Cambria Math" panose="02040503050406030204" pitchFamily="18" charset="0"/>
                                  <a:ea typeface="Cambria Math" panose="02040503050406030204" pitchFamily="18" charset="0"/>
                                </a:rPr>
                              </m:ctrlPr>
                            </m:sSupPr>
                            <m:e>
                              <m:r>
                                <a:rPr lang="en-US" sz="1900" b="0" i="1" smtClean="0">
                                  <a:solidFill>
                                    <a:schemeClr val="tx1"/>
                                  </a:solidFill>
                                  <a:latin typeface="Cambria Math" panose="02040503050406030204" pitchFamily="18" charset="0"/>
                                  <a:ea typeface="Cambria Math" panose="02040503050406030204" pitchFamily="18" charset="0"/>
                                </a:rPr>
                                <m:t>𝑐</m:t>
                              </m:r>
                            </m:e>
                            <m:sup>
                              <m:r>
                                <a:rPr lang="en-US" sz="1900" b="0" i="1" smtClean="0">
                                  <a:solidFill>
                                    <a:schemeClr val="tx1"/>
                                  </a:solidFill>
                                  <a:latin typeface="Cambria Math" panose="02040503050406030204" pitchFamily="18" charset="0"/>
                                  <a:ea typeface="Cambria Math" panose="02040503050406030204" pitchFamily="18" charset="0"/>
                                </a:rPr>
                                <m:t>𝑜𝑏𝑠</m:t>
                              </m:r>
                            </m:sup>
                          </m:sSup>
                          <m:r>
                            <a:rPr lang="en-US" sz="1900" b="0" i="1" smtClean="0">
                              <a:solidFill>
                                <a:schemeClr val="tx1"/>
                              </a:solidFill>
                              <a:latin typeface="Cambria Math" panose="02040503050406030204" pitchFamily="18" charset="0"/>
                              <a:ea typeface="Cambria Math" panose="02040503050406030204" pitchFamily="18" charset="0"/>
                            </a:rPr>
                            <m:t>, </m:t>
                          </m:r>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𝑎</m:t>
                              </m:r>
                            </m:e>
                            <m:sub>
                              <m:r>
                                <a:rPr lang="en-US" sz="1900" b="0" i="1" smtClean="0">
                                  <a:solidFill>
                                    <a:schemeClr val="tx1"/>
                                  </a:solidFill>
                                  <a:latin typeface="Cambria Math" panose="02040503050406030204" pitchFamily="18" charset="0"/>
                                  <a:ea typeface="Cambria Math" panose="02040503050406030204" pitchFamily="18" charset="0"/>
                                </a:rPr>
                                <m:t>2</m:t>
                              </m:r>
                            </m:sub>
                          </m:sSub>
                          <m:r>
                            <a:rPr lang="en-US" sz="1900" b="0" i="1" smtClean="0">
                              <a:solidFill>
                                <a:schemeClr val="tx1"/>
                              </a:solidFill>
                              <a:latin typeface="Cambria Math" panose="02040503050406030204" pitchFamily="18" charset="0"/>
                              <a:ea typeface="Cambria Math" panose="02040503050406030204" pitchFamily="18" charset="0"/>
                            </a:rPr>
                            <m:t>+ </m:t>
                          </m:r>
                          <m:sSup>
                            <m:sSupPr>
                              <m:ctrlPr>
                                <a:rPr lang="en-US" sz="1900" b="0" i="1" smtClean="0">
                                  <a:solidFill>
                                    <a:schemeClr val="tx1"/>
                                  </a:solidFill>
                                  <a:latin typeface="Cambria Math" panose="02040503050406030204" pitchFamily="18" charset="0"/>
                                  <a:ea typeface="Cambria Math" panose="02040503050406030204" pitchFamily="18" charset="0"/>
                                </a:rPr>
                              </m:ctrlPr>
                            </m:sSupPr>
                            <m:e>
                              <m:r>
                                <a:rPr lang="en-US" sz="1900" b="0" i="1" smtClean="0">
                                  <a:solidFill>
                                    <a:schemeClr val="tx1"/>
                                  </a:solidFill>
                                  <a:latin typeface="Cambria Math" panose="02040503050406030204" pitchFamily="18" charset="0"/>
                                  <a:ea typeface="Cambria Math" panose="02040503050406030204" pitchFamily="18" charset="0"/>
                                </a:rPr>
                                <m:t>𝑇</m:t>
                              </m:r>
                            </m:e>
                            <m:sup>
                              <m:r>
                                <a:rPr lang="en-US" sz="1900" b="0" i="1" smtClean="0">
                                  <a:solidFill>
                                    <a:schemeClr val="tx1"/>
                                  </a:solidFill>
                                  <a:latin typeface="Cambria Math" panose="02040503050406030204" pitchFamily="18" charset="0"/>
                                  <a:ea typeface="Cambria Math" panose="02040503050406030204" pitchFamily="18" charset="0"/>
                                </a:rPr>
                                <m:t>𝑜𝑏𝑠</m:t>
                              </m:r>
                            </m:sup>
                          </m:sSup>
                        </m:e>
                      </m:d>
                    </m:oMath>
                  </m:oMathPara>
                </a14:m>
                <a:endParaRPr lang="en-US" sz="1900" b="0" dirty="0">
                  <a:solidFill>
                    <a:schemeClr val="tx1"/>
                  </a:solidFill>
                  <a:ea typeface="Cambria Math" panose="02040503050406030204" pitchFamily="18" charset="0"/>
                </a:endParaRPr>
              </a:p>
              <a:p>
                <a:endParaRPr lang="en-US" sz="500" b="0" dirty="0">
                  <a:solidFill>
                    <a:schemeClr val="tx1"/>
                  </a:solidFill>
                  <a:ea typeface="Cambria Math" panose="02040503050406030204" pitchFamily="18" charset="0"/>
                </a:endParaRPr>
              </a:p>
              <a:p>
                <a:endParaRPr lang="en-US" sz="5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900" b="0" i="1" smtClean="0">
                              <a:solidFill>
                                <a:srgbClr val="C54829"/>
                              </a:solidFill>
                              <a:latin typeface="Cambria Math" panose="02040503050406030204" pitchFamily="18" charset="0"/>
                              <a:ea typeface="Cambria Math" panose="02040503050406030204" pitchFamily="18" charset="0"/>
                            </a:rPr>
                          </m:ctrlPr>
                        </m:sSubPr>
                        <m:e>
                          <m:r>
                            <a:rPr lang="en-US" sz="1900" b="0" i="1" smtClean="0">
                              <a:solidFill>
                                <a:srgbClr val="C54829"/>
                              </a:solidFill>
                              <a:latin typeface="Cambria Math" panose="02040503050406030204" pitchFamily="18" charset="0"/>
                              <a:ea typeface="Cambria Math" panose="02040503050406030204" pitchFamily="18" charset="0"/>
                            </a:rPr>
                            <m:t>𝜃</m:t>
                          </m:r>
                        </m:e>
                        <m:sub>
                          <m:r>
                            <a:rPr lang="en-US" sz="1900" b="0" i="1" smtClean="0">
                              <a:solidFill>
                                <a:srgbClr val="C54829"/>
                              </a:solidFill>
                              <a:latin typeface="Cambria Math" panose="02040503050406030204" pitchFamily="18" charset="0"/>
                              <a:ea typeface="Cambria Math" panose="02040503050406030204" pitchFamily="18" charset="0"/>
                            </a:rPr>
                            <m:t>𝑎𝑑𝑗</m:t>
                          </m:r>
                        </m:sub>
                      </m:sSub>
                      <m:r>
                        <a:rPr lang="en-US" sz="1900" b="0" i="1" smtClean="0">
                          <a:solidFill>
                            <a:srgbClr val="C54829"/>
                          </a:solidFill>
                          <a:latin typeface="Cambria Math" panose="02040503050406030204" pitchFamily="18" charset="0"/>
                          <a:ea typeface="Cambria Math" panose="02040503050406030204" pitchFamily="18" charset="0"/>
                        </a:rPr>
                        <m:t>|(</m:t>
                      </m:r>
                      <m:sSup>
                        <m:sSupPr>
                          <m:ctrlPr>
                            <a:rPr lang="en-US" sz="1900" b="0" i="1" smtClean="0">
                              <a:solidFill>
                                <a:srgbClr val="C54829"/>
                              </a:solidFill>
                              <a:latin typeface="Cambria Math" panose="02040503050406030204" pitchFamily="18" charset="0"/>
                              <a:ea typeface="Cambria Math" panose="02040503050406030204" pitchFamily="18" charset="0"/>
                            </a:rPr>
                          </m:ctrlPr>
                        </m:sSupPr>
                        <m:e>
                          <m:r>
                            <a:rPr lang="en-US" sz="1900" b="0" i="1" smtClean="0">
                              <a:solidFill>
                                <a:srgbClr val="C54829"/>
                              </a:solidFill>
                              <a:latin typeface="Cambria Math" panose="02040503050406030204" pitchFamily="18" charset="0"/>
                              <a:ea typeface="Cambria Math" panose="02040503050406030204" pitchFamily="18" charset="0"/>
                            </a:rPr>
                            <m:t>𝑇</m:t>
                          </m:r>
                        </m:e>
                        <m:sup>
                          <m:r>
                            <a:rPr lang="en-US" sz="1900" b="0" i="1" smtClean="0">
                              <a:solidFill>
                                <a:srgbClr val="C54829"/>
                              </a:solidFill>
                              <a:latin typeface="Cambria Math" panose="02040503050406030204" pitchFamily="18" charset="0"/>
                              <a:ea typeface="Cambria Math" panose="02040503050406030204" pitchFamily="18" charset="0"/>
                            </a:rPr>
                            <m:t>𝑜𝑏𝑠</m:t>
                          </m:r>
                        </m:sup>
                      </m:sSup>
                      <m:r>
                        <a:rPr lang="en-US" sz="1900" b="0" i="1" smtClean="0">
                          <a:solidFill>
                            <a:srgbClr val="C54829"/>
                          </a:solidFill>
                          <a:latin typeface="Cambria Math" panose="02040503050406030204" pitchFamily="18" charset="0"/>
                          <a:ea typeface="Cambria Math" panose="02040503050406030204" pitchFamily="18" charset="0"/>
                        </a:rPr>
                        <m:t>,</m:t>
                      </m:r>
                      <m:sSup>
                        <m:sSupPr>
                          <m:ctrlPr>
                            <a:rPr lang="en-US" sz="1900" b="0" i="1" smtClean="0">
                              <a:solidFill>
                                <a:srgbClr val="C54829"/>
                              </a:solidFill>
                              <a:latin typeface="Cambria Math" panose="02040503050406030204" pitchFamily="18" charset="0"/>
                              <a:ea typeface="Cambria Math" panose="02040503050406030204" pitchFamily="18" charset="0"/>
                            </a:rPr>
                          </m:ctrlPr>
                        </m:sSupPr>
                        <m:e>
                          <m:r>
                            <a:rPr lang="en-US" sz="1900" b="0" i="1" smtClean="0">
                              <a:solidFill>
                                <a:srgbClr val="C54829"/>
                              </a:solidFill>
                              <a:latin typeface="Cambria Math" panose="02040503050406030204" pitchFamily="18" charset="0"/>
                              <a:ea typeface="Cambria Math" panose="02040503050406030204" pitchFamily="18" charset="0"/>
                            </a:rPr>
                            <m:t>𝑐</m:t>
                          </m:r>
                        </m:e>
                        <m:sup>
                          <m:r>
                            <a:rPr lang="en-US" sz="1900" b="0" i="1" smtClean="0">
                              <a:solidFill>
                                <a:srgbClr val="C54829"/>
                              </a:solidFill>
                              <a:latin typeface="Cambria Math" panose="02040503050406030204" pitchFamily="18" charset="0"/>
                              <a:ea typeface="Cambria Math" panose="02040503050406030204" pitchFamily="18" charset="0"/>
                            </a:rPr>
                            <m:t>𝑜𝑏𝑠</m:t>
                          </m:r>
                        </m:sup>
                      </m:sSup>
                      <m:r>
                        <a:rPr lang="en-US" sz="1900" b="0" i="1" smtClean="0">
                          <a:solidFill>
                            <a:srgbClr val="C54829"/>
                          </a:solidFill>
                          <a:latin typeface="Cambria Math" panose="02040503050406030204" pitchFamily="18" charset="0"/>
                          <a:ea typeface="Cambria Math" panose="02040503050406030204" pitchFamily="18" charset="0"/>
                        </a:rPr>
                        <m:t>)</m:t>
                      </m:r>
                      <m:r>
                        <a:rPr lang="en-US" sz="1900" b="0" i="1" smtClean="0">
                          <a:solidFill>
                            <a:srgbClr val="000000"/>
                          </a:solidFill>
                          <a:latin typeface="Cambria Math" panose="02040503050406030204" pitchFamily="18" charset="0"/>
                          <a:ea typeface="Cambria Math" panose="02040503050406030204" pitchFamily="18" charset="0"/>
                        </a:rPr>
                        <m:t>=</m:t>
                      </m:r>
                      <m:r>
                        <a:rPr lang="en-US" sz="1900" b="0" i="1" smtClean="0">
                          <a:solidFill>
                            <a:schemeClr val="accent5"/>
                          </a:solidFill>
                          <a:latin typeface="Cambria Math" panose="02040503050406030204" pitchFamily="18" charset="0"/>
                          <a:ea typeface="Cambria Math" panose="02040503050406030204" pitchFamily="18" charset="0"/>
                        </a:rPr>
                        <m:t>𝜃</m:t>
                      </m:r>
                      <m:r>
                        <a:rPr lang="en-US" sz="1900" b="0" i="1" smtClean="0">
                          <a:solidFill>
                            <a:schemeClr val="accent5"/>
                          </a:solidFill>
                          <a:latin typeface="Cambria Math" panose="02040503050406030204" pitchFamily="18" charset="0"/>
                          <a:ea typeface="Cambria Math" panose="02040503050406030204" pitchFamily="18" charset="0"/>
                        </a:rPr>
                        <m:t>|(</m:t>
                      </m:r>
                      <m:sSup>
                        <m:sSupPr>
                          <m:ctrlPr>
                            <a:rPr lang="en-US" sz="1900" b="0" i="1" smtClean="0">
                              <a:solidFill>
                                <a:schemeClr val="accent5"/>
                              </a:solidFill>
                              <a:latin typeface="Cambria Math" panose="02040503050406030204" pitchFamily="18" charset="0"/>
                              <a:ea typeface="Cambria Math" panose="02040503050406030204" pitchFamily="18" charset="0"/>
                            </a:rPr>
                          </m:ctrlPr>
                        </m:sSupPr>
                        <m:e>
                          <m:r>
                            <a:rPr lang="en-US" sz="1900" b="0" i="1" smtClean="0">
                              <a:solidFill>
                                <a:schemeClr val="accent5"/>
                              </a:solidFill>
                              <a:latin typeface="Cambria Math" panose="02040503050406030204" pitchFamily="18" charset="0"/>
                              <a:ea typeface="Cambria Math" panose="02040503050406030204" pitchFamily="18" charset="0"/>
                            </a:rPr>
                            <m:t>𝑇</m:t>
                          </m:r>
                        </m:e>
                        <m:sup>
                          <m:r>
                            <a:rPr lang="en-US" sz="1900" b="0" i="1" smtClean="0">
                              <a:solidFill>
                                <a:schemeClr val="accent5"/>
                              </a:solidFill>
                              <a:latin typeface="Cambria Math" panose="02040503050406030204" pitchFamily="18" charset="0"/>
                              <a:ea typeface="Cambria Math" panose="02040503050406030204" pitchFamily="18" charset="0"/>
                            </a:rPr>
                            <m:t>𝑜𝑏𝑠</m:t>
                          </m:r>
                        </m:sup>
                      </m:sSup>
                      <m:r>
                        <a:rPr lang="en-US" sz="1900" b="0" i="1" smtClean="0">
                          <a:solidFill>
                            <a:schemeClr val="accent5"/>
                          </a:solidFill>
                          <a:latin typeface="Cambria Math" panose="02040503050406030204" pitchFamily="18" charset="0"/>
                          <a:ea typeface="Cambria Math" panose="02040503050406030204" pitchFamily="18" charset="0"/>
                        </a:rPr>
                        <m:t>,</m:t>
                      </m:r>
                      <m:sSup>
                        <m:sSupPr>
                          <m:ctrlPr>
                            <a:rPr lang="en-US" sz="1900" b="0" i="1" smtClean="0">
                              <a:solidFill>
                                <a:schemeClr val="accent5"/>
                              </a:solidFill>
                              <a:latin typeface="Cambria Math" panose="02040503050406030204" pitchFamily="18" charset="0"/>
                              <a:ea typeface="Cambria Math" panose="02040503050406030204" pitchFamily="18" charset="0"/>
                            </a:rPr>
                          </m:ctrlPr>
                        </m:sSupPr>
                        <m:e>
                          <m:r>
                            <a:rPr lang="en-US" sz="1900" b="0" i="1" smtClean="0">
                              <a:solidFill>
                                <a:schemeClr val="accent5"/>
                              </a:solidFill>
                              <a:latin typeface="Cambria Math" panose="02040503050406030204" pitchFamily="18" charset="0"/>
                              <a:ea typeface="Cambria Math" panose="02040503050406030204" pitchFamily="18" charset="0"/>
                            </a:rPr>
                            <m:t>𝑐</m:t>
                          </m:r>
                        </m:e>
                        <m:sup>
                          <m:r>
                            <a:rPr lang="en-US" sz="1900" b="0" i="1" smtClean="0">
                              <a:solidFill>
                                <a:schemeClr val="accent5"/>
                              </a:solidFill>
                              <a:latin typeface="Cambria Math" panose="02040503050406030204" pitchFamily="18" charset="0"/>
                              <a:ea typeface="Cambria Math" panose="02040503050406030204" pitchFamily="18" charset="0"/>
                            </a:rPr>
                            <m:t>𝑜𝑏𝑠</m:t>
                          </m:r>
                        </m:sup>
                      </m:sSup>
                      <m:r>
                        <a:rPr lang="en-US" sz="1900" b="0" i="1" smtClean="0">
                          <a:solidFill>
                            <a:schemeClr val="accent5"/>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m:t>
                      </m:r>
                      <m:r>
                        <a:rPr lang="en-US" sz="1900" b="0" i="1" smtClean="0">
                          <a:solidFill>
                            <a:schemeClr val="accent5"/>
                          </a:solidFill>
                          <a:latin typeface="Cambria Math" panose="02040503050406030204" pitchFamily="18" charset="0"/>
                          <a:ea typeface="Cambria Math" panose="02040503050406030204" pitchFamily="18" charset="0"/>
                        </a:rPr>
                        <m:t> </m:t>
                      </m:r>
                      <m:r>
                        <a:rPr lang="en-US" sz="1900" b="0" i="1" smtClean="0">
                          <a:solidFill>
                            <a:schemeClr val="tx1"/>
                          </a:solidFill>
                          <a:latin typeface="Cambria Math" panose="02040503050406030204" pitchFamily="18" charset="0"/>
                          <a:ea typeface="Cambria Math" panose="02040503050406030204" pitchFamily="18" charset="0"/>
                        </a:rPr>
                        <m:t>𝑑</m:t>
                      </m:r>
                    </m:oMath>
                  </m:oMathPara>
                </a14:m>
                <a:endParaRPr lang="en-US" sz="1900" b="0" dirty="0">
                  <a:solidFill>
                    <a:schemeClr val="tx1"/>
                  </a:solidFill>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11538050-7750-48A9-195F-D781EFD61C58}"/>
                  </a:ext>
                </a:extLst>
              </p:cNvPr>
              <p:cNvSpPr txBox="1">
                <a:spLocks noRot="1" noChangeAspect="1" noMove="1" noResize="1" noEditPoints="1" noAdjustHandles="1" noChangeArrowheads="1" noChangeShapeType="1" noTextEdit="1"/>
              </p:cNvSpPr>
              <p:nvPr/>
            </p:nvSpPr>
            <p:spPr>
              <a:xfrm>
                <a:off x="4803217" y="990324"/>
                <a:ext cx="6097978" cy="2338974"/>
              </a:xfrm>
              <a:prstGeom prst="rect">
                <a:avLst/>
              </a:prstGeom>
              <a:blipFill>
                <a:blip r:embed="rId4"/>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AFF9554-4CD0-0233-0C05-687561A04B89}"/>
              </a:ext>
            </a:extLst>
          </p:cNvPr>
          <p:cNvSpPr txBox="1"/>
          <p:nvPr/>
        </p:nvSpPr>
        <p:spPr>
          <a:xfrm>
            <a:off x="9798190" y="2391818"/>
            <a:ext cx="2085242" cy="32316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Original MTBF Posterior</a:t>
            </a:r>
          </a:p>
        </p:txBody>
      </p:sp>
      <p:sp>
        <p:nvSpPr>
          <p:cNvPr id="27" name="TextBox 26">
            <a:extLst>
              <a:ext uri="{FF2B5EF4-FFF2-40B4-BE49-F238E27FC236}">
                <a16:creationId xmlns:a16="http://schemas.microsoft.com/office/drawing/2014/main" id="{DE828151-8811-E0B9-11BE-493CA236ACA5}"/>
              </a:ext>
            </a:extLst>
          </p:cNvPr>
          <p:cNvSpPr txBox="1"/>
          <p:nvPr/>
        </p:nvSpPr>
        <p:spPr>
          <a:xfrm>
            <a:off x="8969031" y="2875717"/>
            <a:ext cx="1759856" cy="32316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Adjusted MTBF</a:t>
            </a:r>
          </a:p>
        </p:txBody>
      </p:sp>
      <p:pic>
        <p:nvPicPr>
          <p:cNvPr id="36" name="Picture 35" descr="A graph with a line&#10;&#10;Description automatically generated">
            <a:extLst>
              <a:ext uri="{FF2B5EF4-FFF2-40B4-BE49-F238E27FC236}">
                <a16:creationId xmlns:a16="http://schemas.microsoft.com/office/drawing/2014/main" id="{5B879C4D-20E9-5C86-9391-C0F81EC4BB3C}"/>
              </a:ext>
            </a:extLst>
          </p:cNvPr>
          <p:cNvPicPr>
            <a:picLocks noChangeAspect="1"/>
          </p:cNvPicPr>
          <p:nvPr/>
        </p:nvPicPr>
        <p:blipFill>
          <a:blip r:embed="rId5">
            <a:extLst>
              <a:ext uri="{28A0092B-C50C-407E-A947-70E740481C1C}">
                <a14:useLocalDpi xmlns:a14="http://schemas.microsoft.com/office/drawing/2010/main" val="0"/>
              </a:ext>
            </a:extLst>
          </a:blip>
          <a:srcRect l="636" t="13778" r="22692"/>
          <a:stretch/>
        </p:blipFill>
        <p:spPr>
          <a:xfrm>
            <a:off x="4769546" y="3381874"/>
            <a:ext cx="5959341" cy="2059752"/>
          </a:xfrm>
          <a:prstGeom prst="rect">
            <a:avLst/>
          </a:prstGeom>
          <a:solidFill>
            <a:srgbClr val="FF0000"/>
          </a:solidFill>
        </p:spPr>
      </p:pic>
      <p:sp>
        <p:nvSpPr>
          <p:cNvPr id="37" name="TextBox 36">
            <a:extLst>
              <a:ext uri="{FF2B5EF4-FFF2-40B4-BE49-F238E27FC236}">
                <a16:creationId xmlns:a16="http://schemas.microsoft.com/office/drawing/2014/main" id="{627E5F6A-6D87-A458-260B-3C0D00A6423B}"/>
              </a:ext>
            </a:extLst>
          </p:cNvPr>
          <p:cNvSpPr txBox="1"/>
          <p:nvPr/>
        </p:nvSpPr>
        <p:spPr>
          <a:xfrm>
            <a:off x="7535045" y="5284498"/>
            <a:ext cx="920154" cy="276999"/>
          </a:xfrm>
          <a:prstGeom prst="rect">
            <a:avLst/>
          </a:prstGeom>
          <a:solidFill>
            <a:schemeClr val="bg1"/>
          </a:solidFill>
        </p:spPr>
        <p:txBody>
          <a:bodyPr wrap="square" rtlCol="0">
            <a:spAutoFit/>
          </a:bodyPr>
          <a:lstStyle/>
          <a:p>
            <a:r>
              <a:rPr lang="en-US" sz="1200" dirty="0"/>
              <a:t>MTBF </a:t>
            </a:r>
          </a:p>
        </p:txBody>
      </p:sp>
      <p:sp>
        <p:nvSpPr>
          <p:cNvPr id="38" name="TextBox 37">
            <a:extLst>
              <a:ext uri="{FF2B5EF4-FFF2-40B4-BE49-F238E27FC236}">
                <a16:creationId xmlns:a16="http://schemas.microsoft.com/office/drawing/2014/main" id="{0A522E31-F0C0-14A4-8086-8ACB8BCB4EEB}"/>
              </a:ext>
            </a:extLst>
          </p:cNvPr>
          <p:cNvSpPr txBox="1"/>
          <p:nvPr/>
        </p:nvSpPr>
        <p:spPr>
          <a:xfrm rot="16200000">
            <a:off x="4280596" y="4074354"/>
            <a:ext cx="920154" cy="276999"/>
          </a:xfrm>
          <a:prstGeom prst="rect">
            <a:avLst/>
          </a:prstGeom>
          <a:solidFill>
            <a:schemeClr val="bg1"/>
          </a:solidFill>
        </p:spPr>
        <p:txBody>
          <a:bodyPr wrap="square" rtlCol="0">
            <a:spAutoFit/>
          </a:bodyPr>
          <a:lstStyle/>
          <a:p>
            <a:r>
              <a:rPr lang="en-US" sz="1200" dirty="0"/>
              <a:t>Density</a:t>
            </a:r>
          </a:p>
        </p:txBody>
      </p:sp>
      <p:pic>
        <p:nvPicPr>
          <p:cNvPr id="63" name="Picture 62" descr="A graph with a line&#10;&#10;Description automatically generated">
            <a:extLst>
              <a:ext uri="{FF2B5EF4-FFF2-40B4-BE49-F238E27FC236}">
                <a16:creationId xmlns:a16="http://schemas.microsoft.com/office/drawing/2014/main" id="{3213E3E3-6953-B678-B9F6-30EC11D1A491}"/>
              </a:ext>
            </a:extLst>
          </p:cNvPr>
          <p:cNvPicPr>
            <a:picLocks noChangeAspect="1"/>
          </p:cNvPicPr>
          <p:nvPr/>
        </p:nvPicPr>
        <p:blipFill>
          <a:blip r:embed="rId5">
            <a:extLst>
              <a:ext uri="{28A0092B-C50C-407E-A947-70E740481C1C}">
                <a14:useLocalDpi xmlns:a14="http://schemas.microsoft.com/office/drawing/2010/main" val="0"/>
              </a:ext>
            </a:extLst>
          </a:blip>
          <a:srcRect l="77762" t="43086" r="21023" b="52959"/>
          <a:stretch/>
        </p:blipFill>
        <p:spPr>
          <a:xfrm>
            <a:off x="9085112" y="3742254"/>
            <a:ext cx="122312" cy="122588"/>
          </a:xfrm>
          <a:prstGeom prst="rect">
            <a:avLst/>
          </a:prstGeom>
        </p:spPr>
      </p:pic>
      <p:pic>
        <p:nvPicPr>
          <p:cNvPr id="64" name="Picture 63" descr="A graph with a line&#10;&#10;Description automatically generated">
            <a:extLst>
              <a:ext uri="{FF2B5EF4-FFF2-40B4-BE49-F238E27FC236}">
                <a16:creationId xmlns:a16="http://schemas.microsoft.com/office/drawing/2014/main" id="{FB55B7AC-2D58-E8F7-493F-244A79AA9B2D}"/>
              </a:ext>
            </a:extLst>
          </p:cNvPr>
          <p:cNvPicPr>
            <a:picLocks noChangeAspect="1"/>
          </p:cNvPicPr>
          <p:nvPr/>
        </p:nvPicPr>
        <p:blipFill>
          <a:blip r:embed="rId5">
            <a:extLst>
              <a:ext uri="{28A0092B-C50C-407E-A947-70E740481C1C}">
                <a14:useLocalDpi xmlns:a14="http://schemas.microsoft.com/office/drawing/2010/main" val="0"/>
              </a:ext>
            </a:extLst>
          </a:blip>
          <a:srcRect l="77761" t="47057" r="21056" b="49304"/>
          <a:stretch/>
        </p:blipFill>
        <p:spPr>
          <a:xfrm>
            <a:off x="9088287" y="3919986"/>
            <a:ext cx="119137" cy="112781"/>
          </a:xfrm>
          <a:prstGeom prst="rect">
            <a:avLst/>
          </a:prstGeom>
        </p:spPr>
      </p:pic>
      <p:sp>
        <p:nvSpPr>
          <p:cNvPr id="65" name="TextBox 64">
            <a:extLst>
              <a:ext uri="{FF2B5EF4-FFF2-40B4-BE49-F238E27FC236}">
                <a16:creationId xmlns:a16="http://schemas.microsoft.com/office/drawing/2014/main" id="{198F7A7A-AD23-926D-8A05-E6C54770DE79}"/>
              </a:ext>
            </a:extLst>
          </p:cNvPr>
          <p:cNvSpPr txBox="1"/>
          <p:nvPr/>
        </p:nvSpPr>
        <p:spPr>
          <a:xfrm>
            <a:off x="9146025" y="3864842"/>
            <a:ext cx="1304330" cy="246221"/>
          </a:xfrm>
          <a:prstGeom prst="rect">
            <a:avLst/>
          </a:prstGeom>
          <a:noFill/>
        </p:spPr>
        <p:txBody>
          <a:bodyPr wrap="square" rtlCol="0">
            <a:spAutoFit/>
          </a:bodyPr>
          <a:lstStyle/>
          <a:p>
            <a:r>
              <a:rPr lang="en-US" sz="1000" dirty="0"/>
              <a:t>Adjusted Posterior</a:t>
            </a:r>
          </a:p>
        </p:txBody>
      </p:sp>
      <p:sp>
        <p:nvSpPr>
          <p:cNvPr id="66" name="TextBox 65">
            <a:extLst>
              <a:ext uri="{FF2B5EF4-FFF2-40B4-BE49-F238E27FC236}">
                <a16:creationId xmlns:a16="http://schemas.microsoft.com/office/drawing/2014/main" id="{07FC7F94-1446-D746-D962-16EEE24FF4C5}"/>
              </a:ext>
            </a:extLst>
          </p:cNvPr>
          <p:cNvSpPr txBox="1"/>
          <p:nvPr/>
        </p:nvSpPr>
        <p:spPr>
          <a:xfrm>
            <a:off x="9146025" y="3678147"/>
            <a:ext cx="1304330" cy="246221"/>
          </a:xfrm>
          <a:prstGeom prst="rect">
            <a:avLst/>
          </a:prstGeom>
          <a:noFill/>
        </p:spPr>
        <p:txBody>
          <a:bodyPr wrap="square" rtlCol="0">
            <a:spAutoFit/>
          </a:bodyPr>
          <a:lstStyle/>
          <a:p>
            <a:r>
              <a:rPr lang="en-US" sz="1000" dirty="0"/>
              <a:t>Original Posterior</a:t>
            </a:r>
          </a:p>
        </p:txBody>
      </p:sp>
      <p:cxnSp>
        <p:nvCxnSpPr>
          <p:cNvPr id="67" name="Straight Connector 66">
            <a:extLst>
              <a:ext uri="{FF2B5EF4-FFF2-40B4-BE49-F238E27FC236}">
                <a16:creationId xmlns:a16="http://schemas.microsoft.com/office/drawing/2014/main" id="{FE705AD0-493C-3C2E-7548-0B323A08AD17}"/>
              </a:ext>
            </a:extLst>
          </p:cNvPr>
          <p:cNvCxnSpPr>
            <a:cxnSpLocks/>
          </p:cNvCxnSpPr>
          <p:nvPr/>
        </p:nvCxnSpPr>
        <p:spPr>
          <a:xfrm>
            <a:off x="9146025" y="4111063"/>
            <a:ext cx="0" cy="112066"/>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C90740-96C2-2F69-ABE5-581D6F7F0A32}"/>
              </a:ext>
            </a:extLst>
          </p:cNvPr>
          <p:cNvCxnSpPr>
            <a:cxnSpLocks/>
          </p:cNvCxnSpPr>
          <p:nvPr/>
        </p:nvCxnSpPr>
        <p:spPr>
          <a:xfrm>
            <a:off x="9146025" y="4284032"/>
            <a:ext cx="0" cy="112066"/>
          </a:xfrm>
          <a:prstGeom prst="line">
            <a:avLst/>
          </a:prstGeom>
          <a:ln w="15875">
            <a:solidFill>
              <a:srgbClr val="0432F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477B563-F111-593B-F9DD-7BFB8A459D78}"/>
              </a:ext>
            </a:extLst>
          </p:cNvPr>
          <p:cNvSpPr txBox="1"/>
          <p:nvPr/>
        </p:nvSpPr>
        <p:spPr>
          <a:xfrm>
            <a:off x="9146024" y="4043986"/>
            <a:ext cx="1509519" cy="246221"/>
          </a:xfrm>
          <a:prstGeom prst="rect">
            <a:avLst/>
          </a:prstGeom>
          <a:noFill/>
        </p:spPr>
        <p:txBody>
          <a:bodyPr wrap="square" rtlCol="0">
            <a:spAutoFit/>
          </a:bodyPr>
          <a:lstStyle/>
          <a:p>
            <a:r>
              <a:rPr lang="en-US" sz="1000" dirty="0"/>
              <a:t>Threshold Requirement</a:t>
            </a:r>
          </a:p>
        </p:txBody>
      </p:sp>
      <p:sp>
        <p:nvSpPr>
          <p:cNvPr id="70" name="TextBox 69">
            <a:extLst>
              <a:ext uri="{FF2B5EF4-FFF2-40B4-BE49-F238E27FC236}">
                <a16:creationId xmlns:a16="http://schemas.microsoft.com/office/drawing/2014/main" id="{6C082720-9C5A-F3E8-3CC5-23481A1B9248}"/>
              </a:ext>
            </a:extLst>
          </p:cNvPr>
          <p:cNvSpPr txBox="1"/>
          <p:nvPr/>
        </p:nvSpPr>
        <p:spPr>
          <a:xfrm>
            <a:off x="9146024" y="4232241"/>
            <a:ext cx="1509519" cy="246221"/>
          </a:xfrm>
          <a:prstGeom prst="rect">
            <a:avLst/>
          </a:prstGeom>
          <a:noFill/>
        </p:spPr>
        <p:txBody>
          <a:bodyPr wrap="square" rtlCol="0">
            <a:spAutoFit/>
          </a:bodyPr>
          <a:lstStyle/>
          <a:p>
            <a:r>
              <a:rPr lang="en-US" sz="1000" dirty="0"/>
              <a:t>Objective Requirement</a:t>
            </a:r>
          </a:p>
        </p:txBody>
      </p:sp>
      <p:sp>
        <p:nvSpPr>
          <p:cNvPr id="71" name="TextBox 70">
            <a:extLst>
              <a:ext uri="{FF2B5EF4-FFF2-40B4-BE49-F238E27FC236}">
                <a16:creationId xmlns:a16="http://schemas.microsoft.com/office/drawing/2014/main" id="{3A1244BB-419E-2796-DB8F-122188E12015}"/>
              </a:ext>
            </a:extLst>
          </p:cNvPr>
          <p:cNvSpPr txBox="1"/>
          <p:nvPr/>
        </p:nvSpPr>
        <p:spPr>
          <a:xfrm>
            <a:off x="8986636" y="3506555"/>
            <a:ext cx="1304330" cy="246221"/>
          </a:xfrm>
          <a:prstGeom prst="rect">
            <a:avLst/>
          </a:prstGeom>
          <a:noFill/>
        </p:spPr>
        <p:txBody>
          <a:bodyPr wrap="square" rtlCol="0">
            <a:spAutoFit/>
          </a:bodyPr>
          <a:lstStyle/>
          <a:p>
            <a:r>
              <a:rPr lang="en-US" sz="1000" dirty="0"/>
              <a:t>Legend</a:t>
            </a:r>
          </a:p>
        </p:txBody>
      </p:sp>
      <p:sp>
        <p:nvSpPr>
          <p:cNvPr id="72" name="TextBox 71">
            <a:extLst>
              <a:ext uri="{FF2B5EF4-FFF2-40B4-BE49-F238E27FC236}">
                <a16:creationId xmlns:a16="http://schemas.microsoft.com/office/drawing/2014/main" id="{391B5533-5030-939F-3F41-0CB682E33795}"/>
              </a:ext>
            </a:extLst>
          </p:cNvPr>
          <p:cNvSpPr txBox="1"/>
          <p:nvPr/>
        </p:nvSpPr>
        <p:spPr>
          <a:xfrm>
            <a:off x="8164803" y="1391374"/>
            <a:ext cx="2085242" cy="32316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Original MTBF Prior</a:t>
            </a:r>
          </a:p>
        </p:txBody>
      </p:sp>
      <p:sp>
        <p:nvSpPr>
          <p:cNvPr id="73" name="TextBox 72">
            <a:extLst>
              <a:ext uri="{FF2B5EF4-FFF2-40B4-BE49-F238E27FC236}">
                <a16:creationId xmlns:a16="http://schemas.microsoft.com/office/drawing/2014/main" id="{DA4F6B81-7043-23E1-377E-6A59A184A4F8}"/>
              </a:ext>
            </a:extLst>
          </p:cNvPr>
          <p:cNvSpPr txBox="1"/>
          <p:nvPr/>
        </p:nvSpPr>
        <p:spPr>
          <a:xfrm>
            <a:off x="6426891" y="1922848"/>
            <a:ext cx="2085242" cy="32316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Original Likelihood</a:t>
            </a:r>
          </a:p>
        </p:txBody>
      </p:sp>
      <p:sp>
        <p:nvSpPr>
          <p:cNvPr id="74" name="TextBox 73">
            <a:extLst>
              <a:ext uri="{FF2B5EF4-FFF2-40B4-BE49-F238E27FC236}">
                <a16:creationId xmlns:a16="http://schemas.microsoft.com/office/drawing/2014/main" id="{80AE1352-AA4F-8207-2A6E-F8EED6C472C6}"/>
              </a:ext>
            </a:extLst>
          </p:cNvPr>
          <p:cNvSpPr txBox="1"/>
          <p:nvPr/>
        </p:nvSpPr>
        <p:spPr>
          <a:xfrm>
            <a:off x="5279388" y="1888394"/>
            <a:ext cx="671332" cy="200055"/>
          </a:xfrm>
          <a:prstGeom prst="rect">
            <a:avLst/>
          </a:prstGeom>
          <a:noFill/>
        </p:spPr>
        <p:txBody>
          <a:bodyPr wrap="square" rtlCol="0">
            <a:spAutoFit/>
          </a:bodyPr>
          <a:lstStyle/>
          <a:p>
            <a:r>
              <a:rPr lang="en-US" sz="700" dirty="0"/>
              <a:t>i.i.d.</a:t>
            </a:r>
          </a:p>
        </p:txBody>
      </p:sp>
    </p:spTree>
    <p:extLst>
      <p:ext uri="{BB962C8B-B14F-4D97-AF65-F5344CB8AC3E}">
        <p14:creationId xmlns:p14="http://schemas.microsoft.com/office/powerpoint/2010/main" val="414708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sp>
        <p:nvSpPr>
          <p:cNvPr id="12" name="TextBox 11">
            <a:extLst>
              <a:ext uri="{FF2B5EF4-FFF2-40B4-BE49-F238E27FC236}">
                <a16:creationId xmlns:a16="http://schemas.microsoft.com/office/drawing/2014/main" id="{0B6EC917-2F7B-4F83-A693-D0388C4C0D1C}"/>
              </a:ext>
            </a:extLst>
          </p:cNvPr>
          <p:cNvSpPr txBox="1"/>
          <p:nvPr/>
        </p:nvSpPr>
        <p:spPr>
          <a:xfrm>
            <a:off x="4282675" y="5257619"/>
            <a:ext cx="3626180" cy="495117"/>
          </a:xfrm>
          <a:prstGeom prst="rect">
            <a:avLst/>
          </a:prstGeom>
          <a:noFill/>
          <a:ln w="38100">
            <a:solidFill>
              <a:schemeClr val="tx2"/>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5889" y="1225551"/>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tx2"/>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345" r="-1724" b="-820"/>
                  </a:stretch>
                </a:blipFill>
                <a:ln w="3810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accent4"/>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r>
                        <a:rPr lang="en-US" sz="1700" i="1">
                          <a:latin typeface="Cambria Math" panose="02040503050406030204" pitchFamily="18" charset="0"/>
                          <a:ea typeface="Calibri" panose="020F0502020204030204" pitchFamily="34" charset="0"/>
                          <a:cs typeface="Calibri" panose="020F0502020204030204" pitchFamily="34" charset="0"/>
                        </a:rPr>
                        <m:t>𝛼</m:t>
                      </m:r>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i="1">
                              <a:latin typeface="Cambria Math" panose="02040503050406030204" pitchFamily="18" charset="0"/>
                              <a:ea typeface="Calibri" panose="020F0502020204030204" pitchFamily="34" charset="0"/>
                              <a:cs typeface="Calibri" panose="020F0502020204030204" pitchFamily="34" charset="0"/>
                            </a:rPr>
                          </m:ctrlPr>
                        </m:dPr>
                        <m:e>
                          <m:r>
                            <a:rPr lang="en-US" sz="1700" i="1">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61" r="-661" b="-3822"/>
                  </a:stretch>
                </a:blipFill>
                <a:ln w="38100">
                  <a:solidFill>
                    <a:schemeClr val="accent4"/>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3" name="Arrow: Curved Left 22">
              <a:extLst>
                <a:ext uri="{FF2B5EF4-FFF2-40B4-BE49-F238E27FC236}">
                  <a16:creationId xmlns:a16="http://schemas.microsoft.com/office/drawing/2014/main" id="{C123E202-3553-4F39-9181-D4146BFD58BE}"/>
                </a:ext>
              </a:extLst>
            </p:cNvPr>
            <p:cNvSpPr>
              <a:spLocks noChangeAspect="1"/>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Oval 13">
            <a:extLst>
              <a:ext uri="{FF2B5EF4-FFF2-40B4-BE49-F238E27FC236}">
                <a16:creationId xmlns:a16="http://schemas.microsoft.com/office/drawing/2014/main" id="{DA831EB1-82FF-4895-AD6F-0B129CE873C6}"/>
              </a:ext>
            </a:extLst>
          </p:cNvPr>
          <p:cNvSpPr/>
          <p:nvPr/>
        </p:nvSpPr>
        <p:spPr>
          <a:xfrm>
            <a:off x="4725526" y="3149037"/>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Tree>
    <p:extLst>
      <p:ext uri="{BB962C8B-B14F-4D97-AF65-F5344CB8AC3E}">
        <p14:creationId xmlns:p14="http://schemas.microsoft.com/office/powerpoint/2010/main" val="302306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C897-83A9-E8D6-0B26-51CA2C761FEB}"/>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A2BCAA54-5F83-4BE8-782B-271B7B37D08A}"/>
              </a:ext>
            </a:extLst>
          </p:cNvPr>
          <p:cNvSpPr>
            <a:spLocks noGrp="1"/>
          </p:cNvSpPr>
          <p:nvPr>
            <p:ph type="body" sz="quarter" idx="10"/>
          </p:nvPr>
        </p:nvSpPr>
        <p:spPr>
          <a:xfrm>
            <a:off x="288841" y="6497249"/>
            <a:ext cx="9945688" cy="177006"/>
          </a:xfrm>
        </p:spPr>
        <p:txBody>
          <a:bodyPr lIns="36576" tIns="36576" rIns="36576" bIns="36576">
            <a:noAutofit/>
          </a:bodyPr>
          <a:lstStyle/>
          <a:p>
            <a:pPr algn="l"/>
            <a:r>
              <a:rPr lang="en-US" sz="1000" b="0" dirty="0"/>
              <a:t>MTBF – Mean Time Between Failures</a:t>
            </a:r>
          </a:p>
        </p:txBody>
      </p:sp>
      <p:sp>
        <p:nvSpPr>
          <p:cNvPr id="3" name="Title 2">
            <a:extLst>
              <a:ext uri="{FF2B5EF4-FFF2-40B4-BE49-F238E27FC236}">
                <a16:creationId xmlns:a16="http://schemas.microsoft.com/office/drawing/2014/main" id="{2E96760B-A33B-A2B9-5364-C33E5C05E7A7}"/>
              </a:ext>
            </a:extLst>
          </p:cNvPr>
          <p:cNvSpPr>
            <a:spLocks noGrp="1"/>
          </p:cNvSpPr>
          <p:nvPr>
            <p:ph type="title" idx="4294967295"/>
          </p:nvPr>
        </p:nvSpPr>
        <p:spPr>
          <a:xfrm>
            <a:off x="288841" y="346743"/>
            <a:ext cx="11253620" cy="461665"/>
          </a:xfrm>
        </p:spPr>
        <p:txBody>
          <a:bodyPr/>
          <a:lstStyle/>
          <a:p>
            <a:r>
              <a:rPr lang="en-US" sz="2400" dirty="0"/>
              <a:t>Second, choose the maximum amount of risk you are willing to take.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AB71D9-FB6F-2374-2D24-B95E2F8C9EEF}"/>
                  </a:ext>
                </a:extLst>
              </p:cNvPr>
              <p:cNvSpPr txBox="1"/>
              <p:nvPr/>
            </p:nvSpPr>
            <p:spPr>
              <a:xfrm>
                <a:off x="581726" y="1144241"/>
                <a:ext cx="10960735" cy="1220719"/>
              </a:xfrm>
              <a:prstGeom prst="rect">
                <a:avLst/>
              </a:prstGeom>
              <a:noFill/>
            </p:spPr>
            <p:txBody>
              <a:bodyPr wrap="square" rtlCol="0">
                <a:spAutoFit/>
              </a:bodyPr>
              <a:lstStyle/>
              <a:p>
                <a:pPr>
                  <a:spcAft>
                    <a:spcPts val="1200"/>
                  </a:spcAft>
                </a:pPr>
                <a:r>
                  <a:rPr lang="en-US" sz="2000" u="sng" dirty="0">
                    <a:latin typeface="Calibri" panose="020F0502020204030204" pitchFamily="34" charset="0"/>
                    <a:ea typeface="Calibri" panose="020F0502020204030204" pitchFamily="34" charset="0"/>
                    <a:cs typeface="Calibri" panose="020F0502020204030204" pitchFamily="34" charset="0"/>
                  </a:rPr>
                  <a:t>Posterior Producer’s Risk</a:t>
                </a:r>
                <a:r>
                  <a:rPr lang="en-US" sz="2000" dirty="0">
                    <a:latin typeface="Calibri" panose="020F0502020204030204" pitchFamily="34" charset="0"/>
                    <a:ea typeface="Calibri" panose="020F0502020204030204" pitchFamily="34" charset="0"/>
                    <a:cs typeface="Calibri" panose="020F0502020204030204" pitchFamily="34" charset="0"/>
                  </a:rPr>
                  <a:t>: The risk of having an MTBF above the objective </a:t>
                </a:r>
                <a14:m>
                  <m:oMath xmlns:m="http://schemas.openxmlformats.org/officeDocument/2006/math">
                    <m:r>
                      <a:rPr lang="en-US" sz="20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0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cs typeface="Calibri" panose="020F0502020204030204" pitchFamily="34" charset="0"/>
                          </a:rPr>
                          <m:t>𝜃</m:t>
                        </m:r>
                      </m:e>
                      <m:sub>
                        <m:r>
                          <a:rPr lang="en-US" sz="2000" b="0" i="1" smtClean="0">
                            <a:latin typeface="Cambria Math" panose="02040503050406030204" pitchFamily="18" charset="0"/>
                            <a:ea typeface="Calibri" panose="020F0502020204030204" pitchFamily="34" charset="0"/>
                            <a:cs typeface="Calibri" panose="020F0502020204030204" pitchFamily="34" charset="0"/>
                          </a:rPr>
                          <m:t>𝑝</m:t>
                        </m:r>
                      </m:sub>
                    </m:sSub>
                    <m:r>
                      <a:rPr lang="en-US" sz="2000" b="0" i="1" smtClean="0">
                        <a:latin typeface="Cambria Math" panose="02040503050406030204" pitchFamily="18" charset="0"/>
                        <a:ea typeface="Calibri" panose="020F0502020204030204" pitchFamily="34" charset="0"/>
                        <a:cs typeface="Calibri" panose="020F0502020204030204" pitchFamily="34" charset="0"/>
                      </a:rPr>
                      <m:t>)</m:t>
                    </m:r>
                  </m:oMath>
                </a14:m>
                <a:r>
                  <a:rPr lang="en-US" sz="2000" dirty="0">
                    <a:latin typeface="Calibri" panose="020F0502020204030204" pitchFamily="34" charset="0"/>
                    <a:ea typeface="Calibri" panose="020F0502020204030204" pitchFamily="34" charset="0"/>
                    <a:cs typeface="Calibri" panose="020F0502020204030204" pitchFamily="34" charset="0"/>
                  </a:rPr>
                  <a:t>, given the test was failed.</a:t>
                </a:r>
              </a:p>
              <a:p>
                <a:pPr>
                  <a:spcAft>
                    <a:spcPts val="1200"/>
                  </a:spcAft>
                </a:pP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Context:</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If the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test is failed, the producer requires there to be no more than an </a:t>
                </a:r>
                <a14:m>
                  <m:oMath xmlns:m="http://schemas.openxmlformats.org/officeDocument/2006/math">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𝜶</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sz="2000" b="1" i="0" smtClean="0">
                        <a:solidFill>
                          <a:schemeClr val="tx1"/>
                        </a:solidFill>
                        <a:latin typeface="Cambria Math" panose="02040503050406030204" pitchFamily="18" charset="0"/>
                        <a:ea typeface="Calibri" panose="020F0502020204030204" pitchFamily="34" charset="0"/>
                        <a:cs typeface="Calibri" panose="020F0502020204030204" pitchFamily="34" charset="0"/>
                      </a:rPr>
                      <m:t>𝟑𝟎</m:t>
                    </m:r>
                    <m:r>
                      <a:rPr lang="en-US" sz="2000" b="1" i="0" smtClean="0">
                        <a:solidFill>
                          <a:schemeClr val="tx1"/>
                        </a:solidFill>
                        <a:latin typeface="Cambria Math" panose="02040503050406030204" pitchFamily="18" charset="0"/>
                        <a:ea typeface="Calibri" panose="020F0502020204030204" pitchFamily="34" charset="0"/>
                        <a:cs typeface="Calibri" panose="020F0502020204030204" pitchFamily="34" charset="0"/>
                      </a:rPr>
                      <m:t> </m:t>
                    </m:r>
                  </m:oMath>
                </a14:m>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percent chance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that the true MTBF of the helicopter is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greater</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than </a:t>
                </a:r>
                <a14:m>
                  <m:oMath xmlns:m="http://schemas.openxmlformats.org/officeDocument/2006/math">
                    <m:sSub>
                      <m:sSubPr>
                        <m:ctrlP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𝜽</m:t>
                        </m:r>
                      </m:e>
                      <m:sub>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𝒑</m:t>
                        </m:r>
                      </m:sub>
                    </m:sSub>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𝟕𝟎</m:t>
                    </m:r>
                  </m:oMath>
                </a14:m>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flight hours</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10" name="TextBox 9">
                <a:extLst>
                  <a:ext uri="{FF2B5EF4-FFF2-40B4-BE49-F238E27FC236}">
                    <a16:creationId xmlns:a16="http://schemas.microsoft.com/office/drawing/2014/main" id="{2EAB71D9-FB6F-2374-2D24-B95E2F8C9EEF}"/>
                  </a:ext>
                </a:extLst>
              </p:cNvPr>
              <p:cNvSpPr txBox="1">
                <a:spLocks noRot="1" noChangeAspect="1" noMove="1" noResize="1" noEditPoints="1" noAdjustHandles="1" noChangeArrowheads="1" noChangeShapeType="1" noTextEdit="1"/>
              </p:cNvSpPr>
              <p:nvPr/>
            </p:nvSpPr>
            <p:spPr>
              <a:xfrm>
                <a:off x="581726" y="1144241"/>
                <a:ext cx="10960735" cy="1220719"/>
              </a:xfrm>
              <a:prstGeom prst="rect">
                <a:avLst/>
              </a:prstGeom>
              <a:blipFill>
                <a:blip r:embed="rId3"/>
                <a:stretch>
                  <a:fillRect l="-556" t="-2500" r="-501"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4033B2-3D02-7C70-8B3A-5387E0740068}"/>
                  </a:ext>
                </a:extLst>
              </p:cNvPr>
              <p:cNvSpPr txBox="1"/>
              <p:nvPr/>
            </p:nvSpPr>
            <p:spPr>
              <a:xfrm>
                <a:off x="-142162" y="2463919"/>
                <a:ext cx="11684623" cy="5593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𝑃𝑃𝑅</m:t>
                      </m:r>
                      <m:r>
                        <a:rPr lang="en-US" sz="1500" i="1">
                          <a:latin typeface="Cambria Math" panose="02040503050406030204" pitchFamily="18" charset="0"/>
                        </a:rPr>
                        <m:t>= </m:t>
                      </m:r>
                      <m:r>
                        <a:rPr lang="en-US" sz="1500" i="1">
                          <a:latin typeface="Cambria Math" panose="02040503050406030204" pitchFamily="18" charset="0"/>
                        </a:rPr>
                        <m:t>𝑃</m:t>
                      </m:r>
                      <m:d>
                        <m:dPr>
                          <m:sepChr m:val="∣"/>
                          <m:ctrlPr>
                            <a:rPr lang="en-US" sz="1500" i="1">
                              <a:latin typeface="Cambria Math" panose="02040503050406030204" pitchFamily="18" charset="0"/>
                            </a:rPr>
                          </m:ctrlPr>
                        </m:dPr>
                        <m:e>
                          <m:r>
                            <a:rPr lang="en-US" sz="1500" i="1" smtClean="0">
                              <a:latin typeface="Cambria Math" panose="02040503050406030204" pitchFamily="18" charset="0"/>
                            </a:rPr>
                            <m:t>𝜃</m:t>
                          </m:r>
                          <m:r>
                            <a:rPr lang="en-US" sz="1500" i="1" smtClean="0">
                              <a:latin typeface="Cambria Math" panose="02040503050406030204" pitchFamily="18" charset="0"/>
                            </a:rPr>
                            <m:t>≥</m:t>
                          </m:r>
                          <m:sSub>
                            <m:sSubPr>
                              <m:ctrlPr>
                                <a:rPr lang="en-US" sz="1500" b="0" i="1" smtClean="0">
                                  <a:latin typeface="Cambria Math" panose="02040503050406030204" pitchFamily="18" charset="0"/>
                                </a:rPr>
                              </m:ctrlPr>
                            </m:sSubPr>
                            <m:e>
                              <m:r>
                                <a:rPr lang="en-US" sz="1500" i="1" smtClean="0">
                                  <a:latin typeface="Cambria Math" panose="02040503050406030204" pitchFamily="18" charset="0"/>
                                </a:rPr>
                                <m:t>𝜃</m:t>
                              </m:r>
                            </m:e>
                            <m:sub>
                              <m:r>
                                <a:rPr lang="en-US" sz="1500" b="0" i="1" smtClean="0">
                                  <a:latin typeface="Cambria Math" panose="02040503050406030204" pitchFamily="18" charset="0"/>
                                </a:rPr>
                                <m:t>𝑝</m:t>
                              </m:r>
                            </m:sub>
                          </m:sSub>
                        </m:e>
                        <m:e>
                          <m:r>
                            <a:rPr lang="en-US" sz="1500" i="1">
                              <a:latin typeface="Cambria Math" panose="02040503050406030204" pitchFamily="18" charset="0"/>
                            </a:rPr>
                            <m:t>𝑇𝑒𝑠𝑡</m:t>
                          </m:r>
                          <m:r>
                            <a:rPr lang="en-US" sz="1500" i="1">
                              <a:latin typeface="Cambria Math" panose="02040503050406030204" pitchFamily="18" charset="0"/>
                            </a:rPr>
                            <m:t> </m:t>
                          </m:r>
                          <m:r>
                            <a:rPr lang="en-US" sz="1500" i="1">
                              <a:latin typeface="Cambria Math" panose="02040503050406030204" pitchFamily="18" charset="0"/>
                            </a:rPr>
                            <m:t>𝐼𝑠</m:t>
                          </m:r>
                          <m:r>
                            <a:rPr lang="en-US" sz="1500" i="1">
                              <a:latin typeface="Cambria Math" panose="02040503050406030204" pitchFamily="18" charset="0"/>
                            </a:rPr>
                            <m:t> </m:t>
                          </m:r>
                          <m:r>
                            <a:rPr lang="en-US" sz="1500" i="1">
                              <a:latin typeface="Cambria Math" panose="02040503050406030204" pitchFamily="18" charset="0"/>
                            </a:rPr>
                            <m:t>𝐹𝑎𝑖𝑙𝑒𝑑</m:t>
                          </m:r>
                        </m:e>
                      </m:d>
                      <m:r>
                        <a:rPr lang="en-US" sz="1500" i="1">
                          <a:latin typeface="Cambria Math" panose="02040503050406030204" pitchFamily="18" charset="0"/>
                        </a:rPr>
                        <m:t>=</m:t>
                      </m:r>
                      <m:nary>
                        <m:naryPr>
                          <m:ctrlPr>
                            <a:rPr lang="en-US" sz="1500" i="1" smtClean="0">
                              <a:latin typeface="Cambria Math" panose="02040503050406030204" pitchFamily="18" charset="0"/>
                            </a:rPr>
                          </m:ctrlPr>
                        </m:naryPr>
                        <m:sub>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𝜃</m:t>
                              </m:r>
                            </m:e>
                            <m:sub>
                              <m:r>
                                <a:rPr lang="en-US" sz="1500" b="0" i="1" smtClean="0">
                                  <a:latin typeface="Cambria Math" panose="02040503050406030204" pitchFamily="18" charset="0"/>
                                </a:rPr>
                                <m:t>𝑝</m:t>
                              </m:r>
                            </m:sub>
                          </m:sSub>
                        </m:sub>
                        <m:sup>
                          <m:r>
                            <a:rPr lang="en-US" sz="1500" i="1" smtClean="0">
                              <a:latin typeface="Cambria Math" panose="02040503050406030204" pitchFamily="18" charset="0"/>
                              <a:ea typeface="Cambria Math" panose="02040503050406030204" pitchFamily="18" charset="0"/>
                            </a:rPr>
                            <m:t>∞</m:t>
                          </m:r>
                        </m:sup>
                        <m:e>
                          <m:r>
                            <a:rPr lang="en-US" sz="1500" i="1">
                              <a:latin typeface="Cambria Math" panose="02040503050406030204" pitchFamily="18" charset="0"/>
                            </a:rPr>
                            <m:t>𝑝</m:t>
                          </m:r>
                          <m:d>
                            <m:dPr>
                              <m:sepChr m:val="∣"/>
                              <m:ctrlPr>
                                <a:rPr lang="en-US" sz="1500" i="1">
                                  <a:latin typeface="Cambria Math" panose="02040503050406030204" pitchFamily="18" charset="0"/>
                                </a:rPr>
                              </m:ctrlPr>
                            </m:dPr>
                            <m:e>
                              <m:r>
                                <a:rPr lang="en-US" sz="1500" i="1">
                                  <a:latin typeface="Cambria Math" panose="02040503050406030204" pitchFamily="18" charset="0"/>
                                </a:rPr>
                                <m:t>𝜃</m:t>
                              </m:r>
                            </m:e>
                            <m:e>
                              <m:r>
                                <a:rPr lang="en-US" sz="1500" i="1">
                                  <a:latin typeface="Cambria Math" panose="02040503050406030204" pitchFamily="18" charset="0"/>
                                </a:rPr>
                                <m:t> </m:t>
                              </m:r>
                              <m:r>
                                <a:rPr lang="en-US" sz="1500" i="1">
                                  <a:latin typeface="Cambria Math" panose="02040503050406030204" pitchFamily="18" charset="0"/>
                                </a:rPr>
                                <m:t>𝑦</m:t>
                              </m:r>
                              <m:r>
                                <a:rPr lang="en-US" sz="1500" i="1">
                                  <a:latin typeface="Cambria Math" panose="02040503050406030204" pitchFamily="18" charset="0"/>
                                </a:rPr>
                                <m:t> &gt; </m:t>
                              </m:r>
                              <m:r>
                                <a:rPr lang="en-US" sz="1500" i="1">
                                  <a:latin typeface="Cambria Math" panose="02040503050406030204" pitchFamily="18" charset="0"/>
                                </a:rPr>
                                <m:t>𝑐</m:t>
                              </m:r>
                            </m:e>
                          </m:d>
                          <m:r>
                            <a:rPr lang="en-US" sz="1500" i="1">
                              <a:latin typeface="Cambria Math" panose="02040503050406030204" pitchFamily="18" charset="0"/>
                            </a:rPr>
                            <m:t>𝑑</m:t>
                          </m:r>
                          <m:r>
                            <a:rPr lang="en-US" sz="1500" i="1">
                              <a:latin typeface="Cambria Math" panose="02040503050406030204" pitchFamily="18" charset="0"/>
                            </a:rPr>
                            <m:t>𝜃</m:t>
                          </m:r>
                        </m:e>
                      </m:nary>
                      <m:r>
                        <a:rPr lang="en-US" sz="1500" i="1">
                          <a:latin typeface="Cambria Math" panose="02040503050406030204" pitchFamily="18" charset="0"/>
                        </a:rPr>
                        <m:t>= </m:t>
                      </m:r>
                      <m:nary>
                        <m:naryPr>
                          <m:ctrlPr>
                            <a:rPr lang="en-US" sz="1500" i="1" smtClean="0">
                              <a:latin typeface="Cambria Math" panose="02040503050406030204" pitchFamily="18" charset="0"/>
                            </a:rPr>
                          </m:ctrlPr>
                        </m:naryPr>
                        <m:sub>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𝜃</m:t>
                              </m:r>
                            </m:e>
                            <m:sub>
                              <m:r>
                                <a:rPr lang="en-US" sz="1500" b="0" i="1" smtClean="0">
                                  <a:latin typeface="Cambria Math" panose="02040503050406030204" pitchFamily="18" charset="0"/>
                                </a:rPr>
                                <m:t>𝑝</m:t>
                              </m:r>
                            </m:sub>
                          </m:sSub>
                        </m:sub>
                        <m:sup>
                          <m:r>
                            <a:rPr lang="en-US" sz="1500" i="1" smtClean="0">
                              <a:latin typeface="Cambria Math" panose="02040503050406030204" pitchFamily="18" charset="0"/>
                              <a:ea typeface="Cambria Math" panose="02040503050406030204" pitchFamily="18" charset="0"/>
                            </a:rPr>
                            <m:t>∞</m:t>
                          </m:r>
                        </m:sup>
                        <m:e>
                          <m:f>
                            <m:fPr>
                              <m:ctrlPr>
                                <a:rPr lang="en-US" sz="1500" i="1" smtClean="0">
                                  <a:latin typeface="Cambria Math" panose="02040503050406030204" pitchFamily="18" charset="0"/>
                                </a:rPr>
                              </m:ctrlPr>
                            </m:fPr>
                            <m:num>
                              <m:r>
                                <a:rPr lang="en-US" sz="1500" b="0" i="1" smtClean="0">
                                  <a:latin typeface="Cambria Math" panose="02040503050406030204" pitchFamily="18" charset="0"/>
                                </a:rPr>
                                <m:t>𝑓</m:t>
                              </m:r>
                              <m:d>
                                <m:dPr>
                                  <m:sepChr m:val="∣"/>
                                  <m:ctrlPr>
                                    <a:rPr lang="en-US" sz="1500" b="0" i="1" smtClean="0">
                                      <a:latin typeface="Cambria Math" panose="02040503050406030204" pitchFamily="18" charset="0"/>
                                    </a:rPr>
                                  </m:ctrlPr>
                                </m:dPr>
                                <m:e>
                                  <m:r>
                                    <a:rPr lang="en-US" sz="1500" b="0" i="1" smtClean="0">
                                      <a:latin typeface="Cambria Math" panose="02040503050406030204" pitchFamily="18" charset="0"/>
                                    </a:rPr>
                                    <m:t>𝑦</m:t>
                                  </m:r>
                                  <m:r>
                                    <a:rPr lang="en-US" sz="1500" b="0" i="1" smtClean="0">
                                      <a:latin typeface="Cambria Math" panose="02040503050406030204" pitchFamily="18" charset="0"/>
                                    </a:rPr>
                                    <m:t>&gt;</m:t>
                                  </m:r>
                                  <m:r>
                                    <a:rPr lang="en-US" sz="1500" b="0" i="1" smtClean="0">
                                      <a:latin typeface="Cambria Math" panose="02040503050406030204" pitchFamily="18" charset="0"/>
                                    </a:rPr>
                                    <m:t>𝑐</m:t>
                                  </m:r>
                                </m:e>
                                <m:e>
                                  <m:r>
                                    <a:rPr lang="en-US" sz="1500" b="0" i="1" smtClean="0">
                                      <a:latin typeface="Cambria Math" panose="02040503050406030204" pitchFamily="18" charset="0"/>
                                    </a:rPr>
                                    <m:t>𝜃</m:t>
                                  </m:r>
                                </m:e>
                              </m:d>
                              <m:r>
                                <a:rPr lang="en-US" sz="1500" b="0" i="1" smtClean="0">
                                  <a:latin typeface="Cambria Math" panose="02040503050406030204" pitchFamily="18" charset="0"/>
                                </a:rPr>
                                <m:t>𝑝</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𝜃</m:t>
                                  </m:r>
                                </m:e>
                              </m:d>
                            </m:num>
                            <m:den>
                              <m:nary>
                                <m:naryPr>
                                  <m:ctrlPr>
                                    <a:rPr lang="en-US" sz="1500" i="1" smtClean="0">
                                      <a:latin typeface="Cambria Math" panose="02040503050406030204" pitchFamily="18" charset="0"/>
                                    </a:rPr>
                                  </m:ctrlPr>
                                </m:naryPr>
                                <m:sub>
                                  <m:r>
                                    <m:rPr>
                                      <m:brk m:alnAt="23"/>
                                    </m:rPr>
                                    <a:rPr lang="en-US" sz="1500" b="0" i="1" smtClean="0">
                                      <a:latin typeface="Cambria Math" panose="02040503050406030204" pitchFamily="18" charset="0"/>
                                    </a:rPr>
                                    <m:t>0</m:t>
                                  </m:r>
                                </m:sub>
                                <m:sup>
                                  <m:r>
                                    <a:rPr lang="en-US" sz="1500" i="1" smtClean="0">
                                      <a:latin typeface="Cambria Math" panose="02040503050406030204" pitchFamily="18" charset="0"/>
                                      <a:ea typeface="Cambria Math" panose="02040503050406030204" pitchFamily="18" charset="0"/>
                                    </a:rPr>
                                    <m:t>∞</m:t>
                                  </m:r>
                                </m:sup>
                                <m:e>
                                  <m:r>
                                    <a:rPr lang="en-US" sz="1500" i="1">
                                      <a:latin typeface="Cambria Math" panose="02040503050406030204" pitchFamily="18" charset="0"/>
                                    </a:rPr>
                                    <m:t>𝑓</m:t>
                                  </m:r>
                                  <m:d>
                                    <m:dPr>
                                      <m:sepChr m:val="∣"/>
                                      <m:ctrlPr>
                                        <a:rPr lang="en-US" sz="1500" i="1">
                                          <a:latin typeface="Cambria Math" panose="02040503050406030204" pitchFamily="18" charset="0"/>
                                        </a:rPr>
                                      </m:ctrlPr>
                                    </m:dPr>
                                    <m:e>
                                      <m:r>
                                        <a:rPr lang="en-US" sz="1500" i="1">
                                          <a:latin typeface="Cambria Math" panose="02040503050406030204" pitchFamily="18" charset="0"/>
                                        </a:rPr>
                                        <m:t>𝑦</m:t>
                                      </m:r>
                                      <m:r>
                                        <a:rPr lang="en-US" sz="1500" i="1">
                                          <a:latin typeface="Cambria Math" panose="02040503050406030204" pitchFamily="18" charset="0"/>
                                        </a:rPr>
                                        <m:t> &gt; </m:t>
                                      </m:r>
                                      <m:r>
                                        <a:rPr lang="en-US" sz="1500" i="1">
                                          <a:latin typeface="Cambria Math" panose="02040503050406030204" pitchFamily="18" charset="0"/>
                                        </a:rPr>
                                        <m:t>𝑐</m:t>
                                      </m:r>
                                    </m:e>
                                    <m:e>
                                      <m:r>
                                        <a:rPr lang="en-US" sz="1500" i="1" smtClean="0">
                                          <a:latin typeface="Cambria Math" panose="02040503050406030204" pitchFamily="18" charset="0"/>
                                        </a:rPr>
                                        <m:t>𝜃</m:t>
                                      </m:r>
                                    </m:e>
                                  </m:d>
                                  <m:r>
                                    <a:rPr lang="en-US" sz="1500" i="1">
                                      <a:latin typeface="Cambria Math" panose="02040503050406030204" pitchFamily="18" charset="0"/>
                                    </a:rPr>
                                    <m:t>𝑝</m:t>
                                  </m:r>
                                  <m:d>
                                    <m:dPr>
                                      <m:ctrlPr>
                                        <a:rPr lang="en-US" sz="1500" i="1">
                                          <a:latin typeface="Cambria Math" panose="02040503050406030204" pitchFamily="18" charset="0"/>
                                        </a:rPr>
                                      </m:ctrlPr>
                                    </m:dPr>
                                    <m:e>
                                      <m:r>
                                        <a:rPr lang="en-US" sz="1500" i="1" smtClean="0">
                                          <a:latin typeface="Cambria Math" panose="02040503050406030204" pitchFamily="18" charset="0"/>
                                        </a:rPr>
                                        <m:t>𝜃</m:t>
                                      </m:r>
                                    </m:e>
                                  </m:d>
                                  <m:r>
                                    <a:rPr lang="en-US" sz="1500" b="0" i="1" smtClean="0">
                                      <a:latin typeface="Cambria Math" panose="02040503050406030204" pitchFamily="18" charset="0"/>
                                    </a:rPr>
                                    <m:t>𝑑</m:t>
                                  </m:r>
                                  <m:r>
                                    <a:rPr lang="en-US" sz="1500" b="0" i="1" smtClean="0">
                                      <a:latin typeface="Cambria Math" panose="02040503050406030204" pitchFamily="18" charset="0"/>
                                    </a:rPr>
                                    <m:t>𝜃</m:t>
                                  </m:r>
                                </m:e>
                              </m:nary>
                            </m:den>
                          </m:f>
                          <m:r>
                            <a:rPr lang="en-US" sz="1500" b="0" i="1" smtClean="0">
                              <a:latin typeface="Cambria Math" panose="02040503050406030204" pitchFamily="18" charset="0"/>
                            </a:rPr>
                            <m:t>𝑑</m:t>
                          </m:r>
                          <m:r>
                            <a:rPr lang="en-US" sz="1500" b="0" i="1" smtClean="0">
                              <a:latin typeface="Cambria Math" panose="02040503050406030204" pitchFamily="18" charset="0"/>
                            </a:rPr>
                            <m:t>𝜃</m:t>
                          </m:r>
                        </m:e>
                      </m:nary>
                      <m:r>
                        <a:rPr lang="en-US" sz="1500" i="1" smtClean="0">
                          <a:latin typeface="Cambria Math" panose="02040503050406030204" pitchFamily="18" charset="0"/>
                        </a:rPr>
                        <m:t>≤</m:t>
                      </m:r>
                      <m:r>
                        <a:rPr lang="en-US" sz="1500" i="1" smtClean="0">
                          <a:latin typeface="Cambria Math" panose="02040503050406030204" pitchFamily="18" charset="0"/>
                        </a:rPr>
                        <m:t>𝛼</m:t>
                      </m:r>
                    </m:oMath>
                  </m:oMathPara>
                </a14:m>
                <a:endParaRPr lang="en-US" sz="1500" dirty="0">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3C4033B2-3D02-7C70-8B3A-5387E0740068}"/>
                  </a:ext>
                </a:extLst>
              </p:cNvPr>
              <p:cNvSpPr txBox="1">
                <a:spLocks noRot="1" noChangeAspect="1" noMove="1" noResize="1" noEditPoints="1" noAdjustHandles="1" noChangeArrowheads="1" noChangeShapeType="1" noTextEdit="1"/>
              </p:cNvSpPr>
              <p:nvPr/>
            </p:nvSpPr>
            <p:spPr>
              <a:xfrm>
                <a:off x="-142162" y="2463919"/>
                <a:ext cx="11684623" cy="559320"/>
              </a:xfrm>
              <a:prstGeom prst="rect">
                <a:avLst/>
              </a:prstGeom>
              <a:blipFill>
                <a:blip r:embed="rId4"/>
                <a:stretch>
                  <a:fillRect t="-163043" b="-2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7C17BA-3817-247A-B396-85C67DAACFF9}"/>
                  </a:ext>
                </a:extLst>
              </p:cNvPr>
              <p:cNvSpPr txBox="1"/>
              <p:nvPr/>
            </p:nvSpPr>
            <p:spPr>
              <a:xfrm>
                <a:off x="-142162" y="4723780"/>
                <a:ext cx="11684623" cy="5879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𝑃𝐶𝑅</m:t>
                      </m:r>
                      <m:r>
                        <a:rPr lang="en-US" sz="1500" i="1">
                          <a:latin typeface="Cambria Math" panose="02040503050406030204" pitchFamily="18" charset="0"/>
                        </a:rPr>
                        <m:t>= </m:t>
                      </m:r>
                      <m:r>
                        <a:rPr lang="en-US" sz="1500" i="1">
                          <a:latin typeface="Cambria Math" panose="02040503050406030204" pitchFamily="18" charset="0"/>
                        </a:rPr>
                        <m:t>𝑃</m:t>
                      </m:r>
                      <m:d>
                        <m:dPr>
                          <m:sepChr m:val="∣"/>
                          <m:ctrlPr>
                            <a:rPr lang="en-US" sz="1500" i="1">
                              <a:latin typeface="Cambria Math" panose="02040503050406030204" pitchFamily="18" charset="0"/>
                            </a:rPr>
                          </m:ctrlPr>
                        </m:dPr>
                        <m:e>
                          <m:r>
                            <a:rPr lang="en-US" sz="1500" i="1" smtClean="0">
                              <a:latin typeface="Cambria Math" panose="02040503050406030204" pitchFamily="18" charset="0"/>
                            </a:rPr>
                            <m:t>𝜃</m:t>
                          </m:r>
                          <m:r>
                            <a:rPr lang="en-US" sz="1500" b="0" i="1" smtClean="0">
                              <a:latin typeface="Cambria Math" panose="02040503050406030204" pitchFamily="18" charset="0"/>
                            </a:rPr>
                            <m:t>≤</m:t>
                          </m:r>
                          <m:sSub>
                            <m:sSubPr>
                              <m:ctrlPr>
                                <a:rPr lang="en-US" sz="1500" b="0" i="1" smtClean="0">
                                  <a:latin typeface="Cambria Math" panose="02040503050406030204" pitchFamily="18" charset="0"/>
                                </a:rPr>
                              </m:ctrlPr>
                            </m:sSubPr>
                            <m:e>
                              <m:r>
                                <a:rPr lang="en-US" sz="1500" i="1" smtClean="0">
                                  <a:latin typeface="Cambria Math" panose="02040503050406030204" pitchFamily="18" charset="0"/>
                                </a:rPr>
                                <m:t>𝜃</m:t>
                              </m:r>
                            </m:e>
                            <m:sub>
                              <m:r>
                                <a:rPr lang="en-US" sz="1500" b="0" i="1" smtClean="0">
                                  <a:latin typeface="Cambria Math" panose="02040503050406030204" pitchFamily="18" charset="0"/>
                                </a:rPr>
                                <m:t>𝑐</m:t>
                              </m:r>
                            </m:sub>
                          </m:sSub>
                        </m:e>
                        <m:e>
                          <m:r>
                            <a:rPr lang="en-US" sz="1500" i="1">
                              <a:latin typeface="Cambria Math" panose="02040503050406030204" pitchFamily="18" charset="0"/>
                            </a:rPr>
                            <m:t>𝑇𝑒𝑠𝑡</m:t>
                          </m:r>
                          <m:r>
                            <a:rPr lang="en-US" sz="1500" i="1">
                              <a:latin typeface="Cambria Math" panose="02040503050406030204" pitchFamily="18" charset="0"/>
                            </a:rPr>
                            <m:t> </m:t>
                          </m:r>
                          <m:r>
                            <a:rPr lang="en-US" sz="1500" i="1">
                              <a:latin typeface="Cambria Math" panose="02040503050406030204" pitchFamily="18" charset="0"/>
                            </a:rPr>
                            <m:t>𝐼𝑠</m:t>
                          </m:r>
                          <m:r>
                            <a:rPr lang="en-US" sz="1500" i="1">
                              <a:latin typeface="Cambria Math" panose="02040503050406030204" pitchFamily="18" charset="0"/>
                            </a:rPr>
                            <m:t> </m:t>
                          </m:r>
                          <m:r>
                            <a:rPr lang="en-US" sz="1500" b="0" i="1" smtClean="0">
                              <a:latin typeface="Cambria Math" panose="02040503050406030204" pitchFamily="18" charset="0"/>
                            </a:rPr>
                            <m:t>𝑃𝑎𝑠𝑠𝑒𝑑</m:t>
                          </m:r>
                        </m:e>
                      </m:d>
                      <m:r>
                        <a:rPr lang="en-US" sz="1500" i="1">
                          <a:latin typeface="Cambria Math" panose="02040503050406030204" pitchFamily="18" charset="0"/>
                        </a:rPr>
                        <m:t>=</m:t>
                      </m:r>
                      <m:nary>
                        <m:naryPr>
                          <m:ctrlPr>
                            <a:rPr lang="en-US" sz="1500" i="1" smtClean="0">
                              <a:latin typeface="Cambria Math" panose="02040503050406030204" pitchFamily="18" charset="0"/>
                            </a:rPr>
                          </m:ctrlPr>
                        </m:naryPr>
                        <m:sub>
                          <m:r>
                            <a:rPr lang="en-US" sz="1500" b="0" i="1" smtClean="0">
                              <a:latin typeface="Cambria Math" panose="02040503050406030204" pitchFamily="18" charset="0"/>
                            </a:rPr>
                            <m:t>0</m:t>
                          </m:r>
                        </m:sub>
                        <m:sup>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𝜃</m:t>
                              </m:r>
                            </m:e>
                            <m:sub>
                              <m:r>
                                <a:rPr lang="en-US" sz="1500" b="0" i="1" smtClean="0">
                                  <a:latin typeface="Cambria Math" panose="02040503050406030204" pitchFamily="18" charset="0"/>
                                </a:rPr>
                                <m:t>𝑐</m:t>
                              </m:r>
                            </m:sub>
                          </m:sSub>
                        </m:sup>
                        <m:e>
                          <m:r>
                            <a:rPr lang="en-US" sz="1500" i="1">
                              <a:latin typeface="Cambria Math" panose="02040503050406030204" pitchFamily="18" charset="0"/>
                            </a:rPr>
                            <m:t>𝑝</m:t>
                          </m:r>
                          <m:d>
                            <m:dPr>
                              <m:sepChr m:val="∣"/>
                              <m:ctrlPr>
                                <a:rPr lang="en-US" sz="1500" i="1">
                                  <a:latin typeface="Cambria Math" panose="02040503050406030204" pitchFamily="18" charset="0"/>
                                </a:rPr>
                              </m:ctrlPr>
                            </m:dPr>
                            <m:e>
                              <m:r>
                                <a:rPr lang="en-US" sz="1500" i="1">
                                  <a:latin typeface="Cambria Math" panose="02040503050406030204" pitchFamily="18" charset="0"/>
                                </a:rPr>
                                <m:t>𝜃</m:t>
                              </m:r>
                            </m:e>
                            <m:e>
                              <m:r>
                                <a:rPr lang="en-US" sz="1500" i="1">
                                  <a:latin typeface="Cambria Math" panose="02040503050406030204" pitchFamily="18" charset="0"/>
                                </a:rPr>
                                <m:t> </m:t>
                              </m:r>
                              <m:r>
                                <a:rPr lang="en-US" sz="1500" i="1">
                                  <a:latin typeface="Cambria Math" panose="02040503050406030204" pitchFamily="18" charset="0"/>
                                </a:rPr>
                                <m:t>𝑦</m:t>
                              </m:r>
                              <m:r>
                                <a:rPr lang="en-US" sz="1500" b="0" i="1" smtClean="0">
                                  <a:latin typeface="Cambria Math" panose="02040503050406030204" pitchFamily="18" charset="0"/>
                                </a:rPr>
                                <m:t>≤</m:t>
                              </m:r>
                              <m:r>
                                <a:rPr lang="en-US" sz="1500" i="1">
                                  <a:latin typeface="Cambria Math" panose="02040503050406030204" pitchFamily="18" charset="0"/>
                                </a:rPr>
                                <m:t> </m:t>
                              </m:r>
                              <m:r>
                                <a:rPr lang="en-US" sz="1500" i="1">
                                  <a:latin typeface="Cambria Math" panose="02040503050406030204" pitchFamily="18" charset="0"/>
                                </a:rPr>
                                <m:t>𝑐</m:t>
                              </m:r>
                            </m:e>
                          </m:d>
                          <m:r>
                            <a:rPr lang="en-US" sz="1500" i="1">
                              <a:latin typeface="Cambria Math" panose="02040503050406030204" pitchFamily="18" charset="0"/>
                            </a:rPr>
                            <m:t>𝑑</m:t>
                          </m:r>
                          <m:r>
                            <a:rPr lang="en-US" sz="1500" i="1">
                              <a:latin typeface="Cambria Math" panose="02040503050406030204" pitchFamily="18" charset="0"/>
                            </a:rPr>
                            <m:t>𝜃</m:t>
                          </m:r>
                        </m:e>
                      </m:nary>
                      <m:r>
                        <a:rPr lang="en-US" sz="1500" i="1">
                          <a:latin typeface="Cambria Math" panose="02040503050406030204" pitchFamily="18" charset="0"/>
                        </a:rPr>
                        <m:t>= </m:t>
                      </m:r>
                      <m:nary>
                        <m:naryPr>
                          <m:ctrlPr>
                            <a:rPr lang="en-US" sz="1500" i="1" smtClean="0">
                              <a:latin typeface="Cambria Math" panose="02040503050406030204" pitchFamily="18" charset="0"/>
                            </a:rPr>
                          </m:ctrlPr>
                        </m:naryPr>
                        <m:sub>
                          <m:r>
                            <m:rPr>
                              <m:brk m:alnAt="23"/>
                            </m:rPr>
                            <a:rPr lang="en-US" sz="1500" b="0" i="1" smtClean="0">
                              <a:latin typeface="Cambria Math" panose="02040503050406030204" pitchFamily="18" charset="0"/>
                            </a:rPr>
                            <m:t>0</m:t>
                          </m:r>
                        </m:sub>
                        <m:sup>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𝜃</m:t>
                              </m:r>
                            </m:e>
                            <m:sub>
                              <m:r>
                                <a:rPr lang="en-US" sz="1500" b="0" i="1" smtClean="0">
                                  <a:latin typeface="Cambria Math" panose="02040503050406030204" pitchFamily="18" charset="0"/>
                                </a:rPr>
                                <m:t>𝑐</m:t>
                              </m:r>
                            </m:sub>
                          </m:sSub>
                        </m:sup>
                        <m:e>
                          <m:f>
                            <m:fPr>
                              <m:ctrlPr>
                                <a:rPr lang="en-US" sz="1500" i="1" smtClean="0">
                                  <a:latin typeface="Cambria Math" panose="02040503050406030204" pitchFamily="18" charset="0"/>
                                </a:rPr>
                              </m:ctrlPr>
                            </m:fPr>
                            <m:num>
                              <m:r>
                                <a:rPr lang="en-US" sz="1500" b="0" i="1" smtClean="0">
                                  <a:latin typeface="Cambria Math" panose="02040503050406030204" pitchFamily="18" charset="0"/>
                                </a:rPr>
                                <m:t>𝑓</m:t>
                              </m:r>
                              <m:d>
                                <m:dPr>
                                  <m:sepChr m:val="∣"/>
                                  <m:ctrlPr>
                                    <a:rPr lang="en-US" sz="1500" b="0" i="1" smtClean="0">
                                      <a:latin typeface="Cambria Math" panose="02040503050406030204" pitchFamily="18" charset="0"/>
                                    </a:rPr>
                                  </m:ctrlPr>
                                </m:dPr>
                                <m:e>
                                  <m:r>
                                    <a:rPr lang="en-US" sz="1500" b="0" i="1" smtClean="0">
                                      <a:latin typeface="Cambria Math" panose="02040503050406030204" pitchFamily="18" charset="0"/>
                                    </a:rPr>
                                    <m:t>𝑦</m:t>
                                  </m:r>
                                  <m:r>
                                    <a:rPr lang="en-US" sz="1500" b="0" i="1" smtClean="0">
                                      <a:latin typeface="Cambria Math" panose="02040503050406030204" pitchFamily="18" charset="0"/>
                                    </a:rPr>
                                    <m:t>≤</m:t>
                                  </m:r>
                                  <m:r>
                                    <a:rPr lang="en-US" sz="1500" b="0" i="1" smtClean="0">
                                      <a:latin typeface="Cambria Math" panose="02040503050406030204" pitchFamily="18" charset="0"/>
                                    </a:rPr>
                                    <m:t>𝑐</m:t>
                                  </m:r>
                                </m:e>
                                <m:e>
                                  <m:r>
                                    <a:rPr lang="en-US" sz="1500" b="0" i="1" smtClean="0">
                                      <a:latin typeface="Cambria Math" panose="02040503050406030204" pitchFamily="18" charset="0"/>
                                    </a:rPr>
                                    <m:t>𝜃</m:t>
                                  </m:r>
                                </m:e>
                              </m:d>
                              <m:r>
                                <a:rPr lang="en-US" sz="1500" b="0" i="1" smtClean="0">
                                  <a:latin typeface="Cambria Math" panose="02040503050406030204" pitchFamily="18" charset="0"/>
                                </a:rPr>
                                <m:t>𝑝</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𝜃</m:t>
                                  </m:r>
                                </m:e>
                              </m:d>
                            </m:num>
                            <m:den>
                              <m:nary>
                                <m:naryPr>
                                  <m:ctrlPr>
                                    <a:rPr lang="en-US" sz="1500" i="1" smtClean="0">
                                      <a:latin typeface="Cambria Math" panose="02040503050406030204" pitchFamily="18" charset="0"/>
                                    </a:rPr>
                                  </m:ctrlPr>
                                </m:naryPr>
                                <m:sub>
                                  <m:r>
                                    <m:rPr>
                                      <m:brk m:alnAt="23"/>
                                    </m:rPr>
                                    <a:rPr lang="en-US" sz="1500" b="0" i="1" smtClean="0">
                                      <a:latin typeface="Cambria Math" panose="02040503050406030204" pitchFamily="18" charset="0"/>
                                    </a:rPr>
                                    <m:t>0</m:t>
                                  </m:r>
                                </m:sub>
                                <m:sup>
                                  <m:r>
                                    <a:rPr lang="en-US" sz="1500" i="1" smtClean="0">
                                      <a:latin typeface="Cambria Math" panose="02040503050406030204" pitchFamily="18" charset="0"/>
                                      <a:ea typeface="Cambria Math" panose="02040503050406030204" pitchFamily="18" charset="0"/>
                                    </a:rPr>
                                    <m:t>∞</m:t>
                                  </m:r>
                                </m:sup>
                                <m:e>
                                  <m:r>
                                    <a:rPr lang="en-US" sz="1500" i="1">
                                      <a:latin typeface="Cambria Math" panose="02040503050406030204" pitchFamily="18" charset="0"/>
                                    </a:rPr>
                                    <m:t>𝑓</m:t>
                                  </m:r>
                                  <m:d>
                                    <m:dPr>
                                      <m:sepChr m:val="∣"/>
                                      <m:ctrlPr>
                                        <a:rPr lang="en-US" sz="1500" i="1">
                                          <a:latin typeface="Cambria Math" panose="02040503050406030204" pitchFamily="18" charset="0"/>
                                        </a:rPr>
                                      </m:ctrlPr>
                                    </m:dPr>
                                    <m:e>
                                      <m:r>
                                        <a:rPr lang="en-US" sz="1500" i="1">
                                          <a:latin typeface="Cambria Math" panose="02040503050406030204" pitchFamily="18" charset="0"/>
                                        </a:rPr>
                                        <m:t>𝑦</m:t>
                                      </m:r>
                                      <m:r>
                                        <a:rPr lang="en-US" sz="1500" b="0" i="1" smtClean="0">
                                          <a:latin typeface="Cambria Math" panose="02040503050406030204" pitchFamily="18" charset="0"/>
                                        </a:rPr>
                                        <m:t>≤</m:t>
                                      </m:r>
                                      <m:r>
                                        <a:rPr lang="en-US" sz="1500" i="1">
                                          <a:latin typeface="Cambria Math" panose="02040503050406030204" pitchFamily="18" charset="0"/>
                                        </a:rPr>
                                        <m:t> </m:t>
                                      </m:r>
                                      <m:r>
                                        <a:rPr lang="en-US" sz="1500" i="1">
                                          <a:latin typeface="Cambria Math" panose="02040503050406030204" pitchFamily="18" charset="0"/>
                                        </a:rPr>
                                        <m:t>𝑐</m:t>
                                      </m:r>
                                    </m:e>
                                    <m:e>
                                      <m:r>
                                        <a:rPr lang="en-US" sz="1500" i="1" smtClean="0">
                                          <a:latin typeface="Cambria Math" panose="02040503050406030204" pitchFamily="18" charset="0"/>
                                        </a:rPr>
                                        <m:t>𝜃</m:t>
                                      </m:r>
                                    </m:e>
                                  </m:d>
                                  <m:r>
                                    <a:rPr lang="en-US" sz="1500" i="1">
                                      <a:latin typeface="Cambria Math" panose="02040503050406030204" pitchFamily="18" charset="0"/>
                                    </a:rPr>
                                    <m:t>𝑝</m:t>
                                  </m:r>
                                  <m:d>
                                    <m:dPr>
                                      <m:ctrlPr>
                                        <a:rPr lang="en-US" sz="1500" i="1">
                                          <a:latin typeface="Cambria Math" panose="02040503050406030204" pitchFamily="18" charset="0"/>
                                        </a:rPr>
                                      </m:ctrlPr>
                                    </m:dPr>
                                    <m:e>
                                      <m:r>
                                        <a:rPr lang="en-US" sz="1500" i="1" smtClean="0">
                                          <a:latin typeface="Cambria Math" panose="02040503050406030204" pitchFamily="18" charset="0"/>
                                        </a:rPr>
                                        <m:t>𝜃</m:t>
                                      </m:r>
                                    </m:e>
                                  </m:d>
                                  <m:r>
                                    <a:rPr lang="en-US" sz="1500" b="0" i="1" smtClean="0">
                                      <a:latin typeface="Cambria Math" panose="02040503050406030204" pitchFamily="18" charset="0"/>
                                    </a:rPr>
                                    <m:t>𝑑</m:t>
                                  </m:r>
                                  <m:r>
                                    <a:rPr lang="en-US" sz="1500" b="0" i="1" smtClean="0">
                                      <a:latin typeface="Cambria Math" panose="02040503050406030204" pitchFamily="18" charset="0"/>
                                    </a:rPr>
                                    <m:t>𝜃</m:t>
                                  </m:r>
                                </m:e>
                              </m:nary>
                            </m:den>
                          </m:f>
                          <m:r>
                            <a:rPr lang="en-US" sz="1500" b="0" i="1" smtClean="0">
                              <a:latin typeface="Cambria Math" panose="02040503050406030204" pitchFamily="18" charset="0"/>
                            </a:rPr>
                            <m:t>𝑑</m:t>
                          </m:r>
                          <m:r>
                            <a:rPr lang="en-US" sz="1500" b="0" i="1" smtClean="0">
                              <a:latin typeface="Cambria Math" panose="02040503050406030204" pitchFamily="18" charset="0"/>
                            </a:rPr>
                            <m:t>𝜃</m:t>
                          </m:r>
                        </m:e>
                      </m:nary>
                      <m:r>
                        <a:rPr lang="en-US" sz="1500" i="1" smtClean="0">
                          <a:latin typeface="Cambria Math" panose="02040503050406030204" pitchFamily="18" charset="0"/>
                        </a:rPr>
                        <m:t>≤</m:t>
                      </m:r>
                      <m:r>
                        <a:rPr lang="en-US" sz="1500" b="0" i="1" smtClean="0">
                          <a:latin typeface="Cambria Math" panose="02040503050406030204" pitchFamily="18" charset="0"/>
                        </a:rPr>
                        <m:t>𝛽</m:t>
                      </m:r>
                    </m:oMath>
                  </m:oMathPara>
                </a14:m>
                <a:endParaRPr lang="en-US" sz="1500" dirty="0"/>
              </a:p>
            </p:txBody>
          </p:sp>
        </mc:Choice>
        <mc:Fallback xmlns="">
          <p:sp>
            <p:nvSpPr>
              <p:cNvPr id="4" name="TextBox 3">
                <a:extLst>
                  <a:ext uri="{FF2B5EF4-FFF2-40B4-BE49-F238E27FC236}">
                    <a16:creationId xmlns:a16="http://schemas.microsoft.com/office/drawing/2014/main" id="{F17C17BA-3817-247A-B396-85C67DAACFF9}"/>
                  </a:ext>
                </a:extLst>
              </p:cNvPr>
              <p:cNvSpPr txBox="1">
                <a:spLocks noRot="1" noChangeAspect="1" noMove="1" noResize="1" noEditPoints="1" noAdjustHandles="1" noChangeArrowheads="1" noChangeShapeType="1" noTextEdit="1"/>
              </p:cNvSpPr>
              <p:nvPr/>
            </p:nvSpPr>
            <p:spPr>
              <a:xfrm>
                <a:off x="-142162" y="4723780"/>
                <a:ext cx="11684623" cy="587918"/>
              </a:xfrm>
              <a:prstGeom prst="rect">
                <a:avLst/>
              </a:prstGeom>
              <a:blipFill>
                <a:blip r:embed="rId5"/>
                <a:stretch>
                  <a:fillRect t="-157447" b="-2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F186CB-B0A8-C296-69E8-823D7E21DB78}"/>
                  </a:ext>
                </a:extLst>
              </p:cNvPr>
              <p:cNvSpPr txBox="1"/>
              <p:nvPr/>
            </p:nvSpPr>
            <p:spPr>
              <a:xfrm>
                <a:off x="581726" y="3209217"/>
                <a:ext cx="10788804" cy="1500988"/>
              </a:xfrm>
              <a:prstGeom prst="rect">
                <a:avLst/>
              </a:prstGeom>
              <a:noFill/>
            </p:spPr>
            <p:txBody>
              <a:bodyPr wrap="square">
                <a:spAutoFit/>
              </a:bodyPr>
              <a:lstStyle/>
              <a:p>
                <a:pPr>
                  <a:spcAft>
                    <a:spcPts val="1200"/>
                  </a:spcAft>
                </a:pP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Posterior Consumer’s Risk</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The risk of having an MTBF below the threshold requirement </a:t>
                </a:r>
                <a14:m>
                  <m:oMath xmlns:m="http://schemas.openxmlformats.org/officeDocument/2006/math">
                    <m:r>
                      <a:rPr lang="en-US" sz="20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0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cs typeface="Calibri" panose="020F0502020204030204" pitchFamily="34" charset="0"/>
                          </a:rPr>
                          <m:t>𝜃</m:t>
                        </m:r>
                      </m:e>
                      <m:sub>
                        <m:r>
                          <a:rPr lang="en-US" sz="2000" b="0" i="1" smtClean="0">
                            <a:latin typeface="Cambria Math" panose="02040503050406030204" pitchFamily="18" charset="0"/>
                            <a:ea typeface="Calibri" panose="020F0502020204030204" pitchFamily="34" charset="0"/>
                            <a:cs typeface="Calibri" panose="020F0502020204030204" pitchFamily="34" charset="0"/>
                          </a:rPr>
                          <m:t>𝑐</m:t>
                        </m:r>
                      </m:sub>
                    </m:sSub>
                    <m:r>
                      <a:rPr lang="en-US" sz="2000" b="0" i="1" smtClean="0">
                        <a:latin typeface="Cambria Math" panose="02040503050406030204" pitchFamily="18" charset="0"/>
                        <a:ea typeface="Calibri" panose="020F0502020204030204" pitchFamily="34" charset="0"/>
                        <a:cs typeface="Calibri" panose="020F0502020204030204" pitchFamily="34" charset="0"/>
                      </a:rPr>
                      <m:t>)</m:t>
                    </m:r>
                  </m:oMath>
                </a14:m>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given the test </a:t>
                </a:r>
                <a:r>
                  <a:rPr lang="en-US" sz="2000" dirty="0">
                    <a:latin typeface="Calibri" panose="020F0502020204030204" pitchFamily="34" charset="0"/>
                    <a:ea typeface="Calibri" panose="020F0502020204030204" pitchFamily="34" charset="0"/>
                    <a:cs typeface="Calibri" panose="020F0502020204030204" pitchFamily="34" charset="0"/>
                  </a:rPr>
                  <a:t>w</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as passed.</a:t>
                </a:r>
              </a:p>
              <a:p>
                <a:pPr>
                  <a:spcAft>
                    <a:spcPts val="12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Context: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If the test is passed, the consumer requires that there be no more than a </a:t>
                </a:r>
                <a14:m>
                  <m:oMath xmlns:m="http://schemas.openxmlformats.org/officeDocument/2006/math">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𝜷</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𝟐𝟎</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 </m:t>
                    </m:r>
                  </m:oMath>
                </a14:m>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percent chance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that the true MTBF of the helicopter is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less</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than </a:t>
                </a:r>
                <a14:m>
                  <m:oMath xmlns:m="http://schemas.openxmlformats.org/officeDocument/2006/math">
                    <m:sSub>
                      <m:sSubPr>
                        <m:ctrlP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𝜽</m:t>
                        </m:r>
                      </m:e>
                      <m:sub>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𝒄</m:t>
                        </m:r>
                      </m:sub>
                    </m:sSub>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𝟑𝟓</m:t>
                    </m:r>
                    <m:r>
                      <a:rPr lang="en-US" sz="20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 </m:t>
                    </m:r>
                  </m:oMath>
                </a14:m>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flight hours</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8" name="TextBox 7">
                <a:extLst>
                  <a:ext uri="{FF2B5EF4-FFF2-40B4-BE49-F238E27FC236}">
                    <a16:creationId xmlns:a16="http://schemas.microsoft.com/office/drawing/2014/main" id="{0EF186CB-B0A8-C296-69E8-823D7E21DB78}"/>
                  </a:ext>
                </a:extLst>
              </p:cNvPr>
              <p:cNvSpPr txBox="1">
                <a:spLocks noRot="1" noChangeAspect="1" noMove="1" noResize="1" noEditPoints="1" noAdjustHandles="1" noChangeArrowheads="1" noChangeShapeType="1" noTextEdit="1"/>
              </p:cNvSpPr>
              <p:nvPr/>
            </p:nvSpPr>
            <p:spPr>
              <a:xfrm>
                <a:off x="581726" y="3209217"/>
                <a:ext cx="10788804" cy="1500988"/>
              </a:xfrm>
              <a:prstGeom prst="rect">
                <a:avLst/>
              </a:prstGeom>
              <a:blipFill>
                <a:blip r:embed="rId6"/>
                <a:stretch>
                  <a:fillRect l="-565" t="-2024" b="-445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1BE409D-3257-D9B3-1023-3738B05084E8}"/>
              </a:ext>
            </a:extLst>
          </p:cNvPr>
          <p:cNvSpPr txBox="1"/>
          <p:nvPr/>
        </p:nvSpPr>
        <p:spPr>
          <a:xfrm>
            <a:off x="1011045" y="5713759"/>
            <a:ext cx="8855264" cy="543883"/>
          </a:xfrm>
          <a:prstGeom prst="rect">
            <a:avLst/>
          </a:prstGeom>
          <a:noFill/>
          <a:ln w="38100">
            <a:solidFill>
              <a:schemeClr val="tx1"/>
            </a:solidFill>
          </a:ln>
        </p:spPr>
        <p:txBody>
          <a:bodyPr wrap="square" lIns="9144" tIns="9144" rIns="9144" bIns="9144" rtlCol="0" anchor="ctr" anchorCtr="0">
            <a:noAutofit/>
          </a:bodyPr>
          <a:lstStyle/>
          <a:p>
            <a:pPr algn="ctr"/>
            <a:r>
              <a:rPr lang="en-US" sz="2000" dirty="0">
                <a:latin typeface="Calibri" panose="020F0502020204030204" pitchFamily="34" charset="0"/>
                <a:cs typeface="Calibri" panose="020F0502020204030204" pitchFamily="34" charset="0"/>
              </a:rPr>
              <a:t>The system </a:t>
            </a:r>
            <a:r>
              <a:rPr lang="en-US" sz="2000" b="1" dirty="0">
                <a:solidFill>
                  <a:schemeClr val="accent1"/>
                </a:solidFill>
                <a:latin typeface="Calibri" panose="020F0502020204030204" pitchFamily="34" charset="0"/>
                <a:cs typeface="Calibri" panose="020F0502020204030204" pitchFamily="34" charset="0"/>
              </a:rPr>
              <a:t>passes the test</a:t>
            </a:r>
            <a:r>
              <a:rPr lang="en-US" sz="2000" dirty="0">
                <a:latin typeface="Calibri" panose="020F0502020204030204" pitchFamily="34" charset="0"/>
                <a:cs typeface="Calibri" panose="020F0502020204030204" pitchFamily="34" charset="0"/>
              </a:rPr>
              <a:t> if we observe </a:t>
            </a:r>
            <a:r>
              <a:rPr lang="en-US" sz="2000" b="1" dirty="0">
                <a:solidFill>
                  <a:schemeClr val="accent1"/>
                </a:solidFill>
                <a:latin typeface="Calibri" panose="020F0502020204030204" pitchFamily="34" charset="0"/>
                <a:cs typeface="Calibri" panose="020F0502020204030204" pitchFamily="34" charset="0"/>
              </a:rPr>
              <a:t>c</a:t>
            </a:r>
            <a:r>
              <a:rPr lang="en-US" sz="2000" dirty="0">
                <a:latin typeface="Calibri" panose="020F0502020204030204" pitchFamily="34" charset="0"/>
                <a:cs typeface="Calibri" panose="020F0502020204030204" pitchFamily="34" charset="0"/>
              </a:rPr>
              <a:t> or fewer failures in total operating time </a:t>
            </a:r>
            <a:r>
              <a:rPr lang="en-US" sz="2000" b="1" dirty="0">
                <a:solidFill>
                  <a:schemeClr val="accent1"/>
                </a:solidFill>
                <a:latin typeface="Calibri" panose="020F0502020204030204" pitchFamily="34" charset="0"/>
                <a:cs typeface="Calibri" panose="020F0502020204030204" pitchFamily="34" charset="0"/>
              </a:rPr>
              <a:t>T</a:t>
            </a:r>
            <a:r>
              <a:rPr lang="en-US" sz="2000" dirty="0">
                <a:latin typeface="Calibri" panose="020F0502020204030204" pitchFamily="34" charset="0"/>
                <a:cs typeface="Calibri" panose="020F0502020204030204" pitchFamily="34" charset="0"/>
              </a:rPr>
              <a:t>.</a:t>
            </a:r>
            <a:endParaRPr lang="en-US" sz="20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30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sp>
        <p:nvSpPr>
          <p:cNvPr id="12" name="TextBox 11">
            <a:extLst>
              <a:ext uri="{FF2B5EF4-FFF2-40B4-BE49-F238E27FC236}">
                <a16:creationId xmlns:a16="http://schemas.microsoft.com/office/drawing/2014/main" id="{0B6EC917-2F7B-4F83-A693-D0388C4C0D1C}"/>
              </a:ext>
            </a:extLst>
          </p:cNvPr>
          <p:cNvSpPr txBox="1"/>
          <p:nvPr/>
        </p:nvSpPr>
        <p:spPr>
          <a:xfrm>
            <a:off x="4282675" y="5257619"/>
            <a:ext cx="3626180" cy="495117"/>
          </a:xfrm>
          <a:prstGeom prst="rect">
            <a:avLst/>
          </a:prstGeom>
          <a:noFill/>
          <a:ln w="38100">
            <a:solidFill>
              <a:schemeClr val="accent4"/>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5889" y="1225551"/>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tx2"/>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345" r="-1724" b="-820"/>
                  </a:stretch>
                </a:blipFill>
                <a:ln w="3810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r>
                        <a:rPr lang="en-US" sz="1700" i="1">
                          <a:latin typeface="Cambria Math" panose="02040503050406030204" pitchFamily="18" charset="0"/>
                          <a:ea typeface="Calibri" panose="020F0502020204030204" pitchFamily="34" charset="0"/>
                          <a:cs typeface="Calibri" panose="020F0502020204030204" pitchFamily="34" charset="0"/>
                        </a:rPr>
                        <m:t>𝛼</m:t>
                      </m:r>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i="1">
                              <a:latin typeface="Cambria Math" panose="02040503050406030204" pitchFamily="18" charset="0"/>
                              <a:ea typeface="Calibri" panose="020F0502020204030204" pitchFamily="34" charset="0"/>
                              <a:cs typeface="Calibri" panose="020F0502020204030204" pitchFamily="34" charset="0"/>
                            </a:rPr>
                          </m:ctrlPr>
                        </m:dPr>
                        <m:e>
                          <m:r>
                            <a:rPr lang="en-US" sz="1700" i="1">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87" r="-687" b="-3947"/>
                  </a:stretch>
                </a:blipFill>
                <a:ln w="38100">
                  <a:solidFill>
                    <a:schemeClr val="tx2"/>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2" name="Oval 21">
              <a:extLst>
                <a:ext uri="{FF2B5EF4-FFF2-40B4-BE49-F238E27FC236}">
                  <a16:creationId xmlns:a16="http://schemas.microsoft.com/office/drawing/2014/main" id="{9F12CA36-9E80-449C-B3D9-BA240C353A19}"/>
                </a:ext>
              </a:extLst>
            </p:cNvPr>
            <p:cNvSpPr/>
            <p:nvPr/>
          </p:nvSpPr>
          <p:spPr>
            <a:xfrm>
              <a:off x="4725761" y="2925331"/>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
          <p:nvSpPr>
            <p:cNvPr id="23" name="Arrow: Curved Left 22">
              <a:extLst>
                <a:ext uri="{FF2B5EF4-FFF2-40B4-BE49-F238E27FC236}">
                  <a16:creationId xmlns:a16="http://schemas.microsoft.com/office/drawing/2014/main" id="{C123E202-3553-4F39-9181-D4146BFD58BE}"/>
                </a:ext>
              </a:extLst>
            </p:cNvPr>
            <p:cNvSpPr>
              <a:spLocks noChangeAspect="1"/>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35611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349A-97DC-60BD-D78E-188A5DB4C0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1BC417-3369-7F25-C596-4259B551FDBA}"/>
              </a:ext>
            </a:extLst>
          </p:cNvPr>
          <p:cNvSpPr>
            <a:spLocks noGrp="1"/>
          </p:cNvSpPr>
          <p:nvPr>
            <p:ph type="title" idx="4294967295"/>
          </p:nvPr>
        </p:nvSpPr>
        <p:spPr>
          <a:xfrm>
            <a:off x="274320" y="353378"/>
            <a:ext cx="11292205" cy="461665"/>
          </a:xfrm>
        </p:spPr>
        <p:txBody>
          <a:bodyPr/>
          <a:lstStyle/>
          <a:p>
            <a:r>
              <a:rPr lang="en-US" sz="2400" dirty="0"/>
              <a:t>Solve for a Test Plan</a:t>
            </a:r>
          </a:p>
        </p:txBody>
      </p:sp>
      <p:sp>
        <p:nvSpPr>
          <p:cNvPr id="9" name="Text Placeholder 3">
            <a:extLst>
              <a:ext uri="{FF2B5EF4-FFF2-40B4-BE49-F238E27FC236}">
                <a16:creationId xmlns:a16="http://schemas.microsoft.com/office/drawing/2014/main" id="{95AFCE0A-6BB9-84AC-A728-8D22E323E3E2}"/>
              </a:ext>
            </a:extLst>
          </p:cNvPr>
          <p:cNvSpPr txBox="1">
            <a:spLocks/>
          </p:cNvSpPr>
          <p:nvPr/>
        </p:nvSpPr>
        <p:spPr>
          <a:xfrm>
            <a:off x="123849" y="6365654"/>
            <a:ext cx="9239528" cy="40479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C – Maximum allowed number of failures; PCR – Posterior Consumer’s Risk; PPR – Posterior Producer’s Risk</a:t>
            </a:r>
            <a:endParaRPr lang="en-US" strike="sngStrike" dirty="0">
              <a:solidFill>
                <a:srgbClr val="FF0000"/>
              </a:solidFill>
              <a:highlight>
                <a:srgbClr val="FFFF00"/>
              </a:highlight>
            </a:endParaRPr>
          </a:p>
        </p:txBody>
      </p:sp>
      <p:pic>
        <p:nvPicPr>
          <p:cNvPr id="4" name="Picture 3">
            <a:extLst>
              <a:ext uri="{FF2B5EF4-FFF2-40B4-BE49-F238E27FC236}">
                <a16:creationId xmlns:a16="http://schemas.microsoft.com/office/drawing/2014/main" id="{83A13E6F-82F3-8970-D327-AFC82CBE1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29" y="1707039"/>
            <a:ext cx="6743927" cy="4046356"/>
          </a:xfrm>
          <a:prstGeom prst="rect">
            <a:avLst/>
          </a:prstGeom>
        </p:spPr>
      </p:pic>
      <p:sp>
        <p:nvSpPr>
          <p:cNvPr id="6" name="Star: 6 Points 5">
            <a:extLst>
              <a:ext uri="{FF2B5EF4-FFF2-40B4-BE49-F238E27FC236}">
                <a16:creationId xmlns:a16="http://schemas.microsoft.com/office/drawing/2014/main" id="{11737D8C-2C45-FE08-3CC1-1E7DF539C849}"/>
              </a:ext>
            </a:extLst>
          </p:cNvPr>
          <p:cNvSpPr/>
          <p:nvPr/>
        </p:nvSpPr>
        <p:spPr>
          <a:xfrm>
            <a:off x="5962920" y="4488211"/>
            <a:ext cx="219707" cy="253507"/>
          </a:xfrm>
          <a:prstGeom prst="star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6C3B66-B77A-5070-8731-985B925D72AD}"/>
              </a:ext>
            </a:extLst>
          </p:cNvPr>
          <p:cNvSpPr txBox="1"/>
          <p:nvPr/>
        </p:nvSpPr>
        <p:spPr>
          <a:xfrm>
            <a:off x="274320" y="5564859"/>
            <a:ext cx="5786207" cy="354153"/>
          </a:xfrm>
          <a:prstGeom prst="rect">
            <a:avLst/>
          </a:prstGeom>
          <a:solidFill>
            <a:schemeClr val="bg1"/>
          </a:solidFill>
        </p:spPr>
        <p:txBody>
          <a:bodyPr wrap="square" rtlCol="0" anchor="ctr" anchorCtr="0">
            <a:no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Operating Time (T)</a:t>
            </a:r>
          </a:p>
        </p:txBody>
      </p:sp>
      <p:sp>
        <p:nvSpPr>
          <p:cNvPr id="8" name="TextBox 7">
            <a:extLst>
              <a:ext uri="{FF2B5EF4-FFF2-40B4-BE49-F238E27FC236}">
                <a16:creationId xmlns:a16="http://schemas.microsoft.com/office/drawing/2014/main" id="{E640609B-B2B4-2061-6A1F-7AC9035F761C}"/>
              </a:ext>
            </a:extLst>
          </p:cNvPr>
          <p:cNvSpPr txBox="1"/>
          <p:nvPr/>
        </p:nvSpPr>
        <p:spPr>
          <a:xfrm>
            <a:off x="6167536" y="4436676"/>
            <a:ext cx="1128206" cy="646331"/>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Chosen T for a c = 2 failure test</a:t>
            </a:r>
          </a:p>
        </p:txBody>
      </p:sp>
      <p:sp>
        <p:nvSpPr>
          <p:cNvPr id="10" name="TextBox 9">
            <a:extLst>
              <a:ext uri="{FF2B5EF4-FFF2-40B4-BE49-F238E27FC236}">
                <a16:creationId xmlns:a16="http://schemas.microsoft.com/office/drawing/2014/main" id="{ABF3EA55-0D1A-6396-3C1E-4142DF28A6DD}"/>
              </a:ext>
            </a:extLst>
          </p:cNvPr>
          <p:cNvSpPr txBox="1"/>
          <p:nvPr/>
        </p:nvSpPr>
        <p:spPr>
          <a:xfrm rot="16200000">
            <a:off x="-2102038" y="3498400"/>
            <a:ext cx="5060494" cy="307777"/>
          </a:xfrm>
          <a:prstGeom prst="rect">
            <a:avLst/>
          </a:prstGeom>
          <a:solidFill>
            <a:schemeClr val="bg1"/>
          </a:solidFill>
        </p:spPr>
        <p:txBody>
          <a:bodyPr wrap="square" rtlCol="0" anchor="ctr" anchorCtr="0">
            <a:no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Probability</a:t>
            </a:r>
          </a:p>
        </p:txBody>
      </p:sp>
      <p:sp>
        <p:nvSpPr>
          <p:cNvPr id="11" name="TextBox 10">
            <a:extLst>
              <a:ext uri="{FF2B5EF4-FFF2-40B4-BE49-F238E27FC236}">
                <a16:creationId xmlns:a16="http://schemas.microsoft.com/office/drawing/2014/main" id="{DAD4692A-2DE7-DB75-7C0C-24267320F668}"/>
              </a:ext>
            </a:extLst>
          </p:cNvPr>
          <p:cNvSpPr txBox="1"/>
          <p:nvPr/>
        </p:nvSpPr>
        <p:spPr>
          <a:xfrm>
            <a:off x="582098" y="1328805"/>
            <a:ext cx="5946385" cy="400110"/>
          </a:xfrm>
          <a:prstGeom prst="rect">
            <a:avLst/>
          </a:prstGeom>
          <a:noFill/>
        </p:spPr>
        <p:txBody>
          <a:bodyPr wrap="square" rtlCol="0" anchor="ctr" anchorCtr="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PPR and PCR Plot for a 2 Failure Test</a:t>
            </a:r>
          </a:p>
        </p:txBody>
      </p:sp>
      <p:sp>
        <p:nvSpPr>
          <p:cNvPr id="12" name="Star: 6 Points 11">
            <a:extLst>
              <a:ext uri="{FF2B5EF4-FFF2-40B4-BE49-F238E27FC236}">
                <a16:creationId xmlns:a16="http://schemas.microsoft.com/office/drawing/2014/main" id="{51C2B87C-609F-B511-F826-CFB209EC16BE}"/>
              </a:ext>
            </a:extLst>
          </p:cNvPr>
          <p:cNvSpPr/>
          <p:nvPr/>
        </p:nvSpPr>
        <p:spPr>
          <a:xfrm>
            <a:off x="2132520" y="3156941"/>
            <a:ext cx="219707" cy="253507"/>
          </a:xfrm>
          <a:prstGeom prst="star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3F4CB58-AE2C-BA37-D8FC-1EB6408C84A7}"/>
              </a:ext>
            </a:extLst>
          </p:cNvPr>
          <p:cNvCxnSpPr>
            <a:cxnSpLocks/>
          </p:cNvCxnSpPr>
          <p:nvPr/>
        </p:nvCxnSpPr>
        <p:spPr>
          <a:xfrm>
            <a:off x="6003842" y="3946257"/>
            <a:ext cx="189981" cy="0"/>
          </a:xfrm>
          <a:prstGeom prst="line">
            <a:avLst/>
          </a:prstGeom>
          <a:ln w="76200">
            <a:solidFill>
              <a:srgbClr val="07A97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848840-226A-B486-D9D3-78C457144F68}"/>
              </a:ext>
            </a:extLst>
          </p:cNvPr>
          <p:cNvCxnSpPr>
            <a:cxnSpLocks/>
          </p:cNvCxnSpPr>
          <p:nvPr/>
        </p:nvCxnSpPr>
        <p:spPr>
          <a:xfrm>
            <a:off x="6003842" y="4103103"/>
            <a:ext cx="186080" cy="0"/>
          </a:xfrm>
          <a:prstGeom prst="line">
            <a:avLst/>
          </a:prstGeom>
          <a:ln w="76200">
            <a:solidFill>
              <a:srgbClr val="E08CCA"/>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13BBC5-97E6-BA30-1C15-1BC0CFA8BF09}"/>
                  </a:ext>
                </a:extLst>
              </p:cNvPr>
              <p:cNvSpPr txBox="1"/>
              <p:nvPr/>
            </p:nvSpPr>
            <p:spPr>
              <a:xfrm>
                <a:off x="6990984" y="3106687"/>
                <a:ext cx="442445" cy="2535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ea typeface="Calibri" panose="020F0502020204030204" pitchFamily="34" charset="0"/>
                          <a:cs typeface="Calibri" panose="020F0502020204030204" pitchFamily="34" charset="0"/>
                        </a:rPr>
                        <m:t>(</m:t>
                      </m:r>
                      <m:r>
                        <a:rPr lang="en-US" sz="1000" b="0" i="1" smtClean="0">
                          <a:latin typeface="Cambria Math" panose="02040503050406030204" pitchFamily="18" charset="0"/>
                          <a:ea typeface="Calibri" panose="020F0502020204030204" pitchFamily="34" charset="0"/>
                          <a:cs typeface="Calibri" panose="020F0502020204030204" pitchFamily="34" charset="0"/>
                        </a:rPr>
                        <m:t>𝛼</m:t>
                      </m:r>
                      <m:r>
                        <a:rPr lang="en-US" sz="1000" b="0" i="1" smtClean="0">
                          <a:latin typeface="Cambria Math" panose="02040503050406030204" pitchFamily="18" charset="0"/>
                          <a:ea typeface="Calibri" panose="020F0502020204030204" pitchFamily="34" charset="0"/>
                          <a:cs typeface="Calibri" panose="020F0502020204030204" pitchFamily="34" charset="0"/>
                        </a:rPr>
                        <m:t>)</m:t>
                      </m:r>
                    </m:oMath>
                  </m:oMathPara>
                </a14:m>
                <a:endParaRPr lang="en-US" sz="1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6" name="TextBox 15">
                <a:extLst>
                  <a:ext uri="{FF2B5EF4-FFF2-40B4-BE49-F238E27FC236}">
                    <a16:creationId xmlns:a16="http://schemas.microsoft.com/office/drawing/2014/main" id="{1613BBC5-97E6-BA30-1C15-1BC0CFA8BF09}"/>
                  </a:ext>
                </a:extLst>
              </p:cNvPr>
              <p:cNvSpPr txBox="1">
                <a:spLocks noRot="1" noChangeAspect="1" noMove="1" noResize="1" noEditPoints="1" noAdjustHandles="1" noChangeArrowheads="1" noChangeShapeType="1" noTextEdit="1"/>
              </p:cNvSpPr>
              <p:nvPr/>
            </p:nvSpPr>
            <p:spPr>
              <a:xfrm>
                <a:off x="6990984" y="3106687"/>
                <a:ext cx="442445" cy="2535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1A2616B-18BB-3FE2-3DBE-8FB31C602B05}"/>
                  </a:ext>
                </a:extLst>
              </p:cNvPr>
              <p:cNvSpPr txBox="1"/>
              <p:nvPr/>
            </p:nvSpPr>
            <p:spPr>
              <a:xfrm>
                <a:off x="6990983" y="3268390"/>
                <a:ext cx="442445" cy="2535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ea typeface="Calibri" panose="020F0502020204030204" pitchFamily="34" charset="0"/>
                          <a:cs typeface="Calibri" panose="020F0502020204030204" pitchFamily="34" charset="0"/>
                        </a:rPr>
                        <m:t>(</m:t>
                      </m:r>
                      <m:r>
                        <a:rPr lang="en-US" sz="1000" b="0" i="1" smtClean="0">
                          <a:latin typeface="Cambria Math" panose="02040503050406030204" pitchFamily="18" charset="0"/>
                          <a:ea typeface="Calibri" panose="020F0502020204030204" pitchFamily="34" charset="0"/>
                          <a:cs typeface="Calibri" panose="020F0502020204030204" pitchFamily="34" charset="0"/>
                        </a:rPr>
                        <m:t>𝛽</m:t>
                      </m:r>
                      <m:r>
                        <a:rPr lang="en-US" sz="1000" b="0" i="1" smtClean="0">
                          <a:latin typeface="Cambria Math" panose="02040503050406030204" pitchFamily="18" charset="0"/>
                          <a:ea typeface="Calibri" panose="020F0502020204030204" pitchFamily="34" charset="0"/>
                          <a:cs typeface="Calibri" panose="020F0502020204030204" pitchFamily="34" charset="0"/>
                        </a:rPr>
                        <m:t>)</m:t>
                      </m:r>
                    </m:oMath>
                  </m:oMathPara>
                </a14:m>
                <a:endParaRPr lang="en-US" sz="1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7" name="TextBox 16">
                <a:extLst>
                  <a:ext uri="{FF2B5EF4-FFF2-40B4-BE49-F238E27FC236}">
                    <a16:creationId xmlns:a16="http://schemas.microsoft.com/office/drawing/2014/main" id="{D1A2616B-18BB-3FE2-3DBE-8FB31C602B05}"/>
                  </a:ext>
                </a:extLst>
              </p:cNvPr>
              <p:cNvSpPr txBox="1">
                <a:spLocks noRot="1" noChangeAspect="1" noMove="1" noResize="1" noEditPoints="1" noAdjustHandles="1" noChangeArrowheads="1" noChangeShapeType="1" noTextEdit="1"/>
              </p:cNvSpPr>
              <p:nvPr/>
            </p:nvSpPr>
            <p:spPr>
              <a:xfrm>
                <a:off x="6990983" y="3268390"/>
                <a:ext cx="442445" cy="2535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5BDBFCA-0251-299D-A657-234010688ABE}"/>
                  </a:ext>
                </a:extLst>
              </p:cNvPr>
              <p:cNvSpPr txBox="1"/>
              <p:nvPr/>
            </p:nvSpPr>
            <p:spPr>
              <a:xfrm>
                <a:off x="7603465" y="1808870"/>
                <a:ext cx="3816807" cy="3370410"/>
              </a:xfrm>
              <a:custGeom>
                <a:avLst/>
                <a:gdLst>
                  <a:gd name="connsiteX0" fmla="*/ 0 w 3816807"/>
                  <a:gd name="connsiteY0" fmla="*/ 0 h 3370410"/>
                  <a:gd name="connsiteX1" fmla="*/ 597966 w 3816807"/>
                  <a:gd name="connsiteY1" fmla="*/ 0 h 3370410"/>
                  <a:gd name="connsiteX2" fmla="*/ 1272269 w 3816807"/>
                  <a:gd name="connsiteY2" fmla="*/ 0 h 3370410"/>
                  <a:gd name="connsiteX3" fmla="*/ 1870235 w 3816807"/>
                  <a:gd name="connsiteY3" fmla="*/ 0 h 3370410"/>
                  <a:gd name="connsiteX4" fmla="*/ 2544538 w 3816807"/>
                  <a:gd name="connsiteY4" fmla="*/ 0 h 3370410"/>
                  <a:gd name="connsiteX5" fmla="*/ 3142504 w 3816807"/>
                  <a:gd name="connsiteY5" fmla="*/ 0 h 3370410"/>
                  <a:gd name="connsiteX6" fmla="*/ 3816807 w 3816807"/>
                  <a:gd name="connsiteY6" fmla="*/ 0 h 3370410"/>
                  <a:gd name="connsiteX7" fmla="*/ 3816807 w 3816807"/>
                  <a:gd name="connsiteY7" fmla="*/ 640378 h 3370410"/>
                  <a:gd name="connsiteX8" fmla="*/ 3816807 w 3816807"/>
                  <a:gd name="connsiteY8" fmla="*/ 1314460 h 3370410"/>
                  <a:gd name="connsiteX9" fmla="*/ 3816807 w 3816807"/>
                  <a:gd name="connsiteY9" fmla="*/ 1921134 h 3370410"/>
                  <a:gd name="connsiteX10" fmla="*/ 3816807 w 3816807"/>
                  <a:gd name="connsiteY10" fmla="*/ 2527808 h 3370410"/>
                  <a:gd name="connsiteX11" fmla="*/ 3816807 w 3816807"/>
                  <a:gd name="connsiteY11" fmla="*/ 3370410 h 3370410"/>
                  <a:gd name="connsiteX12" fmla="*/ 3142504 w 3816807"/>
                  <a:gd name="connsiteY12" fmla="*/ 3370410 h 3370410"/>
                  <a:gd name="connsiteX13" fmla="*/ 2468202 w 3816807"/>
                  <a:gd name="connsiteY13" fmla="*/ 3370410 h 3370410"/>
                  <a:gd name="connsiteX14" fmla="*/ 1832067 w 3816807"/>
                  <a:gd name="connsiteY14" fmla="*/ 3370410 h 3370410"/>
                  <a:gd name="connsiteX15" fmla="*/ 1195933 w 3816807"/>
                  <a:gd name="connsiteY15" fmla="*/ 3370410 h 3370410"/>
                  <a:gd name="connsiteX16" fmla="*/ 674303 w 3816807"/>
                  <a:gd name="connsiteY16" fmla="*/ 3370410 h 3370410"/>
                  <a:gd name="connsiteX17" fmla="*/ 0 w 3816807"/>
                  <a:gd name="connsiteY17" fmla="*/ 3370410 h 3370410"/>
                  <a:gd name="connsiteX18" fmla="*/ 0 w 3816807"/>
                  <a:gd name="connsiteY18" fmla="*/ 2730032 h 3370410"/>
                  <a:gd name="connsiteX19" fmla="*/ 0 w 3816807"/>
                  <a:gd name="connsiteY19" fmla="*/ 2089654 h 3370410"/>
                  <a:gd name="connsiteX20" fmla="*/ 0 w 3816807"/>
                  <a:gd name="connsiteY20" fmla="*/ 1449276 h 3370410"/>
                  <a:gd name="connsiteX21" fmla="*/ 0 w 3816807"/>
                  <a:gd name="connsiteY21" fmla="*/ 842602 h 3370410"/>
                  <a:gd name="connsiteX22" fmla="*/ 0 w 3816807"/>
                  <a:gd name="connsiteY22" fmla="*/ 0 h 337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6807" h="3370410" extrusionOk="0">
                    <a:moveTo>
                      <a:pt x="0" y="0"/>
                    </a:moveTo>
                    <a:cubicBezTo>
                      <a:pt x="231710" y="-13964"/>
                      <a:pt x="382574" y="25049"/>
                      <a:pt x="597966" y="0"/>
                    </a:cubicBezTo>
                    <a:cubicBezTo>
                      <a:pt x="813358" y="-25049"/>
                      <a:pt x="954540" y="2344"/>
                      <a:pt x="1272269" y="0"/>
                    </a:cubicBezTo>
                    <a:cubicBezTo>
                      <a:pt x="1589998" y="-2344"/>
                      <a:pt x="1740828" y="678"/>
                      <a:pt x="1870235" y="0"/>
                    </a:cubicBezTo>
                    <a:cubicBezTo>
                      <a:pt x="1999642" y="-678"/>
                      <a:pt x="2372332" y="32380"/>
                      <a:pt x="2544538" y="0"/>
                    </a:cubicBezTo>
                    <a:cubicBezTo>
                      <a:pt x="2716744" y="-32380"/>
                      <a:pt x="2975326" y="8740"/>
                      <a:pt x="3142504" y="0"/>
                    </a:cubicBezTo>
                    <a:cubicBezTo>
                      <a:pt x="3309682" y="-8740"/>
                      <a:pt x="3626803" y="-30594"/>
                      <a:pt x="3816807" y="0"/>
                    </a:cubicBezTo>
                    <a:cubicBezTo>
                      <a:pt x="3803840" y="130679"/>
                      <a:pt x="3802992" y="406082"/>
                      <a:pt x="3816807" y="640378"/>
                    </a:cubicBezTo>
                    <a:cubicBezTo>
                      <a:pt x="3830622" y="874674"/>
                      <a:pt x="3829741" y="996551"/>
                      <a:pt x="3816807" y="1314460"/>
                    </a:cubicBezTo>
                    <a:cubicBezTo>
                      <a:pt x="3803873" y="1632369"/>
                      <a:pt x="3846198" y="1683912"/>
                      <a:pt x="3816807" y="1921134"/>
                    </a:cubicBezTo>
                    <a:cubicBezTo>
                      <a:pt x="3787416" y="2158356"/>
                      <a:pt x="3819361" y="2359465"/>
                      <a:pt x="3816807" y="2527808"/>
                    </a:cubicBezTo>
                    <a:cubicBezTo>
                      <a:pt x="3814253" y="2696151"/>
                      <a:pt x="3801787" y="2974465"/>
                      <a:pt x="3816807" y="3370410"/>
                    </a:cubicBezTo>
                    <a:cubicBezTo>
                      <a:pt x="3513240" y="3353617"/>
                      <a:pt x="3309160" y="3399754"/>
                      <a:pt x="3142504" y="3370410"/>
                    </a:cubicBezTo>
                    <a:cubicBezTo>
                      <a:pt x="2975848" y="3341066"/>
                      <a:pt x="2703796" y="3369142"/>
                      <a:pt x="2468202" y="3370410"/>
                    </a:cubicBezTo>
                    <a:cubicBezTo>
                      <a:pt x="2232608" y="3371678"/>
                      <a:pt x="2048608" y="3339007"/>
                      <a:pt x="1832067" y="3370410"/>
                    </a:cubicBezTo>
                    <a:cubicBezTo>
                      <a:pt x="1615527" y="3401813"/>
                      <a:pt x="1511748" y="3355905"/>
                      <a:pt x="1195933" y="3370410"/>
                    </a:cubicBezTo>
                    <a:cubicBezTo>
                      <a:pt x="880118" y="3384915"/>
                      <a:pt x="828183" y="3360794"/>
                      <a:pt x="674303" y="3370410"/>
                    </a:cubicBezTo>
                    <a:cubicBezTo>
                      <a:pt x="520423" y="3380027"/>
                      <a:pt x="245033" y="3346278"/>
                      <a:pt x="0" y="3370410"/>
                    </a:cubicBezTo>
                    <a:cubicBezTo>
                      <a:pt x="11299" y="3228486"/>
                      <a:pt x="-22744" y="2985749"/>
                      <a:pt x="0" y="2730032"/>
                    </a:cubicBezTo>
                    <a:cubicBezTo>
                      <a:pt x="22744" y="2474315"/>
                      <a:pt x="17032" y="2240753"/>
                      <a:pt x="0" y="2089654"/>
                    </a:cubicBezTo>
                    <a:cubicBezTo>
                      <a:pt x="-17032" y="1938555"/>
                      <a:pt x="-28061" y="1678968"/>
                      <a:pt x="0" y="1449276"/>
                    </a:cubicBezTo>
                    <a:cubicBezTo>
                      <a:pt x="28061" y="1219584"/>
                      <a:pt x="-16814" y="970949"/>
                      <a:pt x="0" y="842602"/>
                    </a:cubicBezTo>
                    <a:cubicBezTo>
                      <a:pt x="16814" y="714255"/>
                      <a:pt x="-22623" y="238874"/>
                      <a:pt x="0" y="0"/>
                    </a:cubicBezTo>
                    <a:close/>
                  </a:path>
                </a:pathLst>
              </a:custGeom>
              <a:noFill/>
              <a:ln w="19050">
                <a:solidFill>
                  <a:schemeClr val="tx1"/>
                </a:solidFill>
                <a:extLst>
                  <a:ext uri="{C807C97D-BFC1-408E-A445-0C87EB9F89A2}">
                    <ask:lineSketchStyleProps xmlns:ask="http://schemas.microsoft.com/office/drawing/2018/sketchyshapes" sd="376965084">
                      <a:prstGeom prst="rect">
                        <a:avLst/>
                      </a:prstGeom>
                      <ask:type>
                        <ask:lineSketchFreehand/>
                      </ask:type>
                    </ask:lineSketchStyleProps>
                  </a:ext>
                </a:extLst>
              </a:ln>
            </p:spPr>
            <p:txBody>
              <a:bodyPr wrap="square">
                <a:spAutoFit/>
              </a:bodyPr>
              <a:lstStyle/>
              <a:p>
                <a:r>
                  <a:rPr lang="en-US" dirty="0">
                    <a:latin typeface="Calibri" panose="020F0502020204030204" pitchFamily="34" charset="0"/>
                    <a:cs typeface="Calibri" panose="020F0502020204030204" pitchFamily="34" charset="0"/>
                  </a:rPr>
                  <a:t>For each c, the chosen test is the shortest test that satisfies both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PPR and PCR requirements:</a:t>
                </a:r>
              </a:p>
              <a:p>
                <a:endParaRPr lang="en-US" b="1" i="1" dirty="0">
                  <a:solidFill>
                    <a:srgbClr val="07A973"/>
                  </a:solidFill>
                  <a:latin typeface="Cambria Math" panose="02040503050406030204" pitchFamily="18" charset="0"/>
                </a:endParaRPr>
              </a:p>
              <a:p>
                <a:pPr marL="400050" indent="-400050">
                  <a:buFont typeface="+mj-lt"/>
                  <a:buAutoNum type="romanUcPeriod"/>
                </a:pPr>
                <a14:m>
                  <m:oMath xmlns:m="http://schemas.openxmlformats.org/officeDocument/2006/math">
                    <m:r>
                      <a:rPr lang="en-US" b="0" i="1" smtClean="0">
                        <a:solidFill>
                          <a:schemeClr val="tx1"/>
                        </a:solidFill>
                        <a:latin typeface="Cambria Math" panose="02040503050406030204" pitchFamily="18" charset="0"/>
                      </a:rPr>
                      <m:t>𝑃𝑃𝑅</m:t>
                    </m:r>
                    <m:r>
                      <a:rPr lang="en-US" b="0" i="1" smtClean="0">
                        <a:solidFill>
                          <a:schemeClr val="tx1"/>
                        </a:solidFill>
                        <a:latin typeface="Cambria Math" panose="02040503050406030204" pitchFamily="18" charset="0"/>
                      </a:rPr>
                      <m:t>=</m:t>
                    </m:r>
                    <m:nary>
                      <m:naryPr>
                        <m:ctrlPr>
                          <a:rPr lang="en-US" i="1" smtClean="0">
                            <a:solidFill>
                              <a:schemeClr val="tx1"/>
                            </a:solidFill>
                            <a:latin typeface="Cambria Math" panose="02040503050406030204" pitchFamily="18" charset="0"/>
                          </a:rPr>
                        </m:ctrlPr>
                      </m:naryPr>
                      <m:sub>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𝑝</m:t>
                            </m:r>
                          </m:sub>
                        </m:sSub>
                      </m:sub>
                      <m:sup>
                        <m:r>
                          <a:rPr lang="en-US" b="0" i="1" smtClean="0">
                            <a:solidFill>
                              <a:schemeClr val="tx1"/>
                            </a:solidFill>
                            <a:latin typeface="Cambria Math" panose="02040503050406030204" pitchFamily="18" charset="0"/>
                            <a:ea typeface="Cambria Math" panose="02040503050406030204" pitchFamily="18" charset="0"/>
                          </a:rPr>
                          <m:t>∞</m:t>
                        </m:r>
                      </m:sup>
                      <m:e>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𝑓</m:t>
                            </m:r>
                            <m:d>
                              <m:dPr>
                                <m:sep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𝑐</m:t>
                                </m:r>
                              </m:e>
                              <m:e>
                                <m:r>
                                  <a:rPr lang="en-US" b="0" i="1" smtClean="0">
                                    <a:solidFill>
                                      <a:schemeClr val="tx1"/>
                                    </a:solidFill>
                                    <a:latin typeface="Cambria Math" panose="02040503050406030204" pitchFamily="18" charset="0"/>
                                  </a:rPr>
                                  <m:t>𝜃</m:t>
                                </m:r>
                              </m:e>
                            </m:d>
                            <m:r>
                              <a:rPr lang="en-US" b="0" i="1" smtClean="0">
                                <a:solidFill>
                                  <a:schemeClr val="tx1"/>
                                </a:solidFill>
                                <a:latin typeface="Cambria Math" panose="02040503050406030204" pitchFamily="18" charset="0"/>
                              </a:rPr>
                              <m:t>𝑝</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𝜃</m:t>
                                </m:r>
                              </m:e>
                            </m:d>
                          </m:num>
                          <m:den>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m:t>
                                </m:r>
                              </m:sup>
                              <m:e>
                                <m:r>
                                  <a:rPr lang="en-US" b="0" i="1">
                                    <a:solidFill>
                                      <a:schemeClr val="tx1"/>
                                    </a:solidFill>
                                    <a:latin typeface="Cambria Math" panose="02040503050406030204" pitchFamily="18" charset="0"/>
                                  </a:rPr>
                                  <m:t>𝑓</m:t>
                                </m:r>
                                <m:d>
                                  <m:dPr>
                                    <m:sepChr m:val="∣"/>
                                    <m:ctrlPr>
                                      <a:rPr lang="en-US"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𝑦</m:t>
                                    </m:r>
                                    <m:r>
                                      <a:rPr lang="en-US" b="0" i="1">
                                        <a:solidFill>
                                          <a:schemeClr val="tx1"/>
                                        </a:solidFill>
                                        <a:latin typeface="Cambria Math" panose="02040503050406030204" pitchFamily="18" charset="0"/>
                                      </a:rPr>
                                      <m:t> &gt; </m:t>
                                    </m:r>
                                    <m:r>
                                      <a:rPr lang="en-US" b="0" i="1">
                                        <a:solidFill>
                                          <a:schemeClr val="tx1"/>
                                        </a:solidFill>
                                        <a:latin typeface="Cambria Math" panose="02040503050406030204" pitchFamily="18" charset="0"/>
                                      </a:rPr>
                                      <m:t>𝑐</m:t>
                                    </m:r>
                                  </m:e>
                                  <m:e>
                                    <m:r>
                                      <a:rPr lang="en-US" b="0" i="1" smtClean="0">
                                        <a:solidFill>
                                          <a:schemeClr val="tx1"/>
                                        </a:solidFill>
                                        <a:latin typeface="Cambria Math" panose="02040503050406030204" pitchFamily="18" charset="0"/>
                                      </a:rPr>
                                      <m:t>𝜃</m:t>
                                    </m:r>
                                  </m:e>
                                </m:d>
                                <m:r>
                                  <a:rPr lang="en-US" b="0"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𝜃</m:t>
                                    </m:r>
                                  </m:e>
                                </m:d>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𝜃</m:t>
                                </m:r>
                              </m:e>
                            </m:nary>
                          </m:den>
                        </m:f>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𝜃</m:t>
                        </m:r>
                      </m:e>
                    </m:nary>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𝛼</m:t>
                    </m:r>
                  </m:oMath>
                </a14:m>
                <a:endParaRPr lang="en-US" dirty="0">
                  <a:solidFill>
                    <a:schemeClr val="tx1"/>
                  </a:solidFill>
                </a:endParaRPr>
              </a:p>
              <a:p>
                <a:pPr marL="400050" indent="-400050">
                  <a:buFont typeface="+mj-lt"/>
                  <a:buAutoNum type="romanUcPeriod"/>
                </a:pPr>
                <a:endParaRPr lang="en-US" dirty="0">
                  <a:solidFill>
                    <a:schemeClr val="tx1"/>
                  </a:solidFill>
                </a:endParaRPr>
              </a:p>
              <a:p>
                <a:pPr marL="400050" indent="-400050">
                  <a:buFont typeface="+mj-lt"/>
                  <a:buAutoNum type="romanUcPeriod"/>
                </a:pPr>
                <a14:m>
                  <m:oMath xmlns:m="http://schemas.openxmlformats.org/officeDocument/2006/math">
                    <m:r>
                      <a:rPr lang="en-US" b="0" i="1" smtClean="0">
                        <a:solidFill>
                          <a:schemeClr val="tx1"/>
                        </a:solidFill>
                        <a:latin typeface="Cambria Math" panose="02040503050406030204" pitchFamily="18" charset="0"/>
                      </a:rPr>
                      <m:t>𝑃𝐶𝑅</m:t>
                    </m:r>
                    <m:r>
                      <a:rPr lang="en-US" b="0" i="1">
                        <a:solidFill>
                          <a:schemeClr val="tx1"/>
                        </a:solidFill>
                        <a:latin typeface="Cambria Math" panose="02040503050406030204" pitchFamily="18" charset="0"/>
                      </a:rPr>
                      <m:t>= </m:t>
                    </m:r>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0</m:t>
                        </m:r>
                      </m:sub>
                      <m:sup>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𝑐</m:t>
                            </m:r>
                          </m:sub>
                        </m:sSub>
                      </m:sup>
                      <m:e>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𝑓</m:t>
                            </m:r>
                            <m:d>
                              <m:dPr>
                                <m:sep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m:t>
                                </m:r>
                              </m:e>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𝜃</m:t>
                                </m:r>
                              </m:e>
                            </m:d>
                            <m:r>
                              <a:rPr lang="en-US" b="0" i="1" smtClean="0">
                                <a:solidFill>
                                  <a:schemeClr val="tx1"/>
                                </a:solidFill>
                                <a:latin typeface="Cambria Math" panose="02040503050406030204" pitchFamily="18" charset="0"/>
                              </a:rPr>
                              <m:t>𝑝</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𝜃</m:t>
                                </m:r>
                              </m:e>
                            </m:d>
                          </m:num>
                          <m:den>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ea typeface="Cambria Math" panose="02040503050406030204" pitchFamily="18" charset="0"/>
                                  </a:rPr>
                                  <m:t>∞</m:t>
                                </m:r>
                              </m:sup>
                              <m:e>
                                <m:r>
                                  <a:rPr lang="en-US" b="0" i="1">
                                    <a:solidFill>
                                      <a:schemeClr val="tx1"/>
                                    </a:solidFill>
                                    <a:latin typeface="Cambria Math" panose="02040503050406030204" pitchFamily="18" charset="0"/>
                                  </a:rPr>
                                  <m:t>𝑓</m:t>
                                </m:r>
                                <m:d>
                                  <m:dPr>
                                    <m:sepChr m:val="∣"/>
                                    <m:ctrlPr>
                                      <a:rPr lang="en-US"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𝑐</m:t>
                                    </m:r>
                                  </m:e>
                                  <m:e>
                                    <m:r>
                                      <a:rPr lang="en-US" b="0" i="1" smtClean="0">
                                        <a:solidFill>
                                          <a:schemeClr val="tx1"/>
                                        </a:solidFill>
                                        <a:latin typeface="Cambria Math" panose="02040503050406030204" pitchFamily="18" charset="0"/>
                                      </a:rPr>
                                      <m:t>𝜃</m:t>
                                    </m:r>
                                  </m:e>
                                </m:d>
                                <m:r>
                                  <a:rPr lang="en-US" b="0"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𝜃</m:t>
                                    </m:r>
                                  </m:e>
                                </m:d>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𝜃</m:t>
                                </m:r>
                              </m:e>
                            </m:nary>
                          </m:den>
                        </m:f>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𝜃</m:t>
                        </m:r>
                      </m:e>
                    </m:nary>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oMath>
                </a14:m>
                <a:endParaRPr lang="en-US" dirty="0">
                  <a:solidFill>
                    <a:schemeClr val="tx1"/>
                  </a:solidFill>
                </a:endParaRPr>
              </a:p>
              <a:p>
                <a:pPr marL="400050" indent="-400050">
                  <a:buFont typeface="+mj-lt"/>
                  <a:buAutoNum type="romanUcPeriod"/>
                </a:pPr>
                <a:endParaRPr lang="en-US" sz="1800" dirty="0"/>
              </a:p>
            </p:txBody>
          </p:sp>
        </mc:Choice>
        <mc:Fallback xmlns="">
          <p:sp>
            <p:nvSpPr>
              <p:cNvPr id="2" name="TextBox 1">
                <a:extLst>
                  <a:ext uri="{FF2B5EF4-FFF2-40B4-BE49-F238E27FC236}">
                    <a16:creationId xmlns:a16="http://schemas.microsoft.com/office/drawing/2014/main" id="{05BDBFCA-0251-299D-A657-234010688ABE}"/>
                  </a:ext>
                </a:extLst>
              </p:cNvPr>
              <p:cNvSpPr txBox="1">
                <a:spLocks noRot="1" noChangeAspect="1" noMove="1" noResize="1" noEditPoints="1" noAdjustHandles="1" noChangeArrowheads="1" noChangeShapeType="1" noTextEdit="1"/>
              </p:cNvSpPr>
              <p:nvPr/>
            </p:nvSpPr>
            <p:spPr>
              <a:xfrm>
                <a:off x="7603465" y="1808870"/>
                <a:ext cx="3816807" cy="3370410"/>
              </a:xfrm>
              <a:prstGeom prst="rect">
                <a:avLst/>
              </a:prstGeom>
              <a:blipFill>
                <a:blip r:embed="rId6"/>
                <a:stretch>
                  <a:fillRect l="-631" t="-357"/>
                </a:stretch>
              </a:blipFill>
              <a:ln w="19050">
                <a:solidFill>
                  <a:schemeClr val="tx1"/>
                </a:solidFill>
                <a:extLst>
                  <a:ext uri="{C807C97D-BFC1-408E-A445-0C87EB9F89A2}">
                    <ask:lineSketchStyleProps xmlns:ask="http://schemas.microsoft.com/office/drawing/2018/sketchyshapes" sd="376965084">
                      <a:custGeom>
                        <a:avLst/>
                        <a:gdLst>
                          <a:gd name="connsiteX0" fmla="*/ 0 w 3816807"/>
                          <a:gd name="connsiteY0" fmla="*/ 0 h 3370410"/>
                          <a:gd name="connsiteX1" fmla="*/ 597966 w 3816807"/>
                          <a:gd name="connsiteY1" fmla="*/ 0 h 3370410"/>
                          <a:gd name="connsiteX2" fmla="*/ 1272269 w 3816807"/>
                          <a:gd name="connsiteY2" fmla="*/ 0 h 3370410"/>
                          <a:gd name="connsiteX3" fmla="*/ 1870235 w 3816807"/>
                          <a:gd name="connsiteY3" fmla="*/ 0 h 3370410"/>
                          <a:gd name="connsiteX4" fmla="*/ 2544538 w 3816807"/>
                          <a:gd name="connsiteY4" fmla="*/ 0 h 3370410"/>
                          <a:gd name="connsiteX5" fmla="*/ 3142504 w 3816807"/>
                          <a:gd name="connsiteY5" fmla="*/ 0 h 3370410"/>
                          <a:gd name="connsiteX6" fmla="*/ 3816807 w 3816807"/>
                          <a:gd name="connsiteY6" fmla="*/ 0 h 3370410"/>
                          <a:gd name="connsiteX7" fmla="*/ 3816807 w 3816807"/>
                          <a:gd name="connsiteY7" fmla="*/ 640378 h 3370410"/>
                          <a:gd name="connsiteX8" fmla="*/ 3816807 w 3816807"/>
                          <a:gd name="connsiteY8" fmla="*/ 1314460 h 3370410"/>
                          <a:gd name="connsiteX9" fmla="*/ 3816807 w 3816807"/>
                          <a:gd name="connsiteY9" fmla="*/ 1921134 h 3370410"/>
                          <a:gd name="connsiteX10" fmla="*/ 3816807 w 3816807"/>
                          <a:gd name="connsiteY10" fmla="*/ 2527808 h 3370410"/>
                          <a:gd name="connsiteX11" fmla="*/ 3816807 w 3816807"/>
                          <a:gd name="connsiteY11" fmla="*/ 3370410 h 3370410"/>
                          <a:gd name="connsiteX12" fmla="*/ 3142504 w 3816807"/>
                          <a:gd name="connsiteY12" fmla="*/ 3370410 h 3370410"/>
                          <a:gd name="connsiteX13" fmla="*/ 2468202 w 3816807"/>
                          <a:gd name="connsiteY13" fmla="*/ 3370410 h 3370410"/>
                          <a:gd name="connsiteX14" fmla="*/ 1832067 w 3816807"/>
                          <a:gd name="connsiteY14" fmla="*/ 3370410 h 3370410"/>
                          <a:gd name="connsiteX15" fmla="*/ 1195933 w 3816807"/>
                          <a:gd name="connsiteY15" fmla="*/ 3370410 h 3370410"/>
                          <a:gd name="connsiteX16" fmla="*/ 674303 w 3816807"/>
                          <a:gd name="connsiteY16" fmla="*/ 3370410 h 3370410"/>
                          <a:gd name="connsiteX17" fmla="*/ 0 w 3816807"/>
                          <a:gd name="connsiteY17" fmla="*/ 3370410 h 3370410"/>
                          <a:gd name="connsiteX18" fmla="*/ 0 w 3816807"/>
                          <a:gd name="connsiteY18" fmla="*/ 2730032 h 3370410"/>
                          <a:gd name="connsiteX19" fmla="*/ 0 w 3816807"/>
                          <a:gd name="connsiteY19" fmla="*/ 2089654 h 3370410"/>
                          <a:gd name="connsiteX20" fmla="*/ 0 w 3816807"/>
                          <a:gd name="connsiteY20" fmla="*/ 1449276 h 3370410"/>
                          <a:gd name="connsiteX21" fmla="*/ 0 w 3816807"/>
                          <a:gd name="connsiteY21" fmla="*/ 842602 h 3370410"/>
                          <a:gd name="connsiteX22" fmla="*/ 0 w 3816807"/>
                          <a:gd name="connsiteY22" fmla="*/ 0 h 337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6807" h="3370410" extrusionOk="0">
                            <a:moveTo>
                              <a:pt x="0" y="0"/>
                            </a:moveTo>
                            <a:cubicBezTo>
                              <a:pt x="231710" y="-13964"/>
                              <a:pt x="382574" y="25049"/>
                              <a:pt x="597966" y="0"/>
                            </a:cubicBezTo>
                            <a:cubicBezTo>
                              <a:pt x="813358" y="-25049"/>
                              <a:pt x="954540" y="2344"/>
                              <a:pt x="1272269" y="0"/>
                            </a:cubicBezTo>
                            <a:cubicBezTo>
                              <a:pt x="1589998" y="-2344"/>
                              <a:pt x="1740828" y="678"/>
                              <a:pt x="1870235" y="0"/>
                            </a:cubicBezTo>
                            <a:cubicBezTo>
                              <a:pt x="1999642" y="-678"/>
                              <a:pt x="2372332" y="32380"/>
                              <a:pt x="2544538" y="0"/>
                            </a:cubicBezTo>
                            <a:cubicBezTo>
                              <a:pt x="2716744" y="-32380"/>
                              <a:pt x="2975326" y="8740"/>
                              <a:pt x="3142504" y="0"/>
                            </a:cubicBezTo>
                            <a:cubicBezTo>
                              <a:pt x="3309682" y="-8740"/>
                              <a:pt x="3626803" y="-30594"/>
                              <a:pt x="3816807" y="0"/>
                            </a:cubicBezTo>
                            <a:cubicBezTo>
                              <a:pt x="3803840" y="130679"/>
                              <a:pt x="3802992" y="406082"/>
                              <a:pt x="3816807" y="640378"/>
                            </a:cubicBezTo>
                            <a:cubicBezTo>
                              <a:pt x="3830622" y="874674"/>
                              <a:pt x="3829741" y="996551"/>
                              <a:pt x="3816807" y="1314460"/>
                            </a:cubicBezTo>
                            <a:cubicBezTo>
                              <a:pt x="3803873" y="1632369"/>
                              <a:pt x="3846198" y="1683912"/>
                              <a:pt x="3816807" y="1921134"/>
                            </a:cubicBezTo>
                            <a:cubicBezTo>
                              <a:pt x="3787416" y="2158356"/>
                              <a:pt x="3819361" y="2359465"/>
                              <a:pt x="3816807" y="2527808"/>
                            </a:cubicBezTo>
                            <a:cubicBezTo>
                              <a:pt x="3814253" y="2696151"/>
                              <a:pt x="3801787" y="2974465"/>
                              <a:pt x="3816807" y="3370410"/>
                            </a:cubicBezTo>
                            <a:cubicBezTo>
                              <a:pt x="3513240" y="3353617"/>
                              <a:pt x="3309160" y="3399754"/>
                              <a:pt x="3142504" y="3370410"/>
                            </a:cubicBezTo>
                            <a:cubicBezTo>
                              <a:pt x="2975848" y="3341066"/>
                              <a:pt x="2703796" y="3369142"/>
                              <a:pt x="2468202" y="3370410"/>
                            </a:cubicBezTo>
                            <a:cubicBezTo>
                              <a:pt x="2232608" y="3371678"/>
                              <a:pt x="2048608" y="3339007"/>
                              <a:pt x="1832067" y="3370410"/>
                            </a:cubicBezTo>
                            <a:cubicBezTo>
                              <a:pt x="1615527" y="3401813"/>
                              <a:pt x="1511748" y="3355905"/>
                              <a:pt x="1195933" y="3370410"/>
                            </a:cubicBezTo>
                            <a:cubicBezTo>
                              <a:pt x="880118" y="3384915"/>
                              <a:pt x="828183" y="3360794"/>
                              <a:pt x="674303" y="3370410"/>
                            </a:cubicBezTo>
                            <a:cubicBezTo>
                              <a:pt x="520423" y="3380027"/>
                              <a:pt x="245033" y="3346278"/>
                              <a:pt x="0" y="3370410"/>
                            </a:cubicBezTo>
                            <a:cubicBezTo>
                              <a:pt x="11299" y="3228486"/>
                              <a:pt x="-22744" y="2985749"/>
                              <a:pt x="0" y="2730032"/>
                            </a:cubicBezTo>
                            <a:cubicBezTo>
                              <a:pt x="22744" y="2474315"/>
                              <a:pt x="17032" y="2240753"/>
                              <a:pt x="0" y="2089654"/>
                            </a:cubicBezTo>
                            <a:cubicBezTo>
                              <a:pt x="-17032" y="1938555"/>
                              <a:pt x="-28061" y="1678968"/>
                              <a:pt x="0" y="1449276"/>
                            </a:cubicBezTo>
                            <a:cubicBezTo>
                              <a:pt x="28061" y="1219584"/>
                              <a:pt x="-16814" y="970949"/>
                              <a:pt x="0" y="842602"/>
                            </a:cubicBezTo>
                            <a:cubicBezTo>
                              <a:pt x="16814" y="714255"/>
                              <a:pt x="-22623" y="238874"/>
                              <a:pt x="0" y="0"/>
                            </a:cubicBezTo>
                            <a:close/>
                          </a:path>
                        </a:pathLst>
                      </a:custGeom>
                      <ask:type>
                        <ask:lineSketchFreehand/>
                      </ask:type>
                    </ask:lineSketchStyleProps>
                  </a:ext>
                </a:extLst>
              </a:ln>
            </p:spPr>
            <p:txBody>
              <a:bodyPr/>
              <a:lstStyle/>
              <a:p>
                <a:r>
                  <a:rPr lang="en-US">
                    <a:noFill/>
                  </a:rPr>
                  <a:t> </a:t>
                </a:r>
              </a:p>
            </p:txBody>
          </p:sp>
        </mc:Fallback>
      </mc:AlternateContent>
    </p:spTree>
    <p:extLst>
      <p:ext uri="{BB962C8B-B14F-4D97-AF65-F5344CB8AC3E}">
        <p14:creationId xmlns:p14="http://schemas.microsoft.com/office/powerpoint/2010/main" val="383780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1193EB4-2EF9-4809-A825-7C17F6D4F468}"/>
              </a:ext>
            </a:extLst>
          </p:cNvPr>
          <p:cNvSpPr>
            <a:spLocks noGrp="1"/>
          </p:cNvSpPr>
          <p:nvPr>
            <p:ph type="title"/>
          </p:nvPr>
        </p:nvSpPr>
        <p:spPr>
          <a:xfrm>
            <a:off x="268942" y="349538"/>
            <a:ext cx="11657346" cy="498471"/>
          </a:xfrm>
        </p:spPr>
        <p:txBody>
          <a:bodyPr/>
          <a:lstStyle/>
          <a:p>
            <a:r>
              <a:rPr lang="en-US" sz="2400" dirty="0"/>
              <a:t>Bottom Line Up Front</a:t>
            </a:r>
          </a:p>
        </p:txBody>
      </p:sp>
      <p:grpSp>
        <p:nvGrpSpPr>
          <p:cNvPr id="20" name="Group 19">
            <a:extLst>
              <a:ext uri="{FF2B5EF4-FFF2-40B4-BE49-F238E27FC236}">
                <a16:creationId xmlns:a16="http://schemas.microsoft.com/office/drawing/2014/main" id="{5B710F5B-BEE8-40FA-A22A-528BA829F4A3}"/>
              </a:ext>
            </a:extLst>
          </p:cNvPr>
          <p:cNvGrpSpPr/>
          <p:nvPr/>
        </p:nvGrpSpPr>
        <p:grpSpPr>
          <a:xfrm>
            <a:off x="386297" y="943395"/>
            <a:ext cx="11329759" cy="5146872"/>
            <a:chOff x="388883" y="1124158"/>
            <a:chExt cx="11329759" cy="5146872"/>
          </a:xfrm>
        </p:grpSpPr>
        <p:grpSp>
          <p:nvGrpSpPr>
            <p:cNvPr id="17" name="Group 16">
              <a:extLst>
                <a:ext uri="{FF2B5EF4-FFF2-40B4-BE49-F238E27FC236}">
                  <a16:creationId xmlns:a16="http://schemas.microsoft.com/office/drawing/2014/main" id="{98B73713-2613-408C-9A82-DB0D4060A491}"/>
                </a:ext>
              </a:extLst>
            </p:cNvPr>
            <p:cNvGrpSpPr/>
            <p:nvPr/>
          </p:nvGrpSpPr>
          <p:grpSpPr>
            <a:xfrm>
              <a:off x="388883" y="1124158"/>
              <a:ext cx="11329759" cy="5146872"/>
              <a:chOff x="355016" y="1192944"/>
              <a:chExt cx="11329759" cy="5146872"/>
            </a:xfrm>
          </p:grpSpPr>
          <p:sp>
            <p:nvSpPr>
              <p:cNvPr id="5" name="Rectangle 4">
                <a:extLst>
                  <a:ext uri="{FF2B5EF4-FFF2-40B4-BE49-F238E27FC236}">
                    <a16:creationId xmlns:a16="http://schemas.microsoft.com/office/drawing/2014/main" id="{A69A9168-254E-4DC1-A6EA-240612B411FE}"/>
                  </a:ext>
                </a:extLst>
              </p:cNvPr>
              <p:cNvSpPr/>
              <p:nvPr/>
            </p:nvSpPr>
            <p:spPr>
              <a:xfrm>
                <a:off x="508897" y="1192944"/>
                <a:ext cx="2064008" cy="398420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id="{4C3FADA8-FF8E-4BE5-BFE9-C151B6BD739B}"/>
                  </a:ext>
                </a:extLst>
              </p:cNvPr>
              <p:cNvSpPr/>
              <p:nvPr/>
            </p:nvSpPr>
            <p:spPr>
              <a:xfrm>
                <a:off x="3053961" y="1192945"/>
                <a:ext cx="3010757" cy="3984204"/>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43C0256-739F-4D5B-BB9E-98BE1D4F3D0B}"/>
                  </a:ext>
                </a:extLst>
              </p:cNvPr>
              <p:cNvSpPr/>
              <p:nvPr/>
            </p:nvSpPr>
            <p:spPr>
              <a:xfrm>
                <a:off x="6508992" y="1192944"/>
                <a:ext cx="4984898" cy="398420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22D45C-4AC8-43FB-8303-451B05836AE1}"/>
                  </a:ext>
                </a:extLst>
              </p:cNvPr>
              <p:cNvSpPr/>
              <p:nvPr/>
            </p:nvSpPr>
            <p:spPr>
              <a:xfrm>
                <a:off x="355016" y="1701537"/>
                <a:ext cx="2381229" cy="66826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Motivation</a:t>
                </a:r>
              </a:p>
            </p:txBody>
          </p:sp>
          <p:sp>
            <p:nvSpPr>
              <p:cNvPr id="11" name="Rectangle 10">
                <a:extLst>
                  <a:ext uri="{FF2B5EF4-FFF2-40B4-BE49-F238E27FC236}">
                    <a16:creationId xmlns:a16="http://schemas.microsoft.com/office/drawing/2014/main" id="{4EF5236F-34A1-4F65-BA03-CDABCC6A43D1}"/>
                  </a:ext>
                </a:extLst>
              </p:cNvPr>
              <p:cNvSpPr/>
              <p:nvPr/>
            </p:nvSpPr>
            <p:spPr>
              <a:xfrm>
                <a:off x="2901823" y="1689810"/>
                <a:ext cx="3290381" cy="67999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Problem</a:t>
                </a:r>
              </a:p>
            </p:txBody>
          </p:sp>
          <p:sp>
            <p:nvSpPr>
              <p:cNvPr id="12" name="Rectangle 11">
                <a:extLst>
                  <a:ext uri="{FF2B5EF4-FFF2-40B4-BE49-F238E27FC236}">
                    <a16:creationId xmlns:a16="http://schemas.microsoft.com/office/drawing/2014/main" id="{D5B09D91-72CE-47E7-839F-85641FF32DD8}"/>
                  </a:ext>
                </a:extLst>
              </p:cNvPr>
              <p:cNvSpPr/>
              <p:nvPr/>
            </p:nvSpPr>
            <p:spPr>
              <a:xfrm>
                <a:off x="6382434" y="1696239"/>
                <a:ext cx="5302341" cy="6661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Project Goal</a:t>
                </a:r>
              </a:p>
            </p:txBody>
          </p:sp>
          <p:pic>
            <p:nvPicPr>
              <p:cNvPr id="13" name="Picture 12">
                <a:extLst>
                  <a:ext uri="{FF2B5EF4-FFF2-40B4-BE49-F238E27FC236}">
                    <a16:creationId xmlns:a16="http://schemas.microsoft.com/office/drawing/2014/main" id="{FBE18AFB-C987-4171-847F-E72579714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231" y="1263337"/>
                <a:ext cx="960420" cy="386341"/>
              </a:xfrm>
              <a:prstGeom prst="rect">
                <a:avLst/>
              </a:prstGeom>
            </p:spPr>
          </p:pic>
          <p:pic>
            <p:nvPicPr>
              <p:cNvPr id="16" name="Graphic 15" descr="Question mark with solid fill">
                <a:extLst>
                  <a:ext uri="{FF2B5EF4-FFF2-40B4-BE49-F238E27FC236}">
                    <a16:creationId xmlns:a16="http://schemas.microsoft.com/office/drawing/2014/main" id="{CA87BF9C-E79B-4C60-A991-0F492B440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792" y="1216778"/>
                <a:ext cx="479461" cy="479461"/>
              </a:xfrm>
              <a:prstGeom prst="rect">
                <a:avLst/>
              </a:prstGeom>
            </p:spPr>
          </p:pic>
          <p:pic>
            <p:nvPicPr>
              <p:cNvPr id="18" name="Graphic 17" descr="Run with solid fill">
                <a:extLst>
                  <a:ext uri="{FF2B5EF4-FFF2-40B4-BE49-F238E27FC236}">
                    <a16:creationId xmlns:a16="http://schemas.microsoft.com/office/drawing/2014/main" id="{ABF9FCC1-4FBB-487D-A520-D45276A3D7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7671" y="1223211"/>
                <a:ext cx="466599" cy="466599"/>
              </a:xfrm>
              <a:prstGeom prst="rect">
                <a:avLst/>
              </a:prstGeom>
            </p:spPr>
          </p:pic>
          <p:sp>
            <p:nvSpPr>
              <p:cNvPr id="19" name="TextBox 18">
                <a:extLst>
                  <a:ext uri="{FF2B5EF4-FFF2-40B4-BE49-F238E27FC236}">
                    <a16:creationId xmlns:a16="http://schemas.microsoft.com/office/drawing/2014/main" id="{96C9C5D6-04E0-4EAA-B9EA-5C2A02B725D6}"/>
                  </a:ext>
                </a:extLst>
              </p:cNvPr>
              <p:cNvSpPr txBox="1"/>
              <p:nvPr/>
            </p:nvSpPr>
            <p:spPr>
              <a:xfrm>
                <a:off x="635547" y="2527476"/>
                <a:ext cx="1864616" cy="2254591"/>
              </a:xfrm>
              <a:prstGeom prst="rect">
                <a:avLst/>
              </a:prstGeom>
              <a:noFill/>
            </p:spPr>
            <p:txBody>
              <a:bodyPr wrap="square" lIns="45720" rIns="45720" rtlCol="0">
                <a:noAutofit/>
              </a:bodyPr>
              <a:lstStyle/>
              <a:p>
                <a:pPr marL="169863" indent="-169863">
                  <a:spcAft>
                    <a:spcPts val="1200"/>
                  </a:spcAft>
                  <a:buFont typeface="Arial" panose="020B0604020202020204" pitchFamily="34" charset="0"/>
                  <a:buChar char="•"/>
                </a:pPr>
                <a:r>
                  <a:rPr lang="en-US" sz="1600" dirty="0"/>
                  <a:t>We would like to </a:t>
                </a:r>
                <a:r>
                  <a:rPr lang="en-US" sz="1600" b="1" dirty="0">
                    <a:solidFill>
                      <a:srgbClr val="1C3F6E"/>
                    </a:solidFill>
                  </a:rPr>
                  <a:t>size a test </a:t>
                </a:r>
                <a:r>
                  <a:rPr lang="en-US" sz="1600" dirty="0"/>
                  <a:t>for evaluating system reliability.</a:t>
                </a:r>
              </a:p>
              <a:p>
                <a:pPr marL="169863" indent="-169863">
                  <a:spcAft>
                    <a:spcPts val="1200"/>
                  </a:spcAft>
                  <a:buFont typeface="Arial" panose="020B0604020202020204" pitchFamily="34" charset="0"/>
                  <a:buChar char="•"/>
                </a:pPr>
                <a:r>
                  <a:rPr lang="en-US" sz="1600" dirty="0"/>
                  <a:t>We would like to </a:t>
                </a:r>
                <a:r>
                  <a:rPr lang="en-US" sz="1600" b="1" dirty="0">
                    <a:solidFill>
                      <a:srgbClr val="1C3F6E"/>
                    </a:solidFill>
                  </a:rPr>
                  <a:t>incorporate prior knowledge </a:t>
                </a:r>
                <a:r>
                  <a:rPr lang="en-US" sz="1600" dirty="0"/>
                  <a:t>of the system.</a:t>
                </a:r>
              </a:p>
            </p:txBody>
          </p:sp>
          <p:sp>
            <p:nvSpPr>
              <p:cNvPr id="22" name="TextBox 21">
                <a:extLst>
                  <a:ext uri="{FF2B5EF4-FFF2-40B4-BE49-F238E27FC236}">
                    <a16:creationId xmlns:a16="http://schemas.microsoft.com/office/drawing/2014/main" id="{7CA74954-AD80-4682-970E-EAA936AF93C6}"/>
                  </a:ext>
                </a:extLst>
              </p:cNvPr>
              <p:cNvSpPr txBox="1"/>
              <p:nvPr/>
            </p:nvSpPr>
            <p:spPr>
              <a:xfrm>
                <a:off x="3169118" y="2530816"/>
                <a:ext cx="2775099" cy="2480927"/>
              </a:xfrm>
              <a:prstGeom prst="rect">
                <a:avLst/>
              </a:prstGeom>
              <a:noFill/>
            </p:spPr>
            <p:txBody>
              <a:bodyPr wrap="square" lIns="45720" rIns="45720" rtlCol="0">
                <a:noAutofit/>
              </a:bodyPr>
              <a:lstStyle/>
              <a:p>
                <a:pPr marL="169863" indent="-169863">
                  <a:spcAft>
                    <a:spcPts val="1200"/>
                  </a:spcAft>
                  <a:buFont typeface="Arial" panose="020B0604020202020204" pitchFamily="34" charset="0"/>
                  <a:buChar char="•"/>
                </a:pPr>
                <a:r>
                  <a:rPr lang="en-US" sz="1600" dirty="0"/>
                  <a:t>It is often </a:t>
                </a:r>
                <a:r>
                  <a:rPr lang="en-US" sz="1600" b="1" dirty="0">
                    <a:solidFill>
                      <a:srgbClr val="404040"/>
                    </a:solidFill>
                  </a:rPr>
                  <a:t>difficult to scope </a:t>
                </a:r>
                <a:r>
                  <a:rPr lang="en-US" sz="1600" dirty="0"/>
                  <a:t>a test that is long enough to ensure adequate assessment of system reliability.</a:t>
                </a:r>
              </a:p>
              <a:p>
                <a:pPr marL="169863" indent="-169863">
                  <a:spcAft>
                    <a:spcPts val="1200"/>
                  </a:spcAft>
                  <a:buFont typeface="Arial" panose="020B0604020202020204" pitchFamily="34" charset="0"/>
                  <a:buChar char="•"/>
                </a:pPr>
                <a:r>
                  <a:rPr lang="en-US" sz="1600" b="1" dirty="0">
                    <a:solidFill>
                      <a:srgbClr val="404040"/>
                    </a:solidFill>
                  </a:rPr>
                  <a:t>No user-friendly software </a:t>
                </a:r>
                <a:r>
                  <a:rPr lang="en-US" sz="1600" dirty="0"/>
                  <a:t>to implement prior data into reliability assurance test.</a:t>
                </a:r>
              </a:p>
            </p:txBody>
          </p:sp>
          <p:sp>
            <p:nvSpPr>
              <p:cNvPr id="24" name="TextBox 23">
                <a:extLst>
                  <a:ext uri="{FF2B5EF4-FFF2-40B4-BE49-F238E27FC236}">
                    <a16:creationId xmlns:a16="http://schemas.microsoft.com/office/drawing/2014/main" id="{E97AC80B-0C2A-46D0-9299-AF478B590C6A}"/>
                  </a:ext>
                </a:extLst>
              </p:cNvPr>
              <p:cNvSpPr txBox="1"/>
              <p:nvPr/>
            </p:nvSpPr>
            <p:spPr>
              <a:xfrm>
                <a:off x="6610524" y="2520234"/>
                <a:ext cx="4805916" cy="2492990"/>
              </a:xfrm>
              <a:prstGeom prst="rect">
                <a:avLst/>
              </a:prstGeom>
              <a:noFill/>
            </p:spPr>
            <p:txBody>
              <a:bodyPr wrap="square" lIns="45720" rIns="45720" rtlCol="0">
                <a:noAutofit/>
              </a:bodyPr>
              <a:lstStyle/>
              <a:p>
                <a:pPr>
                  <a:spcAft>
                    <a:spcPts val="1200"/>
                  </a:spcAft>
                </a:pPr>
                <a:r>
                  <a:rPr lang="en-US" sz="1600" b="1" dirty="0">
                    <a:solidFill>
                      <a:srgbClr val="900001"/>
                    </a:solidFill>
                  </a:rPr>
                  <a:t>Develop an R Shiny app for the Test Science website</a:t>
                </a:r>
              </a:p>
              <a:p>
                <a:pPr marL="287338" indent="-169863">
                  <a:spcAft>
                    <a:spcPts val="1200"/>
                  </a:spcAft>
                  <a:buFont typeface="Arial" panose="020B0604020202020204" pitchFamily="34" charset="0"/>
                  <a:buChar char="•"/>
                </a:pPr>
                <a:r>
                  <a:rPr lang="en-US" sz="1600" b="1" dirty="0">
                    <a:solidFill>
                      <a:srgbClr val="900001"/>
                    </a:solidFill>
                  </a:rPr>
                  <a:t>Planning</a:t>
                </a:r>
                <a:r>
                  <a:rPr lang="en-US" sz="1600" dirty="0"/>
                  <a:t>: Use Bayesian methods to leverage supplementary data when determining appropriate test length, which may reduce testing.</a:t>
                </a:r>
              </a:p>
              <a:p>
                <a:pPr marL="287338" indent="-169863">
                  <a:spcAft>
                    <a:spcPts val="1200"/>
                  </a:spcAft>
                  <a:buFont typeface="Arial" panose="020B0604020202020204" pitchFamily="34" charset="0"/>
                  <a:buChar char="•"/>
                </a:pPr>
                <a:r>
                  <a:rPr lang="en-US" sz="1600" b="1" dirty="0">
                    <a:solidFill>
                      <a:srgbClr val="900001"/>
                    </a:solidFill>
                  </a:rPr>
                  <a:t>Analysis</a:t>
                </a:r>
                <a:r>
                  <a:rPr lang="en-US" sz="1600" dirty="0"/>
                  <a:t>: Use Bayesian methods to combine information and better quantify uncertainty through credible intervals.</a:t>
                </a:r>
                <a:br>
                  <a:rPr lang="en-US" dirty="0"/>
                </a:br>
                <a:endParaRPr kumimoji="0" lang="en-US" i="0" u="none" strike="noStrike" kern="1200" cap="none" spc="0" normalizeH="0" baseline="0" noProof="0" dirty="0">
                  <a:ln>
                    <a:noFill/>
                  </a:ln>
                  <a:effectLst/>
                  <a:uLnTx/>
                  <a:uFillTx/>
                  <a:ea typeface="+mn-ea"/>
                  <a:cs typeface="+mn-cs"/>
                </a:endParaRPr>
              </a:p>
            </p:txBody>
          </p:sp>
          <p:sp>
            <p:nvSpPr>
              <p:cNvPr id="2" name="Rectangle 1">
                <a:extLst>
                  <a:ext uri="{FF2B5EF4-FFF2-40B4-BE49-F238E27FC236}">
                    <a16:creationId xmlns:a16="http://schemas.microsoft.com/office/drawing/2014/main" id="{97C72AEF-F6C2-4A8A-B755-6ECFF078F493}"/>
                  </a:ext>
                </a:extLst>
              </p:cNvPr>
              <p:cNvSpPr/>
              <p:nvPr/>
            </p:nvSpPr>
            <p:spPr>
              <a:xfrm>
                <a:off x="508897" y="5622769"/>
                <a:ext cx="8951766" cy="717047"/>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Rectangle 2">
                <a:extLst>
                  <a:ext uri="{FF2B5EF4-FFF2-40B4-BE49-F238E27FC236}">
                    <a16:creationId xmlns:a16="http://schemas.microsoft.com/office/drawing/2014/main" id="{6F49505B-9EA4-43F5-98A7-DF5567A6435B}"/>
                  </a:ext>
                </a:extLst>
              </p:cNvPr>
              <p:cNvSpPr/>
              <p:nvPr/>
            </p:nvSpPr>
            <p:spPr>
              <a:xfrm>
                <a:off x="1307671" y="5311126"/>
                <a:ext cx="3077763" cy="50391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Outcome</a:t>
                </a:r>
              </a:p>
            </p:txBody>
          </p:sp>
          <p:sp>
            <p:nvSpPr>
              <p:cNvPr id="15" name="Graphic 5" descr="Trophy with solid fill">
                <a:extLst>
                  <a:ext uri="{FF2B5EF4-FFF2-40B4-BE49-F238E27FC236}">
                    <a16:creationId xmlns:a16="http://schemas.microsoft.com/office/drawing/2014/main" id="{128697A5-43B8-4723-B1CC-BA74785DA6C5}"/>
                  </a:ext>
                </a:extLst>
              </p:cNvPr>
              <p:cNvSpPr/>
              <p:nvPr/>
            </p:nvSpPr>
            <p:spPr>
              <a:xfrm>
                <a:off x="690273" y="5743493"/>
                <a:ext cx="435346" cy="490698"/>
              </a:xfrm>
              <a:custGeom>
                <a:avLst/>
                <a:gdLst>
                  <a:gd name="connsiteX0" fmla="*/ 372532 w 435346"/>
                  <a:gd name="connsiteY0" fmla="*/ 236331 h 490698"/>
                  <a:gd name="connsiteX1" fmla="*/ 285463 w 435346"/>
                  <a:gd name="connsiteY1" fmla="*/ 278000 h 490698"/>
                  <a:gd name="connsiteX2" fmla="*/ 322779 w 435346"/>
                  <a:gd name="connsiteY2" fmla="*/ 240063 h 490698"/>
                  <a:gd name="connsiteX3" fmla="*/ 337083 w 435346"/>
                  <a:gd name="connsiteY3" fmla="*/ 221405 h 490698"/>
                  <a:gd name="connsiteX4" fmla="*/ 353875 w 435346"/>
                  <a:gd name="connsiteY4" fmla="*/ 162322 h 490698"/>
                  <a:gd name="connsiteX5" fmla="*/ 353875 w 435346"/>
                  <a:gd name="connsiteY5" fmla="*/ 81472 h 490698"/>
                  <a:gd name="connsiteX6" fmla="*/ 397409 w 435346"/>
                  <a:gd name="connsiteY6" fmla="*/ 81472 h 490698"/>
                  <a:gd name="connsiteX7" fmla="*/ 397409 w 435346"/>
                  <a:gd name="connsiteY7" fmla="*/ 176004 h 490698"/>
                  <a:gd name="connsiteX8" fmla="*/ 372532 w 435346"/>
                  <a:gd name="connsiteY8" fmla="*/ 236331 h 490698"/>
                  <a:gd name="connsiteX9" fmla="*/ 63436 w 435346"/>
                  <a:gd name="connsiteY9" fmla="*/ 236331 h 490698"/>
                  <a:gd name="connsiteX10" fmla="*/ 37315 w 435346"/>
                  <a:gd name="connsiteY10" fmla="*/ 176004 h 490698"/>
                  <a:gd name="connsiteX11" fmla="*/ 37315 w 435346"/>
                  <a:gd name="connsiteY11" fmla="*/ 80850 h 490698"/>
                  <a:gd name="connsiteX12" fmla="*/ 80850 w 435346"/>
                  <a:gd name="connsiteY12" fmla="*/ 80850 h 490698"/>
                  <a:gd name="connsiteX13" fmla="*/ 80850 w 435346"/>
                  <a:gd name="connsiteY13" fmla="*/ 161700 h 490698"/>
                  <a:gd name="connsiteX14" fmla="*/ 97642 w 435346"/>
                  <a:gd name="connsiteY14" fmla="*/ 220783 h 490698"/>
                  <a:gd name="connsiteX15" fmla="*/ 111946 w 435346"/>
                  <a:gd name="connsiteY15" fmla="*/ 239441 h 490698"/>
                  <a:gd name="connsiteX16" fmla="*/ 149262 w 435346"/>
                  <a:gd name="connsiteY16" fmla="*/ 277378 h 490698"/>
                  <a:gd name="connsiteX17" fmla="*/ 63436 w 435346"/>
                  <a:gd name="connsiteY17" fmla="*/ 236331 h 490698"/>
                  <a:gd name="connsiteX18" fmla="*/ 435347 w 435346"/>
                  <a:gd name="connsiteY18" fmla="*/ 174139 h 490698"/>
                  <a:gd name="connsiteX19" fmla="*/ 435347 w 435346"/>
                  <a:gd name="connsiteY19" fmla="*/ 43535 h 490698"/>
                  <a:gd name="connsiteX20" fmla="*/ 354497 w 435346"/>
                  <a:gd name="connsiteY20" fmla="*/ 43535 h 490698"/>
                  <a:gd name="connsiteX21" fmla="*/ 354497 w 435346"/>
                  <a:gd name="connsiteY21" fmla="*/ 0 h 490698"/>
                  <a:gd name="connsiteX22" fmla="*/ 217673 w 435346"/>
                  <a:gd name="connsiteY22" fmla="*/ 0 h 490698"/>
                  <a:gd name="connsiteX23" fmla="*/ 80850 w 435346"/>
                  <a:gd name="connsiteY23" fmla="*/ 0 h 490698"/>
                  <a:gd name="connsiteX24" fmla="*/ 80850 w 435346"/>
                  <a:gd name="connsiteY24" fmla="*/ 43535 h 490698"/>
                  <a:gd name="connsiteX25" fmla="*/ 0 w 435346"/>
                  <a:gd name="connsiteY25" fmla="*/ 43535 h 490698"/>
                  <a:gd name="connsiteX26" fmla="*/ 0 w 435346"/>
                  <a:gd name="connsiteY26" fmla="*/ 173517 h 490698"/>
                  <a:gd name="connsiteX27" fmla="*/ 35450 w 435346"/>
                  <a:gd name="connsiteY27" fmla="*/ 260586 h 490698"/>
                  <a:gd name="connsiteX28" fmla="*/ 184089 w 435346"/>
                  <a:gd name="connsiteY28" fmla="*/ 316559 h 490698"/>
                  <a:gd name="connsiteX29" fmla="*/ 192796 w 435346"/>
                  <a:gd name="connsiteY29" fmla="*/ 347656 h 490698"/>
                  <a:gd name="connsiteX30" fmla="*/ 192796 w 435346"/>
                  <a:gd name="connsiteY30" fmla="*/ 428506 h 490698"/>
                  <a:gd name="connsiteX31" fmla="*/ 161700 w 435346"/>
                  <a:gd name="connsiteY31" fmla="*/ 428506 h 490698"/>
                  <a:gd name="connsiteX32" fmla="*/ 136823 w 435346"/>
                  <a:gd name="connsiteY32" fmla="*/ 453383 h 490698"/>
                  <a:gd name="connsiteX33" fmla="*/ 105727 w 435346"/>
                  <a:gd name="connsiteY33" fmla="*/ 453383 h 490698"/>
                  <a:gd name="connsiteX34" fmla="*/ 80850 w 435346"/>
                  <a:gd name="connsiteY34" fmla="*/ 478260 h 490698"/>
                  <a:gd name="connsiteX35" fmla="*/ 80850 w 435346"/>
                  <a:gd name="connsiteY35" fmla="*/ 490698 h 490698"/>
                  <a:gd name="connsiteX36" fmla="*/ 354497 w 435346"/>
                  <a:gd name="connsiteY36" fmla="*/ 490698 h 490698"/>
                  <a:gd name="connsiteX37" fmla="*/ 354497 w 435346"/>
                  <a:gd name="connsiteY37" fmla="*/ 478260 h 490698"/>
                  <a:gd name="connsiteX38" fmla="*/ 329620 w 435346"/>
                  <a:gd name="connsiteY38" fmla="*/ 453383 h 490698"/>
                  <a:gd name="connsiteX39" fmla="*/ 298524 w 435346"/>
                  <a:gd name="connsiteY39" fmla="*/ 453383 h 490698"/>
                  <a:gd name="connsiteX40" fmla="*/ 273647 w 435346"/>
                  <a:gd name="connsiteY40" fmla="*/ 428506 h 490698"/>
                  <a:gd name="connsiteX41" fmla="*/ 242550 w 435346"/>
                  <a:gd name="connsiteY41" fmla="*/ 428506 h 490698"/>
                  <a:gd name="connsiteX42" fmla="*/ 242550 w 435346"/>
                  <a:gd name="connsiteY42" fmla="*/ 348277 h 490698"/>
                  <a:gd name="connsiteX43" fmla="*/ 251257 w 435346"/>
                  <a:gd name="connsiteY43" fmla="*/ 317181 h 490698"/>
                  <a:gd name="connsiteX44" fmla="*/ 399897 w 435346"/>
                  <a:gd name="connsiteY44" fmla="*/ 261208 h 490698"/>
                  <a:gd name="connsiteX45" fmla="*/ 435347 w 435346"/>
                  <a:gd name="connsiteY45" fmla="*/ 174139 h 49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5346" h="490698">
                    <a:moveTo>
                      <a:pt x="372532" y="236331"/>
                    </a:moveTo>
                    <a:cubicBezTo>
                      <a:pt x="350765" y="258720"/>
                      <a:pt x="330242" y="273025"/>
                      <a:pt x="285463" y="278000"/>
                    </a:cubicBezTo>
                    <a:cubicBezTo>
                      <a:pt x="297280" y="266183"/>
                      <a:pt x="310962" y="254367"/>
                      <a:pt x="322779" y="240063"/>
                    </a:cubicBezTo>
                    <a:cubicBezTo>
                      <a:pt x="327754" y="234465"/>
                      <a:pt x="337083" y="222027"/>
                      <a:pt x="337083" y="221405"/>
                    </a:cubicBezTo>
                    <a:cubicBezTo>
                      <a:pt x="347656" y="203991"/>
                      <a:pt x="353875" y="184089"/>
                      <a:pt x="353875" y="162322"/>
                    </a:cubicBezTo>
                    <a:lnTo>
                      <a:pt x="353875" y="81472"/>
                    </a:lnTo>
                    <a:lnTo>
                      <a:pt x="397409" y="81472"/>
                    </a:lnTo>
                    <a:lnTo>
                      <a:pt x="397409" y="176004"/>
                    </a:lnTo>
                    <a:cubicBezTo>
                      <a:pt x="398031" y="177248"/>
                      <a:pt x="399275" y="208345"/>
                      <a:pt x="372532" y="236331"/>
                    </a:cubicBezTo>
                    <a:close/>
                    <a:moveTo>
                      <a:pt x="63436" y="236331"/>
                    </a:moveTo>
                    <a:cubicBezTo>
                      <a:pt x="36072" y="208345"/>
                      <a:pt x="37315" y="177248"/>
                      <a:pt x="37315" y="176004"/>
                    </a:cubicBezTo>
                    <a:lnTo>
                      <a:pt x="37315" y="80850"/>
                    </a:lnTo>
                    <a:lnTo>
                      <a:pt x="80850" y="80850"/>
                    </a:lnTo>
                    <a:lnTo>
                      <a:pt x="80850" y="161700"/>
                    </a:lnTo>
                    <a:cubicBezTo>
                      <a:pt x="80850" y="183468"/>
                      <a:pt x="87069" y="203369"/>
                      <a:pt x="97642" y="220783"/>
                    </a:cubicBezTo>
                    <a:cubicBezTo>
                      <a:pt x="97642" y="221405"/>
                      <a:pt x="106971" y="234465"/>
                      <a:pt x="111946" y="239441"/>
                    </a:cubicBezTo>
                    <a:cubicBezTo>
                      <a:pt x="124385" y="253745"/>
                      <a:pt x="137445" y="265562"/>
                      <a:pt x="149262" y="277378"/>
                    </a:cubicBezTo>
                    <a:cubicBezTo>
                      <a:pt x="105727" y="272403"/>
                      <a:pt x="84582" y="258098"/>
                      <a:pt x="63436" y="236331"/>
                    </a:cubicBezTo>
                    <a:close/>
                    <a:moveTo>
                      <a:pt x="435347" y="174139"/>
                    </a:moveTo>
                    <a:lnTo>
                      <a:pt x="435347" y="43535"/>
                    </a:lnTo>
                    <a:lnTo>
                      <a:pt x="354497" y="43535"/>
                    </a:lnTo>
                    <a:lnTo>
                      <a:pt x="354497" y="0"/>
                    </a:lnTo>
                    <a:lnTo>
                      <a:pt x="217673" y="0"/>
                    </a:lnTo>
                    <a:lnTo>
                      <a:pt x="80850" y="0"/>
                    </a:lnTo>
                    <a:lnTo>
                      <a:pt x="80850" y="43535"/>
                    </a:lnTo>
                    <a:lnTo>
                      <a:pt x="0" y="43535"/>
                    </a:lnTo>
                    <a:lnTo>
                      <a:pt x="0" y="173517"/>
                    </a:lnTo>
                    <a:cubicBezTo>
                      <a:pt x="0" y="179736"/>
                      <a:pt x="0" y="222649"/>
                      <a:pt x="35450" y="260586"/>
                    </a:cubicBezTo>
                    <a:cubicBezTo>
                      <a:pt x="69655" y="296658"/>
                      <a:pt x="111324" y="315315"/>
                      <a:pt x="184089" y="316559"/>
                    </a:cubicBezTo>
                    <a:cubicBezTo>
                      <a:pt x="189687" y="325888"/>
                      <a:pt x="192796" y="336461"/>
                      <a:pt x="192796" y="347656"/>
                    </a:cubicBezTo>
                    <a:lnTo>
                      <a:pt x="192796" y="428506"/>
                    </a:lnTo>
                    <a:lnTo>
                      <a:pt x="161700" y="428506"/>
                    </a:lnTo>
                    <a:cubicBezTo>
                      <a:pt x="148018" y="428506"/>
                      <a:pt x="136823" y="439700"/>
                      <a:pt x="136823" y="453383"/>
                    </a:cubicBezTo>
                    <a:lnTo>
                      <a:pt x="105727" y="453383"/>
                    </a:lnTo>
                    <a:cubicBezTo>
                      <a:pt x="92045" y="453383"/>
                      <a:pt x="80850" y="464577"/>
                      <a:pt x="80850" y="478260"/>
                    </a:cubicBezTo>
                    <a:lnTo>
                      <a:pt x="80850" y="490698"/>
                    </a:lnTo>
                    <a:lnTo>
                      <a:pt x="354497" y="490698"/>
                    </a:lnTo>
                    <a:lnTo>
                      <a:pt x="354497" y="478260"/>
                    </a:lnTo>
                    <a:cubicBezTo>
                      <a:pt x="354497" y="464577"/>
                      <a:pt x="343302" y="453383"/>
                      <a:pt x="329620" y="453383"/>
                    </a:cubicBezTo>
                    <a:lnTo>
                      <a:pt x="298524" y="453383"/>
                    </a:lnTo>
                    <a:cubicBezTo>
                      <a:pt x="298524" y="439700"/>
                      <a:pt x="287329" y="428506"/>
                      <a:pt x="273647" y="428506"/>
                    </a:cubicBezTo>
                    <a:lnTo>
                      <a:pt x="242550" y="428506"/>
                    </a:lnTo>
                    <a:lnTo>
                      <a:pt x="242550" y="348277"/>
                    </a:lnTo>
                    <a:cubicBezTo>
                      <a:pt x="242550" y="337083"/>
                      <a:pt x="245660" y="326510"/>
                      <a:pt x="251257" y="317181"/>
                    </a:cubicBezTo>
                    <a:cubicBezTo>
                      <a:pt x="324022" y="315937"/>
                      <a:pt x="365691" y="296658"/>
                      <a:pt x="399897" y="261208"/>
                    </a:cubicBezTo>
                    <a:cubicBezTo>
                      <a:pt x="435347" y="223893"/>
                      <a:pt x="435347" y="180358"/>
                      <a:pt x="435347" y="174139"/>
                    </a:cubicBezTo>
                    <a:close/>
                  </a:path>
                </a:pathLst>
              </a:custGeom>
              <a:solidFill>
                <a:schemeClr val="bg1"/>
              </a:solidFill>
              <a:ln w="28575" cap="flat">
                <a:solidFill>
                  <a:schemeClr val="tx1"/>
                </a:solid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A0270ACF-A05D-4F0C-992B-63E626EF8B28}"/>
                </a:ext>
              </a:extLst>
            </p:cNvPr>
            <p:cNvSpPr txBox="1"/>
            <p:nvPr/>
          </p:nvSpPr>
          <p:spPr>
            <a:xfrm>
              <a:off x="1340862" y="5772871"/>
              <a:ext cx="8174656" cy="490699"/>
            </a:xfrm>
            <a:prstGeom prst="rect">
              <a:avLst/>
            </a:prstGeom>
            <a:noFill/>
          </p:spPr>
          <p:txBody>
            <a:bodyPr wrap="square" lIns="45720" rIns="45720" rtlCol="0" anchor="ctr" anchorCtr="0">
              <a:noAutofit/>
            </a:bodyPr>
            <a:lstStyle/>
            <a:p>
              <a:r>
                <a:rPr lang="en-US" sz="1600" dirty="0">
                  <a:solidFill>
                    <a:prstClr val="black"/>
                  </a:solidFill>
                </a:rPr>
                <a:t>A </a:t>
              </a:r>
              <a:r>
                <a:rPr lang="en-US" sz="1600" b="1" dirty="0">
                  <a:solidFill>
                    <a:srgbClr val="7030A0"/>
                  </a:solidFill>
                </a:rPr>
                <a:t>Bayesian reliability tool </a:t>
              </a:r>
              <a:r>
                <a:rPr lang="en-US" sz="1600" dirty="0">
                  <a:solidFill>
                    <a:prstClr val="black"/>
                  </a:solidFill>
                </a:rPr>
                <a:t>for T&amp;E community to use in reliability planning and analysis.</a:t>
              </a:r>
              <a:endParaRPr lang="en-US" sz="1600" dirty="0"/>
            </a:p>
          </p:txBody>
        </p:sp>
      </p:grpSp>
    </p:spTree>
    <p:extLst>
      <p:ext uri="{BB962C8B-B14F-4D97-AF65-F5344CB8AC3E}">
        <p14:creationId xmlns:p14="http://schemas.microsoft.com/office/powerpoint/2010/main" val="179516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D3E79B5-C84A-4335-BF00-70353F38FAC1}"/>
              </a:ext>
            </a:extLst>
          </p:cNvPr>
          <p:cNvSpPr>
            <a:spLocks noGrp="1"/>
          </p:cNvSpPr>
          <p:nvPr>
            <p:ph type="title" idx="4294967295"/>
          </p:nvPr>
        </p:nvSpPr>
        <p:spPr>
          <a:xfrm>
            <a:off x="262890" y="353378"/>
            <a:ext cx="11303635" cy="461665"/>
          </a:xfrm>
        </p:spPr>
        <p:txBody>
          <a:bodyPr/>
          <a:lstStyle/>
          <a:p>
            <a:r>
              <a:rPr lang="en-US" sz="2400" dirty="0"/>
              <a:t>Bayesian Reliability Assurance Test – What are the steps?</a:t>
            </a:r>
          </a:p>
        </p:txBody>
      </p:sp>
      <p:sp>
        <p:nvSpPr>
          <p:cNvPr id="12" name="TextBox 11">
            <a:extLst>
              <a:ext uri="{FF2B5EF4-FFF2-40B4-BE49-F238E27FC236}">
                <a16:creationId xmlns:a16="http://schemas.microsoft.com/office/drawing/2014/main" id="{0B6EC917-2F7B-4F83-A693-D0388C4C0D1C}"/>
              </a:ext>
            </a:extLst>
          </p:cNvPr>
          <p:cNvSpPr txBox="1"/>
          <p:nvPr/>
        </p:nvSpPr>
        <p:spPr>
          <a:xfrm>
            <a:off x="4282675" y="5257619"/>
            <a:ext cx="3626180" cy="495117"/>
          </a:xfrm>
          <a:prstGeom prst="rect">
            <a:avLst/>
          </a:prstGeom>
          <a:noFill/>
          <a:ln w="38100">
            <a:solidFill>
              <a:schemeClr val="tx2"/>
            </a:solidFill>
          </a:ln>
        </p:spPr>
        <p:txBody>
          <a:bodyPr wrap="square" t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3</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Solve for test plans.</a:t>
            </a:r>
          </a:p>
        </p:txBody>
      </p:sp>
      <p:grpSp>
        <p:nvGrpSpPr>
          <p:cNvPr id="4" name="Group 3">
            <a:extLst>
              <a:ext uri="{FF2B5EF4-FFF2-40B4-BE49-F238E27FC236}">
                <a16:creationId xmlns:a16="http://schemas.microsoft.com/office/drawing/2014/main" id="{FD8A826B-C917-4963-9C13-D74E967DA061}"/>
              </a:ext>
            </a:extLst>
          </p:cNvPr>
          <p:cNvGrpSpPr/>
          <p:nvPr/>
        </p:nvGrpSpPr>
        <p:grpSpPr>
          <a:xfrm>
            <a:off x="615889" y="1225551"/>
            <a:ext cx="10972748" cy="4847939"/>
            <a:chOff x="616124" y="1001845"/>
            <a:chExt cx="10972748" cy="484793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717CBB-4E0D-4D06-A7CF-8B0E0FA7D503}"/>
                    </a:ext>
                  </a:extLst>
                </p:cNvPr>
                <p:cNvSpPr txBox="1"/>
                <p:nvPr/>
              </p:nvSpPr>
              <p:spPr>
                <a:xfrm>
                  <a:off x="4270384" y="1001845"/>
                  <a:ext cx="3638706" cy="1512978"/>
                </a:xfrm>
                <a:prstGeom prst="rect">
                  <a:avLst/>
                </a:prstGeom>
                <a:noFill/>
                <a:ln w="38100">
                  <a:solidFill>
                    <a:schemeClr val="tx2"/>
                  </a:solidFill>
                </a:ln>
              </p:spPr>
              <p:txBody>
                <a:bodyPr wrap="square" tIns="91440" bIns="91440" rtlCol="0" anchor="ctr" anchorCtr="0">
                  <a:sp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1</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Define the prior, likelihood, posterior, threshold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𝑐</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objective </a:t>
                  </a:r>
                  <a14:m>
                    <m:oMath xmlns:m="http://schemas.openxmlformats.org/officeDocument/2006/math">
                      <m:r>
                        <a:rPr lang="en-US" sz="1700">
                          <a:latin typeface="Cambria Math" panose="02040503050406030204" pitchFamily="18" charset="0"/>
                          <a:ea typeface="Calibri" panose="020F0502020204030204" pitchFamily="34" charset="0"/>
                          <a:cs typeface="Calibri" panose="020F0502020204030204" pitchFamily="34" charset="0"/>
                        </a:rPr>
                        <m:t>(</m:t>
                      </m:r>
                      <m:sSub>
                        <m:sSubPr>
                          <m:ctrlPr>
                            <a:rPr lang="en-US" sz="1700" i="1">
                              <a:latin typeface="Cambria Math" panose="02040503050406030204" pitchFamily="18" charset="0"/>
                              <a:ea typeface="Calibri" panose="020F0502020204030204" pitchFamily="34" charset="0"/>
                              <a:cs typeface="Calibri" panose="020F0502020204030204" pitchFamily="34" charset="0"/>
                            </a:rPr>
                          </m:ctrlPr>
                        </m:sSubPr>
                        <m:e>
                          <m:r>
                            <a:rPr lang="en-US" sz="1700" i="1">
                              <a:latin typeface="Cambria Math" panose="02040503050406030204" pitchFamily="18" charset="0"/>
                              <a:ea typeface="Calibri" panose="020F0502020204030204" pitchFamily="34" charset="0"/>
                              <a:cs typeface="Calibri" panose="020F0502020204030204" pitchFamily="34" charset="0"/>
                            </a:rPr>
                            <m:t>𝜃</m:t>
                          </m:r>
                        </m:e>
                        <m:sub>
                          <m:r>
                            <a:rPr lang="en-US" sz="1700" i="1">
                              <a:latin typeface="Cambria Math" panose="02040503050406030204" pitchFamily="18" charset="0"/>
                              <a:ea typeface="Calibri" panose="020F0502020204030204" pitchFamily="34" charset="0"/>
                              <a:cs typeface="Calibri" panose="020F0502020204030204" pitchFamily="34" charset="0"/>
                            </a:rPr>
                            <m:t>𝑝</m:t>
                          </m:r>
                        </m:sub>
                      </m:sSub>
                      <m:r>
                        <a:rPr lang="en-US" sz="1700" i="1">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 Determine whether a change (degradation or improvement) from one testing phase to another is likely.</a:t>
                  </a:r>
                </a:p>
              </p:txBody>
            </p:sp>
          </mc:Choice>
          <mc:Fallback xmlns="">
            <p:sp>
              <p:nvSpPr>
                <p:cNvPr id="6" name="TextBox 5">
                  <a:extLst>
                    <a:ext uri="{FF2B5EF4-FFF2-40B4-BE49-F238E27FC236}">
                      <a16:creationId xmlns:a16="http://schemas.microsoft.com/office/drawing/2014/main" id="{9C717CBB-4E0D-4D06-A7CF-8B0E0FA7D503}"/>
                    </a:ext>
                  </a:extLst>
                </p:cNvPr>
                <p:cNvSpPr txBox="1">
                  <a:spLocks noRot="1" noChangeAspect="1" noMove="1" noResize="1" noEditPoints="1" noAdjustHandles="1" noChangeArrowheads="1" noChangeShapeType="1" noTextEdit="1"/>
                </p:cNvSpPr>
                <p:nvPr/>
              </p:nvSpPr>
              <p:spPr>
                <a:xfrm>
                  <a:off x="4270384" y="1001845"/>
                  <a:ext cx="3638706" cy="1512978"/>
                </a:xfrm>
                <a:prstGeom prst="rect">
                  <a:avLst/>
                </a:prstGeom>
                <a:blipFill>
                  <a:blip r:embed="rId3"/>
                  <a:stretch>
                    <a:fillRect l="-345" r="-1724" b="-820"/>
                  </a:stretch>
                </a:blipFill>
                <a:ln w="3810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1BF229-042B-404E-A134-56DEC8869357}"/>
                    </a:ext>
                  </a:extLst>
                </p:cNvPr>
                <p:cNvSpPr txBox="1"/>
                <p:nvPr/>
              </p:nvSpPr>
              <p:spPr>
                <a:xfrm>
                  <a:off x="7934612" y="2957939"/>
                  <a:ext cx="3654260" cy="923330"/>
                </a:xfrm>
                <a:prstGeom prst="rect">
                  <a:avLst/>
                </a:prstGeom>
                <a:noFill/>
                <a:ln w="38100">
                  <a:solidFill>
                    <a:schemeClr val="tx2"/>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2</a:t>
                  </a:r>
                  <a:r>
                    <a:rPr lang="en-US" sz="1700" b="1" dirty="0">
                      <a:latin typeface="Calibri" panose="020F0502020204030204" pitchFamily="34" charset="0"/>
                      <a:ea typeface="Calibri" panose="020F0502020204030204" pitchFamily="34" charset="0"/>
                      <a:cs typeface="Calibri" panose="020F0502020204030204" pitchFamily="34" charset="0"/>
                    </a:rPr>
                    <a:t>:</a:t>
                  </a:r>
                  <a:r>
                    <a:rPr lang="en-US" sz="1700" dirty="0">
                      <a:latin typeface="Calibri" panose="020F0502020204030204" pitchFamily="34" charset="0"/>
                      <a:ea typeface="Calibri" panose="020F0502020204030204" pitchFamily="34" charset="0"/>
                      <a:cs typeface="Calibri" panose="020F0502020204030204" pitchFamily="34" charset="0"/>
                    </a:rPr>
                    <a:t> Determine the maximum amount of producer </a:t>
                  </a:r>
                  <a14:m>
                    <m:oMath xmlns:m="http://schemas.openxmlformats.org/officeDocument/2006/math">
                      <m:r>
                        <a:rPr lang="en-US" sz="1700" b="0" i="0" smtClean="0">
                          <a:latin typeface="Cambria Math" panose="02040503050406030204" pitchFamily="18" charset="0"/>
                          <a:ea typeface="Calibri" panose="020F0502020204030204" pitchFamily="34" charset="0"/>
                          <a:cs typeface="Calibri" panose="020F0502020204030204" pitchFamily="34" charset="0"/>
                        </a:rPr>
                        <m:t>(</m:t>
                      </m:r>
                      <m:r>
                        <a:rPr lang="en-US" sz="1700" b="0" i="1" smtClean="0">
                          <a:latin typeface="Cambria Math" panose="02040503050406030204" pitchFamily="18" charset="0"/>
                          <a:ea typeface="Calibri" panose="020F0502020204030204" pitchFamily="34" charset="0"/>
                          <a:cs typeface="Calibri" panose="020F0502020204030204" pitchFamily="34" charset="0"/>
                        </a:rPr>
                        <m:t>𝛼</m:t>
                      </m:r>
                      <m:r>
                        <a:rPr lang="en-US" sz="1700" b="0" i="1" smtClean="0">
                          <a:latin typeface="Cambria Math" panose="02040503050406030204" pitchFamily="18" charset="0"/>
                          <a:ea typeface="Calibri" panose="020F0502020204030204" pitchFamily="34" charset="0"/>
                          <a:cs typeface="Calibri" panose="020F0502020204030204" pitchFamily="34" charset="0"/>
                        </a:rPr>
                        <m:t>)</m:t>
                      </m:r>
                    </m:oMath>
                  </a14:m>
                  <a:r>
                    <a:rPr lang="en-US" sz="1700" dirty="0">
                      <a:latin typeface="Calibri" panose="020F0502020204030204" pitchFamily="34" charset="0"/>
                      <a:ea typeface="Calibri" panose="020F0502020204030204" pitchFamily="34" charset="0"/>
                      <a:cs typeface="Calibri" panose="020F0502020204030204" pitchFamily="34" charset="0"/>
                    </a:rPr>
                    <a:t> and consumer </a:t>
                  </a:r>
                  <a14:m>
                    <m:oMath xmlns:m="http://schemas.openxmlformats.org/officeDocument/2006/math">
                      <m:d>
                        <m:dPr>
                          <m:ctrlPr>
                            <a:rPr lang="en-US" sz="1700" b="0" i="1" smtClean="0">
                              <a:latin typeface="Cambria Math" panose="02040503050406030204" pitchFamily="18" charset="0"/>
                              <a:ea typeface="Calibri" panose="020F0502020204030204" pitchFamily="34" charset="0"/>
                              <a:cs typeface="Calibri" panose="020F0502020204030204" pitchFamily="34" charset="0"/>
                            </a:rPr>
                          </m:ctrlPr>
                        </m:dPr>
                        <m:e>
                          <m:r>
                            <a:rPr lang="en-US" sz="1700" b="0" i="1" smtClean="0">
                              <a:latin typeface="Cambria Math" panose="02040503050406030204" pitchFamily="18" charset="0"/>
                              <a:ea typeface="Calibri" panose="020F0502020204030204" pitchFamily="34" charset="0"/>
                              <a:cs typeface="Calibri" panose="020F0502020204030204" pitchFamily="34" charset="0"/>
                            </a:rPr>
                            <m:t>𝛽</m:t>
                          </m:r>
                        </m:e>
                      </m:d>
                    </m:oMath>
                  </a14:m>
                  <a:r>
                    <a:rPr lang="en-US" sz="1700" dirty="0">
                      <a:latin typeface="Calibri" panose="020F0502020204030204" pitchFamily="34" charset="0"/>
                      <a:ea typeface="Calibri" panose="020F0502020204030204" pitchFamily="34" charset="0"/>
                      <a:cs typeface="Calibri" panose="020F0502020204030204" pitchFamily="34" charset="0"/>
                    </a:rPr>
                    <a:t> risk you are willing to take</a:t>
                  </a:r>
                  <a:r>
                    <a:rPr lang="en-US" sz="1700" dirty="0"/>
                    <a:t>.</a:t>
                  </a:r>
                </a:p>
              </p:txBody>
            </p:sp>
          </mc:Choice>
          <mc:Fallback xmlns="">
            <p:sp>
              <p:nvSpPr>
                <p:cNvPr id="10" name="TextBox 9">
                  <a:extLst>
                    <a:ext uri="{FF2B5EF4-FFF2-40B4-BE49-F238E27FC236}">
                      <a16:creationId xmlns:a16="http://schemas.microsoft.com/office/drawing/2014/main" id="{731BF229-042B-404E-A134-56DEC8869357}"/>
                    </a:ext>
                  </a:extLst>
                </p:cNvPr>
                <p:cNvSpPr txBox="1">
                  <a:spLocks noRot="1" noChangeAspect="1" noMove="1" noResize="1" noEditPoints="1" noAdjustHandles="1" noChangeArrowheads="1" noChangeShapeType="1" noTextEdit="1"/>
                </p:cNvSpPr>
                <p:nvPr/>
              </p:nvSpPr>
              <p:spPr>
                <a:xfrm>
                  <a:off x="7934612" y="2957939"/>
                  <a:ext cx="3654260" cy="923330"/>
                </a:xfrm>
                <a:prstGeom prst="rect">
                  <a:avLst/>
                </a:prstGeom>
                <a:blipFill>
                  <a:blip r:embed="rId4"/>
                  <a:stretch>
                    <a:fillRect l="-687" r="-687" b="-3947"/>
                  </a:stretch>
                </a:blipFill>
                <a:ln w="38100">
                  <a:solidFill>
                    <a:schemeClr val="tx2"/>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4BCEF32A-2FF0-48D7-9028-6AB1874CBD23}"/>
                </a:ext>
              </a:extLst>
            </p:cNvPr>
            <p:cNvSpPr txBox="1"/>
            <p:nvPr/>
          </p:nvSpPr>
          <p:spPr>
            <a:xfrm>
              <a:off x="616124" y="2967335"/>
              <a:ext cx="3654260" cy="923330"/>
            </a:xfrm>
            <a:prstGeom prst="rect">
              <a:avLst/>
            </a:prstGeom>
            <a:noFill/>
            <a:ln w="38100">
              <a:solidFill>
                <a:schemeClr val="accent4"/>
              </a:solidFill>
            </a:ln>
          </p:spPr>
          <p:txBody>
            <a:bodyPr wrap="square" lIns="91440" tIns="91440" rIns="91440" bIns="91440" rtlCol="0" anchor="ctr" anchorCtr="0">
              <a:noAutofit/>
            </a:bodyPr>
            <a:lstStyle/>
            <a:p>
              <a:r>
                <a:rPr lang="en-US" sz="1700" b="1" u="sng" dirty="0">
                  <a:latin typeface="Calibri" panose="020F0502020204030204" pitchFamily="34" charset="0"/>
                  <a:ea typeface="Calibri" panose="020F0502020204030204" pitchFamily="34" charset="0"/>
                  <a:cs typeface="Calibri" panose="020F0502020204030204" pitchFamily="34" charset="0"/>
                </a:rPr>
                <a:t>Step 4</a:t>
              </a:r>
              <a:r>
                <a:rPr lang="en-US" sz="1700" b="1"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Compute the unconditional probability of passing for each test plan.</a:t>
              </a:r>
            </a:p>
          </p:txBody>
        </p:sp>
        <p:sp>
          <p:nvSpPr>
            <p:cNvPr id="22" name="Oval 21">
              <a:extLst>
                <a:ext uri="{FF2B5EF4-FFF2-40B4-BE49-F238E27FC236}">
                  <a16:creationId xmlns:a16="http://schemas.microsoft.com/office/drawing/2014/main" id="{9F12CA36-9E80-449C-B3D9-BA240C353A19}"/>
                </a:ext>
              </a:extLst>
            </p:cNvPr>
            <p:cNvSpPr/>
            <p:nvPr/>
          </p:nvSpPr>
          <p:spPr>
            <a:xfrm>
              <a:off x="4725761" y="2925331"/>
              <a:ext cx="2753474" cy="151687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latin typeface="Calibri" panose="020F0502020204030204" pitchFamily="34" charset="0"/>
                  <a:ea typeface="Calibri" panose="020F0502020204030204" pitchFamily="34" charset="0"/>
                  <a:cs typeface="Calibri" panose="020F0502020204030204" pitchFamily="34" charset="0"/>
                </a:rPr>
                <a:t>Reliability Assurance Test</a:t>
              </a:r>
            </a:p>
            <a:p>
              <a:pPr algn="ctr"/>
              <a:endParaRPr lang="en-US" dirty="0"/>
            </a:p>
          </p:txBody>
        </p:sp>
        <p:sp>
          <p:nvSpPr>
            <p:cNvPr id="23" name="Arrow: Curved Left 22">
              <a:extLst>
                <a:ext uri="{FF2B5EF4-FFF2-40B4-BE49-F238E27FC236}">
                  <a16:creationId xmlns:a16="http://schemas.microsoft.com/office/drawing/2014/main" id="{C123E202-3553-4F39-9181-D4146BFD58BE}"/>
                </a:ext>
              </a:extLst>
            </p:cNvPr>
            <p:cNvSpPr>
              <a:spLocks noChangeAspect="1"/>
            </p:cNvSpPr>
            <p:nvPr/>
          </p:nvSpPr>
          <p:spPr>
            <a:xfrm rot="8341467">
              <a:off x="2831113" y="3903656"/>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5E8897DB-6D09-4F3D-B21F-D713688E04EC}"/>
                </a:ext>
              </a:extLst>
            </p:cNvPr>
            <p:cNvSpPr/>
            <p:nvPr/>
          </p:nvSpPr>
          <p:spPr>
            <a:xfrm rot="2912404">
              <a:off x="8505965" y="3962754"/>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Curved Left 25">
              <a:extLst>
                <a:ext uri="{FF2B5EF4-FFF2-40B4-BE49-F238E27FC236}">
                  <a16:creationId xmlns:a16="http://schemas.microsoft.com/office/drawing/2014/main" id="{47541813-96AE-4368-A6C9-C8A888B31368}"/>
                </a:ext>
              </a:extLst>
            </p:cNvPr>
            <p:cNvSpPr/>
            <p:nvPr/>
          </p:nvSpPr>
          <p:spPr>
            <a:xfrm rot="13755064">
              <a:off x="2919645" y="950010"/>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urved Left 26">
              <a:extLst>
                <a:ext uri="{FF2B5EF4-FFF2-40B4-BE49-F238E27FC236}">
                  <a16:creationId xmlns:a16="http://schemas.microsoft.com/office/drawing/2014/main" id="{0C3BFE3E-7C50-42AB-8188-6278B7776507}"/>
                </a:ext>
              </a:extLst>
            </p:cNvPr>
            <p:cNvSpPr/>
            <p:nvPr/>
          </p:nvSpPr>
          <p:spPr>
            <a:xfrm rot="19226105">
              <a:off x="8552118" y="1011741"/>
              <a:ext cx="795433" cy="1946128"/>
            </a:xfrm>
            <a:prstGeom prst="curvedLeftArrow">
              <a:avLst/>
            </a:prstGeom>
            <a:solidFill>
              <a:schemeClr val="tx2"/>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67501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2B44C5-D9E0-4E1E-8109-3E810CDB3631}"/>
              </a:ext>
            </a:extLst>
          </p:cNvPr>
          <p:cNvSpPr>
            <a:spLocks noGrp="1"/>
          </p:cNvSpPr>
          <p:nvPr>
            <p:ph type="body" sz="quarter" idx="10"/>
          </p:nvPr>
        </p:nvSpPr>
        <p:spPr>
          <a:xfrm>
            <a:off x="276725" y="6236493"/>
            <a:ext cx="9861467" cy="550863"/>
          </a:xfrm>
        </p:spPr>
        <p:txBody>
          <a:bodyPr anchor="t" anchorCtr="0">
            <a:noAutofit/>
          </a:bodyPr>
          <a:lstStyle/>
          <a:p>
            <a:pPr algn="l"/>
            <a:r>
              <a:rPr lang="en-US" sz="1000" b="0" dirty="0"/>
              <a:t>OT – Operational Testing; DT – Developmental Testing; UPPT – Unconditional Probability of Passing Test</a:t>
            </a:r>
          </a:p>
        </p:txBody>
      </p:sp>
      <p:sp>
        <p:nvSpPr>
          <p:cNvPr id="3" name="Title 2">
            <a:extLst>
              <a:ext uri="{FF2B5EF4-FFF2-40B4-BE49-F238E27FC236}">
                <a16:creationId xmlns:a16="http://schemas.microsoft.com/office/drawing/2014/main" id="{6315046A-5762-46E3-9AF1-6A8F52A8A7A5}"/>
              </a:ext>
            </a:extLst>
          </p:cNvPr>
          <p:cNvSpPr>
            <a:spLocks noGrp="1"/>
          </p:cNvSpPr>
          <p:nvPr>
            <p:ph type="title" idx="4294967295"/>
          </p:nvPr>
        </p:nvSpPr>
        <p:spPr>
          <a:xfrm>
            <a:off x="276726" y="346075"/>
            <a:ext cx="11289799" cy="461665"/>
          </a:xfrm>
        </p:spPr>
        <p:txBody>
          <a:bodyPr/>
          <a:lstStyle/>
          <a:p>
            <a:r>
              <a:rPr lang="en-US" sz="2400" dirty="0"/>
              <a:t>UPPT determines how likely your system is to pass</a:t>
            </a:r>
          </a:p>
        </p:txBody>
      </p:sp>
      <p:grpSp>
        <p:nvGrpSpPr>
          <p:cNvPr id="5" name="Group 4">
            <a:extLst>
              <a:ext uri="{FF2B5EF4-FFF2-40B4-BE49-F238E27FC236}">
                <a16:creationId xmlns:a16="http://schemas.microsoft.com/office/drawing/2014/main" id="{1200C1EC-4D25-4B47-B7CC-F84EA550993A}"/>
              </a:ext>
            </a:extLst>
          </p:cNvPr>
          <p:cNvGrpSpPr/>
          <p:nvPr/>
        </p:nvGrpSpPr>
        <p:grpSpPr>
          <a:xfrm>
            <a:off x="2275237" y="5371186"/>
            <a:ext cx="7641527" cy="422107"/>
            <a:chOff x="2577802" y="6153239"/>
            <a:chExt cx="7641527" cy="422107"/>
          </a:xfrm>
        </p:grpSpPr>
        <p:sp>
          <p:nvSpPr>
            <p:cNvPr id="11" name="Rectangle 10">
              <a:extLst>
                <a:ext uri="{FF2B5EF4-FFF2-40B4-BE49-F238E27FC236}">
                  <a16:creationId xmlns:a16="http://schemas.microsoft.com/office/drawing/2014/main" id="{BC78F87A-AE31-4548-8298-5CE18953A364}"/>
                </a:ext>
              </a:extLst>
            </p:cNvPr>
            <p:cNvSpPr/>
            <p:nvPr/>
          </p:nvSpPr>
          <p:spPr>
            <a:xfrm>
              <a:off x="2577802" y="6170109"/>
              <a:ext cx="393404" cy="4052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85FD52-5F0B-4B93-9173-39D70D325823}"/>
                </a:ext>
              </a:extLst>
            </p:cNvPr>
            <p:cNvSpPr txBox="1"/>
            <p:nvPr/>
          </p:nvSpPr>
          <p:spPr>
            <a:xfrm>
              <a:off x="2947859" y="6189144"/>
              <a:ext cx="1648095"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Low UPPT (&lt;.5)</a:t>
              </a:r>
            </a:p>
          </p:txBody>
        </p:sp>
        <p:sp>
          <p:nvSpPr>
            <p:cNvPr id="13" name="Rectangle 12">
              <a:extLst>
                <a:ext uri="{FF2B5EF4-FFF2-40B4-BE49-F238E27FC236}">
                  <a16:creationId xmlns:a16="http://schemas.microsoft.com/office/drawing/2014/main" id="{A8818576-B3F5-4462-AA80-8C3E7D90D5E9}"/>
                </a:ext>
              </a:extLst>
            </p:cNvPr>
            <p:cNvSpPr/>
            <p:nvPr/>
          </p:nvSpPr>
          <p:spPr>
            <a:xfrm>
              <a:off x="4595954" y="6170109"/>
              <a:ext cx="393404" cy="405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B2EA52-1F6D-4DB0-9CC7-DEA57C9DDFC8}"/>
                </a:ext>
              </a:extLst>
            </p:cNvPr>
            <p:cNvSpPr/>
            <p:nvPr/>
          </p:nvSpPr>
          <p:spPr>
            <a:xfrm>
              <a:off x="8101770" y="6153239"/>
              <a:ext cx="393404" cy="4052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BF89DD-0BFA-45AD-91F0-8005A958F851}"/>
                </a:ext>
              </a:extLst>
            </p:cNvPr>
            <p:cNvSpPr txBox="1"/>
            <p:nvPr/>
          </p:nvSpPr>
          <p:spPr>
            <a:xfrm>
              <a:off x="4989358" y="6188515"/>
              <a:ext cx="3112412"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Good UPPT (between .5 and .9)</a:t>
              </a:r>
            </a:p>
          </p:txBody>
        </p:sp>
        <p:sp>
          <p:nvSpPr>
            <p:cNvPr id="16" name="TextBox 15">
              <a:extLst>
                <a:ext uri="{FF2B5EF4-FFF2-40B4-BE49-F238E27FC236}">
                  <a16:creationId xmlns:a16="http://schemas.microsoft.com/office/drawing/2014/main" id="{B09835C1-6664-4BA9-89B2-89DC4B1B4CA9}"/>
                </a:ext>
              </a:extLst>
            </p:cNvPr>
            <p:cNvSpPr txBox="1"/>
            <p:nvPr/>
          </p:nvSpPr>
          <p:spPr>
            <a:xfrm>
              <a:off x="8495175" y="6182637"/>
              <a:ext cx="1724154"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High UPPT (&gt;.9)</a:t>
              </a:r>
            </a:p>
          </p:txBody>
        </p:sp>
      </p:grpSp>
      <p:sp>
        <p:nvSpPr>
          <p:cNvPr id="7" name="TextBox 6">
            <a:extLst>
              <a:ext uri="{FF2B5EF4-FFF2-40B4-BE49-F238E27FC236}">
                <a16:creationId xmlns:a16="http://schemas.microsoft.com/office/drawing/2014/main" id="{C698B026-5C5A-4E98-A951-266541F7F8F1}"/>
              </a:ext>
            </a:extLst>
          </p:cNvPr>
          <p:cNvSpPr txBox="1"/>
          <p:nvPr/>
        </p:nvSpPr>
        <p:spPr>
          <a:xfrm>
            <a:off x="613610" y="1331735"/>
            <a:ext cx="10398101" cy="3877939"/>
          </a:xfrm>
          <a:prstGeom prst="rect">
            <a:avLst/>
          </a:prstGeom>
          <a:noFill/>
        </p:spPr>
        <p:txBody>
          <a:bodyPr wrap="square" rtlCol="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UPPT can be used to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help the evaluator choose a test plan </a:t>
            </a:r>
            <a:r>
              <a:rPr lang="en-US" sz="2000" dirty="0">
                <a:latin typeface="Calibri" panose="020F0502020204030204" pitchFamily="34" charset="0"/>
                <a:ea typeface="Calibri" panose="020F0502020204030204" pitchFamily="34" charset="0"/>
                <a:cs typeface="Calibri" panose="020F0502020204030204" pitchFamily="34" charset="0"/>
              </a:rPr>
              <a:t>in a situation where multiple test plans meet both PPR and PCR thresholds.</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Low UPPT is bad</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The system will likely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fail</a:t>
            </a:r>
            <a:r>
              <a:rPr lang="en-US" sz="2000" dirty="0">
                <a:latin typeface="Calibri" panose="020F0502020204030204" pitchFamily="34" charset="0"/>
                <a:ea typeface="Calibri" panose="020F0502020204030204" pitchFamily="34" charset="0"/>
                <a:cs typeface="Calibri" panose="020F0502020204030204" pitchFamily="34" charset="0"/>
              </a:rPr>
              <a:t> future tests.</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 Historical data indicate low reliability.</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Test plan is inadequate.</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Requirements are stringent.</a:t>
            </a: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High UPPT is suspicious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The system will likely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pass</a:t>
            </a:r>
            <a:r>
              <a:rPr lang="en-US" sz="2000"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future tests.</a:t>
            </a:r>
          </a:p>
          <a:p>
            <a:pPr marL="342900" indent="-34290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Historical data indicate high reliability.</a:t>
            </a:r>
          </a:p>
          <a:p>
            <a:pPr marL="342900" indent="-34290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Test plan requires lots of testing.</a:t>
            </a:r>
          </a:p>
          <a:p>
            <a:pPr marL="342900" indent="-342900">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Requirements are lenient.</a:t>
            </a:r>
          </a:p>
          <a:p>
            <a:pPr marL="342900" indent="-342900">
              <a:buFont typeface="Arial" panose="020B0604020202020204" pitchFamily="34" charset="0"/>
              <a:buChar char="•"/>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29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elicopter Icon 3561228">
            <a:extLst>
              <a:ext uri="{FF2B5EF4-FFF2-40B4-BE49-F238E27FC236}">
                <a16:creationId xmlns:a16="http://schemas.microsoft.com/office/drawing/2014/main" id="{41756852-CE46-47FD-BBE1-E352FD25845D}"/>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178" t="30984" r="23550" b="30289"/>
          <a:stretch/>
        </p:blipFill>
        <p:spPr bwMode="auto">
          <a:xfrm>
            <a:off x="7829211" y="4378654"/>
            <a:ext cx="1218487" cy="743537"/>
          </a:xfrm>
          <a:prstGeom prst="rect">
            <a:avLst/>
          </a:prstGeom>
          <a:noFill/>
        </p:spPr>
      </p:pic>
      <p:sp>
        <p:nvSpPr>
          <p:cNvPr id="3" name="Title 2">
            <a:extLst>
              <a:ext uri="{FF2B5EF4-FFF2-40B4-BE49-F238E27FC236}">
                <a16:creationId xmlns:a16="http://schemas.microsoft.com/office/drawing/2014/main" id="{D4B1B3F2-D463-46F0-9972-16C95EEB3036}"/>
              </a:ext>
            </a:extLst>
          </p:cNvPr>
          <p:cNvSpPr>
            <a:spLocks noGrp="1"/>
          </p:cNvSpPr>
          <p:nvPr>
            <p:ph type="title" idx="4294967295"/>
          </p:nvPr>
        </p:nvSpPr>
        <p:spPr>
          <a:xfrm>
            <a:off x="338932" y="349172"/>
            <a:ext cx="11227593" cy="461665"/>
          </a:xfrm>
        </p:spPr>
        <p:txBody>
          <a:bodyPr/>
          <a:lstStyle/>
          <a:p>
            <a:r>
              <a:rPr lang="en-US" sz="2400" dirty="0"/>
              <a:t>Low UPPT Example</a:t>
            </a:r>
          </a:p>
        </p:txBody>
      </p:sp>
      <p:sp>
        <p:nvSpPr>
          <p:cNvPr id="14" name="TextBox 13">
            <a:extLst>
              <a:ext uri="{FF2B5EF4-FFF2-40B4-BE49-F238E27FC236}">
                <a16:creationId xmlns:a16="http://schemas.microsoft.com/office/drawing/2014/main" id="{21F603D8-2999-4F33-944A-A2A1548D7842}"/>
              </a:ext>
            </a:extLst>
          </p:cNvPr>
          <p:cNvSpPr txBox="1"/>
          <p:nvPr/>
        </p:nvSpPr>
        <p:spPr>
          <a:xfrm>
            <a:off x="630081" y="1042532"/>
            <a:ext cx="1027814"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If …</a:t>
            </a:r>
          </a:p>
        </p:txBody>
      </p:sp>
      <p:sp>
        <p:nvSpPr>
          <p:cNvPr id="15" name="TextBox 14">
            <a:extLst>
              <a:ext uri="{FF2B5EF4-FFF2-40B4-BE49-F238E27FC236}">
                <a16:creationId xmlns:a16="http://schemas.microsoft.com/office/drawing/2014/main" id="{D1E45EA8-DE5A-4463-A9DF-BDE9CABDEC7F}"/>
              </a:ext>
            </a:extLst>
          </p:cNvPr>
          <p:cNvSpPr txBox="1"/>
          <p:nvPr/>
        </p:nvSpPr>
        <p:spPr>
          <a:xfrm>
            <a:off x="630082" y="4054145"/>
            <a:ext cx="2779368" cy="1223275"/>
          </a:xfrm>
          <a:prstGeom prst="rect">
            <a:avLst/>
          </a:prstGeom>
          <a:noFill/>
        </p:spPr>
        <p:txBody>
          <a:bodyPr wrap="square" rtlCol="0">
            <a:noAutofit/>
          </a:bodyPr>
          <a:lstStyle/>
          <a:p>
            <a:r>
              <a:rPr lang="en-US" sz="2000" b="1" dirty="0">
                <a:latin typeface="Calibri" panose="020F0502020204030204" pitchFamily="34" charset="0"/>
                <a:cs typeface="Calibri" panose="020F0502020204030204" pitchFamily="34" charset="0"/>
              </a:rPr>
              <a:t>Then regardless of …</a:t>
            </a:r>
          </a:p>
        </p:txBody>
      </p:sp>
      <p:grpSp>
        <p:nvGrpSpPr>
          <p:cNvPr id="5" name="Group 4">
            <a:extLst>
              <a:ext uri="{FF2B5EF4-FFF2-40B4-BE49-F238E27FC236}">
                <a16:creationId xmlns:a16="http://schemas.microsoft.com/office/drawing/2014/main" id="{D63D9DC6-2FF5-4ED9-B30C-D0585C193E5D}"/>
              </a:ext>
            </a:extLst>
          </p:cNvPr>
          <p:cNvGrpSpPr/>
          <p:nvPr/>
        </p:nvGrpSpPr>
        <p:grpSpPr>
          <a:xfrm>
            <a:off x="732643" y="1510840"/>
            <a:ext cx="10726714" cy="1760159"/>
            <a:chOff x="876" y="1833128"/>
            <a:chExt cx="12440510" cy="2041378"/>
          </a:xfrm>
        </p:grpSpPr>
        <p:pic>
          <p:nvPicPr>
            <p:cNvPr id="6" name="Graphic 5" descr="List with solid fill">
              <a:extLst>
                <a:ext uri="{FF2B5EF4-FFF2-40B4-BE49-F238E27FC236}">
                  <a16:creationId xmlns:a16="http://schemas.microsoft.com/office/drawing/2014/main" id="{CE5BF64A-8874-49F1-AE43-B741A67933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587" y="2190506"/>
              <a:ext cx="914400" cy="914400"/>
            </a:xfrm>
            <a:prstGeom prst="rect">
              <a:avLst/>
            </a:prstGeom>
          </p:spPr>
        </p:pic>
        <p:pic>
          <p:nvPicPr>
            <p:cNvPr id="8" name="Graphic 7" descr="Statistics with solid fill">
              <a:extLst>
                <a:ext uri="{FF2B5EF4-FFF2-40B4-BE49-F238E27FC236}">
                  <a16:creationId xmlns:a16="http://schemas.microsoft.com/office/drawing/2014/main" id="{6C4550F7-A2F0-4013-A798-6B692273FD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90953" y="2190506"/>
              <a:ext cx="914400" cy="914400"/>
            </a:xfrm>
            <a:prstGeom prst="rect">
              <a:avLst/>
            </a:prstGeom>
          </p:spPr>
        </p:pic>
        <p:cxnSp>
          <p:nvCxnSpPr>
            <p:cNvPr id="11" name="Straight Arrow Connector 10">
              <a:extLst>
                <a:ext uri="{FF2B5EF4-FFF2-40B4-BE49-F238E27FC236}">
                  <a16:creationId xmlns:a16="http://schemas.microsoft.com/office/drawing/2014/main" id="{D79D6EEF-4E6A-42F1-8D28-48689879CA4E}"/>
                </a:ext>
              </a:extLst>
            </p:cNvPr>
            <p:cNvCxnSpPr>
              <a:cxnSpLocks/>
            </p:cNvCxnSpPr>
            <p:nvPr/>
          </p:nvCxnSpPr>
          <p:spPr>
            <a:xfrm>
              <a:off x="5521529" y="2782350"/>
              <a:ext cx="6273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63E79C-8338-40BF-9613-72228AA40939}"/>
                    </a:ext>
                  </a:extLst>
                </p:cNvPr>
                <p:cNvSpPr txBox="1"/>
                <p:nvPr/>
              </p:nvSpPr>
              <p:spPr>
                <a:xfrm flipH="1">
                  <a:off x="1626374" y="2291231"/>
                  <a:ext cx="2699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12" name="TextBox 11">
                  <a:extLst>
                    <a:ext uri="{FF2B5EF4-FFF2-40B4-BE49-F238E27FC236}">
                      <a16:creationId xmlns:a16="http://schemas.microsoft.com/office/drawing/2014/main" id="{3A63E79C-8338-40BF-9613-72228AA40939}"/>
                    </a:ext>
                  </a:extLst>
                </p:cNvPr>
                <p:cNvSpPr txBox="1">
                  <a:spLocks noRot="1" noChangeAspect="1" noMove="1" noResize="1" noEditPoints="1" noAdjustHandles="1" noChangeArrowheads="1" noChangeShapeType="1" noTextEdit="1"/>
                </p:cNvSpPr>
                <p:nvPr/>
              </p:nvSpPr>
              <p:spPr>
                <a:xfrm flipH="1">
                  <a:off x="1626374" y="2291231"/>
                  <a:ext cx="269988" cy="553998"/>
                </a:xfrm>
                <a:prstGeom prst="rect">
                  <a:avLst/>
                </a:prstGeom>
                <a:blipFill>
                  <a:blip r:embed="rId8"/>
                  <a:stretch>
                    <a:fillRect r="-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3974F4F-ABBF-4381-9C4F-1D931FBFE050}"/>
                    </a:ext>
                  </a:extLst>
                </p:cNvPr>
                <p:cNvSpPr txBox="1"/>
                <p:nvPr/>
              </p:nvSpPr>
              <p:spPr>
                <a:xfrm>
                  <a:off x="6292573" y="2394491"/>
                  <a:ext cx="6148813" cy="84111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observe</m:t>
                            </m:r>
                            <m:r>
                              <a:rPr lang="en-US" b="0" i="0" smtClean="0">
                                <a:latin typeface="Cambria Math" panose="02040503050406030204" pitchFamily="18" charset="0"/>
                              </a:rPr>
                              <m:t> ≤0 </m:t>
                            </m:r>
                            <m:r>
                              <m:rPr>
                                <m:sty m:val="p"/>
                              </m:rPr>
                              <a:rPr lang="en-US" b="0" i="0" smtClean="0">
                                <a:latin typeface="Cambria Math" panose="02040503050406030204" pitchFamily="18" charset="0"/>
                                <a:ea typeface="Cambria Math" panose="02040503050406030204" pitchFamily="18" charset="0"/>
                              </a:rPr>
                              <m:t>fails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43 </m:t>
                            </m:r>
                            <m:r>
                              <m:rPr>
                                <m:sty m:val="p"/>
                              </m:rPr>
                              <a:rPr lang="en-US" b="0" i="0" smtClean="0">
                                <a:latin typeface="Cambria Math" panose="02040503050406030204" pitchFamily="18" charset="0"/>
                                <a:ea typeface="Cambria Math" panose="02040503050406030204" pitchFamily="18" charset="0"/>
                              </a:rPr>
                              <m:t>hrs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given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data</m:t>
                            </m:r>
                          </m:e>
                        </m:d>
                      </m:oMath>
                    </m:oMathPara>
                  </a14:m>
                  <a:endParaRPr lang="en-US" sz="2000" b="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C40000"/>
                      </a:solidFill>
                      <a:latin typeface="Calibri" panose="020F0502020204030204" pitchFamily="34" charset="0"/>
                      <a:ea typeface="Calibri" panose="020F0502020204030204" pitchFamily="34" charset="0"/>
                      <a:cs typeface="Calibri" panose="020F0502020204030204" pitchFamily="34" charset="0"/>
                    </a:rPr>
                    <a:t>Small UPPT (&lt;.5)</a:t>
                  </a:r>
                </a:p>
              </p:txBody>
            </p:sp>
          </mc:Choice>
          <mc:Fallback xmlns="">
            <p:sp>
              <p:nvSpPr>
                <p:cNvPr id="13" name="TextBox 12">
                  <a:extLst>
                    <a:ext uri="{FF2B5EF4-FFF2-40B4-BE49-F238E27FC236}">
                      <a16:creationId xmlns:a16="http://schemas.microsoft.com/office/drawing/2014/main" id="{73974F4F-ABBF-4381-9C4F-1D931FBFE050}"/>
                    </a:ext>
                  </a:extLst>
                </p:cNvPr>
                <p:cNvSpPr txBox="1">
                  <a:spLocks noRot="1" noChangeAspect="1" noMove="1" noResize="1" noEditPoints="1" noAdjustHandles="1" noChangeArrowheads="1" noChangeShapeType="1" noTextEdit="1"/>
                </p:cNvSpPr>
                <p:nvPr/>
              </p:nvSpPr>
              <p:spPr>
                <a:xfrm>
                  <a:off x="6292573" y="2394491"/>
                  <a:ext cx="6148813" cy="841117"/>
                </a:xfrm>
                <a:prstGeom prst="rect">
                  <a:avLst/>
                </a:prstGeom>
                <a:blipFill>
                  <a:blip r:embed="rId9"/>
                  <a:stretch>
                    <a:fillRect b="-18644"/>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F61C6EE4-84D3-4B5D-9A2E-E649554DCD54}"/>
                </a:ext>
              </a:extLst>
            </p:cNvPr>
            <p:cNvSpPr txBox="1"/>
            <p:nvPr/>
          </p:nvSpPr>
          <p:spPr>
            <a:xfrm>
              <a:off x="876" y="3124911"/>
              <a:ext cx="1841758" cy="749595"/>
            </a:xfrm>
            <a:prstGeom prst="rect">
              <a:avLst/>
            </a:prstGeom>
            <a:noFill/>
          </p:spPr>
          <p:txBody>
            <a:bodyPr wrap="square" rtlCol="0">
              <a:spAutoFit/>
            </a:bodyPr>
            <a:lstStyle/>
            <a:p>
              <a:pPr algn="ctr"/>
              <a:r>
                <a:rPr lang="en-US" dirty="0">
                  <a:solidFill>
                    <a:srgbClr val="C40000"/>
                  </a:solidFill>
                  <a:latin typeface="Calibri" panose="020F0502020204030204" pitchFamily="34" charset="0"/>
                  <a:cs typeface="Calibri" panose="020F0502020204030204" pitchFamily="34" charset="0"/>
                </a:rPr>
                <a:t>0 allowed MF</a:t>
              </a:r>
            </a:p>
            <a:p>
              <a:pPr algn="ctr"/>
              <a:r>
                <a:rPr lang="en-US" dirty="0">
                  <a:solidFill>
                    <a:srgbClr val="C40000"/>
                  </a:solidFill>
                  <a:latin typeface="Calibri" panose="020F0502020204030204" pitchFamily="34" charset="0"/>
                  <a:cs typeface="Calibri" panose="020F0502020204030204" pitchFamily="34" charset="0"/>
                </a:rPr>
                <a:t>43 hours</a:t>
              </a:r>
            </a:p>
          </p:txBody>
        </p:sp>
        <p:sp>
          <p:nvSpPr>
            <p:cNvPr id="36" name="TextBox 35">
              <a:extLst>
                <a:ext uri="{FF2B5EF4-FFF2-40B4-BE49-F238E27FC236}">
                  <a16:creationId xmlns:a16="http://schemas.microsoft.com/office/drawing/2014/main" id="{7BA9E9C7-C6C5-42B9-A440-4C44A918590D}"/>
                </a:ext>
              </a:extLst>
            </p:cNvPr>
            <p:cNvSpPr txBox="1"/>
            <p:nvPr/>
          </p:nvSpPr>
          <p:spPr>
            <a:xfrm>
              <a:off x="2051298" y="1833128"/>
              <a:ext cx="1363235" cy="357379"/>
            </a:xfrm>
            <a:prstGeom prst="rect">
              <a:avLst/>
            </a:prstGeom>
            <a:noFill/>
          </p:spPr>
          <p:txBody>
            <a:bodyPr wrap="square" rtlCol="0">
              <a:noAutofit/>
            </a:bodyPr>
            <a:lstStyle/>
            <a:p>
              <a:pPr algn="ctr"/>
              <a:r>
                <a:rPr lang="en-US" dirty="0">
                  <a:latin typeface="Calibri" panose="020F0502020204030204" pitchFamily="34" charset="0"/>
                  <a:cs typeface="Calibri" panose="020F0502020204030204" pitchFamily="34" charset="0"/>
                </a:rPr>
                <a:t>DT Data</a:t>
              </a:r>
            </a:p>
          </p:txBody>
        </p:sp>
        <p:sp>
          <p:nvSpPr>
            <p:cNvPr id="42" name="TextBox 41">
              <a:extLst>
                <a:ext uri="{FF2B5EF4-FFF2-40B4-BE49-F238E27FC236}">
                  <a16:creationId xmlns:a16="http://schemas.microsoft.com/office/drawing/2014/main" id="{6007CCBB-35D0-4933-BB84-941308D37A9A}"/>
                </a:ext>
              </a:extLst>
            </p:cNvPr>
            <p:cNvSpPr txBox="1"/>
            <p:nvPr/>
          </p:nvSpPr>
          <p:spPr>
            <a:xfrm>
              <a:off x="1956951" y="3097717"/>
              <a:ext cx="1551931" cy="749595"/>
            </a:xfrm>
            <a:prstGeom prst="rect">
              <a:avLst/>
            </a:prstGeom>
            <a:noFill/>
          </p:spPr>
          <p:txBody>
            <a:bodyPr wrap="square" rtlCol="0">
              <a:spAutoFit/>
            </a:bodyPr>
            <a:lstStyle/>
            <a:p>
              <a:pPr algn="ctr"/>
              <a:r>
                <a:rPr lang="en-US" dirty="0">
                  <a:highlight>
                    <a:srgbClr val="FFFFFF"/>
                  </a:highlight>
                  <a:latin typeface="Calibri" panose="020F0502020204030204" pitchFamily="34" charset="0"/>
                  <a:cs typeface="Calibri" panose="020F0502020204030204" pitchFamily="34" charset="0"/>
                </a:rPr>
                <a:t>7 </a:t>
              </a:r>
              <a:r>
                <a:rPr lang="en-US" dirty="0">
                  <a:latin typeface="Calibri" panose="020F0502020204030204" pitchFamily="34" charset="0"/>
                  <a:cs typeface="Calibri" panose="020F0502020204030204" pitchFamily="34" charset="0"/>
                </a:rPr>
                <a:t>MF</a:t>
              </a:r>
            </a:p>
            <a:p>
              <a:pPr algn="ctr"/>
              <a:r>
                <a:rPr lang="en-US" dirty="0">
                  <a:latin typeface="Calibri" panose="020F0502020204030204" pitchFamily="34" charset="0"/>
                  <a:cs typeface="Calibri" panose="020F0502020204030204" pitchFamily="34" charset="0"/>
                </a:rPr>
                <a:t>329 hours</a:t>
              </a:r>
            </a:p>
          </p:txBody>
        </p:sp>
        <p:sp>
          <p:nvSpPr>
            <p:cNvPr id="43" name="TextBox 42">
              <a:extLst>
                <a:ext uri="{FF2B5EF4-FFF2-40B4-BE49-F238E27FC236}">
                  <a16:creationId xmlns:a16="http://schemas.microsoft.com/office/drawing/2014/main" id="{2CBBB5CA-B1CC-4B6A-858A-796A62AC5A82}"/>
                </a:ext>
              </a:extLst>
            </p:cNvPr>
            <p:cNvSpPr txBox="1"/>
            <p:nvPr/>
          </p:nvSpPr>
          <p:spPr>
            <a:xfrm>
              <a:off x="240136" y="1833128"/>
              <a:ext cx="1363235" cy="357377"/>
            </a:xfrm>
            <a:prstGeom prst="rect">
              <a:avLst/>
            </a:prstGeom>
            <a:noFill/>
          </p:spPr>
          <p:txBody>
            <a:bodyPr wrap="square" rtlCol="0">
              <a:noAutofit/>
            </a:bodyPr>
            <a:lstStyle/>
            <a:p>
              <a:pPr algn="ctr"/>
              <a:r>
                <a:rPr lang="en-US" dirty="0">
                  <a:latin typeface="Calibri" panose="020F0502020204030204" pitchFamily="34" charset="0"/>
                  <a:cs typeface="Calibri" panose="020F0502020204030204" pitchFamily="34" charset="0"/>
                </a:rPr>
                <a:t>Test Plan</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B4C8729-50B0-4078-A337-9A3B986A8198}"/>
                    </a:ext>
                  </a:extLst>
                </p:cNvPr>
                <p:cNvSpPr txBox="1"/>
                <p:nvPr/>
              </p:nvSpPr>
              <p:spPr>
                <a:xfrm>
                  <a:off x="5418155" y="2394491"/>
                  <a:ext cx="8318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𝑖𝑚𝑝𝑙𝑖𝑒𝑠</m:t>
                        </m:r>
                      </m:oMath>
                    </m:oMathPara>
                  </a14:m>
                  <a:endParaRPr lang="en-US" dirty="0"/>
                </a:p>
              </p:txBody>
            </p:sp>
          </mc:Choice>
          <mc:Fallback xmlns="">
            <p:sp>
              <p:nvSpPr>
                <p:cNvPr id="44" name="TextBox 43">
                  <a:extLst>
                    <a:ext uri="{FF2B5EF4-FFF2-40B4-BE49-F238E27FC236}">
                      <a16:creationId xmlns:a16="http://schemas.microsoft.com/office/drawing/2014/main" id="{FB4C8729-50B0-4078-A337-9A3B986A8198}"/>
                    </a:ext>
                  </a:extLst>
                </p:cNvPr>
                <p:cNvSpPr txBox="1">
                  <a:spLocks noRot="1" noChangeAspect="1" noMove="1" noResize="1" noEditPoints="1" noAdjustHandles="1" noChangeArrowheads="1" noChangeShapeType="1" noTextEdit="1"/>
                </p:cNvSpPr>
                <p:nvPr/>
              </p:nvSpPr>
              <p:spPr>
                <a:xfrm>
                  <a:off x="5418155" y="2394491"/>
                  <a:ext cx="831894" cy="276999"/>
                </a:xfrm>
                <a:prstGeom prst="rect">
                  <a:avLst/>
                </a:prstGeom>
                <a:blipFill>
                  <a:blip r:embed="rId10"/>
                  <a:stretch>
                    <a:fillRect l="-15254" r="-21186" b="-58974"/>
                  </a:stretch>
                </a:blipFill>
              </p:spPr>
              <p:txBody>
                <a:bodyPr/>
                <a:lstStyle/>
                <a:p>
                  <a:r>
                    <a:rPr lang="en-US">
                      <a:noFill/>
                    </a:rPr>
                    <a:t> </a:t>
                  </a:r>
                </a:p>
              </p:txBody>
            </p:sp>
          </mc:Fallback>
        </mc:AlternateContent>
        <p:pic>
          <p:nvPicPr>
            <p:cNvPr id="46" name="Graphic 45" descr="Checkmark with solid fill">
              <a:extLst>
                <a:ext uri="{FF2B5EF4-FFF2-40B4-BE49-F238E27FC236}">
                  <a16:creationId xmlns:a16="http://schemas.microsoft.com/office/drawing/2014/main" id="{CD3DF68D-D044-428F-B70F-56C7DD9647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02539" y="2257596"/>
              <a:ext cx="738211" cy="723145"/>
            </a:xfrm>
            <a:prstGeom prst="rect">
              <a:avLst/>
            </a:prstGeom>
          </p:spPr>
        </p:pic>
        <p:sp>
          <p:nvSpPr>
            <p:cNvPr id="47" name="TextBox 46">
              <a:extLst>
                <a:ext uri="{FF2B5EF4-FFF2-40B4-BE49-F238E27FC236}">
                  <a16:creationId xmlns:a16="http://schemas.microsoft.com/office/drawing/2014/main" id="{319A723D-D75C-49EA-AC25-563653584740}"/>
                </a:ext>
              </a:extLst>
            </p:cNvPr>
            <p:cNvSpPr txBox="1"/>
            <p:nvPr/>
          </p:nvSpPr>
          <p:spPr>
            <a:xfrm>
              <a:off x="3853497" y="3099987"/>
              <a:ext cx="1551932" cy="749594"/>
            </a:xfrm>
            <a:prstGeom prst="rect">
              <a:avLst/>
            </a:prstGeom>
            <a:noFill/>
          </p:spPr>
          <p:txBody>
            <a:bodyPr wrap="square" rtlCol="0">
              <a:spAutoFit/>
            </a:bodyPr>
            <a:lstStyle/>
            <a:p>
              <a:pPr algn="ctr"/>
              <a:r>
                <a:rPr lang="en-US" dirty="0">
                  <a:highlight>
                    <a:srgbClr val="FFFFFF"/>
                  </a:highlight>
                  <a:latin typeface="Calibri" panose="020F0502020204030204" pitchFamily="34" charset="0"/>
                  <a:cs typeface="Calibri" panose="020F0502020204030204" pitchFamily="34" charset="0"/>
                </a:rPr>
                <a:t>35</a:t>
              </a:r>
              <a:r>
                <a:rPr lang="en-US" dirty="0">
                  <a:latin typeface="Calibri" panose="020F0502020204030204" pitchFamily="34" charset="0"/>
                  <a:cs typeface="Calibri" panose="020F0502020204030204" pitchFamily="34" charset="0"/>
                </a:rPr>
                <a:t> hours (MTBF)</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F9599C4-1F6E-470B-9F6D-A5E9DCBFDD55}"/>
                    </a:ext>
                  </a:extLst>
                </p:cNvPr>
                <p:cNvSpPr txBox="1"/>
                <p:nvPr/>
              </p:nvSpPr>
              <p:spPr>
                <a:xfrm flipH="1">
                  <a:off x="3518952" y="2250094"/>
                  <a:ext cx="2699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48" name="TextBox 47">
                  <a:extLst>
                    <a:ext uri="{FF2B5EF4-FFF2-40B4-BE49-F238E27FC236}">
                      <a16:creationId xmlns:a16="http://schemas.microsoft.com/office/drawing/2014/main" id="{DF9599C4-1F6E-470B-9F6D-A5E9DCBFDD55}"/>
                    </a:ext>
                  </a:extLst>
                </p:cNvPr>
                <p:cNvSpPr txBox="1">
                  <a:spLocks noRot="1" noChangeAspect="1" noMove="1" noResize="1" noEditPoints="1" noAdjustHandles="1" noChangeArrowheads="1" noChangeShapeType="1" noTextEdit="1"/>
                </p:cNvSpPr>
                <p:nvPr/>
              </p:nvSpPr>
              <p:spPr>
                <a:xfrm flipH="1">
                  <a:off x="3518952" y="2250094"/>
                  <a:ext cx="269988" cy="553998"/>
                </a:xfrm>
                <a:prstGeom prst="rect">
                  <a:avLst/>
                </a:prstGeom>
                <a:blipFill>
                  <a:blip r:embed="rId13"/>
                  <a:stretch>
                    <a:fillRect r="-34211"/>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50F5031E-AD9E-402D-99FE-467B0C6951C3}"/>
                </a:ext>
              </a:extLst>
            </p:cNvPr>
            <p:cNvSpPr txBox="1"/>
            <p:nvPr/>
          </p:nvSpPr>
          <p:spPr>
            <a:xfrm>
              <a:off x="3788940" y="1833128"/>
              <a:ext cx="1887144" cy="357378"/>
            </a:xfrm>
            <a:prstGeom prst="rect">
              <a:avLst/>
            </a:prstGeom>
            <a:noFill/>
          </p:spPr>
          <p:txBody>
            <a:bodyPr wrap="square" rtlCol="0">
              <a:noAutofit/>
            </a:bodyPr>
            <a:lstStyle/>
            <a:p>
              <a:pPr algn="ctr"/>
              <a:r>
                <a:rPr lang="en-US" dirty="0">
                  <a:latin typeface="Calibri" panose="020F0502020204030204" pitchFamily="34" charset="0"/>
                  <a:cs typeface="Calibri" panose="020F0502020204030204" pitchFamily="34" charset="0"/>
                </a:rPr>
                <a:t>Requirement</a:t>
              </a:r>
            </a:p>
          </p:txBody>
        </p:sp>
      </p:grpSp>
      <p:sp>
        <p:nvSpPr>
          <p:cNvPr id="37" name="TextBox 36">
            <a:extLst>
              <a:ext uri="{FF2B5EF4-FFF2-40B4-BE49-F238E27FC236}">
                <a16:creationId xmlns:a16="http://schemas.microsoft.com/office/drawing/2014/main" id="{343BC751-420E-4139-B971-08E074CA0EE4}"/>
              </a:ext>
            </a:extLst>
          </p:cNvPr>
          <p:cNvSpPr txBox="1"/>
          <p:nvPr/>
        </p:nvSpPr>
        <p:spPr>
          <a:xfrm>
            <a:off x="2720175" y="5498912"/>
            <a:ext cx="454365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 MF in 43 hours = 43 hours (MTBF)</a:t>
            </a:r>
          </a:p>
        </p:txBody>
      </p:sp>
      <p:sp>
        <p:nvSpPr>
          <p:cNvPr id="39" name="Rectangle 38">
            <a:extLst>
              <a:ext uri="{FF2B5EF4-FFF2-40B4-BE49-F238E27FC236}">
                <a16:creationId xmlns:a16="http://schemas.microsoft.com/office/drawing/2014/main" id="{44FE7F28-748D-41CA-92E5-2CD244FBFD98}"/>
              </a:ext>
            </a:extLst>
          </p:cNvPr>
          <p:cNvSpPr/>
          <p:nvPr/>
        </p:nvSpPr>
        <p:spPr>
          <a:xfrm>
            <a:off x="7481525" y="3988725"/>
            <a:ext cx="2058451" cy="14099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7566F19F-CCA3-4927-95BE-F6C6CEC215D5}"/>
              </a:ext>
            </a:extLst>
          </p:cNvPr>
          <p:cNvCxnSpPr/>
          <p:nvPr/>
        </p:nvCxnSpPr>
        <p:spPr>
          <a:xfrm>
            <a:off x="6318127" y="4665782"/>
            <a:ext cx="6273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4E5FBCC-14AD-4292-8430-C294B855C27A}"/>
              </a:ext>
            </a:extLst>
          </p:cNvPr>
          <p:cNvSpPr txBox="1"/>
          <p:nvPr/>
        </p:nvSpPr>
        <p:spPr>
          <a:xfrm>
            <a:off x="3924239" y="3636583"/>
            <a:ext cx="1666132" cy="259374"/>
          </a:xfrm>
          <a:prstGeom prst="rect">
            <a:avLst/>
          </a:prstGeom>
          <a:noFill/>
        </p:spPr>
        <p:txBody>
          <a:bodyPr wrap="square" rtlCol="0" anchor="ctr" anchorCtr="0">
            <a:noAutofit/>
          </a:bodyPr>
          <a:lstStyle/>
          <a:p>
            <a:pPr algn="ctr"/>
            <a:r>
              <a:rPr lang="en-US" dirty="0">
                <a:latin typeface="Calibri" panose="020F0502020204030204" pitchFamily="34" charset="0"/>
                <a:cs typeface="Calibri" panose="020F0502020204030204" pitchFamily="34" charset="0"/>
              </a:rPr>
              <a:t>OT Data</a:t>
            </a:r>
          </a:p>
        </p:txBody>
      </p:sp>
      <p:sp>
        <p:nvSpPr>
          <p:cNvPr id="51" name="TextBox 50">
            <a:extLst>
              <a:ext uri="{FF2B5EF4-FFF2-40B4-BE49-F238E27FC236}">
                <a16:creationId xmlns:a16="http://schemas.microsoft.com/office/drawing/2014/main" id="{6DC3D032-D855-4AE5-9C4B-8EF2AB7F06B8}"/>
              </a:ext>
            </a:extLst>
          </p:cNvPr>
          <p:cNvSpPr txBox="1"/>
          <p:nvPr/>
        </p:nvSpPr>
        <p:spPr>
          <a:xfrm>
            <a:off x="7663054" y="3597466"/>
            <a:ext cx="1666132" cy="337607"/>
          </a:xfrm>
          <a:prstGeom prst="rect">
            <a:avLst/>
          </a:prstGeom>
          <a:noFill/>
        </p:spPr>
        <p:txBody>
          <a:bodyPr wrap="square" rtlCol="0" anchor="ctr" anchorCtr="0">
            <a:noAutofit/>
          </a:bodyPr>
          <a:lstStyle/>
          <a:p>
            <a:pPr algn="ctr"/>
            <a:r>
              <a:rPr lang="en-US" dirty="0">
                <a:latin typeface="Calibri" panose="020F0502020204030204" pitchFamily="34" charset="0"/>
                <a:cs typeface="Calibri" panose="020F0502020204030204" pitchFamily="34" charset="0"/>
              </a:rPr>
              <a:t>Decision</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C02C9B-65D0-4495-B206-BE559B8B5872}"/>
                  </a:ext>
                </a:extLst>
              </p:cNvPr>
              <p:cNvSpPr txBox="1"/>
              <p:nvPr/>
            </p:nvSpPr>
            <p:spPr>
              <a:xfrm>
                <a:off x="5845720" y="4282155"/>
                <a:ext cx="15463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𝑦𝑜𝑢</m:t>
                      </m:r>
                      <m:r>
                        <a:rPr lang="en-US" b="0" i="1" smtClean="0">
                          <a:latin typeface="Cambria Math" panose="02040503050406030204" pitchFamily="18" charset="0"/>
                        </a:rPr>
                        <m:t> </m:t>
                      </m:r>
                      <m:r>
                        <a:rPr lang="en-US" b="0" i="1" smtClean="0">
                          <a:latin typeface="Cambria Math" panose="02040503050406030204" pitchFamily="18" charset="0"/>
                        </a:rPr>
                        <m:t>𝑤𝑖𝑙𝑙</m:t>
                      </m:r>
                      <m:r>
                        <a:rPr lang="en-US" b="0" i="1" smtClean="0">
                          <a:latin typeface="Cambria Math" panose="02040503050406030204" pitchFamily="18" charset="0"/>
                        </a:rPr>
                        <m:t> </m:t>
                      </m:r>
                      <m:r>
                        <a:rPr lang="en-US" b="0" i="1" smtClean="0">
                          <a:latin typeface="Cambria Math" panose="02040503050406030204" pitchFamily="18" charset="0"/>
                        </a:rPr>
                        <m:t>𝑙𝑖𝑘𝑒𝑙𝑦</m:t>
                      </m:r>
                    </m:oMath>
                  </m:oMathPara>
                </a14:m>
                <a:endParaRPr lang="en-US" dirty="0"/>
              </a:p>
            </p:txBody>
          </p:sp>
        </mc:Choice>
        <mc:Fallback xmlns="">
          <p:sp>
            <p:nvSpPr>
              <p:cNvPr id="52" name="TextBox 51">
                <a:extLst>
                  <a:ext uri="{FF2B5EF4-FFF2-40B4-BE49-F238E27FC236}">
                    <a16:creationId xmlns:a16="http://schemas.microsoft.com/office/drawing/2014/main" id="{0DC02C9B-65D0-4495-B206-BE559B8B5872}"/>
                  </a:ext>
                </a:extLst>
              </p:cNvPr>
              <p:cNvSpPr txBox="1">
                <a:spLocks noRot="1" noChangeAspect="1" noMove="1" noResize="1" noEditPoints="1" noAdjustHandles="1" noChangeArrowheads="1" noChangeShapeType="1" noTextEdit="1"/>
              </p:cNvSpPr>
              <p:nvPr/>
            </p:nvSpPr>
            <p:spPr>
              <a:xfrm>
                <a:off x="5845720" y="4282155"/>
                <a:ext cx="1546385" cy="276999"/>
              </a:xfrm>
              <a:prstGeom prst="rect">
                <a:avLst/>
              </a:prstGeom>
              <a:blipFill>
                <a:blip r:embed="rId14"/>
                <a:stretch>
                  <a:fillRect l="-3150" r="-4331" b="-34783"/>
                </a:stretch>
              </a:blipFill>
            </p:spPr>
            <p:txBody>
              <a:bodyPr/>
              <a:lstStyle/>
              <a:p>
                <a:r>
                  <a:rPr lang="en-US">
                    <a:noFill/>
                  </a:rPr>
                  <a:t> </a:t>
                </a:r>
              </a:p>
            </p:txBody>
          </p:sp>
        </mc:Fallback>
      </mc:AlternateContent>
      <p:sp>
        <p:nvSpPr>
          <p:cNvPr id="34" name="Text Placeholder 3">
            <a:extLst>
              <a:ext uri="{FF2B5EF4-FFF2-40B4-BE49-F238E27FC236}">
                <a16:creationId xmlns:a16="http://schemas.microsoft.com/office/drawing/2014/main" id="{DC51EF6A-02A4-4074-A5B3-33B359132018}"/>
              </a:ext>
            </a:extLst>
          </p:cNvPr>
          <p:cNvSpPr txBox="1">
            <a:spLocks/>
          </p:cNvSpPr>
          <p:nvPr/>
        </p:nvSpPr>
        <p:spPr>
          <a:xfrm>
            <a:off x="338932" y="6232711"/>
            <a:ext cx="9739799" cy="229645"/>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MF – Mission Failures; MTBF – Mean Time Between Failures; OT – Operational Testing; UPPT – Unconditional Probability of Passing Test</a:t>
            </a:r>
          </a:p>
        </p:txBody>
      </p:sp>
      <p:sp>
        <p:nvSpPr>
          <p:cNvPr id="30" name="TextBox 29">
            <a:extLst>
              <a:ext uri="{FF2B5EF4-FFF2-40B4-BE49-F238E27FC236}">
                <a16:creationId xmlns:a16="http://schemas.microsoft.com/office/drawing/2014/main" id="{6120EEE2-FCDC-4564-834C-4C135492BBF3}"/>
              </a:ext>
            </a:extLst>
          </p:cNvPr>
          <p:cNvSpPr txBox="1"/>
          <p:nvPr/>
        </p:nvSpPr>
        <p:spPr>
          <a:xfrm rot="1527556">
            <a:off x="7481039" y="4139805"/>
            <a:ext cx="2165898" cy="1107996"/>
          </a:xfrm>
          <a:prstGeom prst="rect">
            <a:avLst/>
          </a:prstGeom>
          <a:noFill/>
        </p:spPr>
        <p:txBody>
          <a:bodyPr wrap="square" rtlCol="0">
            <a:spAutoFit/>
          </a:bodyPr>
          <a:lstStyle/>
          <a:p>
            <a:pPr algn="ctr"/>
            <a:r>
              <a:rPr lang="en-US" sz="6600" b="1" dirty="0">
                <a:solidFill>
                  <a:srgbClr val="FF0000"/>
                </a:solidFill>
              </a:rPr>
              <a:t>FAIL</a:t>
            </a:r>
          </a:p>
        </p:txBody>
      </p:sp>
      <p:sp>
        <p:nvSpPr>
          <p:cNvPr id="45" name="Rectangle 44">
            <a:extLst>
              <a:ext uri="{FF2B5EF4-FFF2-40B4-BE49-F238E27FC236}">
                <a16:creationId xmlns:a16="http://schemas.microsoft.com/office/drawing/2014/main" id="{0BF73AAF-8CB0-4EE8-A9EC-FA6E94238084}"/>
              </a:ext>
            </a:extLst>
          </p:cNvPr>
          <p:cNvSpPr/>
          <p:nvPr/>
        </p:nvSpPr>
        <p:spPr>
          <a:xfrm>
            <a:off x="3757388" y="3995237"/>
            <a:ext cx="2028723" cy="1409976"/>
          </a:xfrm>
          <a:prstGeom prst="rect">
            <a:avLst/>
          </a:prstGeom>
          <a:noFill/>
          <a:ln w="762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descr="Helicopter Icon 3561228">
            <a:extLst>
              <a:ext uri="{FF2B5EF4-FFF2-40B4-BE49-F238E27FC236}">
                <a16:creationId xmlns:a16="http://schemas.microsoft.com/office/drawing/2014/main" id="{066422AC-DC19-4C1C-B649-DE6663B21FC9}"/>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178" t="30984" r="23550" b="30289"/>
          <a:stretch/>
        </p:blipFill>
        <p:spPr bwMode="auto">
          <a:xfrm>
            <a:off x="4119517" y="4372944"/>
            <a:ext cx="1218487" cy="743537"/>
          </a:xfrm>
          <a:prstGeom prst="rect">
            <a:avLst/>
          </a:prstGeom>
          <a:noFill/>
        </p:spPr>
      </p:pic>
    </p:spTree>
    <p:extLst>
      <p:ext uri="{BB962C8B-B14F-4D97-AF65-F5344CB8AC3E}">
        <p14:creationId xmlns:p14="http://schemas.microsoft.com/office/powerpoint/2010/main" val="20129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F2938-3EF7-6E69-52E8-03A87022FA48}"/>
              </a:ext>
            </a:extLst>
          </p:cNvPr>
          <p:cNvSpPr>
            <a:spLocks noGrp="1"/>
          </p:cNvSpPr>
          <p:nvPr>
            <p:ph sz="half" idx="1"/>
          </p:nvPr>
        </p:nvSpPr>
        <p:spPr>
          <a:xfrm>
            <a:off x="5340904" y="1277042"/>
            <a:ext cx="6412055" cy="2286000"/>
          </a:xfrm>
        </p:spPr>
        <p:txBody>
          <a:bodyPr>
            <a:normAutofit/>
          </a:bodyPr>
          <a:lstStyle/>
          <a:p>
            <a:pPr marL="0" indent="0">
              <a:lnSpc>
                <a:spcPct val="100000"/>
              </a:lnSpc>
              <a:spcBef>
                <a:spcPts val="1800"/>
              </a:spcBef>
              <a:buNone/>
            </a:pPr>
            <a:r>
              <a:rPr lang="en-US" sz="2000" dirty="0">
                <a:latin typeface="Calibri" panose="020F0502020204030204" pitchFamily="34" charset="0"/>
                <a:ea typeface="Calibri" panose="020F0502020204030204" pitchFamily="34" charset="0"/>
                <a:cs typeface="Calibri" panose="020F0502020204030204" pitchFamily="34" charset="0"/>
              </a:rPr>
              <a:t>Once the prior is defined, my app provides evaluators with:</a:t>
            </a:r>
          </a:p>
          <a:p>
            <a:pPr marL="282575" indent="-233363">
              <a:lnSpc>
                <a:spcPct val="100000"/>
              </a:lnSpc>
              <a:spcBef>
                <a:spcPts val="1800"/>
              </a:spcBef>
            </a:pPr>
            <a:r>
              <a:rPr lang="en-US" sz="2000" dirty="0">
                <a:latin typeface="Calibri" panose="020F0502020204030204" pitchFamily="34" charset="0"/>
                <a:ea typeface="Calibri" panose="020F0502020204030204" pitchFamily="34" charset="0"/>
                <a:cs typeface="Calibri" panose="020F0502020204030204" pitchFamily="34" charset="0"/>
              </a:rPr>
              <a:t>Credible intervals </a:t>
            </a:r>
            <a:r>
              <a:rPr lang="en-US" sz="2000" dirty="0">
                <a:ea typeface="Calibri Light" panose="020F0302020204030204" pitchFamily="34" charset="0"/>
              </a:rPr>
              <a:t>that define the range within which the true MTBF is likely to lie</a:t>
            </a:r>
          </a:p>
          <a:p>
            <a:pPr marL="282575" indent="-233363">
              <a:lnSpc>
                <a:spcPct val="100000"/>
              </a:lnSpc>
              <a:spcBef>
                <a:spcPts val="1800"/>
              </a:spcBef>
            </a:pPr>
            <a:r>
              <a:rPr lang="en-US" sz="2000" dirty="0">
                <a:latin typeface="Calibri" panose="020F0502020204030204" pitchFamily="34" charset="0"/>
                <a:ea typeface="Calibri" panose="020F0502020204030204" pitchFamily="34" charset="0"/>
                <a:cs typeface="Calibri" panose="020F0502020204030204" pitchFamily="34" charset="0"/>
              </a:rPr>
              <a:t>A probabilistic assessment </a:t>
            </a:r>
            <a:r>
              <a:rPr lang="en-US" sz="2000" dirty="0">
                <a:ea typeface="Calibri Light" panose="020F0302020204030204" pitchFamily="34" charset="0"/>
              </a:rPr>
              <a:t>of whether the system meets the established requirements</a:t>
            </a:r>
          </a:p>
        </p:txBody>
      </p:sp>
      <p:sp>
        <p:nvSpPr>
          <p:cNvPr id="3" name="Picture Placeholder 2">
            <a:extLst>
              <a:ext uri="{FF2B5EF4-FFF2-40B4-BE49-F238E27FC236}">
                <a16:creationId xmlns:a16="http://schemas.microsoft.com/office/drawing/2014/main" id="{0BA2E2D8-179B-19E2-3A64-AF535C1E1B25}"/>
              </a:ext>
            </a:extLst>
          </p:cNvPr>
          <p:cNvSpPr>
            <a:spLocks noGrp="1"/>
          </p:cNvSpPr>
          <p:nvPr>
            <p:ph type="pic" sz="quarter" idx="14"/>
          </p:nvPr>
        </p:nvSpPr>
        <p:spPr/>
        <p:txBody>
          <a:bodyPr/>
          <a:lstStyle/>
          <a:p>
            <a:endParaRPr lang="en-US" dirty="0"/>
          </a:p>
        </p:txBody>
      </p:sp>
      <p:sp>
        <p:nvSpPr>
          <p:cNvPr id="5" name="Text Placeholder 4">
            <a:extLst>
              <a:ext uri="{FF2B5EF4-FFF2-40B4-BE49-F238E27FC236}">
                <a16:creationId xmlns:a16="http://schemas.microsoft.com/office/drawing/2014/main" id="{CB6871F3-BF5C-94C4-308D-C32F32ECB178}"/>
              </a:ext>
            </a:extLst>
          </p:cNvPr>
          <p:cNvSpPr>
            <a:spLocks noGrp="1"/>
          </p:cNvSpPr>
          <p:nvPr>
            <p:ph type="body" sz="quarter" idx="11"/>
          </p:nvPr>
        </p:nvSpPr>
        <p:spPr/>
        <p:txBody>
          <a:bodyPr/>
          <a:lstStyle/>
          <a:p>
            <a:r>
              <a:rPr lang="en-US" dirty="0"/>
              <a:t>MTBF – Mean Time Between Failure</a:t>
            </a:r>
          </a:p>
        </p:txBody>
      </p:sp>
      <p:sp>
        <p:nvSpPr>
          <p:cNvPr id="7" name="Picture Placeholder 6">
            <a:extLst>
              <a:ext uri="{FF2B5EF4-FFF2-40B4-BE49-F238E27FC236}">
                <a16:creationId xmlns:a16="http://schemas.microsoft.com/office/drawing/2014/main" id="{E3C2DB64-3EF4-B54E-B241-6E47CB93E6FD}"/>
              </a:ext>
            </a:extLst>
          </p:cNvPr>
          <p:cNvSpPr>
            <a:spLocks noGrp="1"/>
          </p:cNvSpPr>
          <p:nvPr>
            <p:ph type="pic" sz="quarter" idx="16"/>
          </p:nvPr>
        </p:nvSpPr>
        <p:spPr>
          <a:xfrm>
            <a:off x="300633" y="3830254"/>
            <a:ext cx="4860144" cy="2286000"/>
          </a:xfrm>
        </p:spPr>
        <p:txBody>
          <a:bodyPr/>
          <a:lstStyle/>
          <a:p>
            <a:endParaRPr lang="en-US"/>
          </a:p>
        </p:txBody>
      </p:sp>
      <p:pic>
        <p:nvPicPr>
          <p:cNvPr id="8" name="Picture 7" descr="A graph on a white background&#10;&#10;Description automatically generated">
            <a:extLst>
              <a:ext uri="{FF2B5EF4-FFF2-40B4-BE49-F238E27FC236}">
                <a16:creationId xmlns:a16="http://schemas.microsoft.com/office/drawing/2014/main" id="{5D1B6A54-9DED-701C-4E8C-FB50C448C73B}"/>
              </a:ext>
            </a:extLst>
          </p:cNvPr>
          <p:cNvPicPr>
            <a:picLocks noChangeAspect="1"/>
          </p:cNvPicPr>
          <p:nvPr/>
        </p:nvPicPr>
        <p:blipFill>
          <a:blip r:embed="rId2">
            <a:extLst>
              <a:ext uri="{28A0092B-C50C-407E-A947-70E740481C1C}">
                <a14:useLocalDpi xmlns:a14="http://schemas.microsoft.com/office/drawing/2010/main" val="0"/>
              </a:ext>
            </a:extLst>
          </a:blip>
          <a:srcRect l="33726" t="15832" r="20205" b="28231"/>
          <a:stretch/>
        </p:blipFill>
        <p:spPr>
          <a:xfrm>
            <a:off x="312903" y="1305335"/>
            <a:ext cx="4799422" cy="2135674"/>
          </a:xfrm>
          <a:prstGeom prst="rect">
            <a:avLst/>
          </a:prstGeom>
        </p:spPr>
      </p:pic>
      <p:pic>
        <p:nvPicPr>
          <p:cNvPr id="9" name="Picture 8" descr="A screenshot of a graph&#10;&#10;Description automatically generated">
            <a:extLst>
              <a:ext uri="{FF2B5EF4-FFF2-40B4-BE49-F238E27FC236}">
                <a16:creationId xmlns:a16="http://schemas.microsoft.com/office/drawing/2014/main" id="{76FB1455-F0C1-11AE-8DED-1A7197331C46}"/>
              </a:ext>
            </a:extLst>
          </p:cNvPr>
          <p:cNvPicPr>
            <a:picLocks noChangeAspect="1"/>
          </p:cNvPicPr>
          <p:nvPr/>
        </p:nvPicPr>
        <p:blipFill>
          <a:blip r:embed="rId3">
            <a:extLst>
              <a:ext uri="{28A0092B-C50C-407E-A947-70E740481C1C}">
                <a14:useLocalDpi xmlns:a14="http://schemas.microsoft.com/office/drawing/2010/main" val="0"/>
              </a:ext>
            </a:extLst>
          </a:blip>
          <a:srcRect l="33675" t="15029" r="21997" b="26796"/>
          <a:stretch/>
        </p:blipFill>
        <p:spPr>
          <a:xfrm>
            <a:off x="312903" y="3872844"/>
            <a:ext cx="4630619" cy="2222846"/>
          </a:xfrm>
          <a:prstGeom prst="rect">
            <a:avLst/>
          </a:prstGeom>
        </p:spPr>
      </p:pic>
      <p:sp>
        <p:nvSpPr>
          <p:cNvPr id="10" name="Title 2">
            <a:extLst>
              <a:ext uri="{FF2B5EF4-FFF2-40B4-BE49-F238E27FC236}">
                <a16:creationId xmlns:a16="http://schemas.microsoft.com/office/drawing/2014/main" id="{1B7F2016-4E12-C818-E776-3060E9E91979}"/>
              </a:ext>
            </a:extLst>
          </p:cNvPr>
          <p:cNvSpPr txBox="1">
            <a:spLocks/>
          </p:cNvSpPr>
          <p:nvPr/>
        </p:nvSpPr>
        <p:spPr bwMode="auto">
          <a:xfrm>
            <a:off x="276726" y="346075"/>
            <a:ext cx="1128979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What does analyzing data from a Bayesian Assurance Test Provide Evaluators?</a:t>
            </a:r>
          </a:p>
        </p:txBody>
      </p:sp>
      <p:sp>
        <p:nvSpPr>
          <p:cNvPr id="11" name="TextBox 10">
            <a:extLst>
              <a:ext uri="{FF2B5EF4-FFF2-40B4-BE49-F238E27FC236}">
                <a16:creationId xmlns:a16="http://schemas.microsoft.com/office/drawing/2014/main" id="{67697E41-5DF1-F4DB-A823-FE4339E51545}"/>
              </a:ext>
            </a:extLst>
          </p:cNvPr>
          <p:cNvSpPr txBox="1"/>
          <p:nvPr/>
        </p:nvSpPr>
        <p:spPr>
          <a:xfrm>
            <a:off x="264448" y="936003"/>
            <a:ext cx="4896329"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Credible Interval</a:t>
            </a:r>
          </a:p>
        </p:txBody>
      </p:sp>
      <p:sp>
        <p:nvSpPr>
          <p:cNvPr id="12" name="TextBox 11">
            <a:extLst>
              <a:ext uri="{FF2B5EF4-FFF2-40B4-BE49-F238E27FC236}">
                <a16:creationId xmlns:a16="http://schemas.microsoft.com/office/drawing/2014/main" id="{35DEA411-E1BE-ADFD-A5CA-86CE337FC7DF}"/>
              </a:ext>
            </a:extLst>
          </p:cNvPr>
          <p:cNvSpPr txBox="1"/>
          <p:nvPr/>
        </p:nvSpPr>
        <p:spPr>
          <a:xfrm>
            <a:off x="294818" y="3515421"/>
            <a:ext cx="4896329"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Probability Greater than Requirement</a:t>
            </a:r>
          </a:p>
        </p:txBody>
      </p:sp>
      <p:pic>
        <p:nvPicPr>
          <p:cNvPr id="15" name="Picture 14">
            <a:extLst>
              <a:ext uri="{FF2B5EF4-FFF2-40B4-BE49-F238E27FC236}">
                <a16:creationId xmlns:a16="http://schemas.microsoft.com/office/drawing/2014/main" id="{32F57CDE-9BBE-8C35-30ED-44402EA9D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611" y="4348780"/>
            <a:ext cx="2517635" cy="1845507"/>
          </a:xfrm>
          <a:prstGeom prst="rect">
            <a:avLst/>
          </a:prstGeom>
        </p:spPr>
      </p:pic>
    </p:spTree>
    <p:extLst>
      <p:ext uri="{BB962C8B-B14F-4D97-AF65-F5344CB8AC3E}">
        <p14:creationId xmlns:p14="http://schemas.microsoft.com/office/powerpoint/2010/main" val="39286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A424D-5E46-449A-8547-29A0BDB05CD8}"/>
              </a:ext>
            </a:extLst>
          </p:cNvPr>
          <p:cNvSpPr>
            <a:spLocks noGrp="1"/>
          </p:cNvSpPr>
          <p:nvPr>
            <p:ph type="title" idx="4294967295"/>
          </p:nvPr>
        </p:nvSpPr>
        <p:spPr>
          <a:xfrm>
            <a:off x="671513" y="3074988"/>
            <a:ext cx="10848975" cy="708025"/>
          </a:xfrm>
        </p:spPr>
        <p:txBody>
          <a:bodyPr/>
          <a:lstStyle/>
          <a:p>
            <a:pPr algn="ctr"/>
            <a:r>
              <a:rPr lang="en-US" sz="4000" dirty="0"/>
              <a:t>Plan with Ease</a:t>
            </a:r>
          </a:p>
        </p:txBody>
      </p:sp>
    </p:spTree>
    <p:extLst>
      <p:ext uri="{BB962C8B-B14F-4D97-AF65-F5344CB8AC3E}">
        <p14:creationId xmlns:p14="http://schemas.microsoft.com/office/powerpoint/2010/main" val="74288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EC3F-033C-5EE1-5F4D-529BA986334A}"/>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0BB50578-D955-AFCE-FC31-8A7001B03784}"/>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sp>
        <p:nvSpPr>
          <p:cNvPr id="7" name="Text Placeholder 3">
            <a:extLst>
              <a:ext uri="{FF2B5EF4-FFF2-40B4-BE49-F238E27FC236}">
                <a16:creationId xmlns:a16="http://schemas.microsoft.com/office/drawing/2014/main" id="{7D0EE92D-7B38-02E5-7994-5612C7235FDC}"/>
              </a:ext>
            </a:extLst>
          </p:cNvPr>
          <p:cNvSpPr txBox="1">
            <a:spLocks/>
          </p:cNvSpPr>
          <p:nvPr/>
        </p:nvSpPr>
        <p:spPr>
          <a:xfrm>
            <a:off x="0" y="6508828"/>
            <a:ext cx="9802005" cy="29385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 MTBF – Mean Time Between Failures</a:t>
            </a:r>
          </a:p>
        </p:txBody>
      </p:sp>
      <p:pic>
        <p:nvPicPr>
          <p:cNvPr id="3" name="Picture 2" descr="A screenshot of a computer screen&#10;&#10;Description automatically generated">
            <a:extLst>
              <a:ext uri="{FF2B5EF4-FFF2-40B4-BE49-F238E27FC236}">
                <a16:creationId xmlns:a16="http://schemas.microsoft.com/office/drawing/2014/main" id="{CD3AB750-2D70-A3E7-10F4-B4D2A4E6D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667"/>
            <a:ext cx="12192001" cy="5152414"/>
          </a:xfrm>
          <a:prstGeom prst="rect">
            <a:avLst/>
          </a:prstGeom>
        </p:spPr>
      </p:pic>
      <p:sp>
        <p:nvSpPr>
          <p:cNvPr id="6" name="Speech Bubble: Oval 20">
            <a:extLst>
              <a:ext uri="{FF2B5EF4-FFF2-40B4-BE49-F238E27FC236}">
                <a16:creationId xmlns:a16="http://schemas.microsoft.com/office/drawing/2014/main" id="{9490DCD2-9CA8-2BCC-B481-6B8D899DBE23}"/>
              </a:ext>
            </a:extLst>
          </p:cNvPr>
          <p:cNvSpPr/>
          <p:nvPr/>
        </p:nvSpPr>
        <p:spPr>
          <a:xfrm>
            <a:off x="1903938" y="1478635"/>
            <a:ext cx="1094833" cy="5287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DT Data</a:t>
            </a:r>
          </a:p>
        </p:txBody>
      </p:sp>
    </p:spTree>
    <p:extLst>
      <p:ext uri="{BB962C8B-B14F-4D97-AF65-F5344CB8AC3E}">
        <p14:creationId xmlns:p14="http://schemas.microsoft.com/office/powerpoint/2010/main" val="224688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4064-9133-AB5D-5AD9-ED3B16740F9C}"/>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271872E4-449A-BED3-F862-4A7D8CE4D8B0}"/>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sp>
        <p:nvSpPr>
          <p:cNvPr id="7" name="Text Placeholder 3">
            <a:extLst>
              <a:ext uri="{FF2B5EF4-FFF2-40B4-BE49-F238E27FC236}">
                <a16:creationId xmlns:a16="http://schemas.microsoft.com/office/drawing/2014/main" id="{6E63A896-E5C8-717A-6880-40C426347F93}"/>
              </a:ext>
            </a:extLst>
          </p:cNvPr>
          <p:cNvSpPr txBox="1">
            <a:spLocks/>
          </p:cNvSpPr>
          <p:nvPr/>
        </p:nvSpPr>
        <p:spPr>
          <a:xfrm>
            <a:off x="0" y="6508828"/>
            <a:ext cx="9802005" cy="29385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 MTBF – Mean Time Between Failures</a:t>
            </a:r>
          </a:p>
        </p:txBody>
      </p:sp>
      <p:pic>
        <p:nvPicPr>
          <p:cNvPr id="3" name="Picture 2" descr="A screenshot of a computer screen&#10;&#10;Description automatically generated">
            <a:extLst>
              <a:ext uri="{FF2B5EF4-FFF2-40B4-BE49-F238E27FC236}">
                <a16:creationId xmlns:a16="http://schemas.microsoft.com/office/drawing/2014/main" id="{282FF711-FEFE-F15B-878B-2D210BC48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667"/>
            <a:ext cx="12192001" cy="5152414"/>
          </a:xfrm>
          <a:prstGeom prst="rect">
            <a:avLst/>
          </a:prstGeom>
        </p:spPr>
      </p:pic>
      <p:sp>
        <p:nvSpPr>
          <p:cNvPr id="5" name="Speech Bubble: Oval 19">
            <a:extLst>
              <a:ext uri="{FF2B5EF4-FFF2-40B4-BE49-F238E27FC236}">
                <a16:creationId xmlns:a16="http://schemas.microsoft.com/office/drawing/2014/main" id="{F9BC95DE-7B82-2C1A-2946-A415C8D70192}"/>
              </a:ext>
            </a:extLst>
          </p:cNvPr>
          <p:cNvSpPr/>
          <p:nvPr/>
        </p:nvSpPr>
        <p:spPr>
          <a:xfrm>
            <a:off x="6539394" y="876362"/>
            <a:ext cx="1696356" cy="12138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Minimum acceptable reliability and desired reliability </a:t>
            </a:r>
          </a:p>
        </p:txBody>
      </p:sp>
      <p:sp>
        <p:nvSpPr>
          <p:cNvPr id="6" name="Speech Bubble: Oval 20">
            <a:extLst>
              <a:ext uri="{FF2B5EF4-FFF2-40B4-BE49-F238E27FC236}">
                <a16:creationId xmlns:a16="http://schemas.microsoft.com/office/drawing/2014/main" id="{FF2CF3C6-3DC0-ABBF-CD5E-1950FA0DBBC4}"/>
              </a:ext>
            </a:extLst>
          </p:cNvPr>
          <p:cNvSpPr/>
          <p:nvPr/>
        </p:nvSpPr>
        <p:spPr>
          <a:xfrm>
            <a:off x="1903938" y="1478635"/>
            <a:ext cx="1094833" cy="5287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DT Data</a:t>
            </a:r>
          </a:p>
        </p:txBody>
      </p:sp>
    </p:spTree>
    <p:extLst>
      <p:ext uri="{BB962C8B-B14F-4D97-AF65-F5344CB8AC3E}">
        <p14:creationId xmlns:p14="http://schemas.microsoft.com/office/powerpoint/2010/main" val="401986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679E-5E4F-EE47-2553-FEF408078688}"/>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65D81EEA-51B3-0B4A-8A89-D0A9DE69CB1F}"/>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sp>
        <p:nvSpPr>
          <p:cNvPr id="7" name="Text Placeholder 3">
            <a:extLst>
              <a:ext uri="{FF2B5EF4-FFF2-40B4-BE49-F238E27FC236}">
                <a16:creationId xmlns:a16="http://schemas.microsoft.com/office/drawing/2014/main" id="{ED3547C5-7A86-2C1C-3828-9DED05DCF106}"/>
              </a:ext>
            </a:extLst>
          </p:cNvPr>
          <p:cNvSpPr txBox="1">
            <a:spLocks/>
          </p:cNvSpPr>
          <p:nvPr/>
        </p:nvSpPr>
        <p:spPr>
          <a:xfrm>
            <a:off x="0" y="6508828"/>
            <a:ext cx="9802005" cy="29385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 MTBF – Mean Time Between Failures</a:t>
            </a:r>
          </a:p>
        </p:txBody>
      </p:sp>
      <p:pic>
        <p:nvPicPr>
          <p:cNvPr id="3" name="Picture 2" descr="A screenshot of a computer screen&#10;&#10;Description automatically generated">
            <a:extLst>
              <a:ext uri="{FF2B5EF4-FFF2-40B4-BE49-F238E27FC236}">
                <a16:creationId xmlns:a16="http://schemas.microsoft.com/office/drawing/2014/main" id="{7C982F26-D07F-71B3-B1A5-DE670493E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667"/>
            <a:ext cx="12192001" cy="5152414"/>
          </a:xfrm>
          <a:prstGeom prst="rect">
            <a:avLst/>
          </a:prstGeom>
        </p:spPr>
      </p:pic>
      <p:sp>
        <p:nvSpPr>
          <p:cNvPr id="5" name="Speech Bubble: Oval 19">
            <a:extLst>
              <a:ext uri="{FF2B5EF4-FFF2-40B4-BE49-F238E27FC236}">
                <a16:creationId xmlns:a16="http://schemas.microsoft.com/office/drawing/2014/main" id="{CE723D1E-539A-9EB7-E5A0-2FD3495C807F}"/>
              </a:ext>
            </a:extLst>
          </p:cNvPr>
          <p:cNvSpPr/>
          <p:nvPr/>
        </p:nvSpPr>
        <p:spPr>
          <a:xfrm>
            <a:off x="6539394" y="876362"/>
            <a:ext cx="1696356" cy="12138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Minimum acceptable reliability and desired reliability </a:t>
            </a:r>
          </a:p>
        </p:txBody>
      </p:sp>
      <p:sp>
        <p:nvSpPr>
          <p:cNvPr id="6" name="Speech Bubble: Oval 20">
            <a:extLst>
              <a:ext uri="{FF2B5EF4-FFF2-40B4-BE49-F238E27FC236}">
                <a16:creationId xmlns:a16="http://schemas.microsoft.com/office/drawing/2014/main" id="{6A550180-7CFE-0F75-6D9F-065067F5891C}"/>
              </a:ext>
            </a:extLst>
          </p:cNvPr>
          <p:cNvSpPr/>
          <p:nvPr/>
        </p:nvSpPr>
        <p:spPr>
          <a:xfrm>
            <a:off x="1903938" y="1478635"/>
            <a:ext cx="1094833" cy="5287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DT Data</a:t>
            </a:r>
          </a:p>
        </p:txBody>
      </p:sp>
      <p:sp>
        <p:nvSpPr>
          <p:cNvPr id="9" name="Speech Bubble: Oval 22">
            <a:extLst>
              <a:ext uri="{FF2B5EF4-FFF2-40B4-BE49-F238E27FC236}">
                <a16:creationId xmlns:a16="http://schemas.microsoft.com/office/drawing/2014/main" id="{7567DD81-F2B1-05C1-A09E-904DE88910EF}"/>
              </a:ext>
            </a:extLst>
          </p:cNvPr>
          <p:cNvSpPr/>
          <p:nvPr/>
        </p:nvSpPr>
        <p:spPr>
          <a:xfrm>
            <a:off x="9923414" y="349172"/>
            <a:ext cx="1852959" cy="136732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Amount of risk we are willing to accept for making a wrong decision</a:t>
            </a:r>
          </a:p>
        </p:txBody>
      </p:sp>
    </p:spTree>
    <p:extLst>
      <p:ext uri="{BB962C8B-B14F-4D97-AF65-F5344CB8AC3E}">
        <p14:creationId xmlns:p14="http://schemas.microsoft.com/office/powerpoint/2010/main" val="83693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80EE6-678A-C723-D854-A04529C9067E}"/>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7B8129B1-4BAA-D94F-1BAE-CD465C03982C}"/>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sp>
        <p:nvSpPr>
          <p:cNvPr id="7" name="Text Placeholder 3">
            <a:extLst>
              <a:ext uri="{FF2B5EF4-FFF2-40B4-BE49-F238E27FC236}">
                <a16:creationId xmlns:a16="http://schemas.microsoft.com/office/drawing/2014/main" id="{8AFB402E-7D4C-27EE-8DC2-184E85604C92}"/>
              </a:ext>
            </a:extLst>
          </p:cNvPr>
          <p:cNvSpPr txBox="1">
            <a:spLocks/>
          </p:cNvSpPr>
          <p:nvPr/>
        </p:nvSpPr>
        <p:spPr>
          <a:xfrm>
            <a:off x="0" y="6508828"/>
            <a:ext cx="9802005" cy="29385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 MTBF – Mean Time Between Failures</a:t>
            </a:r>
          </a:p>
        </p:txBody>
      </p:sp>
      <p:pic>
        <p:nvPicPr>
          <p:cNvPr id="3" name="Picture 2" descr="A screenshot of a computer screen&#10;&#10;Description automatically generated">
            <a:extLst>
              <a:ext uri="{FF2B5EF4-FFF2-40B4-BE49-F238E27FC236}">
                <a16:creationId xmlns:a16="http://schemas.microsoft.com/office/drawing/2014/main" id="{3C510C34-0FEB-147F-831E-DF12BD89A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667"/>
            <a:ext cx="12192001" cy="5152414"/>
          </a:xfrm>
          <a:prstGeom prst="rect">
            <a:avLst/>
          </a:prstGeom>
        </p:spPr>
      </p:pic>
      <p:sp>
        <p:nvSpPr>
          <p:cNvPr id="5" name="Speech Bubble: Oval 19">
            <a:extLst>
              <a:ext uri="{FF2B5EF4-FFF2-40B4-BE49-F238E27FC236}">
                <a16:creationId xmlns:a16="http://schemas.microsoft.com/office/drawing/2014/main" id="{C59CED48-740B-A7C3-BCF0-78A0839CBE79}"/>
              </a:ext>
            </a:extLst>
          </p:cNvPr>
          <p:cNvSpPr/>
          <p:nvPr/>
        </p:nvSpPr>
        <p:spPr>
          <a:xfrm>
            <a:off x="6539394" y="876362"/>
            <a:ext cx="1696356" cy="12138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Minimum acceptable reliability and desired reliability </a:t>
            </a:r>
          </a:p>
        </p:txBody>
      </p:sp>
      <p:sp>
        <p:nvSpPr>
          <p:cNvPr id="6" name="Speech Bubble: Oval 20">
            <a:extLst>
              <a:ext uri="{FF2B5EF4-FFF2-40B4-BE49-F238E27FC236}">
                <a16:creationId xmlns:a16="http://schemas.microsoft.com/office/drawing/2014/main" id="{D6157966-CB3A-9B9D-CC09-87DC8EB4D863}"/>
              </a:ext>
            </a:extLst>
          </p:cNvPr>
          <p:cNvSpPr/>
          <p:nvPr/>
        </p:nvSpPr>
        <p:spPr>
          <a:xfrm>
            <a:off x="1903938" y="1478635"/>
            <a:ext cx="1094833" cy="5287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DT Data</a:t>
            </a:r>
          </a:p>
        </p:txBody>
      </p:sp>
      <p:sp>
        <p:nvSpPr>
          <p:cNvPr id="9" name="Speech Bubble: Oval 22">
            <a:extLst>
              <a:ext uri="{FF2B5EF4-FFF2-40B4-BE49-F238E27FC236}">
                <a16:creationId xmlns:a16="http://schemas.microsoft.com/office/drawing/2014/main" id="{BB942B36-11A2-0C21-4715-51DA362B6553}"/>
              </a:ext>
            </a:extLst>
          </p:cNvPr>
          <p:cNvSpPr/>
          <p:nvPr/>
        </p:nvSpPr>
        <p:spPr>
          <a:xfrm>
            <a:off x="9923414" y="349172"/>
            <a:ext cx="1852959" cy="136732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Amount of risk we are willing to accept for making a wrong decision</a:t>
            </a:r>
          </a:p>
        </p:txBody>
      </p:sp>
      <p:sp>
        <p:nvSpPr>
          <p:cNvPr id="10" name="Speech Bubble: Oval 18">
            <a:extLst>
              <a:ext uri="{FF2B5EF4-FFF2-40B4-BE49-F238E27FC236}">
                <a16:creationId xmlns:a16="http://schemas.microsoft.com/office/drawing/2014/main" id="{36E6C869-3FAA-4903-B19C-8DDF6DE550C8}"/>
              </a:ext>
            </a:extLst>
          </p:cNvPr>
          <p:cNvSpPr/>
          <p:nvPr/>
        </p:nvSpPr>
        <p:spPr>
          <a:xfrm>
            <a:off x="603116" y="4613452"/>
            <a:ext cx="2626468" cy="1653933"/>
          </a:xfrm>
          <a:prstGeom prst="wedgeEllipseCallout">
            <a:avLst>
              <a:gd name="adj1" fmla="val 11010"/>
              <a:gd name="adj2" fmla="val -60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What is the longest test time and largest number of failures you are willing to consider  in the test plan?</a:t>
            </a:r>
          </a:p>
        </p:txBody>
      </p:sp>
    </p:spTree>
    <p:extLst>
      <p:ext uri="{BB962C8B-B14F-4D97-AF65-F5344CB8AC3E}">
        <p14:creationId xmlns:p14="http://schemas.microsoft.com/office/powerpoint/2010/main" val="239299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5438-C5E7-F8C8-1601-4B657762BFE1}"/>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2F38A829-6A42-983F-30CF-ECCB52DD30FD}"/>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sp>
        <p:nvSpPr>
          <p:cNvPr id="7" name="Text Placeholder 3">
            <a:extLst>
              <a:ext uri="{FF2B5EF4-FFF2-40B4-BE49-F238E27FC236}">
                <a16:creationId xmlns:a16="http://schemas.microsoft.com/office/drawing/2014/main" id="{CD86EA5D-A63F-D4B1-5B22-9FFC7FE6E990}"/>
              </a:ext>
            </a:extLst>
          </p:cNvPr>
          <p:cNvSpPr txBox="1">
            <a:spLocks/>
          </p:cNvSpPr>
          <p:nvPr/>
        </p:nvSpPr>
        <p:spPr>
          <a:xfrm>
            <a:off x="0" y="6508828"/>
            <a:ext cx="9802005" cy="29385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DT – Developmental Testing ; MTBF – Mean Time Between Failures</a:t>
            </a:r>
          </a:p>
        </p:txBody>
      </p:sp>
      <p:pic>
        <p:nvPicPr>
          <p:cNvPr id="3" name="Picture 2" descr="A screenshot of a computer screen&#10;&#10;Description automatically generated">
            <a:extLst>
              <a:ext uri="{FF2B5EF4-FFF2-40B4-BE49-F238E27FC236}">
                <a16:creationId xmlns:a16="http://schemas.microsoft.com/office/drawing/2014/main" id="{68975924-4983-ABBB-B6F4-2F9EE5DF7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667"/>
            <a:ext cx="12192001" cy="5152414"/>
          </a:xfrm>
          <a:prstGeom prst="rect">
            <a:avLst/>
          </a:prstGeom>
        </p:spPr>
      </p:pic>
      <p:sp>
        <p:nvSpPr>
          <p:cNvPr id="4" name="Speech Bubble: Oval 18">
            <a:extLst>
              <a:ext uri="{FF2B5EF4-FFF2-40B4-BE49-F238E27FC236}">
                <a16:creationId xmlns:a16="http://schemas.microsoft.com/office/drawing/2014/main" id="{7B044487-23C5-814B-3834-AB9A30C4A350}"/>
              </a:ext>
            </a:extLst>
          </p:cNvPr>
          <p:cNvSpPr/>
          <p:nvPr/>
        </p:nvSpPr>
        <p:spPr>
          <a:xfrm>
            <a:off x="603116" y="4613452"/>
            <a:ext cx="2626468" cy="1653933"/>
          </a:xfrm>
          <a:prstGeom prst="wedgeEllipseCallout">
            <a:avLst>
              <a:gd name="adj1" fmla="val 11010"/>
              <a:gd name="adj2" fmla="val -60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What is the longest test time and largest number of failures you are willing to consider  in the test plan?</a:t>
            </a:r>
          </a:p>
        </p:txBody>
      </p:sp>
      <p:sp>
        <p:nvSpPr>
          <p:cNvPr id="5" name="Speech Bubble: Oval 19">
            <a:extLst>
              <a:ext uri="{FF2B5EF4-FFF2-40B4-BE49-F238E27FC236}">
                <a16:creationId xmlns:a16="http://schemas.microsoft.com/office/drawing/2014/main" id="{F135B60D-D813-84FE-C1D2-2DD25D23AD0D}"/>
              </a:ext>
            </a:extLst>
          </p:cNvPr>
          <p:cNvSpPr/>
          <p:nvPr/>
        </p:nvSpPr>
        <p:spPr>
          <a:xfrm>
            <a:off x="6539394" y="876362"/>
            <a:ext cx="1696356" cy="121382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Minimum acceptable reliability and desired reliability </a:t>
            </a:r>
          </a:p>
        </p:txBody>
      </p:sp>
      <p:sp>
        <p:nvSpPr>
          <p:cNvPr id="6" name="Speech Bubble: Oval 20">
            <a:extLst>
              <a:ext uri="{FF2B5EF4-FFF2-40B4-BE49-F238E27FC236}">
                <a16:creationId xmlns:a16="http://schemas.microsoft.com/office/drawing/2014/main" id="{A2842238-2230-DDE7-0A08-7418C0437CF3}"/>
              </a:ext>
            </a:extLst>
          </p:cNvPr>
          <p:cNvSpPr/>
          <p:nvPr/>
        </p:nvSpPr>
        <p:spPr>
          <a:xfrm>
            <a:off x="1903938" y="1478635"/>
            <a:ext cx="1094833" cy="5287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DT Data</a:t>
            </a:r>
          </a:p>
        </p:txBody>
      </p:sp>
      <p:sp>
        <p:nvSpPr>
          <p:cNvPr id="8" name="Speech Bubble: Oval 21">
            <a:extLst>
              <a:ext uri="{FF2B5EF4-FFF2-40B4-BE49-F238E27FC236}">
                <a16:creationId xmlns:a16="http://schemas.microsoft.com/office/drawing/2014/main" id="{21BBF64B-4872-F645-2D5F-A9E9E2E430E0}"/>
              </a:ext>
            </a:extLst>
          </p:cNvPr>
          <p:cNvSpPr/>
          <p:nvPr/>
        </p:nvSpPr>
        <p:spPr>
          <a:xfrm>
            <a:off x="8124669" y="3429000"/>
            <a:ext cx="1977191" cy="136403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We know there are some system changes from DT to OT</a:t>
            </a:r>
          </a:p>
        </p:txBody>
      </p:sp>
      <p:sp>
        <p:nvSpPr>
          <p:cNvPr id="9" name="Speech Bubble: Oval 22">
            <a:extLst>
              <a:ext uri="{FF2B5EF4-FFF2-40B4-BE49-F238E27FC236}">
                <a16:creationId xmlns:a16="http://schemas.microsoft.com/office/drawing/2014/main" id="{41B84485-5A47-B327-D193-456736479DC2}"/>
              </a:ext>
            </a:extLst>
          </p:cNvPr>
          <p:cNvSpPr/>
          <p:nvPr/>
        </p:nvSpPr>
        <p:spPr>
          <a:xfrm>
            <a:off x="9923414" y="349172"/>
            <a:ext cx="1852959" cy="136732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Amount of risk we are willing to accept for making a wrong decision</a:t>
            </a:r>
          </a:p>
        </p:txBody>
      </p:sp>
    </p:spTree>
    <p:extLst>
      <p:ext uri="{BB962C8B-B14F-4D97-AF65-F5344CB8AC3E}">
        <p14:creationId xmlns:p14="http://schemas.microsoft.com/office/powerpoint/2010/main" val="32292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EA34621-8BF3-434C-A67C-EEE59AA6B16A}"/>
              </a:ext>
            </a:extLst>
          </p:cNvPr>
          <p:cNvSpPr txBox="1">
            <a:spLocks/>
          </p:cNvSpPr>
          <p:nvPr/>
        </p:nvSpPr>
        <p:spPr>
          <a:xfrm>
            <a:off x="268942" y="384629"/>
            <a:ext cx="11610156" cy="42568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j-ea"/>
              </a:rPr>
              <a:t>Big Picture – </a:t>
            </a:r>
            <a:r>
              <a:rPr kumimoji="0" lang="en-US" sz="2400" b="0" u="none" strike="noStrike" kern="1200" cap="none" spc="0" normalizeH="0" baseline="0" noProof="0" dirty="0">
                <a:ln>
                  <a:noFill/>
                </a:ln>
                <a:effectLst/>
                <a:uLnTx/>
                <a:uFillTx/>
                <a:latin typeface="Franklin Gothic Medium" panose="020B0603020102020204" pitchFamily="34" charset="0"/>
                <a:ea typeface="+mj-ea"/>
              </a:rPr>
              <a:t>What is Reliability and </a:t>
            </a:r>
            <a:r>
              <a:rPr lang="en-US" sz="2400" dirty="0"/>
              <a:t>W</a:t>
            </a:r>
            <a:r>
              <a:rPr kumimoji="0" lang="en-US" sz="2400" b="0" u="none" strike="noStrike" kern="1200" cap="none" spc="0" normalizeH="0" baseline="0" noProof="0" dirty="0" err="1">
                <a:ln>
                  <a:noFill/>
                </a:ln>
                <a:effectLst/>
                <a:uLnTx/>
                <a:uFillTx/>
                <a:latin typeface="Franklin Gothic Medium" panose="020B0603020102020204" pitchFamily="34" charset="0"/>
                <a:ea typeface="+mj-ea"/>
              </a:rPr>
              <a:t>hy</a:t>
            </a:r>
            <a:r>
              <a:rPr kumimoji="0" lang="en-US" sz="2400" b="0" u="none" strike="noStrike" kern="1200" cap="none" spc="0" normalizeH="0" baseline="0" noProof="0" dirty="0">
                <a:ln>
                  <a:noFill/>
                </a:ln>
                <a:effectLst/>
                <a:uLnTx/>
                <a:uFillTx/>
                <a:latin typeface="Franklin Gothic Medium" panose="020B0603020102020204" pitchFamily="34" charset="0"/>
                <a:ea typeface="+mj-ea"/>
              </a:rPr>
              <a:t> </a:t>
            </a:r>
            <a:r>
              <a:rPr lang="en-US" sz="2400" dirty="0"/>
              <a:t>i</a:t>
            </a:r>
            <a:r>
              <a:rPr kumimoji="0" lang="en-US" sz="2400" b="0" u="none" strike="noStrike" kern="1200" cap="none" spc="0" normalizeH="0" baseline="0" noProof="0" dirty="0">
                <a:ln>
                  <a:noFill/>
                </a:ln>
                <a:effectLst/>
                <a:uLnTx/>
                <a:uFillTx/>
                <a:latin typeface="Franklin Gothic Medium" panose="020B0603020102020204" pitchFamily="34" charset="0"/>
                <a:ea typeface="+mj-ea"/>
              </a:rPr>
              <a:t>s it Important to T&amp;E?</a:t>
            </a:r>
          </a:p>
        </p:txBody>
      </p:sp>
      <p:sp>
        <p:nvSpPr>
          <p:cNvPr id="15" name="Text Placeholder 3">
            <a:extLst>
              <a:ext uri="{FF2B5EF4-FFF2-40B4-BE49-F238E27FC236}">
                <a16:creationId xmlns:a16="http://schemas.microsoft.com/office/drawing/2014/main" id="{EEAE09DB-4AB4-4609-BF0C-91A81F30C108}"/>
              </a:ext>
            </a:extLst>
          </p:cNvPr>
          <p:cNvSpPr txBox="1">
            <a:spLocks/>
          </p:cNvSpPr>
          <p:nvPr/>
        </p:nvSpPr>
        <p:spPr>
          <a:xfrm>
            <a:off x="268942" y="6222990"/>
            <a:ext cx="9989663" cy="55086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MTBF – Mean Time Between Failures</a:t>
            </a:r>
          </a:p>
        </p:txBody>
      </p:sp>
      <p:grpSp>
        <p:nvGrpSpPr>
          <p:cNvPr id="2" name="Group 1">
            <a:extLst>
              <a:ext uri="{FF2B5EF4-FFF2-40B4-BE49-F238E27FC236}">
                <a16:creationId xmlns:a16="http://schemas.microsoft.com/office/drawing/2014/main" id="{DF726825-3978-4895-9D02-43A77606131E}"/>
              </a:ext>
            </a:extLst>
          </p:cNvPr>
          <p:cNvGrpSpPr/>
          <p:nvPr/>
        </p:nvGrpSpPr>
        <p:grpSpPr>
          <a:xfrm>
            <a:off x="985393" y="1146741"/>
            <a:ext cx="10397407" cy="4679901"/>
            <a:chOff x="985393" y="1146741"/>
            <a:chExt cx="10397407" cy="4679901"/>
          </a:xfrm>
        </p:grpSpPr>
        <p:sp>
          <p:nvSpPr>
            <p:cNvPr id="31" name="Rectangle: Rounded Corners 30">
              <a:extLst>
                <a:ext uri="{FF2B5EF4-FFF2-40B4-BE49-F238E27FC236}">
                  <a16:creationId xmlns:a16="http://schemas.microsoft.com/office/drawing/2014/main" id="{2A8E2429-8FE2-453D-AF10-44269C2C5450}"/>
                </a:ext>
              </a:extLst>
            </p:cNvPr>
            <p:cNvSpPr/>
            <p:nvPr/>
          </p:nvSpPr>
          <p:spPr>
            <a:xfrm>
              <a:off x="1401967" y="1681659"/>
              <a:ext cx="3457112" cy="1237034"/>
            </a:xfrm>
            <a:prstGeom prst="roundRect">
              <a:avLst/>
            </a:prstGeom>
            <a:solidFill>
              <a:srgbClr val="4472C4">
                <a:lumMod val="40000"/>
                <a:lumOff val="60000"/>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492162F-8EB2-435D-86E8-604147F9FE68}"/>
                </a:ext>
              </a:extLst>
            </p:cNvPr>
            <p:cNvSpPr txBox="1"/>
            <p:nvPr/>
          </p:nvSpPr>
          <p:spPr>
            <a:xfrm>
              <a:off x="2452942" y="4359031"/>
              <a:ext cx="1873681" cy="461665"/>
            </a:xfrm>
            <a:prstGeom prst="rect">
              <a:avLst/>
            </a:prstGeom>
            <a:noFill/>
          </p:spPr>
          <p:txBody>
            <a:bodyPr wrap="square" rtlCol="0">
              <a:spAutoFit/>
            </a:bodyPr>
            <a:lstStyle/>
            <a:p>
              <a:r>
                <a:rPr lang="en-US" sz="2400" dirty="0">
                  <a:solidFill>
                    <a:prstClr val="black"/>
                  </a:solidFill>
                  <a:latin typeface="Calibri" panose="020F0502020204030204"/>
                </a:rPr>
                <a:t>Importance</a:t>
              </a:r>
            </a:p>
          </p:txBody>
        </p:sp>
        <p:sp>
          <p:nvSpPr>
            <p:cNvPr id="30" name="Isosceles Triangle 29">
              <a:extLst>
                <a:ext uri="{FF2B5EF4-FFF2-40B4-BE49-F238E27FC236}">
                  <a16:creationId xmlns:a16="http://schemas.microsoft.com/office/drawing/2014/main" id="{1C56F735-FBE0-47E0-BFFA-5DBAEF55727D}"/>
                </a:ext>
              </a:extLst>
            </p:cNvPr>
            <p:cNvSpPr/>
            <p:nvPr/>
          </p:nvSpPr>
          <p:spPr>
            <a:xfrm rot="16200000">
              <a:off x="4030942" y="2088344"/>
              <a:ext cx="606175" cy="452064"/>
            </a:xfrm>
            <a:prstGeom prst="triangle">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2CECAE65-2062-4FBC-B281-E448C894A6A1}"/>
                </a:ext>
              </a:extLst>
            </p:cNvPr>
            <p:cNvSpPr/>
            <p:nvPr/>
          </p:nvSpPr>
          <p:spPr>
            <a:xfrm>
              <a:off x="992485" y="1712241"/>
              <a:ext cx="1273995" cy="1206452"/>
            </a:xfrm>
            <a:prstGeom prst="ellipse">
              <a:avLst/>
            </a:prstGeom>
            <a:solidFill>
              <a:srgbClr val="4472C4">
                <a:lumMod val="40000"/>
                <a:lumOff val="60000"/>
              </a:srgbClr>
            </a:solid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FE081CA-DAC3-4B31-8938-BBE29D4F1430}"/>
                </a:ext>
              </a:extLst>
            </p:cNvPr>
            <p:cNvSpPr txBox="1"/>
            <p:nvPr/>
          </p:nvSpPr>
          <p:spPr>
            <a:xfrm>
              <a:off x="2431193" y="2075581"/>
              <a:ext cx="1651341" cy="461665"/>
            </a:xfrm>
            <a:prstGeom prst="rect">
              <a:avLst/>
            </a:prstGeom>
            <a:noFill/>
          </p:spPr>
          <p:txBody>
            <a:bodyPr wrap="square" rtlCol="0">
              <a:spAutoFit/>
            </a:bodyPr>
            <a:lstStyle/>
            <a:p>
              <a:r>
                <a:rPr lang="en-US" sz="2400" dirty="0">
                  <a:solidFill>
                    <a:prstClr val="black"/>
                  </a:solidFill>
                  <a:latin typeface="Calibri" panose="020F0502020204030204"/>
                </a:rPr>
                <a:t>Definition</a:t>
              </a:r>
            </a:p>
          </p:txBody>
        </p:sp>
        <p:pic>
          <p:nvPicPr>
            <p:cNvPr id="34" name="Graphic 33" descr="Open book with solid fill">
              <a:extLst>
                <a:ext uri="{FF2B5EF4-FFF2-40B4-BE49-F238E27FC236}">
                  <a16:creationId xmlns:a16="http://schemas.microsoft.com/office/drawing/2014/main" id="{A933B35C-89E9-482B-8BF2-6DE5E77A8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8209" y="1818688"/>
              <a:ext cx="861225" cy="933726"/>
            </a:xfrm>
            <a:prstGeom prst="rect">
              <a:avLst/>
            </a:prstGeom>
          </p:spPr>
        </p:pic>
        <p:sp>
          <p:nvSpPr>
            <p:cNvPr id="35" name="Rectangle: Rounded Corners 34">
              <a:extLst>
                <a:ext uri="{FF2B5EF4-FFF2-40B4-BE49-F238E27FC236}">
                  <a16:creationId xmlns:a16="http://schemas.microsoft.com/office/drawing/2014/main" id="{077FE417-63DB-4E5E-BB59-3AEC9A879AD6}"/>
                </a:ext>
              </a:extLst>
            </p:cNvPr>
            <p:cNvSpPr/>
            <p:nvPr/>
          </p:nvSpPr>
          <p:spPr>
            <a:xfrm>
              <a:off x="4560062" y="1146741"/>
              <a:ext cx="6822738" cy="4679901"/>
            </a:xfrm>
            <a:prstGeom prst="round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497A10D-24D9-45DD-9007-0ED3F49B81F8}"/>
                </a:ext>
              </a:extLst>
            </p:cNvPr>
            <p:cNvSpPr txBox="1"/>
            <p:nvPr/>
          </p:nvSpPr>
          <p:spPr>
            <a:xfrm>
              <a:off x="4859079" y="1615909"/>
              <a:ext cx="6340436"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Reliability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Probability that a system performs its intended function under operating conditions for a specified period of time.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282829"/>
                  </a:solidFill>
                  <a:effectLst/>
                  <a:uLnTx/>
                  <a:uFillTx/>
                  <a:latin typeface="Calibri" panose="020F0502020204030204"/>
                  <a:ea typeface="+mn-ea"/>
                  <a:cs typeface="+mn-cs"/>
                </a:rPr>
                <a:t>The reliability quantity of interest is typically the MTBF.</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0" i="0" u="sng" strike="noStrike" kern="1200" cap="none" spc="0" normalizeH="0" baseline="0" noProof="0" dirty="0">
                  <a:ln>
                    <a:noFill/>
                  </a:ln>
                  <a:solidFill>
                    <a:srgbClr val="282829"/>
                  </a:solidFill>
                  <a:effectLst/>
                  <a:uLnTx/>
                  <a:uFillTx/>
                  <a:latin typeface="Calibri" panose="020F0502020204030204"/>
                  <a:ea typeface="+mn-ea"/>
                  <a:cs typeface="+mn-cs"/>
                </a:rPr>
                <a:t>Example</a:t>
              </a:r>
              <a:r>
                <a:rPr kumimoji="0" lang="en-US" b="0" i="0" u="none" strike="noStrike" kern="1200" cap="none" spc="0" normalizeH="0" baseline="0" noProof="0" dirty="0">
                  <a:ln>
                    <a:noFill/>
                  </a:ln>
                  <a:solidFill>
                    <a:srgbClr val="282829"/>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We </a:t>
              </a:r>
              <a:r>
                <a:rPr lang="en-US" dirty="0">
                  <a:solidFill>
                    <a:prstClr val="black"/>
                  </a:solidFill>
                  <a:latin typeface="Calibri" panose="020F0502020204030204"/>
                </a:rPr>
                <a:t>want an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elevator to be reliable, meaning it should consistently operate without getting stuck during normal usage over time.</a:t>
              </a:r>
            </a:p>
          </p:txBody>
        </p:sp>
        <p:sp>
          <p:nvSpPr>
            <p:cNvPr id="14" name="Oval 13">
              <a:extLst>
                <a:ext uri="{FF2B5EF4-FFF2-40B4-BE49-F238E27FC236}">
                  <a16:creationId xmlns:a16="http://schemas.microsoft.com/office/drawing/2014/main" id="{DE89BC15-313F-485E-A898-07493AE2AE4C}"/>
                </a:ext>
              </a:extLst>
            </p:cNvPr>
            <p:cNvSpPr/>
            <p:nvPr/>
          </p:nvSpPr>
          <p:spPr>
            <a:xfrm>
              <a:off x="985393" y="3969889"/>
              <a:ext cx="1273995" cy="1206452"/>
            </a:xfrm>
            <a:prstGeom prst="ellipse">
              <a:avLst/>
            </a:prstGeom>
            <a:solidFill>
              <a:srgbClr val="4472C4">
                <a:lumMod val="40000"/>
                <a:lumOff val="60000"/>
              </a:srgbClr>
            </a:solid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6" name="Graphic 35" descr="Exclamation mark with solid fill">
              <a:extLst>
                <a:ext uri="{FF2B5EF4-FFF2-40B4-BE49-F238E27FC236}">
                  <a16:creationId xmlns:a16="http://schemas.microsoft.com/office/drawing/2014/main" id="{9C6585E2-3BD9-49F4-8B6A-049B0381D6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63" y="4111398"/>
              <a:ext cx="914400" cy="914400"/>
            </a:xfrm>
            <a:prstGeom prst="rect">
              <a:avLst/>
            </a:prstGeom>
          </p:spPr>
        </p:pic>
      </p:grpSp>
    </p:spTree>
    <p:extLst>
      <p:ext uri="{BB962C8B-B14F-4D97-AF65-F5344CB8AC3E}">
        <p14:creationId xmlns:p14="http://schemas.microsoft.com/office/powerpoint/2010/main" val="159042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5291-593F-0BE4-4558-1452631DF25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4446ADC-6DD4-7D9E-22B1-4F1951C55DE3}"/>
              </a:ext>
            </a:extLst>
          </p:cNvPr>
          <p:cNvSpPr>
            <a:spLocks noGrp="1"/>
          </p:cNvSpPr>
          <p:nvPr>
            <p:ph type="body" sz="quarter" idx="10"/>
          </p:nvPr>
        </p:nvSpPr>
        <p:spPr>
          <a:xfrm>
            <a:off x="264696" y="6284819"/>
            <a:ext cx="10814305" cy="410879"/>
          </a:xfrm>
        </p:spPr>
        <p:txBody>
          <a:bodyPr anchor="t" anchorCtr="0">
            <a:noAutofit/>
          </a:bodyPr>
          <a:lstStyle/>
          <a:p>
            <a:pPr algn="l"/>
            <a:r>
              <a:rPr lang="en-US" sz="1000" b="0" dirty="0"/>
              <a:t>PPR – Posterior Producer’s Risk ; PCR – Posterior Consumer’s Risk; UPPT – Unconditional Probability of Passing Test</a:t>
            </a:r>
          </a:p>
        </p:txBody>
      </p:sp>
      <p:sp>
        <p:nvSpPr>
          <p:cNvPr id="12" name="Title 2">
            <a:extLst>
              <a:ext uri="{FF2B5EF4-FFF2-40B4-BE49-F238E27FC236}">
                <a16:creationId xmlns:a16="http://schemas.microsoft.com/office/drawing/2014/main" id="{47F9FEBE-7C3D-E396-1770-8A093EF4433B}"/>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pic>
        <p:nvPicPr>
          <p:cNvPr id="3" name="Picture 2" descr="A screenshot of a computer&#10;&#10;Description automatically generated">
            <a:extLst>
              <a:ext uri="{FF2B5EF4-FFF2-40B4-BE49-F238E27FC236}">
                <a16:creationId xmlns:a16="http://schemas.microsoft.com/office/drawing/2014/main" id="{160FD4CB-FE5A-B0EF-FD31-A269A2210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6793"/>
            <a:ext cx="12155689" cy="4471057"/>
          </a:xfrm>
          <a:prstGeom prst="rect">
            <a:avLst/>
          </a:prstGeom>
        </p:spPr>
      </p:pic>
      <p:sp>
        <p:nvSpPr>
          <p:cNvPr id="5" name="Speech Bubble: Oval 20">
            <a:extLst>
              <a:ext uri="{FF2B5EF4-FFF2-40B4-BE49-F238E27FC236}">
                <a16:creationId xmlns:a16="http://schemas.microsoft.com/office/drawing/2014/main" id="{6D479177-FB6D-FD81-2142-CE52D4B4F959}"/>
              </a:ext>
            </a:extLst>
          </p:cNvPr>
          <p:cNvSpPr/>
          <p:nvPr/>
        </p:nvSpPr>
        <p:spPr>
          <a:xfrm>
            <a:off x="5433961" y="5282112"/>
            <a:ext cx="1656873" cy="738663"/>
          </a:xfrm>
          <a:prstGeom prst="wedgeEllipseCallout">
            <a:avLst>
              <a:gd name="adj1" fmla="val 19546"/>
              <a:gd name="adj2" fmla="val -74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All test plans have PPR less than .3</a:t>
            </a:r>
          </a:p>
        </p:txBody>
      </p:sp>
    </p:spTree>
    <p:extLst>
      <p:ext uri="{BB962C8B-B14F-4D97-AF65-F5344CB8AC3E}">
        <p14:creationId xmlns:p14="http://schemas.microsoft.com/office/powerpoint/2010/main" val="90492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A641-6C2B-D4BD-36B9-02A81358E6F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B0BD621-5A5C-A0D0-807A-3FE26AA8C9B5}"/>
              </a:ext>
            </a:extLst>
          </p:cNvPr>
          <p:cNvSpPr>
            <a:spLocks noGrp="1"/>
          </p:cNvSpPr>
          <p:nvPr>
            <p:ph type="body" sz="quarter" idx="10"/>
          </p:nvPr>
        </p:nvSpPr>
        <p:spPr>
          <a:xfrm>
            <a:off x="264696" y="6284819"/>
            <a:ext cx="10814305" cy="410879"/>
          </a:xfrm>
        </p:spPr>
        <p:txBody>
          <a:bodyPr anchor="t" anchorCtr="0">
            <a:noAutofit/>
          </a:bodyPr>
          <a:lstStyle/>
          <a:p>
            <a:pPr algn="l"/>
            <a:r>
              <a:rPr lang="en-US" sz="1000" b="0" dirty="0"/>
              <a:t>PPR – Posterior Producer’s Risk ; PCR – Posterior Consumer’s Risk; UPPT – Unconditional Probability of Passing Test</a:t>
            </a:r>
          </a:p>
        </p:txBody>
      </p:sp>
      <p:sp>
        <p:nvSpPr>
          <p:cNvPr id="12" name="Title 2">
            <a:extLst>
              <a:ext uri="{FF2B5EF4-FFF2-40B4-BE49-F238E27FC236}">
                <a16:creationId xmlns:a16="http://schemas.microsoft.com/office/drawing/2014/main" id="{125C608A-4B67-BC7A-7246-C26108B15E3B}"/>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pic>
        <p:nvPicPr>
          <p:cNvPr id="3" name="Picture 2" descr="A screenshot of a computer&#10;&#10;Description automatically generated">
            <a:extLst>
              <a:ext uri="{FF2B5EF4-FFF2-40B4-BE49-F238E27FC236}">
                <a16:creationId xmlns:a16="http://schemas.microsoft.com/office/drawing/2014/main" id="{FA10F3A5-84BB-B96C-8130-8DD94AC87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6793"/>
            <a:ext cx="12155689" cy="4471057"/>
          </a:xfrm>
          <a:prstGeom prst="rect">
            <a:avLst/>
          </a:prstGeom>
        </p:spPr>
      </p:pic>
      <p:sp>
        <p:nvSpPr>
          <p:cNvPr id="5" name="Speech Bubble: Oval 20">
            <a:extLst>
              <a:ext uri="{FF2B5EF4-FFF2-40B4-BE49-F238E27FC236}">
                <a16:creationId xmlns:a16="http://schemas.microsoft.com/office/drawing/2014/main" id="{CE505C3E-7F72-E5AF-7D6C-5F4F4BF6CD77}"/>
              </a:ext>
            </a:extLst>
          </p:cNvPr>
          <p:cNvSpPr/>
          <p:nvPr/>
        </p:nvSpPr>
        <p:spPr>
          <a:xfrm>
            <a:off x="5433961" y="5282112"/>
            <a:ext cx="1656873" cy="738663"/>
          </a:xfrm>
          <a:prstGeom prst="wedgeEllipseCallout">
            <a:avLst>
              <a:gd name="adj1" fmla="val 19546"/>
              <a:gd name="adj2" fmla="val -74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All test plans have PPR less than .3</a:t>
            </a:r>
          </a:p>
        </p:txBody>
      </p:sp>
      <p:sp>
        <p:nvSpPr>
          <p:cNvPr id="6" name="Speech Bubble: Oval 21">
            <a:extLst>
              <a:ext uri="{FF2B5EF4-FFF2-40B4-BE49-F238E27FC236}">
                <a16:creationId xmlns:a16="http://schemas.microsoft.com/office/drawing/2014/main" id="{F99CE129-120C-B489-0A1B-26936D628217}"/>
              </a:ext>
            </a:extLst>
          </p:cNvPr>
          <p:cNvSpPr/>
          <p:nvPr/>
        </p:nvSpPr>
        <p:spPr>
          <a:xfrm>
            <a:off x="7090834" y="5371982"/>
            <a:ext cx="1116044" cy="738664"/>
          </a:xfrm>
          <a:prstGeom prst="wedgeEllipseCallout">
            <a:avLst>
              <a:gd name="adj1" fmla="val 16148"/>
              <a:gd name="adj2" fmla="val -70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…and PCR less than .2</a:t>
            </a:r>
            <a:endParaRPr lang="en-US" sz="1400" dirty="0">
              <a:solidFill>
                <a:schemeClr val="tx1"/>
              </a:solidFill>
            </a:endParaRPr>
          </a:p>
        </p:txBody>
      </p:sp>
    </p:spTree>
    <p:extLst>
      <p:ext uri="{BB962C8B-B14F-4D97-AF65-F5344CB8AC3E}">
        <p14:creationId xmlns:p14="http://schemas.microsoft.com/office/powerpoint/2010/main" val="206458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7AC9-5837-B853-DE63-9F746BB4602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687632-CA43-8998-8536-86E9CBF8D590}"/>
              </a:ext>
            </a:extLst>
          </p:cNvPr>
          <p:cNvSpPr>
            <a:spLocks noGrp="1"/>
          </p:cNvSpPr>
          <p:nvPr>
            <p:ph type="body" sz="quarter" idx="10"/>
          </p:nvPr>
        </p:nvSpPr>
        <p:spPr>
          <a:xfrm>
            <a:off x="264696" y="6284819"/>
            <a:ext cx="10814305" cy="410879"/>
          </a:xfrm>
        </p:spPr>
        <p:txBody>
          <a:bodyPr anchor="t" anchorCtr="0">
            <a:noAutofit/>
          </a:bodyPr>
          <a:lstStyle/>
          <a:p>
            <a:pPr algn="l"/>
            <a:r>
              <a:rPr lang="en-US" sz="1000" b="0" dirty="0"/>
              <a:t>PPR – Posterior Producer’s Risk ; PCR – Posterior Consumer’s Risk; UPPT – Unconditional Probability of Passing Test</a:t>
            </a:r>
          </a:p>
        </p:txBody>
      </p:sp>
      <p:sp>
        <p:nvSpPr>
          <p:cNvPr id="12" name="Title 2">
            <a:extLst>
              <a:ext uri="{FF2B5EF4-FFF2-40B4-BE49-F238E27FC236}">
                <a16:creationId xmlns:a16="http://schemas.microsoft.com/office/drawing/2014/main" id="{222D1FCD-33F2-7F67-C686-CF90BB48AB8C}"/>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pic>
        <p:nvPicPr>
          <p:cNvPr id="3" name="Picture 2" descr="A screenshot of a computer&#10;&#10;Description automatically generated">
            <a:extLst>
              <a:ext uri="{FF2B5EF4-FFF2-40B4-BE49-F238E27FC236}">
                <a16:creationId xmlns:a16="http://schemas.microsoft.com/office/drawing/2014/main" id="{5105EBC9-403E-DE07-8E45-E58B53C28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6793"/>
            <a:ext cx="12155689" cy="4471057"/>
          </a:xfrm>
          <a:prstGeom prst="rect">
            <a:avLst/>
          </a:prstGeom>
        </p:spPr>
      </p:pic>
      <p:sp>
        <p:nvSpPr>
          <p:cNvPr id="5" name="Speech Bubble: Oval 20">
            <a:extLst>
              <a:ext uri="{FF2B5EF4-FFF2-40B4-BE49-F238E27FC236}">
                <a16:creationId xmlns:a16="http://schemas.microsoft.com/office/drawing/2014/main" id="{2060D961-F497-4526-B7D7-011D94AE1226}"/>
              </a:ext>
            </a:extLst>
          </p:cNvPr>
          <p:cNvSpPr/>
          <p:nvPr/>
        </p:nvSpPr>
        <p:spPr>
          <a:xfrm>
            <a:off x="5433961" y="5282112"/>
            <a:ext cx="1656873" cy="738663"/>
          </a:xfrm>
          <a:prstGeom prst="wedgeEllipseCallout">
            <a:avLst>
              <a:gd name="adj1" fmla="val 19546"/>
              <a:gd name="adj2" fmla="val -74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All test plans have PPR less than .3</a:t>
            </a:r>
          </a:p>
        </p:txBody>
      </p:sp>
      <p:sp>
        <p:nvSpPr>
          <p:cNvPr id="6" name="Speech Bubble: Oval 21">
            <a:extLst>
              <a:ext uri="{FF2B5EF4-FFF2-40B4-BE49-F238E27FC236}">
                <a16:creationId xmlns:a16="http://schemas.microsoft.com/office/drawing/2014/main" id="{7D635AAC-498A-0BD5-22D6-5C3067BA342F}"/>
              </a:ext>
            </a:extLst>
          </p:cNvPr>
          <p:cNvSpPr/>
          <p:nvPr/>
        </p:nvSpPr>
        <p:spPr>
          <a:xfrm>
            <a:off x="7090834" y="5371982"/>
            <a:ext cx="1116044" cy="738664"/>
          </a:xfrm>
          <a:prstGeom prst="wedgeEllipseCallout">
            <a:avLst>
              <a:gd name="adj1" fmla="val 16148"/>
              <a:gd name="adj2" fmla="val -70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…and PCR less than .2</a:t>
            </a:r>
            <a:endParaRPr lang="en-US" sz="1400" dirty="0">
              <a:solidFill>
                <a:schemeClr val="tx1"/>
              </a:solidFill>
            </a:endParaRPr>
          </a:p>
        </p:txBody>
      </p:sp>
      <p:sp>
        <p:nvSpPr>
          <p:cNvPr id="7" name="Speech Bubble: Oval 22">
            <a:extLst>
              <a:ext uri="{FF2B5EF4-FFF2-40B4-BE49-F238E27FC236}">
                <a16:creationId xmlns:a16="http://schemas.microsoft.com/office/drawing/2014/main" id="{00F60D02-72D1-F18F-EE1F-630005A71619}"/>
              </a:ext>
            </a:extLst>
          </p:cNvPr>
          <p:cNvSpPr/>
          <p:nvPr/>
        </p:nvSpPr>
        <p:spPr>
          <a:xfrm>
            <a:off x="7941569" y="2836684"/>
            <a:ext cx="1799605" cy="169107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Tradeoff between long test plans with little risk and shorter test plans with higher risk</a:t>
            </a:r>
          </a:p>
        </p:txBody>
      </p:sp>
    </p:spTree>
    <p:extLst>
      <p:ext uri="{BB962C8B-B14F-4D97-AF65-F5344CB8AC3E}">
        <p14:creationId xmlns:p14="http://schemas.microsoft.com/office/powerpoint/2010/main" val="624693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1146-B7CE-548B-0959-905E965470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DDCE60-F25A-F0FB-984D-4CBDD17EFD60}"/>
              </a:ext>
            </a:extLst>
          </p:cNvPr>
          <p:cNvSpPr>
            <a:spLocks noGrp="1"/>
          </p:cNvSpPr>
          <p:nvPr>
            <p:ph type="body" sz="quarter" idx="10"/>
          </p:nvPr>
        </p:nvSpPr>
        <p:spPr>
          <a:xfrm>
            <a:off x="264696" y="6284819"/>
            <a:ext cx="10814305" cy="410879"/>
          </a:xfrm>
        </p:spPr>
        <p:txBody>
          <a:bodyPr anchor="t" anchorCtr="0">
            <a:noAutofit/>
          </a:bodyPr>
          <a:lstStyle/>
          <a:p>
            <a:pPr algn="l"/>
            <a:r>
              <a:rPr lang="en-US" sz="1000" b="0" dirty="0"/>
              <a:t>PPR – Posterior Producer’s Risk ; PCR – Posterior Consumer’s Risk; UPPT – Unconditional Probability of Passing Test</a:t>
            </a:r>
          </a:p>
        </p:txBody>
      </p:sp>
      <p:sp>
        <p:nvSpPr>
          <p:cNvPr id="12" name="Title 2">
            <a:extLst>
              <a:ext uri="{FF2B5EF4-FFF2-40B4-BE49-F238E27FC236}">
                <a16:creationId xmlns:a16="http://schemas.microsoft.com/office/drawing/2014/main" id="{1DE4C4A3-F981-C27A-C351-D8744D0FB07D}"/>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Plan with Ease – Perform a Bayesian Assurance Test using my app.</a:t>
            </a:r>
          </a:p>
        </p:txBody>
      </p:sp>
      <p:pic>
        <p:nvPicPr>
          <p:cNvPr id="3" name="Picture 2" descr="A screenshot of a computer&#10;&#10;Description automatically generated">
            <a:extLst>
              <a:ext uri="{FF2B5EF4-FFF2-40B4-BE49-F238E27FC236}">
                <a16:creationId xmlns:a16="http://schemas.microsoft.com/office/drawing/2014/main" id="{14A31A95-7F14-AFE6-C11A-276F6D8CA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6793"/>
            <a:ext cx="12155689" cy="4471057"/>
          </a:xfrm>
          <a:prstGeom prst="rect">
            <a:avLst/>
          </a:prstGeom>
        </p:spPr>
      </p:pic>
      <p:sp>
        <p:nvSpPr>
          <p:cNvPr id="5" name="Speech Bubble: Oval 20">
            <a:extLst>
              <a:ext uri="{FF2B5EF4-FFF2-40B4-BE49-F238E27FC236}">
                <a16:creationId xmlns:a16="http://schemas.microsoft.com/office/drawing/2014/main" id="{D4B93D5F-49AF-2D05-F136-2DB9FB06329C}"/>
              </a:ext>
            </a:extLst>
          </p:cNvPr>
          <p:cNvSpPr/>
          <p:nvPr/>
        </p:nvSpPr>
        <p:spPr>
          <a:xfrm>
            <a:off x="5433961" y="5282112"/>
            <a:ext cx="1656873" cy="738663"/>
          </a:xfrm>
          <a:prstGeom prst="wedgeEllipseCallout">
            <a:avLst>
              <a:gd name="adj1" fmla="val 19546"/>
              <a:gd name="adj2" fmla="val -74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All test plans have PPR less than .3</a:t>
            </a:r>
          </a:p>
        </p:txBody>
      </p:sp>
      <p:sp>
        <p:nvSpPr>
          <p:cNvPr id="6" name="Speech Bubble: Oval 21">
            <a:extLst>
              <a:ext uri="{FF2B5EF4-FFF2-40B4-BE49-F238E27FC236}">
                <a16:creationId xmlns:a16="http://schemas.microsoft.com/office/drawing/2014/main" id="{E11234ED-B56F-8A7F-ED5A-D0A23AD93C4D}"/>
              </a:ext>
            </a:extLst>
          </p:cNvPr>
          <p:cNvSpPr/>
          <p:nvPr/>
        </p:nvSpPr>
        <p:spPr>
          <a:xfrm>
            <a:off x="7090834" y="5371982"/>
            <a:ext cx="1116044" cy="738664"/>
          </a:xfrm>
          <a:prstGeom prst="wedgeEllipseCallout">
            <a:avLst>
              <a:gd name="adj1" fmla="val 16148"/>
              <a:gd name="adj2" fmla="val -70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…and PCR less than .2</a:t>
            </a:r>
            <a:endParaRPr lang="en-US" sz="1400" dirty="0">
              <a:solidFill>
                <a:schemeClr val="tx1"/>
              </a:solidFill>
            </a:endParaRPr>
          </a:p>
        </p:txBody>
      </p:sp>
      <p:sp>
        <p:nvSpPr>
          <p:cNvPr id="7" name="Speech Bubble: Oval 22">
            <a:extLst>
              <a:ext uri="{FF2B5EF4-FFF2-40B4-BE49-F238E27FC236}">
                <a16:creationId xmlns:a16="http://schemas.microsoft.com/office/drawing/2014/main" id="{6EC7070A-D402-636B-2BE0-6A6680B0623D}"/>
              </a:ext>
            </a:extLst>
          </p:cNvPr>
          <p:cNvSpPr/>
          <p:nvPr/>
        </p:nvSpPr>
        <p:spPr>
          <a:xfrm>
            <a:off x="7941569" y="2836684"/>
            <a:ext cx="1799605" cy="169107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Tradeoff between long test plans with little risk and shorter test plans with higher risk</a:t>
            </a:r>
          </a:p>
        </p:txBody>
      </p:sp>
      <p:sp>
        <p:nvSpPr>
          <p:cNvPr id="8" name="Speech Bubble: Oval 23">
            <a:extLst>
              <a:ext uri="{FF2B5EF4-FFF2-40B4-BE49-F238E27FC236}">
                <a16:creationId xmlns:a16="http://schemas.microsoft.com/office/drawing/2014/main" id="{DD7D77BD-F700-D3CB-893F-DF1CA1838D4D}"/>
              </a:ext>
            </a:extLst>
          </p:cNvPr>
          <p:cNvSpPr/>
          <p:nvPr/>
        </p:nvSpPr>
        <p:spPr>
          <a:xfrm>
            <a:off x="8854694" y="985010"/>
            <a:ext cx="1380503" cy="124409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Not all test plans have a good UPPT</a:t>
            </a:r>
          </a:p>
        </p:txBody>
      </p:sp>
    </p:spTree>
    <p:extLst>
      <p:ext uri="{BB962C8B-B14F-4D97-AF65-F5344CB8AC3E}">
        <p14:creationId xmlns:p14="http://schemas.microsoft.com/office/powerpoint/2010/main" val="308593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A424D-5E46-449A-8547-29A0BDB05CD8}"/>
              </a:ext>
            </a:extLst>
          </p:cNvPr>
          <p:cNvSpPr>
            <a:spLocks noGrp="1"/>
          </p:cNvSpPr>
          <p:nvPr>
            <p:ph type="title" idx="4294967295"/>
          </p:nvPr>
        </p:nvSpPr>
        <p:spPr>
          <a:xfrm>
            <a:off x="671513" y="3074988"/>
            <a:ext cx="10848975" cy="708025"/>
          </a:xfrm>
        </p:spPr>
        <p:txBody>
          <a:bodyPr/>
          <a:lstStyle/>
          <a:p>
            <a:pPr algn="ctr"/>
            <a:r>
              <a:rPr lang="en-US" sz="4000" dirty="0"/>
              <a:t>Analyze with Ease</a:t>
            </a:r>
          </a:p>
        </p:txBody>
      </p:sp>
    </p:spTree>
    <p:extLst>
      <p:ext uri="{BB962C8B-B14F-4D97-AF65-F5344CB8AC3E}">
        <p14:creationId xmlns:p14="http://schemas.microsoft.com/office/powerpoint/2010/main" val="110295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7C63DFD-8340-4002-9768-053433384183}"/>
              </a:ext>
            </a:extLst>
          </p:cNvPr>
          <p:cNvSpPr txBox="1">
            <a:spLocks/>
          </p:cNvSpPr>
          <p:nvPr/>
        </p:nvSpPr>
        <p:spPr>
          <a:xfrm>
            <a:off x="276726" y="6251934"/>
            <a:ext cx="10814305" cy="410879"/>
          </a:xfrm>
          <a:prstGeom prst="rect">
            <a:avLst/>
          </a:prstGeom>
        </p:spPr>
        <p:txBody>
          <a:bodyPr vert="horz" lIns="91440" tIns="45720" rIns="91440" bIns="45720" rtlCol="0" anchor="t" anchorCtr="0">
            <a:no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kern="1200" baseline="0">
                <a:solidFill>
                  <a:schemeClr val="tx1"/>
                </a:solidFill>
                <a:latin typeface="Calibri Light" panose="020F0302020204030204" pitchFamily="34" charset="0"/>
                <a:ea typeface="+mn-ea"/>
                <a:cs typeface="Calibri Light" panose="020F0302020204030204" pitchFamily="34" charset="0"/>
              </a:defRPr>
            </a:lvl1pPr>
            <a:lvl2pPr marL="171445" indent="0" algn="ctr" defTabSz="685783" rtl="0" eaLnBrk="1" latinLnBrk="0" hangingPunct="1">
              <a:lnSpc>
                <a:spcPct val="90000"/>
              </a:lnSpc>
              <a:spcBef>
                <a:spcPts val="375"/>
              </a:spcBef>
              <a:buFont typeface="Franklin Gothic Book" panose="020B0503020102020204" pitchFamily="34" charset="0"/>
              <a:buNone/>
              <a:defRPr sz="2000" kern="1200">
                <a:solidFill>
                  <a:schemeClr val="tx1"/>
                </a:solidFill>
                <a:latin typeface="Calibri Light" panose="020F0302020204030204" pitchFamily="34" charset="0"/>
                <a:ea typeface="+mn-ea"/>
                <a:cs typeface="Calibri Light" panose="020F0302020204030204" pitchFamily="34" charset="0"/>
              </a:defRPr>
            </a:lvl2pPr>
            <a:lvl3pPr marL="342892" indent="0" algn="ctr" defTabSz="685783" rtl="0" eaLnBrk="1" latinLnBrk="0" hangingPunct="1">
              <a:lnSpc>
                <a:spcPct val="90000"/>
              </a:lnSpc>
              <a:spcBef>
                <a:spcPts val="375"/>
              </a:spcBef>
              <a:buFont typeface="Courier New" panose="02070309020205020404" pitchFamily="49" charset="0"/>
              <a:buNone/>
              <a:defRPr sz="1800" kern="1200">
                <a:solidFill>
                  <a:schemeClr val="tx1"/>
                </a:solidFill>
                <a:latin typeface="Calibri Light" panose="020F0302020204030204" pitchFamily="34" charset="0"/>
                <a:ea typeface="+mn-ea"/>
                <a:cs typeface="Calibri Light" panose="020F0302020204030204" pitchFamily="34" charset="0"/>
              </a:defRPr>
            </a:lvl3pPr>
            <a:lvl4pPr marL="514337" indent="0" algn="ctr" defTabSz="685783" rtl="0" eaLnBrk="1" latinLnBrk="0" hangingPunct="1">
              <a:lnSpc>
                <a:spcPct val="90000"/>
              </a:lnSpc>
              <a:spcBef>
                <a:spcPts val="375"/>
              </a:spcBef>
              <a:buFont typeface="Wingdings" panose="05000000000000000000" pitchFamily="2" charset="2"/>
              <a:buNone/>
              <a:defRPr sz="1600" kern="1200">
                <a:solidFill>
                  <a:schemeClr val="tx1"/>
                </a:solidFill>
                <a:latin typeface="Calibri Light" panose="020F0302020204030204" pitchFamily="34" charset="0"/>
                <a:ea typeface="+mn-ea"/>
                <a:cs typeface="Calibri Light" panose="020F0302020204030204" pitchFamily="34" charset="0"/>
              </a:defRPr>
            </a:lvl4pPr>
            <a:lvl5pPr marL="685783" indent="0" algn="ctr" defTabSz="685783" rtl="0" eaLnBrk="1" latinLnBrk="0" hangingPunct="1">
              <a:lnSpc>
                <a:spcPct val="90000"/>
              </a:lnSpc>
              <a:spcBef>
                <a:spcPts val="375"/>
              </a:spcBef>
              <a:buFont typeface="Wingdings" panose="05000000000000000000" pitchFamily="2" charset="2"/>
              <a:buNone/>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l"/>
            <a:r>
              <a:rPr lang="en-US" sz="1000" b="0" dirty="0"/>
              <a:t>PPR – Posterior Producer’s Risk ; PCR – Posterior Consumer’s Risk; UPPT – Unconditional Probability of Passing Test </a:t>
            </a:r>
          </a:p>
        </p:txBody>
      </p:sp>
      <p:sp>
        <p:nvSpPr>
          <p:cNvPr id="11" name="Title 2">
            <a:extLst>
              <a:ext uri="{FF2B5EF4-FFF2-40B4-BE49-F238E27FC236}">
                <a16:creationId xmlns:a16="http://schemas.microsoft.com/office/drawing/2014/main" id="{DBD21FBC-2391-4A1B-9AC6-D77E8E37A5F0}"/>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Analyze with Ease – Analyze Data from a Bayesian Assurance Test using my app</a:t>
            </a:r>
          </a:p>
        </p:txBody>
      </p:sp>
      <p:pic>
        <p:nvPicPr>
          <p:cNvPr id="2" name="Picture 1" descr="A screenshot of a computer&#10;&#10;Description automatically generated">
            <a:extLst>
              <a:ext uri="{FF2B5EF4-FFF2-40B4-BE49-F238E27FC236}">
                <a16:creationId xmlns:a16="http://schemas.microsoft.com/office/drawing/2014/main" id="{42C85302-02FF-AAD9-53E3-2003A1AB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 y="1103345"/>
            <a:ext cx="12155689" cy="4471057"/>
          </a:xfrm>
          <a:prstGeom prst="rect">
            <a:avLst/>
          </a:prstGeom>
        </p:spPr>
      </p:pic>
      <p:sp>
        <p:nvSpPr>
          <p:cNvPr id="3" name="Rectangle 2">
            <a:extLst>
              <a:ext uri="{FF2B5EF4-FFF2-40B4-BE49-F238E27FC236}">
                <a16:creationId xmlns:a16="http://schemas.microsoft.com/office/drawing/2014/main" id="{8D4896C0-E9DB-DF48-710A-ED72CAEA445B}"/>
              </a:ext>
            </a:extLst>
          </p:cNvPr>
          <p:cNvSpPr/>
          <p:nvPr/>
        </p:nvSpPr>
        <p:spPr>
          <a:xfrm>
            <a:off x="36311" y="4834145"/>
            <a:ext cx="11972291" cy="234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160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3071E06F-B651-4429-AA7F-D1ABD80FC0E3}"/>
              </a:ext>
            </a:extLst>
          </p:cNvPr>
          <p:cNvSpPr txBox="1">
            <a:spLocks/>
          </p:cNvSpPr>
          <p:nvPr/>
        </p:nvSpPr>
        <p:spPr>
          <a:xfrm>
            <a:off x="276727" y="6235022"/>
            <a:ext cx="5654842" cy="55086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MTBF – Mean Time Between Failures</a:t>
            </a:r>
          </a:p>
        </p:txBody>
      </p:sp>
      <p:sp>
        <p:nvSpPr>
          <p:cNvPr id="18" name="Title 2">
            <a:extLst>
              <a:ext uri="{FF2B5EF4-FFF2-40B4-BE49-F238E27FC236}">
                <a16:creationId xmlns:a16="http://schemas.microsoft.com/office/drawing/2014/main" id="{36F7E376-F1B8-40FB-BEAB-87DFFC605F54}"/>
              </a:ext>
            </a:extLst>
          </p:cNvPr>
          <p:cNvSpPr txBox="1">
            <a:spLocks/>
          </p:cNvSpPr>
          <p:nvPr/>
        </p:nvSpPr>
        <p:spPr bwMode="auto">
          <a:xfrm>
            <a:off x="264696" y="349172"/>
            <a:ext cx="1130183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Analyze with Ease – Analyze data from a Bayesian Assurance Test using my app</a:t>
            </a:r>
          </a:p>
        </p:txBody>
      </p:sp>
      <p:pic>
        <p:nvPicPr>
          <p:cNvPr id="7" name="Picture 6" descr="A graph on a white background&#10;&#10;Description automatically generated">
            <a:extLst>
              <a:ext uri="{FF2B5EF4-FFF2-40B4-BE49-F238E27FC236}">
                <a16:creationId xmlns:a16="http://schemas.microsoft.com/office/drawing/2014/main" id="{4A3D4318-4425-EE8B-E52D-0C558452AC42}"/>
              </a:ext>
            </a:extLst>
          </p:cNvPr>
          <p:cNvPicPr>
            <a:picLocks noChangeAspect="1"/>
          </p:cNvPicPr>
          <p:nvPr/>
        </p:nvPicPr>
        <p:blipFill>
          <a:blip r:embed="rId3">
            <a:extLst>
              <a:ext uri="{28A0092B-C50C-407E-A947-70E740481C1C}">
                <a14:useLocalDpi xmlns:a14="http://schemas.microsoft.com/office/drawing/2010/main" val="0"/>
              </a:ext>
            </a:extLst>
          </a:blip>
          <a:srcRect l="-1" r="-473"/>
          <a:stretch/>
        </p:blipFill>
        <p:spPr>
          <a:xfrm>
            <a:off x="57150" y="1249111"/>
            <a:ext cx="12134850" cy="4426203"/>
          </a:xfrm>
          <a:prstGeom prst="rect">
            <a:avLst/>
          </a:prstGeom>
        </p:spPr>
      </p:pic>
      <p:sp>
        <p:nvSpPr>
          <p:cNvPr id="8" name="Rectangle 7">
            <a:extLst>
              <a:ext uri="{FF2B5EF4-FFF2-40B4-BE49-F238E27FC236}">
                <a16:creationId xmlns:a16="http://schemas.microsoft.com/office/drawing/2014/main" id="{9E146895-F895-6E21-D876-6A1C4C92320E}"/>
              </a:ext>
            </a:extLst>
          </p:cNvPr>
          <p:cNvSpPr/>
          <p:nvPr/>
        </p:nvSpPr>
        <p:spPr>
          <a:xfrm>
            <a:off x="4078328" y="4457872"/>
            <a:ext cx="8056522" cy="1655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1200"/>
              </a:spcBef>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Statistical Interpretation: </a:t>
            </a:r>
          </a:p>
          <a:p>
            <a:pPr marL="285750" indent="-225425">
              <a:spcBef>
                <a:spcPts val="1200"/>
              </a:spcBef>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an 80 percent probability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true MTBF </a:t>
            </a:r>
            <a:r>
              <a:rPr kumimoji="0" lang="en-US" sz="1600" b="0" i="0" u="non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falls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within 29.77 and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57.55</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indent="-225425">
              <a:spcBef>
                <a:spcPts val="1200"/>
              </a:spcBef>
              <a:buFont typeface="Arial" panose="020B0604020202020204" pitchFamily="34" charset="0"/>
              <a:buChar cha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There is a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73</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percent chance the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true MTBF </a:t>
            </a:r>
            <a:r>
              <a:rPr kumimoji="0" lang="en-US" sz="1600" b="0" i="0" u="non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is </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greater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than the threshold requirement.</a:t>
            </a:r>
            <a:r>
              <a:rPr lang="en-US" sz="1600" dirty="0">
                <a:latin typeface="Calibri" panose="020F0502020204030204" pitchFamily="34" charset="0"/>
                <a:ea typeface="Calibri" panose="020F0502020204030204" pitchFamily="34" charset="0"/>
                <a:cs typeface="Calibri" panose="020F0502020204030204" pitchFamily="34" charset="0"/>
              </a:rPr>
              <a:t>,</a:t>
            </a:r>
          </a:p>
          <a:p>
            <a:pPr marL="285750" indent="-225425">
              <a:spcBef>
                <a:spcPts val="1200"/>
              </a:spcBef>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estimated MTBF (mean of posterior) is 43.26.</a:t>
            </a:r>
          </a:p>
        </p:txBody>
      </p:sp>
    </p:spTree>
    <p:extLst>
      <p:ext uri="{BB962C8B-B14F-4D97-AF65-F5344CB8AC3E}">
        <p14:creationId xmlns:p14="http://schemas.microsoft.com/office/powerpoint/2010/main" val="2390134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A0F366-8E9E-460F-936F-3DE4FDE0665B}"/>
              </a:ext>
            </a:extLst>
          </p:cNvPr>
          <p:cNvSpPr>
            <a:spLocks noGrp="1"/>
          </p:cNvSpPr>
          <p:nvPr>
            <p:ph type="body" sz="quarter" idx="10"/>
          </p:nvPr>
        </p:nvSpPr>
        <p:spPr>
          <a:xfrm>
            <a:off x="256263" y="6237661"/>
            <a:ext cx="10962059" cy="463679"/>
          </a:xfrm>
        </p:spPr>
        <p:txBody>
          <a:bodyPr anchor="t" anchorCtr="0">
            <a:noAutofit/>
          </a:bodyPr>
          <a:lstStyle/>
          <a:p>
            <a:pPr algn="l"/>
            <a:r>
              <a:rPr lang="en-US" sz="1000" b="0" dirty="0"/>
              <a:t>RDT – Reliability Demonstration Test; BAT – Bayesian Assurance Test; MTBF – Mean Time Between Failures</a:t>
            </a:r>
          </a:p>
        </p:txBody>
      </p:sp>
      <p:sp>
        <p:nvSpPr>
          <p:cNvPr id="3" name="Title 2">
            <a:extLst>
              <a:ext uri="{FF2B5EF4-FFF2-40B4-BE49-F238E27FC236}">
                <a16:creationId xmlns:a16="http://schemas.microsoft.com/office/drawing/2014/main" id="{C8C7FC3D-AB5C-4B97-B660-6D19759F1B4D}"/>
              </a:ext>
            </a:extLst>
          </p:cNvPr>
          <p:cNvSpPr>
            <a:spLocks noGrp="1"/>
          </p:cNvSpPr>
          <p:nvPr>
            <p:ph type="title" idx="4294967295"/>
          </p:nvPr>
        </p:nvSpPr>
        <p:spPr>
          <a:xfrm>
            <a:off x="256263" y="200978"/>
            <a:ext cx="11310262" cy="461665"/>
          </a:xfrm>
        </p:spPr>
        <p:txBody>
          <a:bodyPr/>
          <a:lstStyle/>
          <a:p>
            <a:r>
              <a:rPr lang="en-US" sz="2400" dirty="0"/>
              <a:t>Closing Remarks</a:t>
            </a:r>
          </a:p>
        </p:txBody>
      </p:sp>
      <p:sp>
        <p:nvSpPr>
          <p:cNvPr id="5" name="Content Placeholder 4">
            <a:extLst>
              <a:ext uri="{FF2B5EF4-FFF2-40B4-BE49-F238E27FC236}">
                <a16:creationId xmlns:a16="http://schemas.microsoft.com/office/drawing/2014/main" id="{CD37EDDE-E873-4D09-8795-334D683E9803}"/>
              </a:ext>
            </a:extLst>
          </p:cNvPr>
          <p:cNvSpPr>
            <a:spLocks noGrp="1"/>
          </p:cNvSpPr>
          <p:nvPr>
            <p:ph sz="half" idx="4294967295"/>
          </p:nvPr>
        </p:nvSpPr>
        <p:spPr>
          <a:xfrm>
            <a:off x="405427" y="884265"/>
            <a:ext cx="6314563" cy="2019710"/>
          </a:xfrm>
        </p:spPr>
        <p:txBody>
          <a:bodyPr>
            <a:normAutofit/>
          </a:bodyPr>
          <a:lstStyle/>
          <a:p>
            <a:pPr>
              <a:lnSpc>
                <a:spcPct val="100000"/>
              </a:lnSpc>
              <a:spcBef>
                <a:spcPts val="0"/>
              </a:spcBef>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Bayesian assurance test plans can be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more efficient </a:t>
            </a:r>
            <a:r>
              <a:rPr lang="en-US" sz="1800" dirty="0">
                <a:latin typeface="Calibri" panose="020F0502020204030204" pitchFamily="34" charset="0"/>
                <a:ea typeface="Calibri" panose="020F0502020204030204" pitchFamily="34" charset="0"/>
                <a:cs typeface="Calibri" panose="020F0502020204030204" pitchFamily="34" charset="0"/>
              </a:rPr>
              <a:t>than traditional reliability demonstration test plans.</a:t>
            </a:r>
          </a:p>
          <a:p>
            <a:pPr>
              <a:lnSpc>
                <a:spcPct val="100000"/>
              </a:lnSpc>
              <a:spcBef>
                <a:spcPts val="0"/>
              </a:spcBef>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Incorporating previous testing data can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reduce uncertainty </a:t>
            </a:r>
            <a:r>
              <a:rPr lang="en-US" sz="1800" dirty="0">
                <a:latin typeface="Calibri" panose="020F0502020204030204" pitchFamily="34" charset="0"/>
                <a:ea typeface="Calibri" panose="020F0502020204030204" pitchFamily="34" charset="0"/>
                <a:cs typeface="Calibri" panose="020F0502020204030204" pitchFamily="34" charset="0"/>
              </a:rPr>
              <a:t>for the MTBF estimate.</a:t>
            </a:r>
          </a:p>
          <a:p>
            <a:pPr>
              <a:lnSpc>
                <a:spcPct val="100000"/>
              </a:lnSpc>
              <a:spcBef>
                <a:spcPts val="0"/>
              </a:spcBef>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The app I developed provides OED researchers a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simple</a:t>
            </a:r>
            <a:r>
              <a:rPr lang="en-US" sz="1800" dirty="0">
                <a:latin typeface="Calibri" panose="020F0502020204030204" pitchFamily="34" charset="0"/>
                <a:ea typeface="Calibri" panose="020F0502020204030204" pitchFamily="34" charset="0"/>
                <a:cs typeface="Calibri" panose="020F0502020204030204" pitchFamily="34" charset="0"/>
              </a:rPr>
              <a:t> and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convenient</a:t>
            </a:r>
            <a:r>
              <a:rPr lang="en-US" sz="1800" dirty="0">
                <a:latin typeface="Calibri" panose="020F0502020204030204" pitchFamily="34" charset="0"/>
                <a:ea typeface="Calibri" panose="020F0502020204030204" pitchFamily="34" charset="0"/>
                <a:cs typeface="Calibri" panose="020F0502020204030204" pitchFamily="34" charset="0"/>
              </a:rPr>
              <a:t> way to implement Bayesian assurance testing.</a:t>
            </a:r>
          </a:p>
        </p:txBody>
      </p:sp>
      <p:grpSp>
        <p:nvGrpSpPr>
          <p:cNvPr id="12" name="Group 11">
            <a:extLst>
              <a:ext uri="{FF2B5EF4-FFF2-40B4-BE49-F238E27FC236}">
                <a16:creationId xmlns:a16="http://schemas.microsoft.com/office/drawing/2014/main" id="{C115DD02-1DB0-8BC4-37D7-A388EA1A9EB0}"/>
              </a:ext>
            </a:extLst>
          </p:cNvPr>
          <p:cNvGrpSpPr/>
          <p:nvPr/>
        </p:nvGrpSpPr>
        <p:grpSpPr>
          <a:xfrm>
            <a:off x="6347094" y="1509717"/>
            <a:ext cx="5629194" cy="4447465"/>
            <a:chOff x="1369449" y="337581"/>
            <a:chExt cx="7855583" cy="5440871"/>
          </a:xfrm>
        </p:grpSpPr>
        <p:grpSp>
          <p:nvGrpSpPr>
            <p:cNvPr id="13" name="Group 12">
              <a:extLst>
                <a:ext uri="{FF2B5EF4-FFF2-40B4-BE49-F238E27FC236}">
                  <a16:creationId xmlns:a16="http://schemas.microsoft.com/office/drawing/2014/main" id="{201C71DC-AE9B-1B95-3CF1-A622F4A8CEA9}"/>
                </a:ext>
              </a:extLst>
            </p:cNvPr>
            <p:cNvGrpSpPr/>
            <p:nvPr/>
          </p:nvGrpSpPr>
          <p:grpSpPr>
            <a:xfrm>
              <a:off x="3374925" y="1181017"/>
              <a:ext cx="5669131" cy="4218457"/>
              <a:chOff x="3032274" y="1319771"/>
              <a:chExt cx="4802635" cy="4218457"/>
            </a:xfrm>
          </p:grpSpPr>
          <p:pic>
            <p:nvPicPr>
              <p:cNvPr id="41" name="Picture 40">
                <a:extLst>
                  <a:ext uri="{FF2B5EF4-FFF2-40B4-BE49-F238E27FC236}">
                    <a16:creationId xmlns:a16="http://schemas.microsoft.com/office/drawing/2014/main" id="{8A828441-D561-CCD2-9354-F8C79C24CB02}"/>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18278"/>
              <a:stretch/>
            </p:blipFill>
            <p:spPr>
              <a:xfrm>
                <a:off x="3032274" y="1319771"/>
                <a:ext cx="4802635" cy="4218457"/>
              </a:xfrm>
              <a:prstGeom prst="rect">
                <a:avLst/>
              </a:prstGeom>
            </p:spPr>
          </p:pic>
          <p:sp>
            <p:nvSpPr>
              <p:cNvPr id="42" name="Rectangle 41">
                <a:extLst>
                  <a:ext uri="{FF2B5EF4-FFF2-40B4-BE49-F238E27FC236}">
                    <a16:creationId xmlns:a16="http://schemas.microsoft.com/office/drawing/2014/main" id="{DBE227D2-5516-6C6F-B999-948670F8408B}"/>
                  </a:ext>
                </a:extLst>
              </p:cNvPr>
              <p:cNvSpPr/>
              <p:nvPr/>
            </p:nvSpPr>
            <p:spPr>
              <a:xfrm>
                <a:off x="3190672" y="4649822"/>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3865C08-2C8A-A451-D534-2BCC2D410DC5}"/>
                  </a:ext>
                </a:extLst>
              </p:cNvPr>
              <p:cNvSpPr/>
              <p:nvPr/>
            </p:nvSpPr>
            <p:spPr>
              <a:xfrm>
                <a:off x="3190672" y="4007374"/>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81299AC-FD4A-732F-F367-0C44095769DB}"/>
                  </a:ext>
                </a:extLst>
              </p:cNvPr>
              <p:cNvSpPr/>
              <p:nvPr/>
            </p:nvSpPr>
            <p:spPr>
              <a:xfrm>
                <a:off x="3203642" y="3361949"/>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ABCCA18-D19C-F99A-C74D-F8EFECF9A657}"/>
                  </a:ext>
                </a:extLst>
              </p:cNvPr>
              <p:cNvSpPr/>
              <p:nvPr/>
            </p:nvSpPr>
            <p:spPr>
              <a:xfrm>
                <a:off x="3203642" y="2716524"/>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21DBCA4-0102-18D5-B9C7-44190768AC67}"/>
                  </a:ext>
                </a:extLst>
              </p:cNvPr>
              <p:cNvSpPr/>
              <p:nvPr/>
            </p:nvSpPr>
            <p:spPr>
              <a:xfrm>
                <a:off x="3236067" y="2071099"/>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4FDCB83-3C5B-5D70-09C3-419020D4E0DC}"/>
                  </a:ext>
                </a:extLst>
              </p:cNvPr>
              <p:cNvSpPr/>
              <p:nvPr/>
            </p:nvSpPr>
            <p:spPr>
              <a:xfrm>
                <a:off x="3236067" y="1393878"/>
                <a:ext cx="350196" cy="20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3150578-930D-1F81-8FA7-D19C41CF70E0}"/>
                </a:ext>
              </a:extLst>
            </p:cNvPr>
            <p:cNvSpPr/>
            <p:nvPr/>
          </p:nvSpPr>
          <p:spPr>
            <a:xfrm>
              <a:off x="2310431" y="337581"/>
              <a:ext cx="6693935" cy="8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1300" dirty="0">
                  <a:solidFill>
                    <a:schemeClr val="tx1"/>
                  </a:solidFill>
                  <a:latin typeface="Arial" panose="020B0604020202020204" pitchFamily="34" charset="0"/>
                  <a:cs typeface="Arial" panose="020B0604020202020204" pitchFamily="34" charset="0"/>
                </a:rPr>
                <a:t>Comparing the Expected Bayesian and Traditional Reliability Estimates with 80% Intervals for each Specified Test Plan</a:t>
              </a:r>
            </a:p>
          </p:txBody>
        </p:sp>
        <p:sp>
          <p:nvSpPr>
            <p:cNvPr id="15" name="TextBox 14">
              <a:extLst>
                <a:ext uri="{FF2B5EF4-FFF2-40B4-BE49-F238E27FC236}">
                  <a16:creationId xmlns:a16="http://schemas.microsoft.com/office/drawing/2014/main" id="{7B96B7FF-FF34-10B0-E1B7-CD1D7AA33BB5}"/>
                </a:ext>
              </a:extLst>
            </p:cNvPr>
            <p:cNvSpPr txBox="1"/>
            <p:nvPr/>
          </p:nvSpPr>
          <p:spPr>
            <a:xfrm rot="16200000">
              <a:off x="-508948" y="2943687"/>
              <a:ext cx="4218459" cy="461665"/>
            </a:xfrm>
            <a:prstGeom prst="rect">
              <a:avLst/>
            </a:prstGeom>
            <a:noFill/>
          </p:spPr>
          <p:txBody>
            <a:bodyPr wrap="square" rtlCol="0">
              <a:spAutoFit/>
            </a:bodyPr>
            <a:lstStyle/>
            <a:p>
              <a:pPr algn="ctr"/>
              <a:r>
                <a:rPr lang="en-US" sz="1200" dirty="0"/>
                <a:t>Bayesian Reliability Test Plans </a:t>
              </a:r>
              <a:br>
                <a:rPr lang="en-US" sz="1200" dirty="0"/>
              </a:br>
              <a:r>
                <a:rPr lang="en-US" sz="1200" dirty="0"/>
                <a:t>(flight hours (fh), failures) </a:t>
              </a:r>
            </a:p>
          </p:txBody>
        </p:sp>
        <p:sp>
          <p:nvSpPr>
            <p:cNvPr id="16" name="TextBox 15">
              <a:extLst>
                <a:ext uri="{FF2B5EF4-FFF2-40B4-BE49-F238E27FC236}">
                  <a16:creationId xmlns:a16="http://schemas.microsoft.com/office/drawing/2014/main" id="{A230DADE-6144-1363-09F7-A26C8AD5A4A2}"/>
                </a:ext>
              </a:extLst>
            </p:cNvPr>
            <p:cNvSpPr txBox="1"/>
            <p:nvPr/>
          </p:nvSpPr>
          <p:spPr>
            <a:xfrm>
              <a:off x="2106221" y="1354527"/>
              <a:ext cx="1696340" cy="348601"/>
            </a:xfrm>
            <a:prstGeom prst="rect">
              <a:avLst/>
            </a:prstGeom>
            <a:noFill/>
          </p:spPr>
          <p:txBody>
            <a:bodyPr wrap="square" rtlCol="0">
              <a:spAutoFit/>
            </a:bodyPr>
            <a:lstStyle/>
            <a:p>
              <a:r>
                <a:rPr lang="en-US" sz="1200" dirty="0"/>
                <a:t>(199 fh, 6)</a:t>
              </a:r>
            </a:p>
          </p:txBody>
        </p:sp>
        <p:sp>
          <p:nvSpPr>
            <p:cNvPr id="17" name="TextBox 16">
              <a:extLst>
                <a:ext uri="{FF2B5EF4-FFF2-40B4-BE49-F238E27FC236}">
                  <a16:creationId xmlns:a16="http://schemas.microsoft.com/office/drawing/2014/main" id="{4282F3F2-86F7-5DD6-EBF5-5EB12DCFBC3E}"/>
                </a:ext>
              </a:extLst>
            </p:cNvPr>
            <p:cNvSpPr txBox="1"/>
            <p:nvPr/>
          </p:nvSpPr>
          <p:spPr>
            <a:xfrm>
              <a:off x="2149665" y="1998970"/>
              <a:ext cx="1696340" cy="348601"/>
            </a:xfrm>
            <a:prstGeom prst="rect">
              <a:avLst/>
            </a:prstGeom>
            <a:noFill/>
          </p:spPr>
          <p:txBody>
            <a:bodyPr wrap="square" rtlCol="0">
              <a:spAutoFit/>
            </a:bodyPr>
            <a:lstStyle/>
            <a:p>
              <a:r>
                <a:rPr lang="en-US" sz="1200" dirty="0"/>
                <a:t>(171 fh, 5)</a:t>
              </a:r>
            </a:p>
          </p:txBody>
        </p:sp>
        <p:sp>
          <p:nvSpPr>
            <p:cNvPr id="18" name="TextBox 17">
              <a:extLst>
                <a:ext uri="{FF2B5EF4-FFF2-40B4-BE49-F238E27FC236}">
                  <a16:creationId xmlns:a16="http://schemas.microsoft.com/office/drawing/2014/main" id="{03E5E2D5-5339-B408-31ED-91E9B716A9DD}"/>
                </a:ext>
              </a:extLst>
            </p:cNvPr>
            <p:cNvSpPr txBox="1"/>
            <p:nvPr/>
          </p:nvSpPr>
          <p:spPr>
            <a:xfrm>
              <a:off x="2149665" y="2619664"/>
              <a:ext cx="1696340" cy="348601"/>
            </a:xfrm>
            <a:prstGeom prst="rect">
              <a:avLst/>
            </a:prstGeom>
            <a:noFill/>
          </p:spPr>
          <p:txBody>
            <a:bodyPr wrap="square" rtlCol="0">
              <a:spAutoFit/>
            </a:bodyPr>
            <a:lstStyle/>
            <a:p>
              <a:r>
                <a:rPr lang="en-US" sz="1200" dirty="0"/>
                <a:t>(145 fh, 4)</a:t>
              </a:r>
            </a:p>
          </p:txBody>
        </p:sp>
        <p:sp>
          <p:nvSpPr>
            <p:cNvPr id="19" name="TextBox 18">
              <a:extLst>
                <a:ext uri="{FF2B5EF4-FFF2-40B4-BE49-F238E27FC236}">
                  <a16:creationId xmlns:a16="http://schemas.microsoft.com/office/drawing/2014/main" id="{B5531B8B-2563-D4B0-0A5A-FA0E86A1663B}"/>
                </a:ext>
              </a:extLst>
            </p:cNvPr>
            <p:cNvSpPr txBox="1"/>
            <p:nvPr/>
          </p:nvSpPr>
          <p:spPr>
            <a:xfrm>
              <a:off x="2149665" y="3318011"/>
              <a:ext cx="1696340" cy="348601"/>
            </a:xfrm>
            <a:prstGeom prst="rect">
              <a:avLst/>
            </a:prstGeom>
            <a:noFill/>
          </p:spPr>
          <p:txBody>
            <a:bodyPr wrap="square" rtlCol="0">
              <a:spAutoFit/>
            </a:bodyPr>
            <a:lstStyle/>
            <a:p>
              <a:r>
                <a:rPr lang="en-US" sz="1200" dirty="0"/>
                <a:t>(119 fh, 3)</a:t>
              </a:r>
            </a:p>
          </p:txBody>
        </p:sp>
        <p:sp>
          <p:nvSpPr>
            <p:cNvPr id="20" name="TextBox 19">
              <a:extLst>
                <a:ext uri="{FF2B5EF4-FFF2-40B4-BE49-F238E27FC236}">
                  <a16:creationId xmlns:a16="http://schemas.microsoft.com/office/drawing/2014/main" id="{AF9FE92A-ED0B-81AE-C331-4C37AEF632F6}"/>
                </a:ext>
              </a:extLst>
            </p:cNvPr>
            <p:cNvSpPr txBox="1"/>
            <p:nvPr/>
          </p:nvSpPr>
          <p:spPr>
            <a:xfrm>
              <a:off x="2149665" y="3914120"/>
              <a:ext cx="1696340" cy="348601"/>
            </a:xfrm>
            <a:prstGeom prst="rect">
              <a:avLst/>
            </a:prstGeom>
            <a:noFill/>
          </p:spPr>
          <p:txBody>
            <a:bodyPr wrap="square" rtlCol="0">
              <a:spAutoFit/>
            </a:bodyPr>
            <a:lstStyle/>
            <a:p>
              <a:r>
                <a:rPr lang="en-US" sz="1200" dirty="0"/>
                <a:t>(93 fh, 2)</a:t>
              </a:r>
            </a:p>
          </p:txBody>
        </p:sp>
        <p:sp>
          <p:nvSpPr>
            <p:cNvPr id="23" name="TextBox 22">
              <a:extLst>
                <a:ext uri="{FF2B5EF4-FFF2-40B4-BE49-F238E27FC236}">
                  <a16:creationId xmlns:a16="http://schemas.microsoft.com/office/drawing/2014/main" id="{891FB184-1B2B-F50D-8930-49A84036ADEC}"/>
                </a:ext>
              </a:extLst>
            </p:cNvPr>
            <p:cNvSpPr txBox="1"/>
            <p:nvPr/>
          </p:nvSpPr>
          <p:spPr>
            <a:xfrm>
              <a:off x="2149665" y="4522045"/>
              <a:ext cx="1696340" cy="348601"/>
            </a:xfrm>
            <a:prstGeom prst="rect">
              <a:avLst/>
            </a:prstGeom>
            <a:noFill/>
          </p:spPr>
          <p:txBody>
            <a:bodyPr wrap="square" rtlCol="0">
              <a:spAutoFit/>
            </a:bodyPr>
            <a:lstStyle/>
            <a:p>
              <a:r>
                <a:rPr lang="en-US" sz="1200" dirty="0"/>
                <a:t>(67 fh, 1)</a:t>
              </a:r>
            </a:p>
          </p:txBody>
        </p:sp>
        <p:sp>
          <p:nvSpPr>
            <p:cNvPr id="30" name="TextBox 29">
              <a:extLst>
                <a:ext uri="{FF2B5EF4-FFF2-40B4-BE49-F238E27FC236}">
                  <a16:creationId xmlns:a16="http://schemas.microsoft.com/office/drawing/2014/main" id="{7CF8AB16-7D30-C528-38F9-A144430D6B35}"/>
                </a:ext>
              </a:extLst>
            </p:cNvPr>
            <p:cNvSpPr txBox="1"/>
            <p:nvPr/>
          </p:nvSpPr>
          <p:spPr>
            <a:xfrm>
              <a:off x="3236444" y="5104388"/>
              <a:ext cx="5669131" cy="338871"/>
            </a:xfrm>
            <a:prstGeom prst="rect">
              <a:avLst/>
            </a:prstGeom>
            <a:solidFill>
              <a:schemeClr val="bg1"/>
            </a:solidFill>
          </p:spPr>
          <p:txBody>
            <a:bodyPr wrap="square" rtlCol="0">
              <a:spAutoFit/>
            </a:bodyPr>
            <a:lstStyle/>
            <a:p>
              <a:r>
                <a:rPr lang="en-US" sz="1200" dirty="0"/>
                <a:t>  0        100         200        300        400        500        600</a:t>
              </a:r>
            </a:p>
          </p:txBody>
        </p:sp>
        <p:sp>
          <p:nvSpPr>
            <p:cNvPr id="31" name="TextBox 30">
              <a:extLst>
                <a:ext uri="{FF2B5EF4-FFF2-40B4-BE49-F238E27FC236}">
                  <a16:creationId xmlns:a16="http://schemas.microsoft.com/office/drawing/2014/main" id="{DBB4B448-243C-7511-F43E-60C30C78AEFF}"/>
                </a:ext>
              </a:extLst>
            </p:cNvPr>
            <p:cNvSpPr txBox="1"/>
            <p:nvPr/>
          </p:nvSpPr>
          <p:spPr>
            <a:xfrm>
              <a:off x="5700408" y="5439581"/>
              <a:ext cx="1018162" cy="338871"/>
            </a:xfrm>
            <a:prstGeom prst="rect">
              <a:avLst/>
            </a:prstGeom>
            <a:noFill/>
          </p:spPr>
          <p:txBody>
            <a:bodyPr wrap="square" rtlCol="0">
              <a:spAutoFit/>
            </a:bodyPr>
            <a:lstStyle/>
            <a:p>
              <a:r>
                <a:rPr lang="en-US" sz="1200" dirty="0"/>
                <a:t>MTBF</a:t>
              </a:r>
            </a:p>
          </p:txBody>
        </p:sp>
        <p:grpSp>
          <p:nvGrpSpPr>
            <p:cNvPr id="32" name="Group 31">
              <a:extLst>
                <a:ext uri="{FF2B5EF4-FFF2-40B4-BE49-F238E27FC236}">
                  <a16:creationId xmlns:a16="http://schemas.microsoft.com/office/drawing/2014/main" id="{19B869C6-B968-390F-CD4F-94B271F6E507}"/>
                </a:ext>
              </a:extLst>
            </p:cNvPr>
            <p:cNvGrpSpPr/>
            <p:nvPr/>
          </p:nvGrpSpPr>
          <p:grpSpPr>
            <a:xfrm>
              <a:off x="6898099" y="1397542"/>
              <a:ext cx="2326933" cy="625633"/>
              <a:chOff x="8638161" y="1448818"/>
              <a:chExt cx="2326933" cy="625633"/>
            </a:xfrm>
          </p:grpSpPr>
          <p:grpSp>
            <p:nvGrpSpPr>
              <p:cNvPr id="33" name="Group 32">
                <a:extLst>
                  <a:ext uri="{FF2B5EF4-FFF2-40B4-BE49-F238E27FC236}">
                    <a16:creationId xmlns:a16="http://schemas.microsoft.com/office/drawing/2014/main" id="{14F6AE68-3C94-5C6F-A1C7-01D6A87149F1}"/>
                  </a:ext>
                </a:extLst>
              </p:cNvPr>
              <p:cNvGrpSpPr/>
              <p:nvPr/>
            </p:nvGrpSpPr>
            <p:grpSpPr>
              <a:xfrm>
                <a:off x="8638162" y="1579953"/>
                <a:ext cx="220493" cy="73751"/>
                <a:chOff x="8638162" y="1579953"/>
                <a:chExt cx="220493" cy="73751"/>
              </a:xfrm>
            </p:grpSpPr>
            <p:cxnSp>
              <p:nvCxnSpPr>
                <p:cNvPr id="39" name="Straight Connector 38">
                  <a:extLst>
                    <a:ext uri="{FF2B5EF4-FFF2-40B4-BE49-F238E27FC236}">
                      <a16:creationId xmlns:a16="http://schemas.microsoft.com/office/drawing/2014/main" id="{2262C5DB-9ACB-D34E-30CD-B3AFA0605EFF}"/>
                    </a:ext>
                  </a:extLst>
                </p:cNvPr>
                <p:cNvCxnSpPr/>
                <p:nvPr/>
              </p:nvCxnSpPr>
              <p:spPr>
                <a:xfrm>
                  <a:off x="8638162" y="1614791"/>
                  <a:ext cx="220493" cy="0"/>
                </a:xfrm>
                <a:prstGeom prst="line">
                  <a:avLst/>
                </a:prstGeom>
                <a:ln w="76200">
                  <a:solidFill>
                    <a:srgbClr val="1C87E5"/>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EB9A865-DA5E-71EC-61DC-05004D83A15D}"/>
                    </a:ext>
                  </a:extLst>
                </p:cNvPr>
                <p:cNvSpPr/>
                <p:nvPr/>
              </p:nvSpPr>
              <p:spPr>
                <a:xfrm>
                  <a:off x="8715985" y="1579953"/>
                  <a:ext cx="71336" cy="73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246A004E-6DB4-7984-8475-10A23A4D3252}"/>
                  </a:ext>
                </a:extLst>
              </p:cNvPr>
              <p:cNvGrpSpPr/>
              <p:nvPr/>
            </p:nvGrpSpPr>
            <p:grpSpPr>
              <a:xfrm>
                <a:off x="8638161" y="1859675"/>
                <a:ext cx="220493" cy="73751"/>
                <a:chOff x="8638162" y="1579953"/>
                <a:chExt cx="220493" cy="73751"/>
              </a:xfrm>
            </p:grpSpPr>
            <p:cxnSp>
              <p:nvCxnSpPr>
                <p:cNvPr id="37" name="Straight Connector 36">
                  <a:extLst>
                    <a:ext uri="{FF2B5EF4-FFF2-40B4-BE49-F238E27FC236}">
                      <a16:creationId xmlns:a16="http://schemas.microsoft.com/office/drawing/2014/main" id="{A5DEFDA0-478D-7E98-9921-C45792EC85C4}"/>
                    </a:ext>
                  </a:extLst>
                </p:cNvPr>
                <p:cNvCxnSpPr/>
                <p:nvPr/>
              </p:nvCxnSpPr>
              <p:spPr>
                <a:xfrm>
                  <a:off x="8638162" y="1614791"/>
                  <a:ext cx="220493" cy="0"/>
                </a:xfrm>
                <a:prstGeom prst="line">
                  <a:avLst/>
                </a:prstGeom>
                <a:ln w="76200">
                  <a:solidFill>
                    <a:srgbClr val="CB2B2B"/>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DBC03C2-31D6-3EA4-35E7-6FC329C4F1F0}"/>
                    </a:ext>
                  </a:extLst>
                </p:cNvPr>
                <p:cNvSpPr/>
                <p:nvPr/>
              </p:nvSpPr>
              <p:spPr>
                <a:xfrm>
                  <a:off x="8715985" y="1579953"/>
                  <a:ext cx="71336" cy="737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66386FAD-AF5D-E68F-099E-98F047813501}"/>
                  </a:ext>
                </a:extLst>
              </p:cNvPr>
              <p:cNvSpPr txBox="1"/>
              <p:nvPr/>
            </p:nvSpPr>
            <p:spPr>
              <a:xfrm>
                <a:off x="8787320" y="1448818"/>
                <a:ext cx="2106440" cy="320045"/>
              </a:xfrm>
              <a:prstGeom prst="rect">
                <a:avLst/>
              </a:prstGeom>
              <a:noFill/>
            </p:spPr>
            <p:txBody>
              <a:bodyPr wrap="square" rtlCol="0">
                <a:spAutoFit/>
              </a:bodyPr>
              <a:lstStyle/>
              <a:p>
                <a:r>
                  <a:rPr lang="en-US" sz="1100" dirty="0"/>
                  <a:t>Bayesian Interval</a:t>
                </a:r>
              </a:p>
            </p:txBody>
          </p:sp>
          <p:sp>
            <p:nvSpPr>
              <p:cNvPr id="36" name="TextBox 35">
                <a:extLst>
                  <a:ext uri="{FF2B5EF4-FFF2-40B4-BE49-F238E27FC236}">
                    <a16:creationId xmlns:a16="http://schemas.microsoft.com/office/drawing/2014/main" id="{BF8C77EA-B9F9-BF82-320F-4AD5D6C7216E}"/>
                  </a:ext>
                </a:extLst>
              </p:cNvPr>
              <p:cNvSpPr txBox="1"/>
              <p:nvPr/>
            </p:nvSpPr>
            <p:spPr>
              <a:xfrm>
                <a:off x="8792301" y="1754405"/>
                <a:ext cx="2172793" cy="320046"/>
              </a:xfrm>
              <a:prstGeom prst="rect">
                <a:avLst/>
              </a:prstGeom>
              <a:noFill/>
            </p:spPr>
            <p:txBody>
              <a:bodyPr wrap="square" rtlCol="0">
                <a:spAutoFit/>
              </a:bodyPr>
              <a:lstStyle/>
              <a:p>
                <a:r>
                  <a:rPr lang="en-US" sz="1100" dirty="0"/>
                  <a:t>Traditional Interval</a:t>
                </a:r>
              </a:p>
            </p:txBody>
          </p:sp>
        </p:grpSp>
      </p:grpSp>
      <p:grpSp>
        <p:nvGrpSpPr>
          <p:cNvPr id="2" name="Group 1">
            <a:extLst>
              <a:ext uri="{FF2B5EF4-FFF2-40B4-BE49-F238E27FC236}">
                <a16:creationId xmlns:a16="http://schemas.microsoft.com/office/drawing/2014/main" id="{8132964E-0AFC-4698-BFB7-FC39C415510F}"/>
              </a:ext>
            </a:extLst>
          </p:cNvPr>
          <p:cNvGrpSpPr/>
          <p:nvPr/>
        </p:nvGrpSpPr>
        <p:grpSpPr>
          <a:xfrm>
            <a:off x="625780" y="3018589"/>
            <a:ext cx="5408459" cy="2564124"/>
            <a:chOff x="180486" y="772132"/>
            <a:chExt cx="5408459" cy="2564124"/>
          </a:xfrm>
        </p:grpSpPr>
        <p:grpSp>
          <p:nvGrpSpPr>
            <p:cNvPr id="9" name="Group 8">
              <a:extLst>
                <a:ext uri="{FF2B5EF4-FFF2-40B4-BE49-F238E27FC236}">
                  <a16:creationId xmlns:a16="http://schemas.microsoft.com/office/drawing/2014/main" id="{B7BD6528-8B80-04BC-0095-CA949CBDDF96}"/>
                </a:ext>
              </a:extLst>
            </p:cNvPr>
            <p:cNvGrpSpPr/>
            <p:nvPr/>
          </p:nvGrpSpPr>
          <p:grpSpPr>
            <a:xfrm>
              <a:off x="180486" y="772132"/>
              <a:ext cx="5408459" cy="2564124"/>
              <a:chOff x="1386720" y="-90949"/>
              <a:chExt cx="9418560" cy="6356995"/>
            </a:xfrm>
          </p:grpSpPr>
          <p:graphicFrame>
            <p:nvGraphicFramePr>
              <p:cNvPr id="10" name="Chart 9">
                <a:extLst>
                  <a:ext uri="{FF2B5EF4-FFF2-40B4-BE49-F238E27FC236}">
                    <a16:creationId xmlns:a16="http://schemas.microsoft.com/office/drawing/2014/main" id="{DED5DD08-91C1-82A3-21E1-9DAC0F8D64B5}"/>
                  </a:ext>
                </a:extLst>
              </p:cNvPr>
              <p:cNvGraphicFramePr/>
              <p:nvPr>
                <p:extLst>
                  <p:ext uri="{D42A27DB-BD31-4B8C-83A1-F6EECF244321}">
                    <p14:modId xmlns:p14="http://schemas.microsoft.com/office/powerpoint/2010/main" val="2669480297"/>
                  </p:ext>
                </p:extLst>
              </p:nvPr>
            </p:nvGraphicFramePr>
            <p:xfrm>
              <a:off x="1386720" y="1215794"/>
              <a:ext cx="9418560" cy="505025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E527F60-A6F3-C447-60C0-8F83182F1913}"/>
                  </a:ext>
                </a:extLst>
              </p:cNvPr>
              <p:cNvSpPr txBox="1"/>
              <p:nvPr/>
            </p:nvSpPr>
            <p:spPr>
              <a:xfrm>
                <a:off x="1585230" y="-90949"/>
                <a:ext cx="7598433" cy="1220868"/>
              </a:xfrm>
              <a:prstGeom prst="rect">
                <a:avLst/>
              </a:prstGeom>
              <a:noFill/>
            </p:spPr>
            <p:txBody>
              <a:bodyPr wrap="square" rtlCol="0">
                <a:spAutoFit/>
              </a:bodyPr>
              <a:lstStyle/>
              <a:p>
                <a:r>
                  <a:rPr lang="en-US" sz="1300" dirty="0"/>
                  <a:t>Comparing Traditional and Bayesian Test Plan Prescribed Flight Hours by Number of Allowed Failures</a:t>
                </a:r>
              </a:p>
            </p:txBody>
          </p:sp>
        </p:grpSp>
        <p:cxnSp>
          <p:nvCxnSpPr>
            <p:cNvPr id="49" name="Straight Connector 48">
              <a:extLst>
                <a:ext uri="{FF2B5EF4-FFF2-40B4-BE49-F238E27FC236}">
                  <a16:creationId xmlns:a16="http://schemas.microsoft.com/office/drawing/2014/main" id="{3AA4EDC9-779F-464E-902B-D972B6D27CEE}"/>
                </a:ext>
              </a:extLst>
            </p:cNvPr>
            <p:cNvCxnSpPr/>
            <p:nvPr/>
          </p:nvCxnSpPr>
          <p:spPr>
            <a:xfrm>
              <a:off x="1233117" y="1754579"/>
              <a:ext cx="220493" cy="0"/>
            </a:xfrm>
            <a:prstGeom prst="line">
              <a:avLst/>
            </a:prstGeom>
            <a:ln w="76200">
              <a:solidFill>
                <a:srgbClr val="90000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0372ED4-2099-4299-9EAB-DA3C97F4CDE6}"/>
                </a:ext>
              </a:extLst>
            </p:cNvPr>
            <p:cNvSpPr txBox="1"/>
            <p:nvPr/>
          </p:nvSpPr>
          <p:spPr>
            <a:xfrm>
              <a:off x="1424529" y="1436735"/>
              <a:ext cx="1368914" cy="230832"/>
            </a:xfrm>
            <a:prstGeom prst="rect">
              <a:avLst/>
            </a:prstGeom>
            <a:noFill/>
          </p:spPr>
          <p:txBody>
            <a:bodyPr wrap="square" rtlCol="0">
              <a:spAutoFit/>
            </a:bodyPr>
            <a:lstStyle/>
            <a:p>
              <a:r>
                <a:rPr lang="en-US" sz="900" dirty="0"/>
                <a:t>Bayesian Test Length</a:t>
              </a:r>
            </a:p>
          </p:txBody>
        </p:sp>
        <p:sp>
          <p:nvSpPr>
            <p:cNvPr id="51" name="TextBox 50">
              <a:extLst>
                <a:ext uri="{FF2B5EF4-FFF2-40B4-BE49-F238E27FC236}">
                  <a16:creationId xmlns:a16="http://schemas.microsoft.com/office/drawing/2014/main" id="{94FAA1F6-FDA9-4938-878B-782B83971904}"/>
                </a:ext>
              </a:extLst>
            </p:cNvPr>
            <p:cNvSpPr txBox="1"/>
            <p:nvPr/>
          </p:nvSpPr>
          <p:spPr>
            <a:xfrm>
              <a:off x="1424529" y="1644399"/>
              <a:ext cx="1368914" cy="230832"/>
            </a:xfrm>
            <a:prstGeom prst="rect">
              <a:avLst/>
            </a:prstGeom>
            <a:noFill/>
          </p:spPr>
          <p:txBody>
            <a:bodyPr wrap="square" rtlCol="0">
              <a:spAutoFit/>
            </a:bodyPr>
            <a:lstStyle/>
            <a:p>
              <a:r>
                <a:rPr lang="en-US" sz="900" dirty="0"/>
                <a:t>Traditional Test Length</a:t>
              </a:r>
            </a:p>
          </p:txBody>
        </p:sp>
        <p:cxnSp>
          <p:nvCxnSpPr>
            <p:cNvPr id="52" name="Straight Connector 51">
              <a:extLst>
                <a:ext uri="{FF2B5EF4-FFF2-40B4-BE49-F238E27FC236}">
                  <a16:creationId xmlns:a16="http://schemas.microsoft.com/office/drawing/2014/main" id="{CDE21A24-90D5-48B9-A1D4-26B06C976EEC}"/>
                </a:ext>
              </a:extLst>
            </p:cNvPr>
            <p:cNvCxnSpPr/>
            <p:nvPr/>
          </p:nvCxnSpPr>
          <p:spPr>
            <a:xfrm>
              <a:off x="1233117" y="1550846"/>
              <a:ext cx="220493" cy="0"/>
            </a:xfrm>
            <a:prstGeom prst="line">
              <a:avLst/>
            </a:prstGeom>
            <a:ln w="76200">
              <a:solidFill>
                <a:srgbClr val="4282D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154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37236-8D42-4C5E-9BFF-3C4606FCC8D9}"/>
              </a:ext>
            </a:extLst>
          </p:cNvPr>
          <p:cNvSpPr txBox="1">
            <a:spLocks/>
          </p:cNvSpPr>
          <p:nvPr/>
        </p:nvSpPr>
        <p:spPr bwMode="auto">
          <a:xfrm>
            <a:off x="264695" y="356085"/>
            <a:ext cx="11728111"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Future Work</a:t>
            </a:r>
          </a:p>
        </p:txBody>
      </p:sp>
      <p:sp>
        <p:nvSpPr>
          <p:cNvPr id="8" name="TextBox 7">
            <a:extLst>
              <a:ext uri="{FF2B5EF4-FFF2-40B4-BE49-F238E27FC236}">
                <a16:creationId xmlns:a16="http://schemas.microsoft.com/office/drawing/2014/main" id="{51C2DFA0-72C3-4E34-87E4-E27684E2ACA7}"/>
              </a:ext>
            </a:extLst>
          </p:cNvPr>
          <p:cNvSpPr txBox="1"/>
          <p:nvPr/>
        </p:nvSpPr>
        <p:spPr>
          <a:xfrm>
            <a:off x="609600" y="1324481"/>
            <a:ext cx="10972800" cy="2062103"/>
          </a:xfrm>
          <a:prstGeom prst="rect">
            <a:avLst/>
          </a:prstGeom>
          <a:noFill/>
        </p:spPr>
        <p:txBody>
          <a:bodyPr wrap="square" rtlCol="0">
            <a:spAutoFit/>
          </a:bodyPr>
          <a:lstStyle/>
          <a:p>
            <a:pPr marL="168275" indent="-168275">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Publish R Shiny Application on Test Science Website.</a:t>
            </a:r>
          </a:p>
          <a:p>
            <a:pPr marL="168275" indent="-168275">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Author a paper for </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The ITEA Journal of Test and Evaluation</a:t>
            </a:r>
            <a:r>
              <a:rPr lang="en-US" sz="2000" dirty="0">
                <a:latin typeface="Calibri" panose="020F0502020204030204" pitchFamily="34" charset="0"/>
                <a:ea typeface="Calibri" panose="020F0502020204030204" pitchFamily="34" charset="0"/>
                <a:cs typeface="Calibri" panose="020F0502020204030204" pitchFamily="34" charset="0"/>
              </a:rPr>
              <a:t> to increase awareness of method/application.</a:t>
            </a:r>
          </a:p>
          <a:p>
            <a:pPr marL="168275" indent="-168275">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Extend to additional failure time distributions (e.g., Weibull).</a:t>
            </a:r>
          </a:p>
          <a:p>
            <a:endParaRPr lang="en-US" dirty="0"/>
          </a:p>
        </p:txBody>
      </p:sp>
    </p:spTree>
    <p:extLst>
      <p:ext uri="{BB962C8B-B14F-4D97-AF65-F5344CB8AC3E}">
        <p14:creationId xmlns:p14="http://schemas.microsoft.com/office/powerpoint/2010/main" val="331466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C3A18-F3D8-442C-AF52-F1EE52ACC6DD}"/>
              </a:ext>
            </a:extLst>
          </p:cNvPr>
          <p:cNvSpPr>
            <a:spLocks noGrp="1"/>
          </p:cNvSpPr>
          <p:nvPr>
            <p:ph type="body" sz="quarter" idx="10"/>
          </p:nvPr>
        </p:nvSpPr>
        <p:spPr>
          <a:xfrm>
            <a:off x="626692" y="1685925"/>
            <a:ext cx="10962059" cy="2792413"/>
          </a:xfrm>
        </p:spPr>
        <p:txBody>
          <a:bodyPr>
            <a:noAutofit/>
          </a:bodyPr>
          <a:lstStyle/>
          <a:p>
            <a:pPr algn="l">
              <a:lnSpc>
                <a:spcPct val="100000"/>
              </a:lnSpc>
              <a:spcBef>
                <a:spcPts val="0"/>
              </a:spcBef>
              <a:spcAft>
                <a:spcPts val="1200"/>
              </a:spcAft>
            </a:pPr>
            <a:r>
              <a:rPr lang="en-US" sz="1800" b="0" dirty="0">
                <a:latin typeface="Calibri" panose="020F0502020204030204" pitchFamily="34" charset="0"/>
                <a:cs typeface="Calibri" panose="020F0502020204030204" pitchFamily="34" charset="0"/>
              </a:rPr>
              <a:t>Gilman, J. F., </a:t>
            </a:r>
            <a:r>
              <a:rPr lang="en-US" sz="1800" b="0" dirty="0" err="1">
                <a:latin typeface="Calibri" panose="020F0502020204030204" pitchFamily="34" charset="0"/>
                <a:cs typeface="Calibri" panose="020F0502020204030204" pitchFamily="34" charset="0"/>
              </a:rPr>
              <a:t>Fronczyk</a:t>
            </a:r>
            <a:r>
              <a:rPr lang="en-US" sz="1800" b="0" dirty="0">
                <a:latin typeface="Calibri" panose="020F0502020204030204" pitchFamily="34" charset="0"/>
                <a:cs typeface="Calibri" panose="020F0502020204030204" pitchFamily="34" charset="0"/>
              </a:rPr>
              <a:t>, K. M., &amp; Wilson, A. G. (2018). Bayesian modeling and test planning for multiphase reliability assessment. </a:t>
            </a:r>
            <a:r>
              <a:rPr lang="en-US" sz="1800" b="0" i="1" dirty="0">
                <a:latin typeface="Calibri" panose="020F0502020204030204" pitchFamily="34" charset="0"/>
                <a:cs typeface="Calibri" panose="020F0502020204030204" pitchFamily="34" charset="0"/>
              </a:rPr>
              <a:t>Quality and Reliability Engineering International, 35</a:t>
            </a:r>
            <a:r>
              <a:rPr lang="en-US" sz="1800" b="0" dirty="0">
                <a:latin typeface="Calibri" panose="020F0502020204030204" pitchFamily="34" charset="0"/>
                <a:cs typeface="Calibri" panose="020F0502020204030204" pitchFamily="34" charset="0"/>
              </a:rPr>
              <a:t>(3), 750-760. </a:t>
            </a:r>
            <a:r>
              <a:rPr lang="en-US" sz="1800" b="0" dirty="0">
                <a:latin typeface="Calibri" panose="020F0502020204030204" pitchFamily="34" charset="0"/>
                <a:cs typeface="Calibri" panose="020F0502020204030204" pitchFamily="34" charset="0"/>
                <a:hlinkClick r:id="rId3"/>
              </a:rPr>
              <a:t>https://doi.org/10.1002/qre.2406</a:t>
            </a:r>
            <a:endParaRPr lang="en-US" sz="1800" b="0" dirty="0">
              <a:latin typeface="Calibri" panose="020F0502020204030204" pitchFamily="34" charset="0"/>
              <a:cs typeface="Calibri" panose="020F0502020204030204" pitchFamily="34" charset="0"/>
            </a:endParaRPr>
          </a:p>
          <a:p>
            <a:pPr algn="l">
              <a:lnSpc>
                <a:spcPct val="100000"/>
              </a:lnSpc>
              <a:spcBef>
                <a:spcPts val="0"/>
              </a:spcBef>
              <a:spcAft>
                <a:spcPts val="1200"/>
              </a:spcAft>
            </a:pPr>
            <a:r>
              <a:rPr lang="en-US" sz="1800" b="0" dirty="0">
                <a:latin typeface="Calibri" panose="020F0502020204030204" pitchFamily="34" charset="0"/>
                <a:cs typeface="Calibri" panose="020F0502020204030204" pitchFamily="34" charset="0"/>
              </a:rPr>
              <a:t>Hamada, M. S., Wilson, A. G., Reese, C. S., &amp; Martz, H. F. (2008). </a:t>
            </a:r>
            <a:r>
              <a:rPr lang="en-US" sz="1800" b="0" i="1" dirty="0">
                <a:latin typeface="Calibri" panose="020F0502020204030204" pitchFamily="34" charset="0"/>
                <a:cs typeface="Calibri" panose="020F0502020204030204" pitchFamily="34" charset="0"/>
              </a:rPr>
              <a:t>Bayesian reliability</a:t>
            </a:r>
            <a:r>
              <a:rPr lang="en-US" sz="1800" b="0" dirty="0">
                <a:latin typeface="Calibri" panose="020F0502020204030204" pitchFamily="34" charset="0"/>
                <a:cs typeface="Calibri" panose="020F0502020204030204" pitchFamily="34" charset="0"/>
              </a:rPr>
              <a:t>. Springer. https://doi.org/10.1007/978-0-387-77950-8</a:t>
            </a:r>
          </a:p>
        </p:txBody>
      </p:sp>
      <p:sp>
        <p:nvSpPr>
          <p:cNvPr id="2" name="Title 1">
            <a:extLst>
              <a:ext uri="{FF2B5EF4-FFF2-40B4-BE49-F238E27FC236}">
                <a16:creationId xmlns:a16="http://schemas.microsoft.com/office/drawing/2014/main" id="{4AE87929-09B3-449A-8B15-6F5FB55377BE}"/>
              </a:ext>
            </a:extLst>
          </p:cNvPr>
          <p:cNvSpPr>
            <a:spLocks noGrp="1"/>
          </p:cNvSpPr>
          <p:nvPr>
            <p:ph type="title" idx="4294967295"/>
          </p:nvPr>
        </p:nvSpPr>
        <p:spPr>
          <a:xfrm>
            <a:off x="264694" y="355600"/>
            <a:ext cx="10708105" cy="461665"/>
          </a:xfrm>
        </p:spPr>
        <p:txBody>
          <a:bodyPr/>
          <a:lstStyle/>
          <a:p>
            <a:r>
              <a:rPr lang="en-US" sz="2400" dirty="0"/>
              <a:t>References</a:t>
            </a:r>
          </a:p>
        </p:txBody>
      </p:sp>
    </p:spTree>
    <p:extLst>
      <p:ext uri="{BB962C8B-B14F-4D97-AF65-F5344CB8AC3E}">
        <p14:creationId xmlns:p14="http://schemas.microsoft.com/office/powerpoint/2010/main" val="279176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648FE74-7E15-464B-A489-295D5D5F6E25}"/>
              </a:ext>
            </a:extLst>
          </p:cNvPr>
          <p:cNvSpPr/>
          <p:nvPr/>
        </p:nvSpPr>
        <p:spPr>
          <a:xfrm>
            <a:off x="1401967" y="3957033"/>
            <a:ext cx="3457112" cy="1237034"/>
          </a:xfrm>
          <a:prstGeom prst="roundRect">
            <a:avLst/>
          </a:prstGeom>
          <a:solidFill>
            <a:srgbClr val="4472C4">
              <a:lumMod val="40000"/>
              <a:lumOff val="60000"/>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1C56F735-FBE0-47E0-BFFA-5DBAEF55727D}"/>
              </a:ext>
            </a:extLst>
          </p:cNvPr>
          <p:cNvSpPr/>
          <p:nvPr/>
        </p:nvSpPr>
        <p:spPr>
          <a:xfrm rot="16200000">
            <a:off x="4030942" y="4384980"/>
            <a:ext cx="606175" cy="452064"/>
          </a:xfrm>
          <a:prstGeom prst="triangle">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2CECAE65-2062-4FBC-B281-E448C894A6A1}"/>
              </a:ext>
            </a:extLst>
          </p:cNvPr>
          <p:cNvSpPr/>
          <p:nvPr/>
        </p:nvSpPr>
        <p:spPr>
          <a:xfrm>
            <a:off x="992485" y="1712241"/>
            <a:ext cx="1273995" cy="1206452"/>
          </a:xfrm>
          <a:prstGeom prst="ellipse">
            <a:avLst/>
          </a:prstGeom>
          <a:solidFill>
            <a:srgbClr val="4472C4">
              <a:lumMod val="40000"/>
              <a:lumOff val="60000"/>
            </a:srgbClr>
          </a:solid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FE081CA-DAC3-4B31-8938-BBE29D4F1430}"/>
              </a:ext>
            </a:extLst>
          </p:cNvPr>
          <p:cNvSpPr txBox="1"/>
          <p:nvPr/>
        </p:nvSpPr>
        <p:spPr>
          <a:xfrm>
            <a:off x="2431193" y="2075581"/>
            <a:ext cx="1651341" cy="461665"/>
          </a:xfrm>
          <a:prstGeom prst="rect">
            <a:avLst/>
          </a:prstGeom>
          <a:noFill/>
        </p:spPr>
        <p:txBody>
          <a:bodyPr wrap="square" rtlCol="0">
            <a:spAutoFit/>
          </a:bodyPr>
          <a:lstStyle/>
          <a:p>
            <a:r>
              <a:rPr lang="en-US" sz="2400" dirty="0">
                <a:solidFill>
                  <a:prstClr val="black"/>
                </a:solidFill>
                <a:latin typeface="Calibri" panose="020F0502020204030204"/>
              </a:rPr>
              <a:t>Definition</a:t>
            </a:r>
          </a:p>
        </p:txBody>
      </p:sp>
      <p:pic>
        <p:nvPicPr>
          <p:cNvPr id="34" name="Graphic 33" descr="Open book with solid fill">
            <a:extLst>
              <a:ext uri="{FF2B5EF4-FFF2-40B4-BE49-F238E27FC236}">
                <a16:creationId xmlns:a16="http://schemas.microsoft.com/office/drawing/2014/main" id="{A933B35C-89E9-482B-8BF2-6DE5E77A8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8209" y="1818688"/>
            <a:ext cx="861225" cy="933726"/>
          </a:xfrm>
          <a:prstGeom prst="rect">
            <a:avLst/>
          </a:prstGeom>
        </p:spPr>
      </p:pic>
      <p:sp>
        <p:nvSpPr>
          <p:cNvPr id="35" name="Rectangle: Rounded Corners 34">
            <a:extLst>
              <a:ext uri="{FF2B5EF4-FFF2-40B4-BE49-F238E27FC236}">
                <a16:creationId xmlns:a16="http://schemas.microsoft.com/office/drawing/2014/main" id="{077FE417-63DB-4E5E-BB59-3AEC9A879AD6}"/>
              </a:ext>
            </a:extLst>
          </p:cNvPr>
          <p:cNvSpPr/>
          <p:nvPr/>
        </p:nvSpPr>
        <p:spPr>
          <a:xfrm>
            <a:off x="4560062" y="1146741"/>
            <a:ext cx="6822738" cy="4679901"/>
          </a:xfrm>
          <a:prstGeom prst="round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497A10D-24D9-45DD-9007-0ED3F49B81F8}"/>
              </a:ext>
            </a:extLst>
          </p:cNvPr>
          <p:cNvSpPr txBox="1"/>
          <p:nvPr/>
        </p:nvSpPr>
        <p:spPr>
          <a:xfrm>
            <a:off x="4859079" y="1615915"/>
            <a:ext cx="6340436"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Reliability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An unreliable system may </a:t>
            </a:r>
            <a:r>
              <a:rPr kumimoji="0" lang="en-US" sz="2200" b="1" i="0" u="none" strike="noStrike" kern="1200" cap="none" spc="0" normalizeH="0" baseline="0" noProof="0" dirty="0">
                <a:ln>
                  <a:noFill/>
                </a:ln>
                <a:effectLst/>
                <a:uLnTx/>
                <a:uFillTx/>
                <a:latin typeface="Calibri" panose="020F0502020204030204"/>
                <a:ea typeface="+mn-ea"/>
                <a:cs typeface="+mn-cs"/>
              </a:rPr>
              <a:t>impact the mission</a:t>
            </a:r>
            <a:r>
              <a:rPr kumimoji="0" lang="en-US" sz="2200" b="0" i="0" u="none" strike="noStrike" kern="1200" cap="none" spc="0" normalizeH="0" baseline="0" noProof="0" dirty="0">
                <a:ln>
                  <a:noFill/>
                </a:ln>
                <a:effectLst/>
                <a:uLnTx/>
                <a:uFillTx/>
                <a:latin typeface="Calibri" panose="020F0502020204030204"/>
                <a:ea typeface="+mn-ea"/>
                <a:cs typeface="+mn-cs"/>
              </a:rPr>
              <a:t>, resulting in </a:t>
            </a:r>
            <a:r>
              <a:rPr kumimoji="0" lang="en-US" sz="2200" b="1" i="0" u="none" strike="noStrike" kern="1200" cap="none" spc="0" normalizeH="0" baseline="0" noProof="0" dirty="0">
                <a:ln>
                  <a:noFill/>
                </a:ln>
                <a:effectLst/>
                <a:uLnTx/>
                <a:uFillTx/>
                <a:latin typeface="Calibri" panose="020F0502020204030204"/>
                <a:ea typeface="+mn-ea"/>
                <a:cs typeface="+mn-cs"/>
              </a:rPr>
              <a:t>errors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1" i="0" u="none" strike="noStrike" kern="1200" cap="none" spc="0" normalizeH="0" baseline="0" noProof="0" dirty="0">
                <a:ln>
                  <a:noFill/>
                </a:ln>
                <a:effectLst/>
                <a:uLnTx/>
                <a:uFillTx/>
                <a:latin typeface="Calibri" panose="020F0502020204030204"/>
                <a:ea typeface="+mn-ea"/>
                <a:cs typeface="+mn-cs"/>
              </a:rPr>
              <a:t>delays</a:t>
            </a:r>
            <a:r>
              <a:rPr kumimoji="0" lang="en-US" sz="2200" b="0" i="0" u="none" strike="noStrike" kern="1200" cap="none" spc="0" normalizeH="0" baseline="0" noProof="0" dirty="0">
                <a:ln>
                  <a:noFill/>
                </a:ln>
                <a:effectLst/>
                <a:uLnTx/>
                <a:uFillTx/>
                <a:latin typeface="Calibri" panose="020F0502020204030204"/>
                <a:ea typeface="+mn-ea"/>
                <a:cs typeface="+mn-cs"/>
              </a:rPr>
              <a:t>, or even </a:t>
            </a:r>
            <a:r>
              <a:rPr kumimoji="0" lang="en-US" sz="2200" b="1" i="0" u="none" strike="noStrike" kern="1200" cap="none" spc="0" normalizeH="0" baseline="0" noProof="0" dirty="0">
                <a:ln>
                  <a:noFill/>
                </a:ln>
                <a:effectLst/>
                <a:uLnTx/>
                <a:uFillTx/>
                <a:latin typeface="Calibri" panose="020F0502020204030204"/>
                <a:ea typeface="+mn-ea"/>
                <a:cs typeface="+mn-cs"/>
              </a:rPr>
              <a:t>accidents</a:t>
            </a:r>
            <a:r>
              <a:rPr kumimoji="0" lang="en-US" sz="22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Unreliable systems also increase system costs over time.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Planning a test with reliability in mind will inform us which systems are robust, cost-effective, and capable of meeting operational demands.</a:t>
            </a:r>
          </a:p>
        </p:txBody>
      </p:sp>
      <p:sp>
        <p:nvSpPr>
          <p:cNvPr id="13" name="Title 2">
            <a:extLst>
              <a:ext uri="{FF2B5EF4-FFF2-40B4-BE49-F238E27FC236}">
                <a16:creationId xmlns:a16="http://schemas.microsoft.com/office/drawing/2014/main" id="{7EA34621-8BF3-434C-A67C-EEE59AA6B16A}"/>
              </a:ext>
            </a:extLst>
          </p:cNvPr>
          <p:cNvSpPr txBox="1">
            <a:spLocks/>
          </p:cNvSpPr>
          <p:nvPr/>
        </p:nvSpPr>
        <p:spPr>
          <a:xfrm>
            <a:off x="268942" y="384629"/>
            <a:ext cx="11610156" cy="42568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j-ea"/>
              </a:rPr>
              <a:t>Big Picture – </a:t>
            </a:r>
            <a:r>
              <a:rPr kumimoji="0" lang="en-US" sz="2400" b="0" u="none" strike="noStrike" kern="1200" cap="none" spc="0" normalizeH="0" baseline="0" noProof="0" dirty="0">
                <a:ln>
                  <a:noFill/>
                </a:ln>
                <a:effectLst/>
                <a:uLnTx/>
                <a:uFillTx/>
                <a:latin typeface="Franklin Gothic Medium" panose="020B0603020102020204" pitchFamily="34" charset="0"/>
                <a:ea typeface="+mj-ea"/>
              </a:rPr>
              <a:t>What is Reliability and </a:t>
            </a:r>
            <a:r>
              <a:rPr lang="en-US" sz="2400" dirty="0"/>
              <a:t>W</a:t>
            </a:r>
            <a:r>
              <a:rPr kumimoji="0" lang="en-US" sz="2400" b="0" u="none" strike="noStrike" kern="1200" cap="none" spc="0" normalizeH="0" baseline="0" noProof="0" dirty="0" err="1">
                <a:ln>
                  <a:noFill/>
                </a:ln>
                <a:effectLst/>
                <a:uLnTx/>
                <a:uFillTx/>
                <a:latin typeface="Franklin Gothic Medium" panose="020B0603020102020204" pitchFamily="34" charset="0"/>
                <a:ea typeface="+mj-ea"/>
              </a:rPr>
              <a:t>hy</a:t>
            </a:r>
            <a:r>
              <a:rPr kumimoji="0" lang="en-US" sz="2400" b="0" u="none" strike="noStrike" kern="1200" cap="none" spc="0" normalizeH="0" baseline="0" noProof="0" dirty="0">
                <a:ln>
                  <a:noFill/>
                </a:ln>
                <a:effectLst/>
                <a:uLnTx/>
                <a:uFillTx/>
                <a:latin typeface="Franklin Gothic Medium" panose="020B0603020102020204" pitchFamily="34" charset="0"/>
                <a:ea typeface="+mj-ea"/>
              </a:rPr>
              <a:t> </a:t>
            </a:r>
            <a:r>
              <a:rPr lang="en-US" sz="2400" dirty="0"/>
              <a:t>i</a:t>
            </a:r>
            <a:r>
              <a:rPr kumimoji="0" lang="en-US" sz="2400" b="0" u="none" strike="noStrike" kern="1200" cap="none" spc="0" normalizeH="0" baseline="0" noProof="0" dirty="0">
                <a:ln>
                  <a:noFill/>
                </a:ln>
                <a:effectLst/>
                <a:uLnTx/>
                <a:uFillTx/>
                <a:latin typeface="Franklin Gothic Medium" panose="020B0603020102020204" pitchFamily="34" charset="0"/>
                <a:ea typeface="+mj-ea"/>
              </a:rPr>
              <a:t>s it Important to T&amp;E?</a:t>
            </a:r>
            <a:endParaRPr kumimoji="0" lang="en-US" sz="2400" b="0" i="0" u="none" strike="noStrike" kern="1200" cap="none" spc="0" normalizeH="0" baseline="0" noProof="0" dirty="0">
              <a:ln>
                <a:noFill/>
              </a:ln>
              <a:effectLst/>
              <a:uLnTx/>
              <a:uFillTx/>
              <a:latin typeface="Franklin Gothic Medium" panose="020B0603020102020204" pitchFamily="34" charset="0"/>
              <a:ea typeface="+mj-ea"/>
            </a:endParaRPr>
          </a:p>
        </p:txBody>
      </p:sp>
      <p:sp>
        <p:nvSpPr>
          <p:cNvPr id="15" name="Text Placeholder 3">
            <a:extLst>
              <a:ext uri="{FF2B5EF4-FFF2-40B4-BE49-F238E27FC236}">
                <a16:creationId xmlns:a16="http://schemas.microsoft.com/office/drawing/2014/main" id="{EEAE09DB-4AB4-4609-BF0C-91A81F30C108}"/>
              </a:ext>
            </a:extLst>
          </p:cNvPr>
          <p:cNvSpPr txBox="1">
            <a:spLocks/>
          </p:cNvSpPr>
          <p:nvPr/>
        </p:nvSpPr>
        <p:spPr>
          <a:xfrm>
            <a:off x="268942" y="6222990"/>
            <a:ext cx="9989663" cy="55086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MTBF – Mean Time Between Failures</a:t>
            </a:r>
          </a:p>
        </p:txBody>
      </p:sp>
      <p:sp>
        <p:nvSpPr>
          <p:cNvPr id="14" name="Oval 13">
            <a:extLst>
              <a:ext uri="{FF2B5EF4-FFF2-40B4-BE49-F238E27FC236}">
                <a16:creationId xmlns:a16="http://schemas.microsoft.com/office/drawing/2014/main" id="{9557CEB1-8807-4685-9B06-F49691E4D82E}"/>
              </a:ext>
            </a:extLst>
          </p:cNvPr>
          <p:cNvSpPr/>
          <p:nvPr/>
        </p:nvSpPr>
        <p:spPr>
          <a:xfrm>
            <a:off x="985393" y="3969889"/>
            <a:ext cx="1273995" cy="1206452"/>
          </a:xfrm>
          <a:prstGeom prst="ellipse">
            <a:avLst/>
          </a:prstGeom>
          <a:solidFill>
            <a:srgbClr val="4472C4">
              <a:lumMod val="40000"/>
              <a:lumOff val="60000"/>
            </a:srgbClr>
          </a:solid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Exclamation mark with solid fill">
            <a:extLst>
              <a:ext uri="{FF2B5EF4-FFF2-40B4-BE49-F238E27FC236}">
                <a16:creationId xmlns:a16="http://schemas.microsoft.com/office/drawing/2014/main" id="{2CD03AAD-23F1-4812-9BEF-642823AB6F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63" y="4111398"/>
            <a:ext cx="914400" cy="914400"/>
          </a:xfrm>
          <a:prstGeom prst="rect">
            <a:avLst/>
          </a:prstGeom>
        </p:spPr>
      </p:pic>
      <p:sp>
        <p:nvSpPr>
          <p:cNvPr id="28" name="TextBox 27">
            <a:extLst>
              <a:ext uri="{FF2B5EF4-FFF2-40B4-BE49-F238E27FC236}">
                <a16:creationId xmlns:a16="http://schemas.microsoft.com/office/drawing/2014/main" id="{A492162F-8EB2-435D-86E8-604147F9FE68}"/>
              </a:ext>
            </a:extLst>
          </p:cNvPr>
          <p:cNvSpPr txBox="1"/>
          <p:nvPr/>
        </p:nvSpPr>
        <p:spPr>
          <a:xfrm>
            <a:off x="2452942" y="4359031"/>
            <a:ext cx="1873681" cy="461665"/>
          </a:xfrm>
          <a:prstGeom prst="rect">
            <a:avLst/>
          </a:prstGeom>
          <a:noFill/>
        </p:spPr>
        <p:txBody>
          <a:bodyPr wrap="square" rtlCol="0">
            <a:spAutoFit/>
          </a:bodyPr>
          <a:lstStyle/>
          <a:p>
            <a:r>
              <a:rPr lang="en-US" sz="2400" dirty="0">
                <a:solidFill>
                  <a:prstClr val="black"/>
                </a:solidFill>
                <a:latin typeface="Calibri" panose="020F0502020204030204"/>
              </a:rPr>
              <a:t>Importance</a:t>
            </a:r>
          </a:p>
        </p:txBody>
      </p:sp>
    </p:spTree>
    <p:extLst>
      <p:ext uri="{BB962C8B-B14F-4D97-AF65-F5344CB8AC3E}">
        <p14:creationId xmlns:p14="http://schemas.microsoft.com/office/powerpoint/2010/main" val="1994836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13DC02-B452-4D4B-8BF9-FCE9B5630C0A}"/>
              </a:ext>
            </a:extLst>
          </p:cNvPr>
          <p:cNvSpPr>
            <a:spLocks noGrp="1"/>
          </p:cNvSpPr>
          <p:nvPr>
            <p:ph type="title" idx="4294967295"/>
          </p:nvPr>
        </p:nvSpPr>
        <p:spPr>
          <a:xfrm>
            <a:off x="671513" y="3074988"/>
            <a:ext cx="10848975" cy="708025"/>
          </a:xfrm>
        </p:spPr>
        <p:txBody>
          <a:bodyPr/>
          <a:lstStyle/>
          <a:p>
            <a:pPr algn="ctr"/>
            <a:r>
              <a:rPr lang="en-US" sz="4000" dirty="0"/>
              <a:t>Backup</a:t>
            </a:r>
          </a:p>
        </p:txBody>
      </p:sp>
    </p:spTree>
    <p:extLst>
      <p:ext uri="{BB962C8B-B14F-4D97-AF65-F5344CB8AC3E}">
        <p14:creationId xmlns:p14="http://schemas.microsoft.com/office/powerpoint/2010/main" val="429259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50E760DD-8772-4F8B-8EB4-3C875E8BD0AA}"/>
              </a:ext>
            </a:extLst>
          </p:cNvPr>
          <p:cNvSpPr/>
          <p:nvPr/>
        </p:nvSpPr>
        <p:spPr>
          <a:xfrm>
            <a:off x="1401967" y="1681659"/>
            <a:ext cx="3457112" cy="1237034"/>
          </a:xfrm>
          <a:prstGeom prst="roundRect">
            <a:avLst/>
          </a:prstGeom>
          <a:solidFill>
            <a:srgbClr val="4472C4">
              <a:lumMod val="40000"/>
              <a:lumOff val="60000"/>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2C071DF8-CEE2-4480-8775-8A11E48F6245}"/>
              </a:ext>
            </a:extLst>
          </p:cNvPr>
          <p:cNvSpPr/>
          <p:nvPr/>
        </p:nvSpPr>
        <p:spPr>
          <a:xfrm rot="16200000">
            <a:off x="4030942" y="2088344"/>
            <a:ext cx="606175" cy="452064"/>
          </a:xfrm>
          <a:prstGeom prst="triangle">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49597C9B-D2CC-497E-B4B4-74A5EC3A8A55}"/>
              </a:ext>
            </a:extLst>
          </p:cNvPr>
          <p:cNvSpPr/>
          <p:nvPr/>
        </p:nvSpPr>
        <p:spPr>
          <a:xfrm>
            <a:off x="4560062" y="1146741"/>
            <a:ext cx="6822738" cy="4679901"/>
          </a:xfrm>
          <a:prstGeom prst="round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EF4F23D7-4F7B-4E30-87AC-5BF3BD9FE465}"/>
              </a:ext>
            </a:extLst>
          </p:cNvPr>
          <p:cNvSpPr/>
          <p:nvPr/>
        </p:nvSpPr>
        <p:spPr>
          <a:xfrm>
            <a:off x="982211" y="1711437"/>
            <a:ext cx="1273995" cy="1206452"/>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0A282E5-20A2-4491-83D2-21FAB0329833}"/>
              </a:ext>
            </a:extLst>
          </p:cNvPr>
          <p:cNvSpPr>
            <a:spLocks noGrp="1"/>
          </p:cNvSpPr>
          <p:nvPr>
            <p:ph type="title" idx="4294967295"/>
          </p:nvPr>
        </p:nvSpPr>
        <p:spPr>
          <a:xfrm>
            <a:off x="312912" y="352012"/>
            <a:ext cx="11610383" cy="830997"/>
          </a:xfrm>
        </p:spPr>
        <p:txBody>
          <a:bodyPr/>
          <a:lstStyle/>
          <a:p>
            <a:r>
              <a:rPr lang="en-US" sz="2400" dirty="0"/>
              <a:t>So the second step is to decide on the maximum allowable producer and consumer risk you would like to take</a:t>
            </a:r>
          </a:p>
        </p:txBody>
      </p:sp>
      <p:pic>
        <p:nvPicPr>
          <p:cNvPr id="8" name="Graphic 7" descr="Exclamation mark with solid fill">
            <a:extLst>
              <a:ext uri="{FF2B5EF4-FFF2-40B4-BE49-F238E27FC236}">
                <a16:creationId xmlns:a16="http://schemas.microsoft.com/office/drawing/2014/main" id="{095AA6A5-99FB-43F0-958A-175EAC833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1966" y="4110509"/>
            <a:ext cx="914400" cy="914400"/>
          </a:xfrm>
          <a:prstGeom prst="rect">
            <a:avLst/>
          </a:prstGeom>
        </p:spPr>
      </p:pic>
      <p:sp>
        <p:nvSpPr>
          <p:cNvPr id="11" name="Oval 10">
            <a:extLst>
              <a:ext uri="{FF2B5EF4-FFF2-40B4-BE49-F238E27FC236}">
                <a16:creationId xmlns:a16="http://schemas.microsoft.com/office/drawing/2014/main" id="{F66E75BE-6436-4B1F-98A2-5F9BB565CA57}"/>
              </a:ext>
            </a:extLst>
          </p:cNvPr>
          <p:cNvSpPr/>
          <p:nvPr/>
        </p:nvSpPr>
        <p:spPr>
          <a:xfrm>
            <a:off x="1004347" y="3966125"/>
            <a:ext cx="1273995" cy="1206452"/>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B06950-CCC2-4A01-BA46-2294EB299CA8}"/>
                  </a:ext>
                </a:extLst>
              </p:cNvPr>
              <p:cNvSpPr txBox="1"/>
              <p:nvPr/>
            </p:nvSpPr>
            <p:spPr>
              <a:xfrm>
                <a:off x="4848727" y="1612654"/>
                <a:ext cx="6362990" cy="3482000"/>
              </a:xfrm>
              <a:prstGeom prst="rect">
                <a:avLst/>
              </a:prstGeom>
              <a:noFill/>
            </p:spPr>
            <p:txBody>
              <a:bodyPr wrap="square" rtlCol="0">
                <a:noAutofit/>
              </a:bodyPr>
              <a:lstStyle/>
              <a:p>
                <a:pPr>
                  <a:spcAft>
                    <a:spcPts val="600"/>
                  </a:spcAft>
                </a:pPr>
                <a:r>
                  <a:rPr lang="en-US" u="sng" dirty="0">
                    <a:solidFill>
                      <a:prstClr val="black"/>
                    </a:solidFill>
                    <a:latin typeface="Calibri" panose="020F0502020204030204" pitchFamily="34" charset="0"/>
                    <a:ea typeface="Calibri" panose="020F0502020204030204" pitchFamily="34" charset="0"/>
                    <a:cs typeface="Calibri" panose="020F0502020204030204" pitchFamily="34" charset="0"/>
                  </a:rPr>
                  <a:t>Posterior Consumer’s Risk</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The probability the system’s reliability is worse than the MTBF requirement, given the test is passed and historical data on the system’s reliability.</a:t>
                </a:r>
              </a:p>
              <a:p>
                <a:pPr>
                  <a:spcAft>
                    <a:spcPts val="600"/>
                  </a:spcAft>
                </a:pPr>
                <a:endParaRPr lang="en-US" sz="8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𝑃</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𝜆</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𝜆</m:t>
                              </m:r>
                            </m:e>
                            <m:sub>
                              <m:r>
                                <a:rPr lang="en-US" sz="1600" i="1">
                                  <a:solidFill>
                                    <a:prstClr val="black"/>
                                  </a:solidFill>
                                  <a:latin typeface="Cambria Math" panose="02040503050406030204" pitchFamily="18" charset="0"/>
                                </a:rPr>
                                <m:t>1</m:t>
                              </m:r>
                            </m:sub>
                          </m:sSub>
                        </m:e>
                        <m:e>
                          <m:r>
                            <a:rPr lang="en-US" sz="1600" i="1">
                              <a:solidFill>
                                <a:prstClr val="black"/>
                              </a:solidFill>
                              <a:latin typeface="Cambria Math" panose="02040503050406030204" pitchFamily="18" charset="0"/>
                            </a:rPr>
                            <m:t>𝑇𝑒𝑠𝑡</m:t>
                          </m:r>
                          <m:r>
                            <a:rPr lang="en-US" sz="1600" i="1">
                              <a:solidFill>
                                <a:prstClr val="black"/>
                              </a:solidFill>
                              <a:latin typeface="Cambria Math" panose="02040503050406030204" pitchFamily="18" charset="0"/>
                            </a:rPr>
                            <m:t> </m:t>
                          </m:r>
                          <m:r>
                            <a:rPr lang="en-US" sz="1600" i="1">
                              <a:solidFill>
                                <a:prstClr val="black"/>
                              </a:solidFill>
                              <a:latin typeface="Cambria Math" panose="02040503050406030204" pitchFamily="18" charset="0"/>
                            </a:rPr>
                            <m:t>𝑖𝑠</m:t>
                          </m:r>
                          <m:r>
                            <a:rPr lang="en-US" sz="1600" i="1">
                              <a:solidFill>
                                <a:prstClr val="black"/>
                              </a:solidFill>
                              <a:latin typeface="Cambria Math" panose="02040503050406030204" pitchFamily="18" charset="0"/>
                            </a:rPr>
                            <m:t> </m:t>
                          </m:r>
                          <m:r>
                            <a:rPr lang="en-US" sz="1600" i="1">
                              <a:solidFill>
                                <a:prstClr val="black"/>
                              </a:solidFill>
                              <a:latin typeface="Cambria Math" panose="02040503050406030204" pitchFamily="18" charset="0"/>
                            </a:rPr>
                            <m:t>𝑃𝑎𝑠𝑠𝑒𝑑</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𝒙</m:t>
                          </m:r>
                        </m:e>
                      </m:d>
                    </m:oMath>
                  </m:oMathPara>
                </a14:m>
                <a:endParaRPr lang="en-US" sz="16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endParaRPr lang="en-US" sz="8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14:m>
                  <m:oMath xmlns:m="http://schemas.openxmlformats.org/officeDocument/2006/math">
                    <m:r>
                      <a:rPr lang="en-US" sz="1600" i="1">
                        <a:solidFill>
                          <a:prstClr val="black"/>
                        </a:solidFill>
                        <a:latin typeface="Cambria Math" panose="02040503050406030204" pitchFamily="18" charset="0"/>
                      </a:rPr>
                      <m:t>≈</m:t>
                    </m:r>
                    <m:f>
                      <m:fPr>
                        <m:ctrlPr>
                          <a:rPr lang="en-US" sz="1600" i="1">
                            <a:solidFill>
                              <a:prstClr val="black"/>
                            </a:solidFill>
                            <a:latin typeface="Cambria Math" panose="02040503050406030204" pitchFamily="18" charset="0"/>
                          </a:rPr>
                        </m:ctrlPr>
                      </m:fPr>
                      <m:num>
                        <m:nary>
                          <m:naryPr>
                            <m:chr m:val="∑"/>
                            <m:limLoc m:val="subSup"/>
                            <m:ctrlPr>
                              <a:rPr lang="en-US" sz="1600" i="1">
                                <a:solidFill>
                                  <a:prstClr val="black"/>
                                </a:solidFill>
                                <a:latin typeface="Cambria Math" panose="02040503050406030204" pitchFamily="18" charset="0"/>
                              </a:rPr>
                            </m:ctrlPr>
                          </m:naryPr>
                          <m:sub>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=1</m:t>
                            </m:r>
                          </m:sub>
                          <m:sup>
                            <m:r>
                              <a:rPr lang="en-US" sz="1600" i="1">
                                <a:solidFill>
                                  <a:prstClr val="black"/>
                                </a:solidFill>
                                <a:latin typeface="Cambria Math" panose="02040503050406030204" pitchFamily="18" charset="0"/>
                              </a:rPr>
                              <m:t>𝑁</m:t>
                            </m:r>
                          </m:sup>
                          <m:e>
                            <m:d>
                              <m:dPr>
                                <m:begChr m:val="["/>
                                <m:endChr m:val="]"/>
                                <m:ctrlPr>
                                  <a:rPr lang="en-US" sz="1600" i="1">
                                    <a:solidFill>
                                      <a:prstClr val="black"/>
                                    </a:solidFill>
                                    <a:latin typeface="Cambria Math" panose="02040503050406030204" pitchFamily="18" charset="0"/>
                                  </a:rPr>
                                </m:ctrlPr>
                              </m:dPr>
                              <m:e>
                                <m:nary>
                                  <m:naryPr>
                                    <m:chr m:val="∑"/>
                                    <m:limLoc m:val="undOvr"/>
                                    <m:ctrlPr>
                                      <a:rPr lang="en-US" sz="1600" i="1">
                                        <a:solidFill>
                                          <a:prstClr val="black"/>
                                        </a:solidFill>
                                        <a:latin typeface="Cambria Math" panose="02040503050406030204" pitchFamily="18" charset="0"/>
                                      </a:rPr>
                                    </m:ctrlPr>
                                  </m:naryPr>
                                  <m:sub>
                                    <m:r>
                                      <a:rPr lang="en-US" sz="1600" i="1">
                                        <a:solidFill>
                                          <a:prstClr val="black"/>
                                        </a:solidFill>
                                        <a:latin typeface="Cambria Math" panose="02040503050406030204" pitchFamily="18" charset="0"/>
                                      </a:rPr>
                                      <m:t>𝑦</m:t>
                                    </m:r>
                                    <m:r>
                                      <a:rPr lang="en-US" sz="1600" i="1">
                                        <a:solidFill>
                                          <a:prstClr val="black"/>
                                        </a:solidFill>
                                        <a:latin typeface="Cambria Math" panose="02040503050406030204" pitchFamily="18" charset="0"/>
                                      </a:rPr>
                                      <m:t>=0</m:t>
                                    </m:r>
                                  </m:sub>
                                  <m:sup>
                                    <m:r>
                                      <a:rPr lang="en-US" sz="1600" i="1">
                                        <a:solidFill>
                                          <a:prstClr val="black"/>
                                        </a:solidFill>
                                        <a:latin typeface="Cambria Math" panose="02040503050406030204" pitchFamily="18" charset="0"/>
                                      </a:rPr>
                                      <m:t>𝑐</m:t>
                                    </m:r>
                                  </m:sup>
                                  <m:e>
                                    <m:f>
                                      <m:fPr>
                                        <m:ctrlPr>
                                          <a:rPr lang="en-US" sz="1600" i="1">
                                            <a:solidFill>
                                              <a:prstClr val="black"/>
                                            </a:solidFill>
                                            <a:latin typeface="Cambria Math" panose="02040503050406030204" pitchFamily="18" charset="0"/>
                                          </a:rPr>
                                        </m:ctrlPr>
                                      </m:fPr>
                                      <m:num>
                                        <m:sSup>
                                          <m:sSupPr>
                                            <m:ctrlPr>
                                              <a:rPr lang="en-US" sz="1600" i="1">
                                                <a:solidFill>
                                                  <a:prstClr val="black"/>
                                                </a:solidFill>
                                                <a:latin typeface="Cambria Math" panose="02040503050406030204" pitchFamily="18" charset="0"/>
                                              </a:rPr>
                                            </m:ctrlPr>
                                          </m:sSupPr>
                                          <m:e>
                                            <m:d>
                                              <m:dPr>
                                                <m:ctrlPr>
                                                  <a:rPr lang="en-US" sz="1600" i="1">
                                                    <a:solidFill>
                                                      <a:prstClr val="black"/>
                                                    </a:solidFill>
                                                    <a:latin typeface="Cambria Math" panose="02040503050406030204" pitchFamily="18" charset="0"/>
                                                  </a:rPr>
                                                </m:ctrlPr>
                                              </m:dPr>
                                              <m:e>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𝜆</m:t>
                                                    </m:r>
                                                  </m:e>
                                                  <m: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m:t>
                                                    </m:r>
                                                  </m:sup>
                                                </m:sSup>
                                                <m:r>
                                                  <a:rPr lang="en-US" sz="1600" i="1">
                                                    <a:solidFill>
                                                      <a:prstClr val="black"/>
                                                    </a:solidFill>
                                                    <a:latin typeface="Cambria Math" panose="02040503050406030204" pitchFamily="18" charset="0"/>
                                                  </a:rPr>
                                                  <m:t>𝑇</m:t>
                                                </m:r>
                                              </m:e>
                                            </m:d>
                                          </m:e>
                                          <m:sup>
                                            <m:r>
                                              <a:rPr lang="en-US" sz="1600" i="1">
                                                <a:solidFill>
                                                  <a:prstClr val="black"/>
                                                </a:solidFill>
                                                <a:latin typeface="Cambria Math" panose="02040503050406030204" pitchFamily="18" charset="0"/>
                                              </a:rPr>
                                              <m:t>𝑦</m:t>
                                            </m:r>
                                          </m:sup>
                                        </m:sSup>
                                        <m:func>
                                          <m:funcPr>
                                            <m:ctrlPr>
                                              <a:rPr lang="en-US" sz="1600" i="1">
                                                <a:solidFill>
                                                  <a:prstClr val="black"/>
                                                </a:solidFill>
                                                <a:latin typeface="Cambria Math" panose="02040503050406030204" pitchFamily="18" charset="0"/>
                                              </a:rPr>
                                            </m:ctrlPr>
                                          </m:funcPr>
                                          <m:fName>
                                            <m:r>
                                              <m:rPr>
                                                <m:sty m:val="p"/>
                                              </m:rPr>
                                              <a:rPr lang="en-US" sz="1600" i="1">
                                                <a:solidFill>
                                                  <a:prstClr val="black"/>
                                                </a:solidFill>
                                                <a:latin typeface="Cambria Math" panose="02040503050406030204" pitchFamily="18" charset="0"/>
                                              </a:rPr>
                                              <m:t>exp</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m:t>
                                                </m:r>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𝜆</m:t>
                                                    </m:r>
                                                  </m:e>
                                                  <m: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m:t>
                                                    </m:r>
                                                  </m:sup>
                                                </m:sSup>
                                                <m:r>
                                                  <a:rPr lang="en-US" sz="1600" i="1">
                                                    <a:solidFill>
                                                      <a:prstClr val="black"/>
                                                    </a:solidFill>
                                                    <a:latin typeface="Cambria Math" panose="02040503050406030204" pitchFamily="18" charset="0"/>
                                                  </a:rPr>
                                                  <m:t>𝑇</m:t>
                                                </m:r>
                                              </m:e>
                                            </m:d>
                                          </m:e>
                                        </m:func>
                                      </m:num>
                                      <m:den>
                                        <m:r>
                                          <a:rPr lang="en-US" sz="1600" i="1">
                                            <a:solidFill>
                                              <a:prstClr val="black"/>
                                            </a:solidFill>
                                            <a:latin typeface="Cambria Math" panose="02040503050406030204" pitchFamily="18" charset="0"/>
                                          </a:rPr>
                                          <m:t>𝑦</m:t>
                                        </m:r>
                                        <m:r>
                                          <a:rPr lang="en-US" sz="1600" i="1">
                                            <a:solidFill>
                                              <a:prstClr val="black"/>
                                            </a:solidFill>
                                            <a:latin typeface="Cambria Math" panose="02040503050406030204" pitchFamily="18" charset="0"/>
                                          </a:rPr>
                                          <m:t>!</m:t>
                                        </m:r>
                                      </m:den>
                                    </m:f>
                                  </m:e>
                                </m:nary>
                              </m:e>
                            </m:d>
                          </m:e>
                        </m:nary>
                        <m:r>
                          <a:rPr lang="en-US" sz="1600" i="1">
                            <a:solidFill>
                              <a:prstClr val="black"/>
                            </a:solidFill>
                            <a:latin typeface="Cambria Math" panose="02040503050406030204" pitchFamily="18" charset="0"/>
                          </a:rPr>
                          <m:t>𝐼</m:t>
                        </m:r>
                        <m:d>
                          <m:dPr>
                            <m:ctrlPr>
                              <a:rPr lang="en-US" sz="1600" i="1">
                                <a:solidFill>
                                  <a:prstClr val="black"/>
                                </a:solidFill>
                                <a:latin typeface="Cambria Math" panose="02040503050406030204" pitchFamily="18" charset="0"/>
                              </a:rPr>
                            </m:ctrlPr>
                          </m:dPr>
                          <m:e>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𝜆</m:t>
                                </m:r>
                              </m:e>
                              <m: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m:t>
                                </m:r>
                              </m:sup>
                            </m:sSup>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𝜆</m:t>
                                </m:r>
                              </m:e>
                              <m:sub>
                                <m:r>
                                  <a:rPr lang="en-US" sz="1600" i="1">
                                    <a:solidFill>
                                      <a:prstClr val="black"/>
                                    </a:solidFill>
                                    <a:latin typeface="Cambria Math" panose="02040503050406030204" pitchFamily="18" charset="0"/>
                                  </a:rPr>
                                  <m:t>1</m:t>
                                </m:r>
                              </m:sub>
                            </m:sSub>
                          </m:e>
                        </m:d>
                      </m:num>
                      <m:den>
                        <m:nary>
                          <m:naryPr>
                            <m:chr m:val="∑"/>
                            <m:limLoc m:val="subSup"/>
                            <m:ctrlPr>
                              <a:rPr lang="en-US" sz="1600" i="1">
                                <a:solidFill>
                                  <a:prstClr val="black"/>
                                </a:solidFill>
                                <a:latin typeface="Cambria Math" panose="02040503050406030204" pitchFamily="18" charset="0"/>
                              </a:rPr>
                            </m:ctrlPr>
                          </m:naryPr>
                          <m:sub>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=1</m:t>
                            </m:r>
                          </m:sub>
                          <m:sup>
                            <m:r>
                              <a:rPr lang="en-US" sz="1600" i="1">
                                <a:solidFill>
                                  <a:prstClr val="black"/>
                                </a:solidFill>
                                <a:latin typeface="Cambria Math" panose="02040503050406030204" pitchFamily="18" charset="0"/>
                              </a:rPr>
                              <m:t>𝑁</m:t>
                            </m:r>
                          </m:sup>
                          <m:e>
                            <m:d>
                              <m:dPr>
                                <m:begChr m:val="["/>
                                <m:endChr m:val="]"/>
                                <m:ctrlPr>
                                  <a:rPr lang="en-US" sz="1600" i="1">
                                    <a:solidFill>
                                      <a:prstClr val="black"/>
                                    </a:solidFill>
                                    <a:latin typeface="Cambria Math" panose="02040503050406030204" pitchFamily="18" charset="0"/>
                                  </a:rPr>
                                </m:ctrlPr>
                              </m:dPr>
                              <m:e>
                                <m:nary>
                                  <m:naryPr>
                                    <m:chr m:val="∑"/>
                                    <m:limLoc m:val="undOvr"/>
                                    <m:ctrlPr>
                                      <a:rPr lang="en-US" sz="1600" i="1">
                                        <a:solidFill>
                                          <a:prstClr val="black"/>
                                        </a:solidFill>
                                        <a:latin typeface="Cambria Math" panose="02040503050406030204" pitchFamily="18" charset="0"/>
                                      </a:rPr>
                                    </m:ctrlPr>
                                  </m:naryPr>
                                  <m:sub>
                                    <m:r>
                                      <a:rPr lang="en-US" sz="1600" i="1">
                                        <a:solidFill>
                                          <a:prstClr val="black"/>
                                        </a:solidFill>
                                        <a:latin typeface="Cambria Math" panose="02040503050406030204" pitchFamily="18" charset="0"/>
                                      </a:rPr>
                                      <m:t>𝑦</m:t>
                                    </m:r>
                                    <m:r>
                                      <a:rPr lang="en-US" sz="1600" i="1">
                                        <a:solidFill>
                                          <a:prstClr val="black"/>
                                        </a:solidFill>
                                        <a:latin typeface="Cambria Math" panose="02040503050406030204" pitchFamily="18" charset="0"/>
                                      </a:rPr>
                                      <m:t>=0</m:t>
                                    </m:r>
                                  </m:sub>
                                  <m:sup>
                                    <m:r>
                                      <a:rPr lang="en-US" sz="1600" i="1">
                                        <a:solidFill>
                                          <a:prstClr val="black"/>
                                        </a:solidFill>
                                        <a:latin typeface="Cambria Math" panose="02040503050406030204" pitchFamily="18" charset="0"/>
                                      </a:rPr>
                                      <m:t>𝑐</m:t>
                                    </m:r>
                                  </m:sup>
                                  <m:e>
                                    <m:f>
                                      <m:fPr>
                                        <m:ctrlPr>
                                          <a:rPr lang="en-US" sz="1600" i="1">
                                            <a:solidFill>
                                              <a:prstClr val="black"/>
                                            </a:solidFill>
                                            <a:latin typeface="Cambria Math" panose="02040503050406030204" pitchFamily="18" charset="0"/>
                                          </a:rPr>
                                        </m:ctrlPr>
                                      </m:fPr>
                                      <m:num>
                                        <m:sSup>
                                          <m:sSupPr>
                                            <m:ctrlPr>
                                              <a:rPr lang="en-US" sz="1600" i="1">
                                                <a:solidFill>
                                                  <a:prstClr val="black"/>
                                                </a:solidFill>
                                                <a:latin typeface="Cambria Math" panose="02040503050406030204" pitchFamily="18" charset="0"/>
                                              </a:rPr>
                                            </m:ctrlPr>
                                          </m:sSupPr>
                                          <m:e>
                                            <m:d>
                                              <m:dPr>
                                                <m:ctrlPr>
                                                  <a:rPr lang="en-US" sz="1600" i="1">
                                                    <a:solidFill>
                                                      <a:prstClr val="black"/>
                                                    </a:solidFill>
                                                    <a:latin typeface="Cambria Math" panose="02040503050406030204" pitchFamily="18" charset="0"/>
                                                  </a:rPr>
                                                </m:ctrlPr>
                                              </m:dPr>
                                              <m:e>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𝜆</m:t>
                                                    </m:r>
                                                  </m:e>
                                                  <m: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m:t>
                                                    </m:r>
                                                  </m:sup>
                                                </m:sSup>
                                                <m:r>
                                                  <a:rPr lang="en-US" sz="1600" i="1">
                                                    <a:solidFill>
                                                      <a:prstClr val="black"/>
                                                    </a:solidFill>
                                                    <a:latin typeface="Cambria Math" panose="02040503050406030204" pitchFamily="18" charset="0"/>
                                                  </a:rPr>
                                                  <m:t>𝑇</m:t>
                                                </m:r>
                                              </m:e>
                                            </m:d>
                                          </m:e>
                                          <m:sup>
                                            <m:r>
                                              <a:rPr lang="en-US" sz="1600" i="1">
                                                <a:solidFill>
                                                  <a:prstClr val="black"/>
                                                </a:solidFill>
                                                <a:latin typeface="Cambria Math" panose="02040503050406030204" pitchFamily="18" charset="0"/>
                                              </a:rPr>
                                              <m:t>𝑦</m:t>
                                            </m:r>
                                          </m:sup>
                                        </m:sSup>
                                        <m:func>
                                          <m:funcPr>
                                            <m:ctrlPr>
                                              <a:rPr lang="en-US" sz="1600" i="1">
                                                <a:solidFill>
                                                  <a:prstClr val="black"/>
                                                </a:solidFill>
                                                <a:latin typeface="Cambria Math" panose="02040503050406030204" pitchFamily="18" charset="0"/>
                                              </a:rPr>
                                            </m:ctrlPr>
                                          </m:funcPr>
                                          <m:fName>
                                            <m:r>
                                              <m:rPr>
                                                <m:sty m:val="p"/>
                                              </m:rPr>
                                              <a:rPr lang="en-US" sz="1600" i="1">
                                                <a:solidFill>
                                                  <a:prstClr val="black"/>
                                                </a:solidFill>
                                                <a:latin typeface="Cambria Math" panose="02040503050406030204" pitchFamily="18" charset="0"/>
                                              </a:rPr>
                                              <m:t>exp</m:t>
                                            </m:r>
                                          </m:fName>
                                          <m:e>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m:t>
                                                </m:r>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𝜆</m:t>
                                                    </m:r>
                                                  </m:e>
                                                  <m: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r>
                                                      <a:rPr lang="en-US" sz="1600" i="1">
                                                        <a:solidFill>
                                                          <a:prstClr val="black"/>
                                                        </a:solidFill>
                                                        <a:latin typeface="Cambria Math" panose="02040503050406030204" pitchFamily="18" charset="0"/>
                                                      </a:rPr>
                                                      <m:t>)</m:t>
                                                    </m:r>
                                                  </m:sup>
                                                </m:sSup>
                                                <m:r>
                                                  <a:rPr lang="en-US" sz="1600" i="1">
                                                    <a:solidFill>
                                                      <a:prstClr val="black"/>
                                                    </a:solidFill>
                                                    <a:latin typeface="Cambria Math" panose="02040503050406030204" pitchFamily="18" charset="0"/>
                                                  </a:rPr>
                                                  <m:t>𝑇</m:t>
                                                </m:r>
                                              </m:e>
                                            </m:d>
                                          </m:e>
                                        </m:func>
                                      </m:num>
                                      <m:den>
                                        <m:r>
                                          <a:rPr lang="en-US" sz="1600" i="1">
                                            <a:solidFill>
                                              <a:prstClr val="black"/>
                                            </a:solidFill>
                                            <a:latin typeface="Cambria Math" panose="02040503050406030204" pitchFamily="18" charset="0"/>
                                          </a:rPr>
                                          <m:t>𝑦</m:t>
                                        </m:r>
                                        <m:r>
                                          <a:rPr lang="en-US" sz="1600" i="1">
                                            <a:solidFill>
                                              <a:prstClr val="black"/>
                                            </a:solidFill>
                                            <a:latin typeface="Cambria Math" panose="02040503050406030204" pitchFamily="18" charset="0"/>
                                          </a:rPr>
                                          <m:t>!</m:t>
                                        </m:r>
                                      </m:den>
                                    </m:f>
                                  </m:e>
                                </m:nary>
                              </m:e>
                            </m:d>
                          </m:e>
                        </m:nary>
                      </m:den>
                    </m:f>
                  </m:oMath>
                </a14:m>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i="1">
                        <a:solidFill>
                          <a:prstClr val="black"/>
                        </a:solidFill>
                        <a:latin typeface="Cambria Math" panose="02040503050406030204" pitchFamily="18" charset="0"/>
                      </a:rPr>
                      <m:t>≤</m:t>
                    </m:r>
                    <m:r>
                      <a:rPr lang="en-US" sz="1600" i="1" smtClean="0">
                        <a:solidFill>
                          <a:prstClr val="black"/>
                        </a:solidFill>
                        <a:latin typeface="Cambria Math" panose="02040503050406030204" pitchFamily="18" charset="0"/>
                        <a:ea typeface="Cambria Math" panose="02040503050406030204" pitchFamily="18" charset="0"/>
                      </a:rPr>
                      <m:t>𝛽</m:t>
                    </m:r>
                  </m:oMath>
                </a14:m>
                <a:endParaRPr lang="en-US" sz="16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endParaRPr lang="en-US" sz="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i="1">
                        <a:solidFill>
                          <a:prstClr val="black"/>
                        </a:solidFill>
                        <a:latin typeface="Cambria Math" panose="02040503050406030204" pitchFamily="18" charset="0"/>
                      </a:rPr>
                      <m:t>𝑥</m:t>
                    </m:r>
                  </m:oMath>
                </a14:m>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is available historical data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𝜆</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m:t>
                    </m:r>
                  </m:oMath>
                </a14:m>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draws from the posterior given our historical data</a:t>
                </a:r>
                <a:endParaRPr lang="en-US"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16B06950-CCC2-4A01-BA46-2294EB299CA8}"/>
                  </a:ext>
                </a:extLst>
              </p:cNvPr>
              <p:cNvSpPr txBox="1">
                <a:spLocks noRot="1" noChangeAspect="1" noMove="1" noResize="1" noEditPoints="1" noAdjustHandles="1" noChangeArrowheads="1" noChangeShapeType="1" noTextEdit="1"/>
              </p:cNvSpPr>
              <p:nvPr/>
            </p:nvSpPr>
            <p:spPr>
              <a:xfrm>
                <a:off x="4848727" y="1612654"/>
                <a:ext cx="6362990" cy="3482000"/>
              </a:xfrm>
              <a:prstGeom prst="rect">
                <a:avLst/>
              </a:prstGeom>
              <a:blipFill>
                <a:blip r:embed="rId5"/>
                <a:stretch>
                  <a:fillRect l="-766" t="-1051" b="-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855AE3CF-22F3-4F15-8735-CB6F8605D935}"/>
                  </a:ext>
                </a:extLst>
              </p:cNvPr>
              <p:cNvSpPr txBox="1">
                <a:spLocks/>
              </p:cNvSpPr>
              <p:nvPr/>
            </p:nvSpPr>
            <p:spPr>
              <a:xfrm>
                <a:off x="312913" y="5936205"/>
                <a:ext cx="11285530" cy="232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Note: The expression </a:t>
                </a:r>
                <a:r>
                  <a:rPr lang="en-US" sz="1000" i="1" dirty="0"/>
                  <a:t>Test is Failed</a:t>
                </a:r>
                <a:r>
                  <a:rPr lang="en-US" sz="1000" dirty="0"/>
                  <a:t> means that the number of observed failures is larger than the maximum number of allowed failures. That is, </a:t>
                </a:r>
                <a14:m>
                  <m:oMath xmlns:m="http://schemas.openxmlformats.org/officeDocument/2006/math">
                    <m:r>
                      <a:rPr lang="en-US" sz="1000" i="1" dirty="0">
                        <a:latin typeface="Cambria Math" panose="02040503050406030204" pitchFamily="18" charset="0"/>
                      </a:rPr>
                      <m:t>𝑦</m:t>
                    </m:r>
                    <m:r>
                      <a:rPr lang="en-US" sz="1000" i="1" dirty="0">
                        <a:latin typeface="Cambria Math" panose="02040503050406030204" pitchFamily="18" charset="0"/>
                      </a:rPr>
                      <m:t>&gt;</m:t>
                    </m:r>
                    <m:r>
                      <a:rPr lang="en-US" sz="1000" i="1" dirty="0">
                        <a:latin typeface="Cambria Math" panose="02040503050406030204" pitchFamily="18" charset="0"/>
                      </a:rPr>
                      <m:t>𝑐</m:t>
                    </m:r>
                  </m:oMath>
                </a14:m>
                <a:r>
                  <a:rPr lang="en-US" sz="1000" dirty="0"/>
                  <a:t>. Similarly, </a:t>
                </a:r>
                <a:r>
                  <a:rPr lang="en-US" sz="1000" i="1" dirty="0"/>
                  <a:t>Test is Passed</a:t>
                </a:r>
                <a:r>
                  <a:rPr lang="en-US" sz="1000" dirty="0"/>
                  <a:t> means that </a:t>
                </a:r>
                <a14:m>
                  <m:oMath xmlns:m="http://schemas.openxmlformats.org/officeDocument/2006/math">
                    <m:r>
                      <a:rPr lang="en-US" sz="1000" i="1">
                        <a:latin typeface="Cambria Math" panose="02040503050406030204" pitchFamily="18" charset="0"/>
                      </a:rPr>
                      <m:t>𝑦</m:t>
                    </m:r>
                    <m:r>
                      <a:rPr lang="en-US" sz="1000" i="1">
                        <a:latin typeface="Cambria Math" panose="02040503050406030204" pitchFamily="18" charset="0"/>
                      </a:rPr>
                      <m:t>≤</m:t>
                    </m:r>
                    <m:r>
                      <a:rPr lang="en-US" sz="1000" i="1">
                        <a:latin typeface="Cambria Math" panose="02040503050406030204" pitchFamily="18" charset="0"/>
                      </a:rPr>
                      <m:t>𝑐</m:t>
                    </m:r>
                  </m:oMath>
                </a14:m>
                <a:r>
                  <a:rPr lang="en-US" sz="1000" dirty="0"/>
                  <a:t>. </a:t>
                </a:r>
              </a:p>
            </p:txBody>
          </p:sp>
        </mc:Choice>
        <mc:Fallback xmlns="">
          <p:sp>
            <p:nvSpPr>
              <p:cNvPr id="14" name="Text Placeholder 3">
                <a:extLst>
                  <a:ext uri="{FF2B5EF4-FFF2-40B4-BE49-F238E27FC236}">
                    <a16:creationId xmlns:a16="http://schemas.microsoft.com/office/drawing/2014/main" id="{855AE3CF-22F3-4F15-8735-CB6F8605D935}"/>
                  </a:ext>
                </a:extLst>
              </p:cNvPr>
              <p:cNvSpPr txBox="1">
                <a:spLocks noRot="1" noChangeAspect="1" noMove="1" noResize="1" noEditPoints="1" noAdjustHandles="1" noChangeArrowheads="1" noChangeShapeType="1" noTextEdit="1"/>
              </p:cNvSpPr>
              <p:nvPr/>
            </p:nvSpPr>
            <p:spPr>
              <a:xfrm>
                <a:off x="312913" y="5936205"/>
                <a:ext cx="11285530" cy="232853"/>
              </a:xfrm>
              <a:prstGeom prst="rect">
                <a:avLst/>
              </a:prstGeom>
              <a:blipFill>
                <a:blip r:embed="rId6"/>
                <a:stretch>
                  <a:fillRect t="-5263" b="-1052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1526021C-D37B-4DB3-B9C5-BA0927F36D46}"/>
              </a:ext>
            </a:extLst>
          </p:cNvPr>
          <p:cNvSpPr txBox="1"/>
          <p:nvPr/>
        </p:nvSpPr>
        <p:spPr>
          <a:xfrm>
            <a:off x="2327266" y="4355575"/>
            <a:ext cx="2476072" cy="461666"/>
          </a:xfrm>
          <a:prstGeom prst="rect">
            <a:avLst/>
          </a:prstGeom>
          <a:noFill/>
        </p:spPr>
        <p:txBody>
          <a:bodyPr wrap="square" rtlCol="0">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PPR</a:t>
            </a:r>
          </a:p>
        </p:txBody>
      </p:sp>
      <p:sp>
        <p:nvSpPr>
          <p:cNvPr id="22" name="TextBox 21">
            <a:extLst>
              <a:ext uri="{FF2B5EF4-FFF2-40B4-BE49-F238E27FC236}">
                <a16:creationId xmlns:a16="http://schemas.microsoft.com/office/drawing/2014/main" id="{52D6D17E-438F-4C40-8AD9-E4AE9BF895FF}"/>
              </a:ext>
            </a:extLst>
          </p:cNvPr>
          <p:cNvSpPr txBox="1"/>
          <p:nvPr/>
        </p:nvSpPr>
        <p:spPr>
          <a:xfrm>
            <a:off x="2327266" y="2075581"/>
            <a:ext cx="997268" cy="508648"/>
          </a:xfrm>
          <a:prstGeom prst="rect">
            <a:avLst/>
          </a:prstGeom>
          <a:noFill/>
        </p:spPr>
        <p:txBody>
          <a:bodyPr wrap="square" rtlCol="0">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PCR</a:t>
            </a:r>
          </a:p>
        </p:txBody>
      </p:sp>
      <p:pic>
        <p:nvPicPr>
          <p:cNvPr id="24" name="Graphic 23" descr="Bank with solid fill">
            <a:extLst>
              <a:ext uri="{FF2B5EF4-FFF2-40B4-BE49-F238E27FC236}">
                <a16:creationId xmlns:a16="http://schemas.microsoft.com/office/drawing/2014/main" id="{8AE9D2F4-A9DE-48DD-AD17-FE3B6814BA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8392" y="1782379"/>
            <a:ext cx="997268" cy="895389"/>
          </a:xfrm>
          <a:prstGeom prst="rect">
            <a:avLst/>
          </a:prstGeom>
        </p:spPr>
      </p:pic>
      <p:pic>
        <p:nvPicPr>
          <p:cNvPr id="25" name="Graphic 24" descr="Tools with solid fill">
            <a:extLst>
              <a:ext uri="{FF2B5EF4-FFF2-40B4-BE49-F238E27FC236}">
                <a16:creationId xmlns:a16="http://schemas.microsoft.com/office/drawing/2014/main" id="{1D7BE74F-20BB-4767-85C7-923F7BDDB1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3925" y="4200253"/>
            <a:ext cx="766202" cy="772309"/>
          </a:xfrm>
          <a:prstGeom prst="rect">
            <a:avLst/>
          </a:prstGeom>
        </p:spPr>
      </p:pic>
      <p:sp>
        <p:nvSpPr>
          <p:cNvPr id="16" name="Text Placeholder 7">
            <a:extLst>
              <a:ext uri="{FF2B5EF4-FFF2-40B4-BE49-F238E27FC236}">
                <a16:creationId xmlns:a16="http://schemas.microsoft.com/office/drawing/2014/main" id="{3F30B983-87A1-492A-8A8F-FA92FBCCC82E}"/>
              </a:ext>
            </a:extLst>
          </p:cNvPr>
          <p:cNvSpPr>
            <a:spLocks noGrp="1"/>
          </p:cNvSpPr>
          <p:nvPr>
            <p:ph type="body" sz="quarter" idx="10"/>
          </p:nvPr>
        </p:nvSpPr>
        <p:spPr>
          <a:xfrm>
            <a:off x="4859079" y="5094654"/>
            <a:ext cx="5393434" cy="307525"/>
          </a:xfrm>
        </p:spPr>
        <p:txBody>
          <a:bodyPr anchor="t" anchorCtr="0">
            <a:noAutofit/>
          </a:bodyPr>
          <a:lstStyle/>
          <a:p>
            <a:pPr algn="l">
              <a:lnSpc>
                <a:spcPct val="100000"/>
              </a:lnSpc>
              <a:spcBef>
                <a:spcPts val="0"/>
              </a:spcBef>
              <a:spcAft>
                <a:spcPts val="600"/>
              </a:spcAft>
            </a:pPr>
            <a:r>
              <a:rPr lang="en-US" sz="1000" b="0" dirty="0"/>
              <a:t>Source: Michael S. Hamada et al., </a:t>
            </a:r>
            <a:r>
              <a:rPr lang="en-US" sz="1000" b="0" i="1" dirty="0"/>
              <a:t>Bayesian Reliability, </a:t>
            </a:r>
            <a:r>
              <a:rPr lang="en-US" sz="1000" b="0" dirty="0"/>
              <a:t>2008, Chapter 10. </a:t>
            </a:r>
            <a:endParaRPr lang="en-US" sz="1000" b="0" i="1" dirty="0"/>
          </a:p>
        </p:txBody>
      </p:sp>
    </p:spTree>
    <p:extLst>
      <p:ext uri="{BB962C8B-B14F-4D97-AF65-F5344CB8AC3E}">
        <p14:creationId xmlns:p14="http://schemas.microsoft.com/office/powerpoint/2010/main" val="3492827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50E760DD-8772-4F8B-8EB4-3C875E8BD0AA}"/>
              </a:ext>
            </a:extLst>
          </p:cNvPr>
          <p:cNvSpPr/>
          <p:nvPr/>
        </p:nvSpPr>
        <p:spPr>
          <a:xfrm>
            <a:off x="1401967" y="3955628"/>
            <a:ext cx="3457112" cy="1237034"/>
          </a:xfrm>
          <a:prstGeom prst="roundRect">
            <a:avLst/>
          </a:prstGeom>
          <a:solidFill>
            <a:srgbClr val="4472C4">
              <a:lumMod val="40000"/>
              <a:lumOff val="60000"/>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2C071DF8-CEE2-4480-8775-8A11E48F6245}"/>
              </a:ext>
            </a:extLst>
          </p:cNvPr>
          <p:cNvSpPr/>
          <p:nvPr/>
        </p:nvSpPr>
        <p:spPr>
          <a:xfrm rot="16200000">
            <a:off x="4058164" y="4351185"/>
            <a:ext cx="606175" cy="452064"/>
          </a:xfrm>
          <a:prstGeom prst="triangle">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49597C9B-D2CC-497E-B4B4-74A5EC3A8A55}"/>
              </a:ext>
            </a:extLst>
          </p:cNvPr>
          <p:cNvSpPr/>
          <p:nvPr/>
        </p:nvSpPr>
        <p:spPr>
          <a:xfrm>
            <a:off x="4560062" y="1146741"/>
            <a:ext cx="6822738" cy="4679901"/>
          </a:xfrm>
          <a:prstGeom prst="round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EF4F23D7-4F7B-4E30-87AC-5BF3BD9FE465}"/>
              </a:ext>
            </a:extLst>
          </p:cNvPr>
          <p:cNvSpPr/>
          <p:nvPr/>
        </p:nvSpPr>
        <p:spPr>
          <a:xfrm>
            <a:off x="982211" y="1711437"/>
            <a:ext cx="1273995" cy="1206452"/>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0A282E5-20A2-4491-83D2-21FAB0329833}"/>
              </a:ext>
            </a:extLst>
          </p:cNvPr>
          <p:cNvSpPr>
            <a:spLocks noGrp="1"/>
          </p:cNvSpPr>
          <p:nvPr>
            <p:ph type="title" idx="4294967295"/>
          </p:nvPr>
        </p:nvSpPr>
        <p:spPr>
          <a:xfrm>
            <a:off x="312912" y="352012"/>
            <a:ext cx="11610383" cy="830997"/>
          </a:xfrm>
        </p:spPr>
        <p:txBody>
          <a:bodyPr/>
          <a:lstStyle/>
          <a:p>
            <a:r>
              <a:rPr lang="en-US" sz="2400" dirty="0"/>
              <a:t>So the second step is to decide on the maximum allowable producer and consumer risk you would like to take</a:t>
            </a:r>
          </a:p>
        </p:txBody>
      </p:sp>
      <p:pic>
        <p:nvPicPr>
          <p:cNvPr id="8" name="Graphic 7" descr="Exclamation mark with solid fill">
            <a:extLst>
              <a:ext uri="{FF2B5EF4-FFF2-40B4-BE49-F238E27FC236}">
                <a16:creationId xmlns:a16="http://schemas.microsoft.com/office/drawing/2014/main" id="{095AA6A5-99FB-43F0-958A-175EAC833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1966" y="4110509"/>
            <a:ext cx="914400" cy="914400"/>
          </a:xfrm>
          <a:prstGeom prst="rect">
            <a:avLst/>
          </a:prstGeom>
        </p:spPr>
      </p:pic>
      <p:sp>
        <p:nvSpPr>
          <p:cNvPr id="11" name="Oval 10">
            <a:extLst>
              <a:ext uri="{FF2B5EF4-FFF2-40B4-BE49-F238E27FC236}">
                <a16:creationId xmlns:a16="http://schemas.microsoft.com/office/drawing/2014/main" id="{F66E75BE-6436-4B1F-98A2-5F9BB565CA57}"/>
              </a:ext>
            </a:extLst>
          </p:cNvPr>
          <p:cNvSpPr/>
          <p:nvPr/>
        </p:nvSpPr>
        <p:spPr>
          <a:xfrm>
            <a:off x="1004347" y="3966125"/>
            <a:ext cx="1273995" cy="1206452"/>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855AE3CF-22F3-4F15-8735-CB6F8605D935}"/>
                  </a:ext>
                </a:extLst>
              </p:cNvPr>
              <p:cNvSpPr txBox="1">
                <a:spLocks/>
              </p:cNvSpPr>
              <p:nvPr/>
            </p:nvSpPr>
            <p:spPr>
              <a:xfrm>
                <a:off x="312913" y="5936205"/>
                <a:ext cx="11285530" cy="232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Note: The expression </a:t>
                </a:r>
                <a:r>
                  <a:rPr lang="en-US" sz="1000" i="1" dirty="0"/>
                  <a:t>Test is Failed</a:t>
                </a:r>
                <a:r>
                  <a:rPr lang="en-US" sz="1000" dirty="0"/>
                  <a:t> means that the number of observed failures is larger than the maximum number of allowed failures. That is, </a:t>
                </a:r>
                <a14:m>
                  <m:oMath xmlns:m="http://schemas.openxmlformats.org/officeDocument/2006/math">
                    <m:r>
                      <a:rPr lang="en-US" sz="1000" i="1" dirty="0">
                        <a:latin typeface="Cambria Math" panose="02040503050406030204" pitchFamily="18" charset="0"/>
                      </a:rPr>
                      <m:t>𝑦</m:t>
                    </m:r>
                    <m:r>
                      <a:rPr lang="en-US" sz="1000" i="1" dirty="0">
                        <a:latin typeface="Cambria Math" panose="02040503050406030204" pitchFamily="18" charset="0"/>
                      </a:rPr>
                      <m:t>&gt;</m:t>
                    </m:r>
                    <m:r>
                      <a:rPr lang="en-US" sz="1000" i="1" dirty="0">
                        <a:latin typeface="Cambria Math" panose="02040503050406030204" pitchFamily="18" charset="0"/>
                      </a:rPr>
                      <m:t>𝑐</m:t>
                    </m:r>
                  </m:oMath>
                </a14:m>
                <a:r>
                  <a:rPr lang="en-US" sz="1000" dirty="0"/>
                  <a:t>. Similarly, </a:t>
                </a:r>
                <a:r>
                  <a:rPr lang="en-US" sz="1000" i="1" dirty="0"/>
                  <a:t>Test is Passed</a:t>
                </a:r>
                <a:r>
                  <a:rPr lang="en-US" sz="1000" dirty="0"/>
                  <a:t> means that </a:t>
                </a:r>
                <a14:m>
                  <m:oMath xmlns:m="http://schemas.openxmlformats.org/officeDocument/2006/math">
                    <m:r>
                      <a:rPr lang="en-US" sz="1000" i="1">
                        <a:latin typeface="Cambria Math" panose="02040503050406030204" pitchFamily="18" charset="0"/>
                      </a:rPr>
                      <m:t>𝑦</m:t>
                    </m:r>
                    <m:r>
                      <a:rPr lang="en-US" sz="1000" i="1">
                        <a:latin typeface="Cambria Math" panose="02040503050406030204" pitchFamily="18" charset="0"/>
                      </a:rPr>
                      <m:t>≤</m:t>
                    </m:r>
                    <m:r>
                      <a:rPr lang="en-US" sz="1000" i="1">
                        <a:latin typeface="Cambria Math" panose="02040503050406030204" pitchFamily="18" charset="0"/>
                      </a:rPr>
                      <m:t>𝑐</m:t>
                    </m:r>
                  </m:oMath>
                </a14:m>
                <a:r>
                  <a:rPr lang="en-US" sz="1000" dirty="0"/>
                  <a:t>. </a:t>
                </a:r>
              </a:p>
            </p:txBody>
          </p:sp>
        </mc:Choice>
        <mc:Fallback xmlns="">
          <p:sp>
            <p:nvSpPr>
              <p:cNvPr id="14" name="Text Placeholder 3">
                <a:extLst>
                  <a:ext uri="{FF2B5EF4-FFF2-40B4-BE49-F238E27FC236}">
                    <a16:creationId xmlns:a16="http://schemas.microsoft.com/office/drawing/2014/main" id="{855AE3CF-22F3-4F15-8735-CB6F8605D935}"/>
                  </a:ext>
                </a:extLst>
              </p:cNvPr>
              <p:cNvSpPr txBox="1">
                <a:spLocks noRot="1" noChangeAspect="1" noMove="1" noResize="1" noEditPoints="1" noAdjustHandles="1" noChangeArrowheads="1" noChangeShapeType="1" noTextEdit="1"/>
              </p:cNvSpPr>
              <p:nvPr/>
            </p:nvSpPr>
            <p:spPr>
              <a:xfrm>
                <a:off x="312913" y="5936205"/>
                <a:ext cx="11285530" cy="232853"/>
              </a:xfrm>
              <a:prstGeom prst="rect">
                <a:avLst/>
              </a:prstGeom>
              <a:blipFill>
                <a:blip r:embed="rId5"/>
                <a:stretch>
                  <a:fillRect t="-5263" b="-1052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1526021C-D37B-4DB3-B9C5-BA0927F36D46}"/>
              </a:ext>
            </a:extLst>
          </p:cNvPr>
          <p:cNvSpPr txBox="1"/>
          <p:nvPr/>
        </p:nvSpPr>
        <p:spPr>
          <a:xfrm>
            <a:off x="2327266" y="4355575"/>
            <a:ext cx="2476072" cy="461666"/>
          </a:xfrm>
          <a:prstGeom prst="rect">
            <a:avLst/>
          </a:prstGeom>
          <a:noFill/>
        </p:spPr>
        <p:txBody>
          <a:bodyPr wrap="square" rtlCol="0">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PPR</a:t>
            </a:r>
          </a:p>
        </p:txBody>
      </p:sp>
      <p:sp>
        <p:nvSpPr>
          <p:cNvPr id="22" name="TextBox 21">
            <a:extLst>
              <a:ext uri="{FF2B5EF4-FFF2-40B4-BE49-F238E27FC236}">
                <a16:creationId xmlns:a16="http://schemas.microsoft.com/office/drawing/2014/main" id="{52D6D17E-438F-4C40-8AD9-E4AE9BF895FF}"/>
              </a:ext>
            </a:extLst>
          </p:cNvPr>
          <p:cNvSpPr txBox="1"/>
          <p:nvPr/>
        </p:nvSpPr>
        <p:spPr>
          <a:xfrm>
            <a:off x="2327266" y="2075581"/>
            <a:ext cx="997268" cy="508648"/>
          </a:xfrm>
          <a:prstGeom prst="rect">
            <a:avLst/>
          </a:prstGeom>
          <a:noFill/>
        </p:spPr>
        <p:txBody>
          <a:bodyPr wrap="square" rtlCol="0">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PCR</a:t>
            </a:r>
          </a:p>
        </p:txBody>
      </p:sp>
      <p:pic>
        <p:nvPicPr>
          <p:cNvPr id="24" name="Graphic 23" descr="Bank with solid fill">
            <a:extLst>
              <a:ext uri="{FF2B5EF4-FFF2-40B4-BE49-F238E27FC236}">
                <a16:creationId xmlns:a16="http://schemas.microsoft.com/office/drawing/2014/main" id="{8AE9D2F4-A9DE-48DD-AD17-FE3B6814BA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392" y="1782379"/>
            <a:ext cx="997268" cy="895389"/>
          </a:xfrm>
          <a:prstGeom prst="rect">
            <a:avLst/>
          </a:prstGeom>
        </p:spPr>
      </p:pic>
      <p:pic>
        <p:nvPicPr>
          <p:cNvPr id="25" name="Graphic 24" descr="Tools with solid fill">
            <a:extLst>
              <a:ext uri="{FF2B5EF4-FFF2-40B4-BE49-F238E27FC236}">
                <a16:creationId xmlns:a16="http://schemas.microsoft.com/office/drawing/2014/main" id="{1D7BE74F-20BB-4767-85C7-923F7BDDB1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3925" y="4200253"/>
            <a:ext cx="766202" cy="772309"/>
          </a:xfrm>
          <a:prstGeom prst="rect">
            <a:avLst/>
          </a:prstGeom>
        </p:spPr>
      </p:pic>
      <p:sp>
        <p:nvSpPr>
          <p:cNvPr id="16" name="Text Placeholder 7">
            <a:extLst>
              <a:ext uri="{FF2B5EF4-FFF2-40B4-BE49-F238E27FC236}">
                <a16:creationId xmlns:a16="http://schemas.microsoft.com/office/drawing/2014/main" id="{3F30B983-87A1-492A-8A8F-FA92FBCCC82E}"/>
              </a:ext>
            </a:extLst>
          </p:cNvPr>
          <p:cNvSpPr>
            <a:spLocks noGrp="1"/>
          </p:cNvSpPr>
          <p:nvPr>
            <p:ph type="body" sz="quarter" idx="10"/>
          </p:nvPr>
        </p:nvSpPr>
        <p:spPr>
          <a:xfrm>
            <a:off x="4859079" y="5094654"/>
            <a:ext cx="5393434" cy="207571"/>
          </a:xfrm>
        </p:spPr>
        <p:txBody>
          <a:bodyPr anchor="t" anchorCtr="0">
            <a:noAutofit/>
          </a:bodyPr>
          <a:lstStyle/>
          <a:p>
            <a:pPr algn="l">
              <a:lnSpc>
                <a:spcPct val="100000"/>
              </a:lnSpc>
              <a:spcBef>
                <a:spcPts val="0"/>
              </a:spcBef>
              <a:spcAft>
                <a:spcPts val="600"/>
              </a:spcAft>
            </a:pPr>
            <a:r>
              <a:rPr lang="en-US" sz="1000" b="0" dirty="0"/>
              <a:t>Source: Michael S. Hamada et al., </a:t>
            </a:r>
            <a:r>
              <a:rPr lang="en-US" sz="1000" b="0" i="1" dirty="0"/>
              <a:t>Bayesian Reliability, </a:t>
            </a:r>
            <a:r>
              <a:rPr lang="en-US" sz="1000" b="0" dirty="0"/>
              <a:t>2008, Chapter 10. </a:t>
            </a:r>
            <a:endParaRPr lang="en-US" sz="1000" b="0" i="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041A16-6FB5-4C19-AC7F-52AC78C8C9C8}"/>
                  </a:ext>
                </a:extLst>
              </p:cNvPr>
              <p:cNvSpPr txBox="1"/>
              <p:nvPr/>
            </p:nvSpPr>
            <p:spPr>
              <a:xfrm>
                <a:off x="4859079" y="1345532"/>
                <a:ext cx="6352638" cy="3749121"/>
              </a:xfrm>
              <a:prstGeom prst="rect">
                <a:avLst/>
              </a:prstGeom>
              <a:noFill/>
            </p:spPr>
            <p:txBody>
              <a:bodyPr wrap="square" rtlCol="0">
                <a:noAutofit/>
              </a:bodyPr>
              <a:lstStyle/>
              <a:p>
                <a:pPr>
                  <a:spcAft>
                    <a:spcPts val="600"/>
                  </a:spcAft>
                </a:pPr>
                <a:r>
                  <a:rPr lang="en-US" u="sng" dirty="0">
                    <a:solidFill>
                      <a:prstClr val="black"/>
                    </a:solidFill>
                    <a:latin typeface="Calibri" panose="020F0502020204030204" pitchFamily="34" charset="0"/>
                    <a:ea typeface="Calibri" panose="020F0502020204030204" pitchFamily="34" charset="0"/>
                    <a:cs typeface="Calibri" panose="020F0502020204030204" pitchFamily="34" charset="0"/>
                  </a:rPr>
                  <a:t>Posterior Producer’s Risk: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The probability the system’s reliability is better than the MTBF objective, given the test is failed and historical data on the system’s reliability.</a:t>
                </a:r>
              </a:p>
              <a:p>
                <a:pPr>
                  <a:spcAft>
                    <a:spcPts val="600"/>
                  </a:spcAft>
                </a:pPr>
                <a:endParaRPr lang="en-US" sz="8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𝑃</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𝜆</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𝜆</m:t>
                              </m:r>
                            </m:e>
                            <m:sub>
                              <m:r>
                                <a:rPr lang="en-US" i="1">
                                  <a:solidFill>
                                    <a:prstClr val="black"/>
                                  </a:solidFill>
                                  <a:latin typeface="Cambria Math" panose="02040503050406030204" pitchFamily="18" charset="0"/>
                                </a:rPr>
                                <m:t>0</m:t>
                              </m:r>
                            </m:sub>
                          </m:sSub>
                        </m:e>
                        <m:e>
                          <m:r>
                            <a:rPr lang="en-US" i="1">
                              <a:solidFill>
                                <a:prstClr val="black"/>
                              </a:solidFill>
                              <a:latin typeface="Cambria Math" panose="02040503050406030204" pitchFamily="18" charset="0"/>
                            </a:rPr>
                            <m:t>𝑇𝑒𝑠𝑡</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𝑖𝑠</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𝐹𝑎𝑖𝑙𝑒𝑑</m:t>
                          </m:r>
                          <m:r>
                            <a:rPr lang="en-US"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𝒙</m:t>
                          </m:r>
                        </m:e>
                      </m:d>
                    </m:oMath>
                  </m:oMathPara>
                </a14:m>
                <a:endParaRPr lang="en-US"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endParaRPr lang="en-US" sz="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m:t>
                      </m:r>
                      <m:f>
                        <m:fPr>
                          <m:ctrlPr>
                            <a:rPr lang="en-US"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subSup"/>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sup>
                            <m:e>
                              <m:d>
                                <m:dPr>
                                  <m:begChr m:val="["/>
                                  <m:endChr m:val="]"/>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ary>
                                    <m:naryPr>
                                      <m:chr m:val="∑"/>
                                      <m:limLoc m:val="undOv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sub>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𝑐</m:t>
                                      </m:r>
                                    </m:sup>
                                    <m:e>
                                      <m:f>
                                        <m:f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e>
                                              </m:d>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sup>
                                          </m:sSup>
                                          <m:func>
                                            <m:func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exp</m:t>
                                              </m:r>
                                            </m:fName>
                                            <m:e>
                                              <m:d>
                                                <m:d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e>
                                              </m:d>
                                            </m:e>
                                          </m:func>
                                        </m:num>
                                        <m:den>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en>
                                      </m:f>
                                    </m:e>
                                  </m:nary>
                                </m:e>
                              </m:d>
                            </m:e>
                          </m:nary>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𝐼</m:t>
                          </m:r>
                          <m:d>
                            <m:d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b>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sub>
                              </m:sSub>
                            </m:e>
                          </m:d>
                        </m:num>
                        <m:den>
                          <m:nary>
                            <m:naryPr>
                              <m:chr m:val="∑"/>
                              <m:limLoc m:val="subSup"/>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sup>
                            <m:e>
                              <m:d>
                                <m:dPr>
                                  <m:begChr m:val="["/>
                                  <m:endChr m:val="]"/>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ary>
                                    <m:naryPr>
                                      <m:chr m:val="∑"/>
                                      <m:limLoc m:val="undOv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sub>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𝑐</m:t>
                                      </m:r>
                                    </m:sup>
                                    <m:e>
                                      <m:f>
                                        <m:f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e>
                                              </m:d>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sup>
                                          </m:sSup>
                                          <m:func>
                                            <m:func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exp</m:t>
                                              </m:r>
                                            </m:fName>
                                            <m:e>
                                              <m:d>
                                                <m:d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e>
                                                    <m: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𝑗</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e>
                                              </m:d>
                                            </m:e>
                                          </m:func>
                                        </m:num>
                                        <m:den>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en>
                                      </m:f>
                                    </m:e>
                                  </m:nary>
                                </m:e>
                              </m:d>
                            </m:e>
                          </m:nary>
                        </m:den>
                      </m:f>
                      <m:r>
                        <a:rPr lang="en-US" i="1">
                          <a:solidFill>
                            <a:prstClr val="black"/>
                          </a:solidFill>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oMath>
                  </m:oMathPara>
                </a14:m>
                <a:endParaRPr lang="en-US" dirty="0">
                  <a:highlight>
                    <a:srgbClr val="FF0000"/>
                  </a:highlight>
                  <a:latin typeface="Calibri" panose="020F0502020204030204" pitchFamily="34" charset="0"/>
                  <a:ea typeface="Calibri" panose="020F0502020204030204" pitchFamily="34" charset="0"/>
                  <a:cs typeface="Calibri" panose="020F0502020204030204" pitchFamily="34" charset="0"/>
                </a:endParaRPr>
              </a:p>
              <a:p>
                <a:pPr>
                  <a:spcAft>
                    <a:spcPts val="600"/>
                  </a:spcAft>
                </a:pPr>
                <a:endParaRPr lang="en-US" sz="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i="1">
                        <a:solidFill>
                          <a:prstClr val="black"/>
                        </a:solidFill>
                        <a:latin typeface="Cambria Math" panose="02040503050406030204" pitchFamily="18" charset="0"/>
                      </a:rPr>
                      <m:t>𝑥</m:t>
                    </m:r>
                  </m:oMath>
                </a14:m>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is available historical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data and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𝜆</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m:t>
                    </m:r>
                  </m:oMath>
                </a14:m>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is the number of draws from the posterior, given the historical data</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17" name="TextBox 16">
                <a:extLst>
                  <a:ext uri="{FF2B5EF4-FFF2-40B4-BE49-F238E27FC236}">
                    <a16:creationId xmlns:a16="http://schemas.microsoft.com/office/drawing/2014/main" id="{31041A16-6FB5-4C19-AC7F-52AC78C8C9C8}"/>
                  </a:ext>
                </a:extLst>
              </p:cNvPr>
              <p:cNvSpPr txBox="1">
                <a:spLocks noRot="1" noChangeAspect="1" noMove="1" noResize="1" noEditPoints="1" noAdjustHandles="1" noChangeArrowheads="1" noChangeShapeType="1" noTextEdit="1"/>
              </p:cNvSpPr>
              <p:nvPr/>
            </p:nvSpPr>
            <p:spPr>
              <a:xfrm>
                <a:off x="4859079" y="1345532"/>
                <a:ext cx="6352638" cy="3749121"/>
              </a:xfrm>
              <a:prstGeom prst="rect">
                <a:avLst/>
              </a:prstGeom>
              <a:blipFill>
                <a:blip r:embed="rId10"/>
                <a:stretch>
                  <a:fillRect l="-768" t="-976" r="-864" b="-4878"/>
                </a:stretch>
              </a:blipFill>
            </p:spPr>
            <p:txBody>
              <a:bodyPr/>
              <a:lstStyle/>
              <a:p>
                <a:r>
                  <a:rPr lang="en-US">
                    <a:noFill/>
                  </a:rPr>
                  <a:t> </a:t>
                </a:r>
              </a:p>
            </p:txBody>
          </p:sp>
        </mc:Fallback>
      </mc:AlternateContent>
    </p:spTree>
    <p:extLst>
      <p:ext uri="{BB962C8B-B14F-4D97-AF65-F5344CB8AC3E}">
        <p14:creationId xmlns:p14="http://schemas.microsoft.com/office/powerpoint/2010/main" val="1168978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AE8C5-07E7-4422-B2F3-06005CEB7972}"/>
              </a:ext>
            </a:extLst>
          </p:cNvPr>
          <p:cNvSpPr>
            <a:spLocks noGrp="1"/>
          </p:cNvSpPr>
          <p:nvPr>
            <p:ph type="title" idx="4294967295"/>
          </p:nvPr>
        </p:nvSpPr>
        <p:spPr>
          <a:xfrm>
            <a:off x="276726" y="349170"/>
            <a:ext cx="11289799" cy="461665"/>
          </a:xfrm>
        </p:spPr>
        <p:txBody>
          <a:bodyPr/>
          <a:lstStyle/>
          <a:p>
            <a:r>
              <a:rPr lang="en-US" sz="2400" dirty="0"/>
              <a:t>What does the Reliability Belief Distribution indicate?</a:t>
            </a:r>
          </a:p>
        </p:txBody>
      </p:sp>
      <p:sp>
        <p:nvSpPr>
          <p:cNvPr id="7" name="TextBox 6">
            <a:extLst>
              <a:ext uri="{FF2B5EF4-FFF2-40B4-BE49-F238E27FC236}">
                <a16:creationId xmlns:a16="http://schemas.microsoft.com/office/drawing/2014/main" id="{93F09A0B-AF2A-438A-8AAD-530B069D26C8}"/>
              </a:ext>
            </a:extLst>
          </p:cNvPr>
          <p:cNvSpPr txBox="1"/>
          <p:nvPr/>
        </p:nvSpPr>
        <p:spPr>
          <a:xfrm>
            <a:off x="905099" y="5351224"/>
            <a:ext cx="10381802" cy="449399"/>
          </a:xfrm>
          <a:custGeom>
            <a:avLst/>
            <a:gdLst>
              <a:gd name="connsiteX0" fmla="*/ 0 w 10381802"/>
              <a:gd name="connsiteY0" fmla="*/ 0 h 449399"/>
              <a:gd name="connsiteX1" fmla="*/ 484484 w 10381802"/>
              <a:gd name="connsiteY1" fmla="*/ 0 h 449399"/>
              <a:gd name="connsiteX2" fmla="*/ 1384240 w 10381802"/>
              <a:gd name="connsiteY2" fmla="*/ 0 h 449399"/>
              <a:gd name="connsiteX3" fmla="*/ 2180178 w 10381802"/>
              <a:gd name="connsiteY3" fmla="*/ 0 h 449399"/>
              <a:gd name="connsiteX4" fmla="*/ 3079935 w 10381802"/>
              <a:gd name="connsiteY4" fmla="*/ 0 h 449399"/>
              <a:gd name="connsiteX5" fmla="*/ 3460601 w 10381802"/>
              <a:gd name="connsiteY5" fmla="*/ 0 h 449399"/>
              <a:gd name="connsiteX6" fmla="*/ 4048903 w 10381802"/>
              <a:gd name="connsiteY6" fmla="*/ 0 h 449399"/>
              <a:gd name="connsiteX7" fmla="*/ 4741023 w 10381802"/>
              <a:gd name="connsiteY7" fmla="*/ 0 h 449399"/>
              <a:gd name="connsiteX8" fmla="*/ 5225507 w 10381802"/>
              <a:gd name="connsiteY8" fmla="*/ 0 h 449399"/>
              <a:gd name="connsiteX9" fmla="*/ 6125263 w 10381802"/>
              <a:gd name="connsiteY9" fmla="*/ 0 h 449399"/>
              <a:gd name="connsiteX10" fmla="*/ 6609747 w 10381802"/>
              <a:gd name="connsiteY10" fmla="*/ 0 h 449399"/>
              <a:gd name="connsiteX11" fmla="*/ 6990413 w 10381802"/>
              <a:gd name="connsiteY11" fmla="*/ 0 h 449399"/>
              <a:gd name="connsiteX12" fmla="*/ 7786351 w 10381802"/>
              <a:gd name="connsiteY12" fmla="*/ 0 h 449399"/>
              <a:gd name="connsiteX13" fmla="*/ 8167018 w 10381802"/>
              <a:gd name="connsiteY13" fmla="*/ 0 h 449399"/>
              <a:gd name="connsiteX14" fmla="*/ 8547684 w 10381802"/>
              <a:gd name="connsiteY14" fmla="*/ 0 h 449399"/>
              <a:gd name="connsiteX15" fmla="*/ 8928350 w 10381802"/>
              <a:gd name="connsiteY15" fmla="*/ 0 h 449399"/>
              <a:gd name="connsiteX16" fmla="*/ 9620470 w 10381802"/>
              <a:gd name="connsiteY16" fmla="*/ 0 h 449399"/>
              <a:gd name="connsiteX17" fmla="*/ 10381802 w 10381802"/>
              <a:gd name="connsiteY17" fmla="*/ 0 h 449399"/>
              <a:gd name="connsiteX18" fmla="*/ 10381802 w 10381802"/>
              <a:gd name="connsiteY18" fmla="*/ 449399 h 449399"/>
              <a:gd name="connsiteX19" fmla="*/ 9689682 w 10381802"/>
              <a:gd name="connsiteY19" fmla="*/ 449399 h 449399"/>
              <a:gd name="connsiteX20" fmla="*/ 8893744 w 10381802"/>
              <a:gd name="connsiteY20" fmla="*/ 449399 h 449399"/>
              <a:gd name="connsiteX21" fmla="*/ 8409260 w 10381802"/>
              <a:gd name="connsiteY21" fmla="*/ 449399 h 449399"/>
              <a:gd name="connsiteX22" fmla="*/ 7509503 w 10381802"/>
              <a:gd name="connsiteY22" fmla="*/ 449399 h 449399"/>
              <a:gd name="connsiteX23" fmla="*/ 6713565 w 10381802"/>
              <a:gd name="connsiteY23" fmla="*/ 449399 h 449399"/>
              <a:gd name="connsiteX24" fmla="*/ 6332899 w 10381802"/>
              <a:gd name="connsiteY24" fmla="*/ 449399 h 449399"/>
              <a:gd name="connsiteX25" fmla="*/ 5536961 w 10381802"/>
              <a:gd name="connsiteY25" fmla="*/ 449399 h 449399"/>
              <a:gd name="connsiteX26" fmla="*/ 4741023 w 10381802"/>
              <a:gd name="connsiteY26" fmla="*/ 449399 h 449399"/>
              <a:gd name="connsiteX27" fmla="*/ 4152721 w 10381802"/>
              <a:gd name="connsiteY27" fmla="*/ 449399 h 449399"/>
              <a:gd name="connsiteX28" fmla="*/ 3252965 w 10381802"/>
              <a:gd name="connsiteY28" fmla="*/ 449399 h 449399"/>
              <a:gd name="connsiteX29" fmla="*/ 2664663 w 10381802"/>
              <a:gd name="connsiteY29" fmla="*/ 449399 h 449399"/>
              <a:gd name="connsiteX30" fmla="*/ 1972542 w 10381802"/>
              <a:gd name="connsiteY30" fmla="*/ 449399 h 449399"/>
              <a:gd name="connsiteX31" fmla="*/ 1488058 w 10381802"/>
              <a:gd name="connsiteY31" fmla="*/ 449399 h 449399"/>
              <a:gd name="connsiteX32" fmla="*/ 899756 w 10381802"/>
              <a:gd name="connsiteY32" fmla="*/ 449399 h 449399"/>
              <a:gd name="connsiteX33" fmla="*/ 0 w 10381802"/>
              <a:gd name="connsiteY33" fmla="*/ 449399 h 449399"/>
              <a:gd name="connsiteX34" fmla="*/ 0 w 10381802"/>
              <a:gd name="connsiteY34" fmla="*/ 0 h 44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381802" h="449399" extrusionOk="0">
                <a:moveTo>
                  <a:pt x="0" y="0"/>
                </a:moveTo>
                <a:cubicBezTo>
                  <a:pt x="213062" y="3382"/>
                  <a:pt x="314909" y="20847"/>
                  <a:pt x="484484" y="0"/>
                </a:cubicBezTo>
                <a:cubicBezTo>
                  <a:pt x="654059" y="-20847"/>
                  <a:pt x="1195581" y="-20050"/>
                  <a:pt x="1384240" y="0"/>
                </a:cubicBezTo>
                <a:cubicBezTo>
                  <a:pt x="1572899" y="20050"/>
                  <a:pt x="1838951" y="35341"/>
                  <a:pt x="2180178" y="0"/>
                </a:cubicBezTo>
                <a:cubicBezTo>
                  <a:pt x="2521405" y="-35341"/>
                  <a:pt x="2853268" y="41768"/>
                  <a:pt x="3079935" y="0"/>
                </a:cubicBezTo>
                <a:cubicBezTo>
                  <a:pt x="3306602" y="-41768"/>
                  <a:pt x="3349714" y="-1762"/>
                  <a:pt x="3460601" y="0"/>
                </a:cubicBezTo>
                <a:cubicBezTo>
                  <a:pt x="3571488" y="1762"/>
                  <a:pt x="3834435" y="-5575"/>
                  <a:pt x="4048903" y="0"/>
                </a:cubicBezTo>
                <a:cubicBezTo>
                  <a:pt x="4263371" y="5575"/>
                  <a:pt x="4454043" y="-17099"/>
                  <a:pt x="4741023" y="0"/>
                </a:cubicBezTo>
                <a:cubicBezTo>
                  <a:pt x="5028003" y="17099"/>
                  <a:pt x="5033385" y="4780"/>
                  <a:pt x="5225507" y="0"/>
                </a:cubicBezTo>
                <a:cubicBezTo>
                  <a:pt x="5417629" y="-4780"/>
                  <a:pt x="5675532" y="25208"/>
                  <a:pt x="6125263" y="0"/>
                </a:cubicBezTo>
                <a:cubicBezTo>
                  <a:pt x="6574994" y="-25208"/>
                  <a:pt x="6417323" y="17727"/>
                  <a:pt x="6609747" y="0"/>
                </a:cubicBezTo>
                <a:cubicBezTo>
                  <a:pt x="6802171" y="-17727"/>
                  <a:pt x="6876528" y="1932"/>
                  <a:pt x="6990413" y="0"/>
                </a:cubicBezTo>
                <a:cubicBezTo>
                  <a:pt x="7104298" y="-1932"/>
                  <a:pt x="7412725" y="15117"/>
                  <a:pt x="7786351" y="0"/>
                </a:cubicBezTo>
                <a:cubicBezTo>
                  <a:pt x="8159977" y="-15117"/>
                  <a:pt x="8052617" y="-7120"/>
                  <a:pt x="8167018" y="0"/>
                </a:cubicBezTo>
                <a:cubicBezTo>
                  <a:pt x="8281419" y="7120"/>
                  <a:pt x="8470047" y="-1215"/>
                  <a:pt x="8547684" y="0"/>
                </a:cubicBezTo>
                <a:cubicBezTo>
                  <a:pt x="8625321" y="1215"/>
                  <a:pt x="8782120" y="-17589"/>
                  <a:pt x="8928350" y="0"/>
                </a:cubicBezTo>
                <a:cubicBezTo>
                  <a:pt x="9074580" y="17589"/>
                  <a:pt x="9375618" y="-16679"/>
                  <a:pt x="9620470" y="0"/>
                </a:cubicBezTo>
                <a:cubicBezTo>
                  <a:pt x="9865322" y="16679"/>
                  <a:pt x="10111404" y="28019"/>
                  <a:pt x="10381802" y="0"/>
                </a:cubicBezTo>
                <a:cubicBezTo>
                  <a:pt x="10367390" y="216496"/>
                  <a:pt x="10380428" y="257443"/>
                  <a:pt x="10381802" y="449399"/>
                </a:cubicBezTo>
                <a:cubicBezTo>
                  <a:pt x="10089395" y="455482"/>
                  <a:pt x="10031731" y="456097"/>
                  <a:pt x="9689682" y="449399"/>
                </a:cubicBezTo>
                <a:cubicBezTo>
                  <a:pt x="9347633" y="442701"/>
                  <a:pt x="9210257" y="475179"/>
                  <a:pt x="8893744" y="449399"/>
                </a:cubicBezTo>
                <a:cubicBezTo>
                  <a:pt x="8577231" y="423619"/>
                  <a:pt x="8626940" y="435789"/>
                  <a:pt x="8409260" y="449399"/>
                </a:cubicBezTo>
                <a:cubicBezTo>
                  <a:pt x="8191580" y="463009"/>
                  <a:pt x="7711951" y="493558"/>
                  <a:pt x="7509503" y="449399"/>
                </a:cubicBezTo>
                <a:cubicBezTo>
                  <a:pt x="7307055" y="405240"/>
                  <a:pt x="7005780" y="427569"/>
                  <a:pt x="6713565" y="449399"/>
                </a:cubicBezTo>
                <a:cubicBezTo>
                  <a:pt x="6421350" y="471229"/>
                  <a:pt x="6490934" y="446019"/>
                  <a:pt x="6332899" y="449399"/>
                </a:cubicBezTo>
                <a:cubicBezTo>
                  <a:pt x="6174864" y="452779"/>
                  <a:pt x="5745537" y="419758"/>
                  <a:pt x="5536961" y="449399"/>
                </a:cubicBezTo>
                <a:cubicBezTo>
                  <a:pt x="5328385" y="479040"/>
                  <a:pt x="5009513" y="468542"/>
                  <a:pt x="4741023" y="449399"/>
                </a:cubicBezTo>
                <a:cubicBezTo>
                  <a:pt x="4472533" y="430256"/>
                  <a:pt x="4388702" y="467210"/>
                  <a:pt x="4152721" y="449399"/>
                </a:cubicBezTo>
                <a:cubicBezTo>
                  <a:pt x="3916740" y="431588"/>
                  <a:pt x="3490538" y="490929"/>
                  <a:pt x="3252965" y="449399"/>
                </a:cubicBezTo>
                <a:cubicBezTo>
                  <a:pt x="3015392" y="407869"/>
                  <a:pt x="2945521" y="444586"/>
                  <a:pt x="2664663" y="449399"/>
                </a:cubicBezTo>
                <a:cubicBezTo>
                  <a:pt x="2383805" y="454212"/>
                  <a:pt x="2282865" y="468278"/>
                  <a:pt x="1972542" y="449399"/>
                </a:cubicBezTo>
                <a:cubicBezTo>
                  <a:pt x="1662219" y="430520"/>
                  <a:pt x="1609542" y="458125"/>
                  <a:pt x="1488058" y="449399"/>
                </a:cubicBezTo>
                <a:cubicBezTo>
                  <a:pt x="1366574" y="440673"/>
                  <a:pt x="1172751" y="451368"/>
                  <a:pt x="899756" y="449399"/>
                </a:cubicBezTo>
                <a:cubicBezTo>
                  <a:pt x="626761" y="447430"/>
                  <a:pt x="180468" y="482857"/>
                  <a:pt x="0" y="449399"/>
                </a:cubicBezTo>
                <a:cubicBezTo>
                  <a:pt x="-9909" y="268086"/>
                  <a:pt x="-19518" y="171957"/>
                  <a:pt x="0" y="0"/>
                </a:cubicBezTo>
                <a:close/>
              </a:path>
            </a:pathLst>
          </a:custGeom>
          <a:noFill/>
          <a:ln w="19050">
            <a:solidFill>
              <a:schemeClr val="tx1"/>
            </a:solidFill>
            <a:extLst>
              <a:ext uri="{C807C97D-BFC1-408E-A445-0C87EB9F89A2}">
                <ask:lineSketchStyleProps xmlns:ask="http://schemas.microsoft.com/office/drawing/2018/sketchyshapes" sd="3386295703">
                  <a:prstGeom prst="rect">
                    <a:avLst/>
                  </a:prstGeom>
                  <ask:type>
                    <ask:lineSketchFreehand/>
                  </ask:type>
                </ask:lineSketchStyleProps>
              </a:ext>
            </a:extLst>
          </a:ln>
        </p:spPr>
        <p:txBody>
          <a:bodyPr wrap="square" tIns="91440" bIns="91440" rtlCol="0" anchor="ctr" anchorCtr="0">
            <a:noAutofit/>
          </a:bodyPr>
          <a:lstStyle/>
          <a:p>
            <a:pPr algn="ctr"/>
            <a:r>
              <a:rPr lang="en-US" dirty="0">
                <a:latin typeface="Calibri" panose="020F0502020204030204" pitchFamily="34" charset="0"/>
                <a:cs typeface="Calibri" panose="020F0502020204030204" pitchFamily="34" charset="0"/>
              </a:rPr>
              <a:t>Previous testing suggests reasonable reliability after degradation. A reliability assurance test may be useful.</a:t>
            </a:r>
          </a:p>
        </p:txBody>
      </p:sp>
      <p:pic>
        <p:nvPicPr>
          <p:cNvPr id="15" name="Picture 14">
            <a:extLst>
              <a:ext uri="{FF2B5EF4-FFF2-40B4-BE49-F238E27FC236}">
                <a16:creationId xmlns:a16="http://schemas.microsoft.com/office/drawing/2014/main" id="{D3379B14-BBE3-45B9-95C1-878886F55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31" y="1605776"/>
            <a:ext cx="11478321" cy="3456877"/>
          </a:xfrm>
          <a:prstGeom prst="rect">
            <a:avLst/>
          </a:prstGeom>
        </p:spPr>
      </p:pic>
      <p:grpSp>
        <p:nvGrpSpPr>
          <p:cNvPr id="16" name="Group 15">
            <a:extLst>
              <a:ext uri="{FF2B5EF4-FFF2-40B4-BE49-F238E27FC236}">
                <a16:creationId xmlns:a16="http://schemas.microsoft.com/office/drawing/2014/main" id="{34275A27-1067-4D8F-823F-F1DCB6F8B6F1}"/>
              </a:ext>
            </a:extLst>
          </p:cNvPr>
          <p:cNvGrpSpPr/>
          <p:nvPr/>
        </p:nvGrpSpPr>
        <p:grpSpPr>
          <a:xfrm>
            <a:off x="7033961" y="1506776"/>
            <a:ext cx="4532564" cy="2196048"/>
            <a:chOff x="6830983" y="1295395"/>
            <a:chExt cx="4943649" cy="2395221"/>
          </a:xfrm>
        </p:grpSpPr>
        <p:sp>
          <p:nvSpPr>
            <p:cNvPr id="17" name="Speech Bubble: Oval 16">
              <a:extLst>
                <a:ext uri="{FF2B5EF4-FFF2-40B4-BE49-F238E27FC236}">
                  <a16:creationId xmlns:a16="http://schemas.microsoft.com/office/drawing/2014/main" id="{9C4BAD32-24A6-46BC-993D-BD4F5EC4C050}"/>
                </a:ext>
              </a:extLst>
            </p:cNvPr>
            <p:cNvSpPr/>
            <p:nvPr/>
          </p:nvSpPr>
          <p:spPr>
            <a:xfrm>
              <a:off x="6830983" y="2102291"/>
              <a:ext cx="2236102" cy="1588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Updated distribution of mean time between failure, given DT data</a:t>
              </a:r>
            </a:p>
          </p:txBody>
        </p:sp>
        <p:sp>
          <p:nvSpPr>
            <p:cNvPr id="18" name="Speech Bubble: Oval 17">
              <a:extLst>
                <a:ext uri="{FF2B5EF4-FFF2-40B4-BE49-F238E27FC236}">
                  <a16:creationId xmlns:a16="http://schemas.microsoft.com/office/drawing/2014/main" id="{58CA00B1-57CD-416F-BFCB-CDD0514BC57C}"/>
                </a:ext>
              </a:extLst>
            </p:cNvPr>
            <p:cNvSpPr/>
            <p:nvPr/>
          </p:nvSpPr>
          <p:spPr>
            <a:xfrm>
              <a:off x="9975263" y="1295395"/>
              <a:ext cx="1799369" cy="129122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Transformed = 10-30% degradation</a:t>
              </a:r>
            </a:p>
          </p:txBody>
        </p:sp>
      </p:grpSp>
    </p:spTree>
    <p:extLst>
      <p:ext uri="{BB962C8B-B14F-4D97-AF65-F5344CB8AC3E}">
        <p14:creationId xmlns:p14="http://schemas.microsoft.com/office/powerpoint/2010/main" val="1353054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D7FCC6-F56B-455A-B330-479A16C1744D}"/>
              </a:ext>
            </a:extLst>
          </p:cNvPr>
          <p:cNvSpPr>
            <a:spLocks noGrp="1"/>
          </p:cNvSpPr>
          <p:nvPr>
            <p:ph type="body" sz="quarter" idx="10"/>
          </p:nvPr>
        </p:nvSpPr>
        <p:spPr>
          <a:xfrm>
            <a:off x="276726" y="6206164"/>
            <a:ext cx="9668962" cy="550863"/>
          </a:xfrm>
        </p:spPr>
        <p:txBody>
          <a:bodyPr anchor="t" anchorCtr="0">
            <a:noAutofit/>
          </a:bodyPr>
          <a:lstStyle/>
          <a:p>
            <a:pPr marL="0" indent="0" algn="l">
              <a:buNone/>
            </a:pPr>
            <a:r>
              <a:rPr lang="en-US" sz="1000" b="0" dirty="0"/>
              <a:t>MTBF – Mean Time Between Failures</a:t>
            </a:r>
          </a:p>
        </p:txBody>
      </p:sp>
      <p:sp>
        <p:nvSpPr>
          <p:cNvPr id="3" name="Title 2">
            <a:extLst>
              <a:ext uri="{FF2B5EF4-FFF2-40B4-BE49-F238E27FC236}">
                <a16:creationId xmlns:a16="http://schemas.microsoft.com/office/drawing/2014/main" id="{90418DE6-34CE-4808-9430-FEA0A1CBDD65}"/>
              </a:ext>
            </a:extLst>
          </p:cNvPr>
          <p:cNvSpPr>
            <a:spLocks noGrp="1"/>
          </p:cNvSpPr>
          <p:nvPr>
            <p:ph type="title" idx="4294967295"/>
          </p:nvPr>
        </p:nvSpPr>
        <p:spPr>
          <a:xfrm>
            <a:off x="276726" y="346239"/>
            <a:ext cx="11277767" cy="461665"/>
          </a:xfrm>
        </p:spPr>
        <p:txBody>
          <a:bodyPr/>
          <a:lstStyle/>
          <a:p>
            <a:r>
              <a:rPr lang="en-US" sz="2400" dirty="0"/>
              <a:t>What can we say about the true MTBF if we implement one of these test plans? </a:t>
            </a:r>
          </a:p>
        </p:txBody>
      </p:sp>
      <p:sp>
        <p:nvSpPr>
          <p:cNvPr id="7" name="TextBox 6">
            <a:extLst>
              <a:ext uri="{FF2B5EF4-FFF2-40B4-BE49-F238E27FC236}">
                <a16:creationId xmlns:a16="http://schemas.microsoft.com/office/drawing/2014/main" id="{6893E4CF-F9DF-4D51-A7A6-801895B93A24}"/>
              </a:ext>
            </a:extLst>
          </p:cNvPr>
          <p:cNvSpPr txBox="1"/>
          <p:nvPr/>
        </p:nvSpPr>
        <p:spPr>
          <a:xfrm>
            <a:off x="623888" y="1615345"/>
            <a:ext cx="10942638" cy="2246769"/>
          </a:xfrm>
          <a:prstGeom prst="rect">
            <a:avLst/>
          </a:prstGeom>
          <a:noFill/>
        </p:spPr>
        <p:txBody>
          <a:bodyPr wrap="square" rtlCol="0">
            <a:spAutoFit/>
          </a:bodyPr>
          <a:lstStyle/>
          <a:p>
            <a:pPr>
              <a:spcAft>
                <a:spcPts val="1200"/>
              </a:spcAft>
            </a:pPr>
            <a:r>
              <a:rPr lang="en-US" sz="2000" dirty="0">
                <a:latin typeface="Calibri" panose="020F0502020204030204" pitchFamily="34" charset="0"/>
                <a:ea typeface="Calibri" panose="020F0502020204030204" pitchFamily="34" charset="0"/>
                <a:cs typeface="Calibri" panose="020F0502020204030204" pitchFamily="34" charset="0"/>
              </a:rPr>
              <a:t>The analysis tab of the app allows the user to...</a:t>
            </a:r>
          </a:p>
          <a:p>
            <a:pPr marL="288925" indent="-168275">
              <a:spcAft>
                <a:spcPts val="12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Quantify</a:t>
            </a:r>
            <a:r>
              <a:rPr lang="en-US" sz="2000" dirty="0">
                <a:latin typeface="Calibri" panose="020F0502020204030204" pitchFamily="34" charset="0"/>
                <a:ea typeface="Calibri" panose="020F0502020204030204" pitchFamily="34" charset="0"/>
                <a:cs typeface="Calibri" panose="020F0502020204030204" pitchFamily="34" charset="0"/>
              </a:rPr>
              <a:t> uncertainty around the true MTBF with credible intervals</a:t>
            </a:r>
          </a:p>
          <a:p>
            <a:pPr marL="288925" indent="-168275">
              <a:spcAft>
                <a:spcPts val="12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Determine</a:t>
            </a:r>
            <a:r>
              <a:rPr lang="en-US" sz="2000" dirty="0">
                <a:latin typeface="Calibri" panose="020F0502020204030204" pitchFamily="34" charset="0"/>
                <a:ea typeface="Calibri" panose="020F0502020204030204" pitchFamily="34" charset="0"/>
                <a:cs typeface="Calibri" panose="020F0502020204030204" pitchFamily="34" charset="0"/>
              </a:rPr>
              <a:t> the probability of meeting the minimal acceptable reliability and desired reliability </a:t>
            </a:r>
          </a:p>
          <a:p>
            <a:pPr marL="288925" indent="-168275">
              <a:spcAft>
                <a:spcPts val="12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Characterize</a:t>
            </a:r>
            <a:r>
              <a:rPr lang="en-US" sz="2000" dirty="0">
                <a:latin typeface="Calibri" panose="020F0502020204030204" pitchFamily="34" charset="0"/>
                <a:ea typeface="Calibri" panose="020F0502020204030204" pitchFamily="34" charset="0"/>
                <a:cs typeface="Calibri" panose="020F0502020204030204" pitchFamily="34" charset="0"/>
              </a:rPr>
              <a:t> the distribution of the MTBF given our prior beliefs/data</a:t>
            </a:r>
          </a:p>
          <a:p>
            <a:pPr marL="288925" indent="-168275">
              <a:spcAft>
                <a:spcPts val="12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Compare</a:t>
            </a:r>
            <a:r>
              <a:rPr lang="en-US" sz="2000" dirty="0">
                <a:latin typeface="Calibri" panose="020F0502020204030204" pitchFamily="34" charset="0"/>
                <a:ea typeface="Calibri" panose="020F0502020204030204" pitchFamily="34" charset="0"/>
                <a:cs typeface="Calibri" panose="020F0502020204030204" pitchFamily="34" charset="0"/>
              </a:rPr>
              <a:t> the uncertainty around the estimated MTBF across multiple test plans and/or prior beliefs</a:t>
            </a:r>
            <a:endParaRPr lang="en-US" sz="2000" dirty="0"/>
          </a:p>
        </p:txBody>
      </p:sp>
    </p:spTree>
    <p:extLst>
      <p:ext uri="{BB962C8B-B14F-4D97-AF65-F5344CB8AC3E}">
        <p14:creationId xmlns:p14="http://schemas.microsoft.com/office/powerpoint/2010/main" val="3423398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A884B-AC82-4D9E-B28C-25D7A2C842D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BD912CD-4B85-D245-AF7A-FF7AE70D0A19}"/>
                  </a:ext>
                </a:extLst>
              </p:cNvPr>
              <p:cNvSpPr txBox="1"/>
              <p:nvPr/>
            </p:nvSpPr>
            <p:spPr>
              <a:xfrm>
                <a:off x="362338" y="807740"/>
                <a:ext cx="11118574" cy="599093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app allows evaluators to select one of three different priors for the MTBF </a:t>
                </a: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𝜃</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All models assume i.i.d. exponential between failure times. </a:t>
                </a: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Pull prior from planning tab:</a:t>
                </a:r>
              </a:p>
              <a:p>
                <a:pPr algn="ctr"/>
                <a:endParaRPr lang="en-US" sz="1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(prior)   </a:t>
                </a:r>
                <a14:m>
                  <m:oMath xmlns:m="http://schemas.openxmlformats.org/officeDocument/2006/math">
                    <m:r>
                      <a:rPr lang="en-US" i="1" smtClean="0">
                        <a:latin typeface="Cambria Math" panose="02040503050406030204" pitchFamily="18" charset="0"/>
                      </a:rPr>
                      <m:t>𝜃</m:t>
                    </m:r>
                    <m:r>
                      <a:rPr lang="en-US" i="1">
                        <a:latin typeface="Cambria Math" panose="02040503050406030204" pitchFamily="18" charset="0"/>
                      </a:rPr>
                      <m:t>|</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𝑝𝑟𝑒</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𝑝𝑟𝑒</m:t>
                        </m:r>
                      </m:sup>
                    </m:sSup>
                    <m:r>
                      <a:rPr lang="en-US" b="0" i="1" smtClean="0">
                        <a:latin typeface="Cambria Math" panose="02040503050406030204" pitchFamily="18" charset="0"/>
                      </a:rPr>
                      <m:t>) ~ </m:t>
                    </m:r>
                    <m:r>
                      <a:rPr lang="en-US" i="1">
                        <a:latin typeface="Cambria Math" panose="02040503050406030204" pitchFamily="18" charset="0"/>
                      </a:rPr>
                      <m:t>𝐼𝐺</m:t>
                    </m:r>
                    <m:r>
                      <a:rPr lang="en-US" i="1">
                        <a:latin typeface="Cambria Math" panose="02040503050406030204" pitchFamily="18" charset="0"/>
                      </a:rPr>
                      <m:t>(0.001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𝑝𝑟𝑒</m:t>
                        </m:r>
                      </m:sup>
                    </m:sSup>
                    <m:r>
                      <a:rPr lang="en-US" i="1">
                        <a:latin typeface="Cambria Math" panose="02040503050406030204" pitchFamily="18" charset="0"/>
                      </a:rPr>
                      <m:t>,</m:t>
                    </m:r>
                    <m:r>
                      <a:rPr lang="en-US" b="0" i="1" smtClean="0">
                        <a:latin typeface="Cambria Math" panose="02040503050406030204" pitchFamily="18" charset="0"/>
                      </a:rPr>
                      <m:t>  0.001+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𝑝𝑟𝑒</m:t>
                        </m:r>
                      </m:sup>
                    </m:sSup>
                    <m:r>
                      <a:rPr lang="en-US" b="0" i="1" smtClean="0">
                        <a:latin typeface="Cambria Math" panose="02040503050406030204" pitchFamily="18" charset="0"/>
                      </a:rPr>
                      <m:t>)</m:t>
                    </m:r>
                  </m:oMath>
                </a14:m>
                <a:endParaRPr lang="en-US"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(posterior)    </a:t>
                </a:r>
                <a14:m>
                  <m:oMath xmlns:m="http://schemas.openxmlformats.org/officeDocument/2006/math">
                    <m:r>
                      <a:rPr lang="en-US" i="1" smtClean="0">
                        <a:latin typeface="Cambria Math" panose="02040503050406030204" pitchFamily="18" charset="0"/>
                      </a:rPr>
                      <m:t>𝜃</m:t>
                    </m:r>
                    <m:r>
                      <a:rPr lang="en-US" i="1">
                        <a:latin typeface="Cambria Math" panose="02040503050406030204" pitchFamily="18" charset="0"/>
                      </a:rPr>
                      <m:t>|</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smtClean="0">
                            <a:latin typeface="Cambria Math" panose="02040503050406030204" pitchFamily="18" charset="0"/>
                          </a:rPr>
                          <m:t>𝑇</m:t>
                        </m:r>
                      </m:e>
                      <m:sup>
                        <m:r>
                          <a:rPr lang="en-US" b="0" i="1" smtClean="0">
                            <a:latin typeface="Cambria Math" panose="02040503050406030204" pitchFamily="18" charset="0"/>
                          </a:rPr>
                          <m:t>𝑜𝑏𝑠</m:t>
                        </m:r>
                      </m:sup>
                    </m:sSup>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𝑜𝑏𝑠</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smtClean="0">
                            <a:latin typeface="Cambria Math" panose="02040503050406030204" pitchFamily="18" charset="0"/>
                          </a:rPr>
                          <m:t>𝑇</m:t>
                        </m:r>
                      </m:e>
                      <m:sup>
                        <m:r>
                          <a:rPr lang="en-US" b="0" i="1" smtClean="0">
                            <a:latin typeface="Cambria Math" panose="02040503050406030204" pitchFamily="18" charset="0"/>
                          </a:rPr>
                          <m:t>𝑝𝑟𝑒</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smtClean="0">
                            <a:latin typeface="Cambria Math" panose="02040503050406030204" pitchFamily="18" charset="0"/>
                          </a:rPr>
                          <m:t>𝑐</m:t>
                        </m:r>
                      </m:e>
                      <m:sup>
                        <m:r>
                          <a:rPr lang="en-US" b="0" i="1" smtClean="0">
                            <a:latin typeface="Cambria Math" panose="02040503050406030204" pitchFamily="18" charset="0"/>
                          </a:rPr>
                          <m:t>𝑝𝑟𝑒</m:t>
                        </m:r>
                      </m:sup>
                    </m:sSup>
                    <m:r>
                      <a:rPr lang="en-US" b="0" i="1" smtClean="0">
                        <a:latin typeface="Cambria Math" panose="02040503050406030204" pitchFamily="18" charset="0"/>
                      </a:rPr>
                      <m:t>)</m:t>
                    </m:r>
                    <m:r>
                      <a:rPr lang="en-US"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𝐼𝐺</m:t>
                    </m:r>
                    <m:r>
                      <a:rPr lang="en-US" i="1">
                        <a:latin typeface="Cambria Math" panose="02040503050406030204" pitchFamily="18" charset="0"/>
                      </a:rPr>
                      <m:t>(0.001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𝑝𝑟𝑒</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smtClean="0">
                            <a:latin typeface="Cambria Math" panose="02040503050406030204" pitchFamily="18" charset="0"/>
                          </a:rPr>
                          <m:t>𝑐</m:t>
                        </m:r>
                      </m:e>
                      <m:sup>
                        <m:r>
                          <a:rPr lang="en-US" b="0" i="1" smtClean="0">
                            <a:latin typeface="Cambria Math" panose="02040503050406030204" pitchFamily="18" charset="0"/>
                          </a:rPr>
                          <m:t>𝑜𝑏𝑠</m:t>
                        </m:r>
                      </m:sup>
                    </m:sSup>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0.001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𝑝𝑟𝑒</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𝑜𝑏𝑠</m:t>
                        </m:r>
                      </m:sup>
                    </m:sSup>
                    <m:r>
                      <a:rPr lang="en-US" b="0" i="1" smtClean="0">
                        <a:latin typeface="Cambria Math" panose="02040503050406030204" pitchFamily="18" charset="0"/>
                      </a:rPr>
                      <m:t>)</m:t>
                    </m:r>
                  </m:oMath>
                </a14:m>
                <a:endParaRPr lang="en-US" b="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Enter prior based on historical data:</a:t>
                </a:r>
                <a:endParaRPr lang="en-US" sz="2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(prior)   </a:t>
                </a:r>
                <a14:m>
                  <m:oMath xmlns:m="http://schemas.openxmlformats.org/officeDocument/2006/math">
                    <m:r>
                      <a:rPr lang="en-US"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𝜇</m:t>
                    </m:r>
                    <m:r>
                      <a:rPr lang="en-US" b="0" i="1" smtClean="0">
                        <a:latin typeface="Cambria Math" panose="02040503050406030204" pitchFamily="18" charset="0"/>
                      </a:rPr>
                      <m:t>, </m:t>
                    </m:r>
                    <m:r>
                      <a:rPr lang="en-US" b="0" i="1" smtClean="0">
                        <a:latin typeface="Cambria Math" panose="02040503050406030204" pitchFamily="18" charset="0"/>
                      </a:rPr>
                      <m:t>𝜈</m:t>
                    </m:r>
                    <m:r>
                      <a:rPr lang="en-US" b="0" i="1" smtClean="0">
                        <a:latin typeface="Cambria Math" panose="02040503050406030204" pitchFamily="18" charset="0"/>
                      </a:rPr>
                      <m:t> ~ </m:t>
                    </m:r>
                    <m:r>
                      <a:rPr lang="en-US" i="1">
                        <a:latin typeface="Cambria Math" panose="02040503050406030204" pitchFamily="18" charset="0"/>
                      </a:rPr>
                      <m:t>𝐼𝐺</m:t>
                    </m:r>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𝛼</m:t>
                        </m:r>
                      </m:e>
                    </m:acc>
                    <m:r>
                      <a:rPr lang="en-US" i="1">
                        <a:latin typeface="Cambria Math" panose="02040503050406030204" pitchFamily="18" charset="0"/>
                      </a:rPr>
                      <m:t>,</m:t>
                    </m:r>
                    <m:r>
                      <a:rPr lang="en-US" b="0" i="1" smtClean="0">
                        <a:latin typeface="Cambria Math" panose="02040503050406030204" pitchFamily="18" charset="0"/>
                      </a:rPr>
                      <m:t>  </m:t>
                    </m:r>
                    <m:acc>
                      <m:accPr>
                        <m:chr m:val="̃"/>
                        <m:ctrlPr>
                          <a:rPr lang="en-US" i="1">
                            <a:latin typeface="Cambria Math" panose="02040503050406030204" pitchFamily="18" charset="0"/>
                          </a:rPr>
                        </m:ctrlPr>
                      </m:accPr>
                      <m:e>
                        <m:r>
                          <a:rPr lang="en-US" b="0" i="1" smtClean="0">
                            <a:latin typeface="Cambria Math" panose="02040503050406030204" pitchFamily="18" charset="0"/>
                          </a:rPr>
                          <m:t>𝛽</m:t>
                        </m:r>
                      </m:e>
                    </m:acc>
                    <m:r>
                      <a:rPr lang="en-US" b="0" i="1" smtClean="0">
                        <a:latin typeface="Cambria Math" panose="02040503050406030204" pitchFamily="18" charset="0"/>
                      </a:rPr>
                      <m:t>)</m:t>
                    </m:r>
                  </m:oMath>
                </a14:m>
                <a:endParaRPr lang="en-US"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(posterior)    </a:t>
                </a:r>
                <a14:m>
                  <m:oMath xmlns:m="http://schemas.openxmlformats.org/officeDocument/2006/math">
                    <m:r>
                      <a:rPr lang="en-US" i="1" smtClean="0">
                        <a:latin typeface="Cambria Math" panose="02040503050406030204" pitchFamily="18" charset="0"/>
                      </a:rPr>
                      <m:t>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𝑜𝑏𝑠</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𝑜𝑏𝑠</m:t>
                        </m:r>
                      </m:sup>
                    </m:sSup>
                    <m:r>
                      <a:rPr lang="en-US" i="1">
                        <a:latin typeface="Cambria Math" panose="02040503050406030204" pitchFamily="18" charset="0"/>
                      </a:rPr>
                      <m:t>)</m:t>
                    </m:r>
                    <m:r>
                      <a:rPr lang="en-US"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𝐼𝐺</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𝛼</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𝑜𝑏𝑠</m:t>
                        </m:r>
                      </m:sup>
                    </m:sSup>
                    <m:r>
                      <a:rPr lang="en-US" b="0" i="1"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𝑜𝑏𝑠</m:t>
                        </m:r>
                      </m:sup>
                    </m:sSup>
                    <m:r>
                      <a:rPr lang="en-US" b="0" i="1" smtClean="0">
                        <a:latin typeface="Cambria Math" panose="02040503050406030204" pitchFamily="18" charset="0"/>
                      </a:rPr>
                      <m:t>)</m:t>
                    </m:r>
                  </m:oMath>
                </a14:m>
                <a:endParaRPr lang="en-US" b="0" dirty="0">
                  <a:latin typeface="Calibri" panose="020F0502020204030204" pitchFamily="34" charset="0"/>
                  <a:cs typeface="Calibri" panose="020F0502020204030204" pitchFamily="34" charset="0"/>
                </a:endParaRPr>
              </a:p>
              <a:p>
                <a:pPr algn="ctr"/>
                <a:endParaRPr lang="en-US" sz="1000" b="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where</a:t>
                </a:r>
                <a14:m>
                  <m:oMath xmlns:m="http://schemas.openxmlformats.org/officeDocument/2006/math">
                    <m:r>
                      <a:rPr lang="en-US" b="0" i="0" dirty="0" smtClean="0">
                        <a:latin typeface="Cambria Math" panose="02040503050406030204" pitchFamily="18" charset="0"/>
                        <a:cs typeface="Calibri" panose="020F0502020204030204" pitchFamily="34" charset="0"/>
                      </a:rPr>
                      <m:t> </m:t>
                    </m:r>
                    <m:acc>
                      <m:accPr>
                        <m:chr m:val="̃"/>
                        <m:ctrlPr>
                          <a:rPr lang="en-US" b="0" i="1" dirty="0" smtClean="0">
                            <a:latin typeface="Cambria Math" panose="02040503050406030204" pitchFamily="18" charset="0"/>
                            <a:cs typeface="Calibri" panose="020F0502020204030204" pitchFamily="34" charset="0"/>
                          </a:rPr>
                        </m:ctrlPr>
                      </m:accPr>
                      <m:e>
                        <m:r>
                          <a:rPr lang="en-US" b="0" i="1" dirty="0" smtClean="0">
                            <a:latin typeface="Cambria Math" panose="02040503050406030204" pitchFamily="18" charset="0"/>
                            <a:cs typeface="Calibri" panose="020F0502020204030204" pitchFamily="34" charset="0"/>
                          </a:rPr>
                          <m:t>𝛼</m:t>
                        </m:r>
                      </m:e>
                    </m:acc>
                    <m:r>
                      <a:rPr lang="en-US" b="0" i="1" dirty="0" smtClean="0">
                        <a:latin typeface="Cambria Math" panose="02040503050406030204" pitchFamily="18" charset="0"/>
                        <a:cs typeface="Calibri" panose="020F0502020204030204" pitchFamily="34" charset="0"/>
                      </a:rPr>
                      <m:t>= </m:t>
                    </m:r>
                    <m:r>
                      <m:rPr>
                        <m:nor/>
                      </m:rPr>
                      <a:rPr lang="en-US" dirty="0">
                        <a:latin typeface="Calibri" panose="020F0502020204030204" pitchFamily="34" charset="0"/>
                        <a:cs typeface="Calibri" panose="020F0502020204030204" pitchFamily="34" charset="0"/>
                      </a:rPr>
                      <m:t>2 + </m:t>
                    </m:r>
                    <m:f>
                      <m:fPr>
                        <m:ctrlPr>
                          <a:rPr lang="en-US" i="1" dirty="0" smtClean="0">
                            <a:latin typeface="Cambria Math" panose="02040503050406030204" pitchFamily="18" charset="0"/>
                            <a:cs typeface="Calibri" panose="020F0502020204030204" pitchFamily="34" charset="0"/>
                          </a:rPr>
                        </m:ctrlPr>
                      </m:fPr>
                      <m:num>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𝜇</m:t>
                            </m:r>
                          </m:e>
                          <m:sup>
                            <m:r>
                              <a:rPr lang="en-US" b="0" i="1" dirty="0" smtClean="0">
                                <a:latin typeface="Cambria Math" panose="02040503050406030204" pitchFamily="18" charset="0"/>
                                <a:cs typeface="Calibri" panose="020F0502020204030204" pitchFamily="34" charset="0"/>
                              </a:rPr>
                              <m:t>2</m:t>
                            </m:r>
                          </m:sup>
                        </m:sSup>
                      </m:num>
                      <m:den>
                        <m:r>
                          <a:rPr lang="en-US" b="0" i="1" dirty="0" smtClean="0">
                            <a:latin typeface="Cambria Math" panose="02040503050406030204" pitchFamily="18" charset="0"/>
                            <a:cs typeface="Calibri" panose="020F0502020204030204" pitchFamily="34" charset="0"/>
                          </a:rPr>
                          <m:t>𝜈</m:t>
                        </m:r>
                      </m:den>
                    </m:f>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and</m:t>
                    </m:r>
                    <m:r>
                      <m:rPr>
                        <m:nor/>
                      </m:rPr>
                      <a:rPr lang="en-US" b="0" i="0" dirty="0" smtClean="0">
                        <a:latin typeface="Calibri" panose="020F0502020204030204" pitchFamily="34" charset="0"/>
                        <a:cs typeface="Calibri" panose="020F0502020204030204" pitchFamily="34" charset="0"/>
                      </a:rPr>
                      <m:t>  </m:t>
                    </m:r>
                    <m:acc>
                      <m:accPr>
                        <m:chr m:val="̃"/>
                        <m:ctrlPr>
                          <a:rPr lang="en-US" b="0" i="1" dirty="0" smtClean="0">
                            <a:latin typeface="Cambria Math" panose="02040503050406030204" pitchFamily="18" charset="0"/>
                            <a:cs typeface="Calibri" panose="020F0502020204030204" pitchFamily="34" charset="0"/>
                          </a:rPr>
                        </m:ctrlPr>
                      </m:accPr>
                      <m:e>
                        <m:r>
                          <a:rPr lang="en-US" b="0" i="1" dirty="0" smtClean="0">
                            <a:latin typeface="Cambria Math" panose="02040503050406030204" pitchFamily="18" charset="0"/>
                            <a:cs typeface="Calibri" panose="020F0502020204030204" pitchFamily="34" charset="0"/>
                          </a:rPr>
                          <m:t>𝛽</m:t>
                        </m:r>
                      </m:e>
                    </m:acc>
                    <m:r>
                      <m:rPr>
                        <m:nor/>
                      </m:rPr>
                      <a:rPr lang="en-US" dirty="0">
                        <a:latin typeface="Calibri" panose="020F0502020204030204" pitchFamily="34" charset="0"/>
                        <a:cs typeface="Calibri" panose="020F0502020204030204" pitchFamily="34" charset="0"/>
                      </a:rPr>
                      <m:t>= </m:t>
                    </m:r>
                    <m:r>
                      <m:rPr>
                        <m:sty m:val="p"/>
                      </m:rPr>
                      <a:rPr lang="en-US" i="1" dirty="0" smtClean="0">
                        <a:latin typeface="Cambria Math" panose="02040503050406030204" pitchFamily="18" charset="0"/>
                        <a:cs typeface="Calibri" panose="020F0502020204030204" pitchFamily="34" charset="0"/>
                      </a:rPr>
                      <m:t>μ</m:t>
                    </m:r>
                    <m:r>
                      <m:rPr>
                        <m:nor/>
                      </m:rPr>
                      <a:rPr lang="en-US" dirty="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m:t>
                    </m:r>
                    <m:acc>
                      <m:accPr>
                        <m:chr m:val="̃"/>
                        <m:ctrlPr>
                          <a:rPr lang="en-US" i="1">
                            <a:latin typeface="Cambria Math" panose="02040503050406030204" pitchFamily="18" charset="0"/>
                          </a:rPr>
                        </m:ctrlPr>
                      </m:accPr>
                      <m:e>
                        <m:r>
                          <a:rPr lang="en-US" i="1">
                            <a:latin typeface="Cambria Math" panose="02040503050406030204" pitchFamily="18" charset="0"/>
                          </a:rPr>
                          <m:t>𝛼</m:t>
                        </m:r>
                      </m:e>
                    </m:acc>
                    <m:r>
                      <m:rPr>
                        <m:nor/>
                      </m:rPr>
                      <a:rPr lang="en-US" dirty="0">
                        <a:latin typeface="Calibri" panose="020F0502020204030204" pitchFamily="34" charset="0"/>
                        <a:cs typeface="Calibri" panose="020F0502020204030204" pitchFamily="34" charset="0"/>
                      </a:rPr>
                      <m:t>− 1)</m:t>
                    </m:r>
                  </m:oMath>
                </a14:m>
                <a:endParaRPr lang="en-US" b="0" dirty="0">
                  <a:latin typeface="Calibri" panose="020F0502020204030204" pitchFamily="34" charset="0"/>
                  <a:cs typeface="Calibri" panose="020F0502020204030204" pitchFamily="34" charset="0"/>
                </a:endParaRPr>
              </a:p>
              <a:p>
                <a:pPr algn="ctr"/>
                <a:endParaRPr lang="en-US" sz="1000" b="0" dirty="0">
                  <a:latin typeface="Calibri" panose="020F0502020204030204" pitchFamily="34" charset="0"/>
                  <a:cs typeface="Calibri" panose="020F0502020204030204" pitchFamily="34" charset="0"/>
                </a:endParaRPr>
              </a:p>
              <a:p>
                <a:pPr algn="ctr"/>
                <a:endParaRPr lang="en-US" sz="3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Uninformative prior:</a:t>
                </a: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(prior)   </a:t>
                </a:r>
                <a14:m>
                  <m:oMath xmlns:m="http://schemas.openxmlformats.org/officeDocument/2006/math">
                    <m:r>
                      <a:rPr lang="en-US" i="1" smtClean="0">
                        <a:latin typeface="Cambria Math" panose="02040503050406030204" pitchFamily="18" charset="0"/>
                      </a:rPr>
                      <m:t>𝜃</m:t>
                    </m:r>
                    <m:r>
                      <a:rPr lang="en-US" b="0" i="1" smtClean="0">
                        <a:latin typeface="Cambria Math" panose="02040503050406030204" pitchFamily="18" charset="0"/>
                      </a:rPr>
                      <m:t> ~ </m:t>
                    </m:r>
                    <m:r>
                      <a:rPr lang="en-US" i="1">
                        <a:latin typeface="Cambria Math" panose="02040503050406030204" pitchFamily="18" charset="0"/>
                      </a:rPr>
                      <m:t>𝐼𝐺</m:t>
                    </m:r>
                    <m:r>
                      <a:rPr lang="en-US" i="1">
                        <a:latin typeface="Cambria Math" panose="02040503050406030204" pitchFamily="18" charset="0"/>
                      </a:rPr>
                      <m:t>(0.001 , 0.001)</m:t>
                    </m:r>
                  </m:oMath>
                </a14:m>
                <a:endParaRPr lang="en-US"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(posterior)   </a:t>
                </a:r>
                <a14:m>
                  <m:oMath xmlns:m="http://schemas.openxmlformats.org/officeDocument/2006/math">
                    <m:r>
                      <a:rPr lang="en-US" i="1" smtClean="0">
                        <a:latin typeface="Cambria Math" panose="02040503050406030204" pitchFamily="18" charset="0"/>
                      </a:rPr>
                      <m:t>𝜃</m:t>
                    </m:r>
                    <m:r>
                      <a:rPr lang="en-US" i="1">
                        <a:latin typeface="Cambria Math" panose="02040503050406030204" pitchFamily="18" charset="0"/>
                      </a:rPr>
                      <m:t>|</m:t>
                    </m:r>
                    <m:r>
                      <a:rPr lang="en-US"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𝑜𝑏𝑠</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𝑜𝑏𝑠</m:t>
                        </m:r>
                      </m:sup>
                    </m:sSup>
                    <m:r>
                      <a:rPr lang="en-US" b="0" i="1" smtClean="0">
                        <a:latin typeface="Cambria Math" panose="02040503050406030204" pitchFamily="18" charset="0"/>
                      </a:rPr>
                      <m:t>)</m:t>
                    </m:r>
                    <m:r>
                      <a:rPr lang="en-US"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𝐼𝐺</m:t>
                    </m:r>
                    <m:r>
                      <a:rPr lang="en-US" i="1">
                        <a:latin typeface="Cambria Math" panose="02040503050406030204" pitchFamily="18" charset="0"/>
                      </a:rPr>
                      <m:t>(0.001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𝑜𝑏𝑠</m:t>
                        </m:r>
                      </m:sup>
                    </m:sSup>
                    <m:r>
                      <a:rPr lang="en-US" b="0" i="1" smtClean="0">
                        <a:latin typeface="Cambria Math" panose="02040503050406030204" pitchFamily="18" charset="0"/>
                      </a:rPr>
                      <m:t>, 0.001 </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𝑜𝑏𝑠</m:t>
                        </m:r>
                      </m:sup>
                    </m:sSup>
                    <m:r>
                      <a:rPr lang="en-US" b="0" i="1" smtClean="0">
                        <a:latin typeface="Cambria Math" panose="02040503050406030204" pitchFamily="18" charset="0"/>
                      </a:rPr>
                      <m:t>)</m:t>
                    </m:r>
                  </m:oMath>
                </a14:m>
                <a:endParaRPr lang="en-US" dirty="0">
                  <a:latin typeface="Calibri" panose="020F0502020204030204" pitchFamily="34" charset="0"/>
                  <a:cs typeface="Calibri" panose="020F0502020204030204" pitchFamily="34" charset="0"/>
                </a:endParaRPr>
              </a:p>
              <a:p>
                <a:endParaRPr lang="en-US" sz="2200" dirty="0"/>
              </a:p>
            </p:txBody>
          </p:sp>
        </mc:Choice>
        <mc:Fallback xmlns="">
          <p:sp>
            <p:nvSpPr>
              <p:cNvPr id="4" name="TextBox 3">
                <a:extLst>
                  <a:ext uri="{FF2B5EF4-FFF2-40B4-BE49-F238E27FC236}">
                    <a16:creationId xmlns:a16="http://schemas.microsoft.com/office/drawing/2014/main" id="{DBD912CD-4B85-D245-AF7A-FF7AE70D0A19}"/>
                  </a:ext>
                </a:extLst>
              </p:cNvPr>
              <p:cNvSpPr txBox="1">
                <a:spLocks noRot="1" noChangeAspect="1" noMove="1" noResize="1" noEditPoints="1" noAdjustHandles="1" noChangeArrowheads="1" noChangeShapeType="1" noTextEdit="1"/>
              </p:cNvSpPr>
              <p:nvPr/>
            </p:nvSpPr>
            <p:spPr>
              <a:xfrm>
                <a:off x="362338" y="807740"/>
                <a:ext cx="11118574" cy="5990935"/>
              </a:xfrm>
              <a:prstGeom prst="rect">
                <a:avLst/>
              </a:prstGeom>
              <a:blipFill>
                <a:blip r:embed="rId2"/>
                <a:stretch>
                  <a:fillRect l="-548" r="-822"/>
                </a:stretch>
              </a:blipFill>
            </p:spPr>
            <p:txBody>
              <a:bodyPr/>
              <a:lstStyle/>
              <a:p>
                <a:r>
                  <a:rPr lang="en-US">
                    <a:noFill/>
                  </a:rPr>
                  <a:t> </a:t>
                </a:r>
              </a:p>
            </p:txBody>
          </p:sp>
        </mc:Fallback>
      </mc:AlternateContent>
      <p:sp>
        <p:nvSpPr>
          <p:cNvPr id="2" name="Title 2">
            <a:extLst>
              <a:ext uri="{FF2B5EF4-FFF2-40B4-BE49-F238E27FC236}">
                <a16:creationId xmlns:a16="http://schemas.microsoft.com/office/drawing/2014/main" id="{D8D1A65C-AFA9-CF2A-E79F-A39918FA98F7}"/>
              </a:ext>
            </a:extLst>
          </p:cNvPr>
          <p:cNvSpPr txBox="1">
            <a:spLocks/>
          </p:cNvSpPr>
          <p:nvPr/>
        </p:nvSpPr>
        <p:spPr bwMode="auto">
          <a:xfrm>
            <a:off x="276726" y="346075"/>
            <a:ext cx="1128979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a:lstStyle>
          <a:p>
            <a:r>
              <a:rPr lang="en-US" sz="2400" dirty="0"/>
              <a:t>How to analyze data from a Bayesian Assurance Test</a:t>
            </a:r>
          </a:p>
        </p:txBody>
      </p:sp>
      <p:sp>
        <p:nvSpPr>
          <p:cNvPr id="7" name="Oval 6">
            <a:extLst>
              <a:ext uri="{FF2B5EF4-FFF2-40B4-BE49-F238E27FC236}">
                <a16:creationId xmlns:a16="http://schemas.microsoft.com/office/drawing/2014/main" id="{8E37E5AD-9F70-BFD2-22CC-F6A610228C8A}"/>
              </a:ext>
            </a:extLst>
          </p:cNvPr>
          <p:cNvSpPr/>
          <p:nvPr/>
        </p:nvSpPr>
        <p:spPr>
          <a:xfrm>
            <a:off x="10141625" y="4194046"/>
            <a:ext cx="1688037" cy="1416452"/>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Posterior</a:t>
            </a:r>
          </a:p>
        </p:txBody>
      </p:sp>
      <p:sp>
        <p:nvSpPr>
          <p:cNvPr id="8" name="Oval 7">
            <a:extLst>
              <a:ext uri="{FF2B5EF4-FFF2-40B4-BE49-F238E27FC236}">
                <a16:creationId xmlns:a16="http://schemas.microsoft.com/office/drawing/2014/main" id="{64F3F52D-E596-4BD9-7FDF-867468C2AC80}"/>
              </a:ext>
            </a:extLst>
          </p:cNvPr>
          <p:cNvSpPr/>
          <p:nvPr/>
        </p:nvSpPr>
        <p:spPr>
          <a:xfrm>
            <a:off x="6223549" y="4252311"/>
            <a:ext cx="1688037" cy="1416452"/>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Prior</a:t>
            </a:r>
          </a:p>
        </p:txBody>
      </p:sp>
      <p:sp>
        <p:nvSpPr>
          <p:cNvPr id="13" name="Arrow: Curved Left 26">
            <a:extLst>
              <a:ext uri="{FF2B5EF4-FFF2-40B4-BE49-F238E27FC236}">
                <a16:creationId xmlns:a16="http://schemas.microsoft.com/office/drawing/2014/main" id="{8F02B5C4-F348-25A6-FEEE-C5D674B7EEAA}"/>
              </a:ext>
            </a:extLst>
          </p:cNvPr>
          <p:cNvSpPr/>
          <p:nvPr/>
        </p:nvSpPr>
        <p:spPr>
          <a:xfrm rot="16200000">
            <a:off x="8728488" y="2380690"/>
            <a:ext cx="585324" cy="3186871"/>
          </a:xfrm>
          <a:prstGeom prst="curvedLeftArrow">
            <a:avLst/>
          </a:prstGeom>
          <a:solidFill>
            <a:schemeClr val="accent4"/>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3DEF06B6-3041-8CA5-2FA7-45CAAE836D13}"/>
              </a:ext>
            </a:extLst>
          </p:cNvPr>
          <p:cNvSpPr txBox="1"/>
          <p:nvPr/>
        </p:nvSpPr>
        <p:spPr>
          <a:xfrm>
            <a:off x="7367183" y="3743060"/>
            <a:ext cx="3425139" cy="323165"/>
          </a:xfrm>
          <a:prstGeom prst="rect">
            <a:avLst/>
          </a:prstGeom>
          <a:noFill/>
        </p:spPr>
        <p:txBody>
          <a:bodyPr wrap="square" rtlCol="0">
            <a:spAutoFit/>
          </a:bodyPr>
          <a:lstStyle/>
          <a:p>
            <a:pPr algn="ctr"/>
            <a:r>
              <a:rPr lang="en-US" sz="1500" dirty="0">
                <a:latin typeface="Calibri" panose="020F0502020204030204" pitchFamily="34" charset="0"/>
                <a:cs typeface="Calibri" panose="020F0502020204030204" pitchFamily="34" charset="0"/>
              </a:rPr>
              <a:t>+ Observe test data</a:t>
            </a:r>
          </a:p>
        </p:txBody>
      </p:sp>
      <p:pic>
        <p:nvPicPr>
          <p:cNvPr id="16" name="Graphic 15" descr="Statistics with solid fill">
            <a:extLst>
              <a:ext uri="{FF2B5EF4-FFF2-40B4-BE49-F238E27FC236}">
                <a16:creationId xmlns:a16="http://schemas.microsoft.com/office/drawing/2014/main" id="{3E6D5217-93F7-4D1A-5BBD-1DE30E4DD5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6483" y="4017644"/>
            <a:ext cx="469334" cy="469334"/>
          </a:xfrm>
          <a:prstGeom prst="rect">
            <a:avLst/>
          </a:prstGeom>
        </p:spPr>
      </p:pic>
      <p:sp>
        <p:nvSpPr>
          <p:cNvPr id="17" name="TextBox 16">
            <a:extLst>
              <a:ext uri="{FF2B5EF4-FFF2-40B4-BE49-F238E27FC236}">
                <a16:creationId xmlns:a16="http://schemas.microsoft.com/office/drawing/2014/main" id="{9401DB11-F682-02BF-0944-1F097AEAFDEA}"/>
              </a:ext>
            </a:extLst>
          </p:cNvPr>
          <p:cNvSpPr txBox="1"/>
          <p:nvPr/>
        </p:nvSpPr>
        <p:spPr>
          <a:xfrm>
            <a:off x="7427714" y="5489361"/>
            <a:ext cx="3425139" cy="323165"/>
          </a:xfrm>
          <a:prstGeom prst="rect">
            <a:avLst/>
          </a:prstGeom>
          <a:noFill/>
        </p:spPr>
        <p:txBody>
          <a:bodyPr wrap="square" rtlCol="0">
            <a:spAutoFit/>
          </a:bodyPr>
          <a:lstStyle/>
          <a:p>
            <a:pPr algn="ctr"/>
            <a:r>
              <a:rPr lang="en-US" sz="1500" dirty="0">
                <a:latin typeface="Calibri" panose="020F0502020204030204" pitchFamily="34" charset="0"/>
                <a:cs typeface="Calibri" panose="020F0502020204030204" pitchFamily="34" charset="0"/>
              </a:rPr>
              <a:t>+ Update for next test phase</a:t>
            </a:r>
          </a:p>
        </p:txBody>
      </p:sp>
      <p:sp>
        <p:nvSpPr>
          <p:cNvPr id="18" name="Arrow: Curved Left 26">
            <a:extLst>
              <a:ext uri="{FF2B5EF4-FFF2-40B4-BE49-F238E27FC236}">
                <a16:creationId xmlns:a16="http://schemas.microsoft.com/office/drawing/2014/main" id="{83AD718D-55AC-0101-9924-3ECB917D7C00}"/>
              </a:ext>
            </a:extLst>
          </p:cNvPr>
          <p:cNvSpPr/>
          <p:nvPr/>
        </p:nvSpPr>
        <p:spPr>
          <a:xfrm rot="5400000">
            <a:off x="8753843" y="4309725"/>
            <a:ext cx="585324" cy="3186871"/>
          </a:xfrm>
          <a:prstGeom prst="curvedLeftArrow">
            <a:avLst/>
          </a:prstGeom>
          <a:solidFill>
            <a:schemeClr val="accent4"/>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Graphic 21" descr="Watch with solid fill">
            <a:extLst>
              <a:ext uri="{FF2B5EF4-FFF2-40B4-BE49-F238E27FC236}">
                <a16:creationId xmlns:a16="http://schemas.microsoft.com/office/drawing/2014/main" id="{A7649E84-0424-F12F-256D-10DF191575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7223" y="5795631"/>
            <a:ext cx="386120" cy="386120"/>
          </a:xfrm>
          <a:prstGeom prst="rect">
            <a:avLst/>
          </a:prstGeom>
        </p:spPr>
      </p:pic>
    </p:spTree>
    <p:extLst>
      <p:ext uri="{BB962C8B-B14F-4D97-AF65-F5344CB8AC3E}">
        <p14:creationId xmlns:p14="http://schemas.microsoft.com/office/powerpoint/2010/main" val="2461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E9A3A-F237-46CB-A684-7CDE608090CA}"/>
              </a:ext>
            </a:extLst>
          </p:cNvPr>
          <p:cNvSpPr>
            <a:spLocks noGrp="1"/>
          </p:cNvSpPr>
          <p:nvPr>
            <p:ph type="body" sz="quarter" idx="10"/>
          </p:nvPr>
        </p:nvSpPr>
        <p:spPr>
          <a:xfrm>
            <a:off x="674740" y="1521034"/>
            <a:ext cx="4551363" cy="3989963"/>
          </a:xfrm>
        </p:spPr>
        <p:txBody>
          <a:bodyPr anchor="t" anchorCtr="0">
            <a:noAutofit/>
          </a:bodyPr>
          <a:lstStyle/>
          <a:p>
            <a:pPr algn="l">
              <a:lnSpc>
                <a:spcPct val="100000"/>
              </a:lnSpc>
              <a:spcBef>
                <a:spcPts val="0"/>
              </a:spcBef>
              <a:spcAft>
                <a:spcPts val="1200"/>
              </a:spcAft>
            </a:pPr>
            <a:r>
              <a:rPr lang="en-US" sz="2400" b="0" dirty="0">
                <a:latin typeface="Calibri" panose="020F0502020204030204" pitchFamily="34" charset="0"/>
                <a:ea typeface="Calibri" panose="020F0502020204030204" pitchFamily="34" charset="0"/>
                <a:cs typeface="Calibri" panose="020F0502020204030204" pitchFamily="34" charset="0"/>
              </a:rPr>
              <a:t>Supports a variety of operations, such as:</a:t>
            </a:r>
          </a:p>
          <a:p>
            <a:pPr marL="287338" indent="-169863" algn="l">
              <a:lnSpc>
                <a:spcPct val="100000"/>
              </a:lnSpc>
              <a:spcBef>
                <a:spcPts val="0"/>
              </a:spcBef>
              <a:spcAft>
                <a:spcPts val="12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Air movement (e.g., carry cargo, personnel)</a:t>
            </a:r>
          </a:p>
          <a:p>
            <a:pPr marL="287338" indent="-169863" algn="l">
              <a:lnSpc>
                <a:spcPct val="100000"/>
              </a:lnSpc>
              <a:spcBef>
                <a:spcPts val="0"/>
              </a:spcBef>
              <a:spcAft>
                <a:spcPts val="12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Casualty evacuation</a:t>
            </a:r>
          </a:p>
          <a:p>
            <a:pPr marL="287338" indent="-169863" algn="l">
              <a:lnSpc>
                <a:spcPct val="100000"/>
              </a:lnSpc>
              <a:spcBef>
                <a:spcPts val="0"/>
              </a:spcBef>
              <a:spcAft>
                <a:spcPts val="12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Aerial recovery</a:t>
            </a:r>
          </a:p>
          <a:p>
            <a:pPr marL="287338" indent="-169863" algn="l">
              <a:lnSpc>
                <a:spcPct val="100000"/>
              </a:lnSpc>
              <a:spcBef>
                <a:spcPts val="0"/>
              </a:spcBef>
              <a:spcAft>
                <a:spcPts val="12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Area resupply</a:t>
            </a:r>
          </a:p>
          <a:p>
            <a:endParaRPr lang="en-US" sz="1400" dirty="0"/>
          </a:p>
        </p:txBody>
      </p:sp>
      <p:sp>
        <p:nvSpPr>
          <p:cNvPr id="6" name="Title 5">
            <a:extLst>
              <a:ext uri="{FF2B5EF4-FFF2-40B4-BE49-F238E27FC236}">
                <a16:creationId xmlns:a16="http://schemas.microsoft.com/office/drawing/2014/main" id="{BFAEFF23-8225-4563-8551-8BC1CB62CA48}"/>
              </a:ext>
            </a:extLst>
          </p:cNvPr>
          <p:cNvSpPr>
            <a:spLocks noGrp="1"/>
          </p:cNvSpPr>
          <p:nvPr>
            <p:ph type="title" idx="4294967295"/>
          </p:nvPr>
        </p:nvSpPr>
        <p:spPr>
          <a:xfrm>
            <a:off x="270024" y="349471"/>
            <a:ext cx="11296501" cy="461665"/>
          </a:xfrm>
        </p:spPr>
        <p:txBody>
          <a:bodyPr/>
          <a:lstStyle/>
          <a:p>
            <a:r>
              <a:rPr lang="en-US" sz="2400" dirty="0"/>
              <a:t>Case Study: Testing a New Variant of a Cargo Helicopter</a:t>
            </a:r>
          </a:p>
        </p:txBody>
      </p:sp>
      <p:grpSp>
        <p:nvGrpSpPr>
          <p:cNvPr id="10" name="Group 9">
            <a:extLst>
              <a:ext uri="{FF2B5EF4-FFF2-40B4-BE49-F238E27FC236}">
                <a16:creationId xmlns:a16="http://schemas.microsoft.com/office/drawing/2014/main" id="{7985890B-364D-46E6-BD46-C2434279951D}"/>
              </a:ext>
            </a:extLst>
          </p:cNvPr>
          <p:cNvGrpSpPr/>
          <p:nvPr/>
        </p:nvGrpSpPr>
        <p:grpSpPr>
          <a:xfrm>
            <a:off x="4935616" y="1248612"/>
            <a:ext cx="5070049" cy="4154106"/>
            <a:chOff x="297031" y="851038"/>
            <a:chExt cx="5070049" cy="4154106"/>
          </a:xfrm>
        </p:grpSpPr>
        <p:pic>
          <p:nvPicPr>
            <p:cNvPr id="11" name="Graphic 10" descr="Cloud">
              <a:extLst>
                <a:ext uri="{FF2B5EF4-FFF2-40B4-BE49-F238E27FC236}">
                  <a16:creationId xmlns:a16="http://schemas.microsoft.com/office/drawing/2014/main" id="{A026682F-A9BC-4586-9441-1CC8EC690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6276" y="851038"/>
              <a:ext cx="2089555" cy="2089555"/>
            </a:xfrm>
            <a:prstGeom prst="rect">
              <a:avLst/>
            </a:prstGeom>
          </p:spPr>
        </p:pic>
        <p:grpSp>
          <p:nvGrpSpPr>
            <p:cNvPr id="15" name="Graphic 3" descr="Partial sun">
              <a:extLst>
                <a:ext uri="{FF2B5EF4-FFF2-40B4-BE49-F238E27FC236}">
                  <a16:creationId xmlns:a16="http://schemas.microsoft.com/office/drawing/2014/main" id="{3F5240EC-A009-4A25-A980-448254AA16A6}"/>
                </a:ext>
              </a:extLst>
            </p:cNvPr>
            <p:cNvGrpSpPr/>
            <p:nvPr/>
          </p:nvGrpSpPr>
          <p:grpSpPr>
            <a:xfrm>
              <a:off x="3159156" y="1123460"/>
              <a:ext cx="2207924" cy="1668947"/>
              <a:chOff x="3420275" y="1432927"/>
              <a:chExt cx="1843531" cy="1318670"/>
            </a:xfrm>
          </p:grpSpPr>
          <p:sp>
            <p:nvSpPr>
              <p:cNvPr id="39" name="Freeform: Shape 38">
                <a:extLst>
                  <a:ext uri="{FF2B5EF4-FFF2-40B4-BE49-F238E27FC236}">
                    <a16:creationId xmlns:a16="http://schemas.microsoft.com/office/drawing/2014/main" id="{A339356E-ECD1-406D-A1B6-5E8B37C95C13}"/>
                  </a:ext>
                </a:extLst>
              </p:cNvPr>
              <p:cNvSpPr/>
              <p:nvPr/>
            </p:nvSpPr>
            <p:spPr>
              <a:xfrm>
                <a:off x="4673663" y="1432927"/>
                <a:ext cx="86786" cy="225643"/>
              </a:xfrm>
              <a:custGeom>
                <a:avLst/>
                <a:gdLst>
                  <a:gd name="connsiteX0" fmla="*/ 13018 w 86785"/>
                  <a:gd name="connsiteY0" fmla="*/ 13018 h 225643"/>
                  <a:gd name="connsiteX1" fmla="*/ 82446 w 86785"/>
                  <a:gd name="connsiteY1" fmla="*/ 13018 h 225643"/>
                  <a:gd name="connsiteX2" fmla="*/ 82446 w 86785"/>
                  <a:gd name="connsiteY2" fmla="*/ 221304 h 225643"/>
                  <a:gd name="connsiteX3" fmla="*/ 13018 w 86785"/>
                  <a:gd name="connsiteY3" fmla="*/ 221304 h 225643"/>
                </a:gdLst>
                <a:ahLst/>
                <a:cxnLst>
                  <a:cxn ang="0">
                    <a:pos x="connsiteX0" y="connsiteY0"/>
                  </a:cxn>
                  <a:cxn ang="0">
                    <a:pos x="connsiteX1" y="connsiteY1"/>
                  </a:cxn>
                  <a:cxn ang="0">
                    <a:pos x="connsiteX2" y="connsiteY2"/>
                  </a:cxn>
                  <a:cxn ang="0">
                    <a:pos x="connsiteX3" y="connsiteY3"/>
                  </a:cxn>
                </a:cxnLst>
                <a:rect l="l" t="t" r="r" b="b"/>
                <a:pathLst>
                  <a:path w="86785" h="225643">
                    <a:moveTo>
                      <a:pt x="13018" y="13018"/>
                    </a:moveTo>
                    <a:lnTo>
                      <a:pt x="82446" y="13018"/>
                    </a:lnTo>
                    <a:lnTo>
                      <a:pt x="82446" y="221304"/>
                    </a:lnTo>
                    <a:lnTo>
                      <a:pt x="13018" y="221304"/>
                    </a:lnTo>
                    <a:close/>
                  </a:path>
                </a:pathLst>
              </a:custGeom>
              <a:solidFill>
                <a:srgbClr val="FFFF00"/>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7EE1144-910C-4058-8040-3E0C2FD281CE}"/>
                  </a:ext>
                </a:extLst>
              </p:cNvPr>
              <p:cNvSpPr/>
              <p:nvPr/>
            </p:nvSpPr>
            <p:spPr>
              <a:xfrm>
                <a:off x="4912782" y="1560550"/>
                <a:ext cx="225643" cy="225643"/>
              </a:xfrm>
              <a:custGeom>
                <a:avLst/>
                <a:gdLst>
                  <a:gd name="connsiteX0" fmla="*/ 214782 w 225643"/>
                  <a:gd name="connsiteY0" fmla="*/ 67503 h 225643"/>
                  <a:gd name="connsiteX1" fmla="*/ 67503 w 225643"/>
                  <a:gd name="connsiteY1" fmla="*/ 214782 h 225643"/>
                  <a:gd name="connsiteX2" fmla="*/ 18410 w 225643"/>
                  <a:gd name="connsiteY2" fmla="*/ 165689 h 225643"/>
                  <a:gd name="connsiteX3" fmla="*/ 165689 w 225643"/>
                  <a:gd name="connsiteY3" fmla="*/ 18410 h 225643"/>
                </a:gdLst>
                <a:ahLst/>
                <a:cxnLst>
                  <a:cxn ang="0">
                    <a:pos x="connsiteX0" y="connsiteY0"/>
                  </a:cxn>
                  <a:cxn ang="0">
                    <a:pos x="connsiteX1" y="connsiteY1"/>
                  </a:cxn>
                  <a:cxn ang="0">
                    <a:pos x="connsiteX2" y="connsiteY2"/>
                  </a:cxn>
                  <a:cxn ang="0">
                    <a:pos x="connsiteX3" y="connsiteY3"/>
                  </a:cxn>
                </a:cxnLst>
                <a:rect l="l" t="t" r="r" b="b"/>
                <a:pathLst>
                  <a:path w="225643" h="225643">
                    <a:moveTo>
                      <a:pt x="214782" y="67503"/>
                    </a:moveTo>
                    <a:lnTo>
                      <a:pt x="67503" y="214782"/>
                    </a:lnTo>
                    <a:lnTo>
                      <a:pt x="18410" y="165689"/>
                    </a:lnTo>
                    <a:lnTo>
                      <a:pt x="165689" y="18410"/>
                    </a:lnTo>
                    <a:close/>
                  </a:path>
                </a:pathLst>
              </a:custGeom>
              <a:solidFill>
                <a:srgbClr val="FFC000"/>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62FAB1-31A8-42A3-B8FF-379907BAB167}"/>
                  </a:ext>
                </a:extLst>
              </p:cNvPr>
              <p:cNvSpPr/>
              <p:nvPr/>
            </p:nvSpPr>
            <p:spPr>
              <a:xfrm>
                <a:off x="5038163" y="1936285"/>
                <a:ext cx="225643" cy="86786"/>
              </a:xfrm>
              <a:custGeom>
                <a:avLst/>
                <a:gdLst>
                  <a:gd name="connsiteX0" fmla="*/ 13018 w 225643"/>
                  <a:gd name="connsiteY0" fmla="*/ 13018 h 86785"/>
                  <a:gd name="connsiteX1" fmla="*/ 221304 w 225643"/>
                  <a:gd name="connsiteY1" fmla="*/ 13018 h 86785"/>
                  <a:gd name="connsiteX2" fmla="*/ 221304 w 225643"/>
                  <a:gd name="connsiteY2" fmla="*/ 82446 h 86785"/>
                  <a:gd name="connsiteX3" fmla="*/ 13018 w 225643"/>
                  <a:gd name="connsiteY3" fmla="*/ 82446 h 86785"/>
                </a:gdLst>
                <a:ahLst/>
                <a:cxnLst>
                  <a:cxn ang="0">
                    <a:pos x="connsiteX0" y="connsiteY0"/>
                  </a:cxn>
                  <a:cxn ang="0">
                    <a:pos x="connsiteX1" y="connsiteY1"/>
                  </a:cxn>
                  <a:cxn ang="0">
                    <a:pos x="connsiteX2" y="connsiteY2"/>
                  </a:cxn>
                  <a:cxn ang="0">
                    <a:pos x="connsiteX3" y="connsiteY3"/>
                  </a:cxn>
                </a:cxnLst>
                <a:rect l="l" t="t" r="r" b="b"/>
                <a:pathLst>
                  <a:path w="225643" h="86785">
                    <a:moveTo>
                      <a:pt x="13018" y="13018"/>
                    </a:moveTo>
                    <a:lnTo>
                      <a:pt x="221304" y="13018"/>
                    </a:lnTo>
                    <a:lnTo>
                      <a:pt x="221304" y="82446"/>
                    </a:lnTo>
                    <a:lnTo>
                      <a:pt x="13018" y="82446"/>
                    </a:lnTo>
                    <a:close/>
                  </a:path>
                </a:pathLst>
              </a:custGeom>
              <a:solidFill>
                <a:srgbClr val="FFFF0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F0791E4-C90B-4800-A7EB-17A032FFAE9A}"/>
                  </a:ext>
                </a:extLst>
              </p:cNvPr>
              <p:cNvSpPr/>
              <p:nvPr/>
            </p:nvSpPr>
            <p:spPr>
              <a:xfrm>
                <a:off x="4912429" y="2173864"/>
                <a:ext cx="225643" cy="225643"/>
              </a:xfrm>
              <a:custGeom>
                <a:avLst/>
                <a:gdLst>
                  <a:gd name="connsiteX0" fmla="*/ 214782 w 225643"/>
                  <a:gd name="connsiteY0" fmla="*/ 165689 h 225643"/>
                  <a:gd name="connsiteX1" fmla="*/ 165689 w 225643"/>
                  <a:gd name="connsiteY1" fmla="*/ 214782 h 225643"/>
                  <a:gd name="connsiteX2" fmla="*/ 18410 w 225643"/>
                  <a:gd name="connsiteY2" fmla="*/ 67503 h 225643"/>
                  <a:gd name="connsiteX3" fmla="*/ 67503 w 225643"/>
                  <a:gd name="connsiteY3" fmla="*/ 18410 h 225643"/>
                </a:gdLst>
                <a:ahLst/>
                <a:cxnLst>
                  <a:cxn ang="0">
                    <a:pos x="connsiteX0" y="connsiteY0"/>
                  </a:cxn>
                  <a:cxn ang="0">
                    <a:pos x="connsiteX1" y="connsiteY1"/>
                  </a:cxn>
                  <a:cxn ang="0">
                    <a:pos x="connsiteX2" y="connsiteY2"/>
                  </a:cxn>
                  <a:cxn ang="0">
                    <a:pos x="connsiteX3" y="connsiteY3"/>
                  </a:cxn>
                </a:cxnLst>
                <a:rect l="l" t="t" r="r" b="b"/>
                <a:pathLst>
                  <a:path w="225643" h="225643">
                    <a:moveTo>
                      <a:pt x="214782" y="165689"/>
                    </a:moveTo>
                    <a:lnTo>
                      <a:pt x="165689" y="214782"/>
                    </a:lnTo>
                    <a:lnTo>
                      <a:pt x="18410" y="67503"/>
                    </a:lnTo>
                    <a:lnTo>
                      <a:pt x="67503" y="18410"/>
                    </a:lnTo>
                    <a:close/>
                  </a:path>
                </a:pathLst>
              </a:custGeom>
              <a:solidFill>
                <a:srgbClr val="FFC00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7075EDC-7A92-4808-AD9A-46E53CB63046}"/>
                  </a:ext>
                </a:extLst>
              </p:cNvPr>
              <p:cNvSpPr/>
              <p:nvPr/>
            </p:nvSpPr>
            <p:spPr>
              <a:xfrm>
                <a:off x="4170305" y="1936285"/>
                <a:ext cx="225643" cy="86786"/>
              </a:xfrm>
              <a:custGeom>
                <a:avLst/>
                <a:gdLst>
                  <a:gd name="connsiteX0" fmla="*/ 13018 w 225643"/>
                  <a:gd name="connsiteY0" fmla="*/ 13018 h 86785"/>
                  <a:gd name="connsiteX1" fmla="*/ 221304 w 225643"/>
                  <a:gd name="connsiteY1" fmla="*/ 13018 h 86785"/>
                  <a:gd name="connsiteX2" fmla="*/ 221304 w 225643"/>
                  <a:gd name="connsiteY2" fmla="*/ 82446 h 86785"/>
                  <a:gd name="connsiteX3" fmla="*/ 13018 w 225643"/>
                  <a:gd name="connsiteY3" fmla="*/ 82446 h 86785"/>
                </a:gdLst>
                <a:ahLst/>
                <a:cxnLst>
                  <a:cxn ang="0">
                    <a:pos x="connsiteX0" y="connsiteY0"/>
                  </a:cxn>
                  <a:cxn ang="0">
                    <a:pos x="connsiteX1" y="connsiteY1"/>
                  </a:cxn>
                  <a:cxn ang="0">
                    <a:pos x="connsiteX2" y="connsiteY2"/>
                  </a:cxn>
                  <a:cxn ang="0">
                    <a:pos x="connsiteX3" y="connsiteY3"/>
                  </a:cxn>
                </a:cxnLst>
                <a:rect l="l" t="t" r="r" b="b"/>
                <a:pathLst>
                  <a:path w="225643" h="86785">
                    <a:moveTo>
                      <a:pt x="13018" y="13018"/>
                    </a:moveTo>
                    <a:lnTo>
                      <a:pt x="221304" y="13018"/>
                    </a:lnTo>
                    <a:lnTo>
                      <a:pt x="221304" y="82446"/>
                    </a:lnTo>
                    <a:lnTo>
                      <a:pt x="13018" y="82446"/>
                    </a:lnTo>
                    <a:close/>
                  </a:path>
                </a:pathLst>
              </a:custGeom>
              <a:solidFill>
                <a:srgbClr val="FFFF00"/>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BA781D-E754-4A20-A89E-2532062459BF}"/>
                  </a:ext>
                </a:extLst>
              </p:cNvPr>
              <p:cNvSpPr/>
              <p:nvPr/>
            </p:nvSpPr>
            <p:spPr>
              <a:xfrm>
                <a:off x="4298228" y="1561427"/>
                <a:ext cx="225643" cy="225643"/>
              </a:xfrm>
              <a:custGeom>
                <a:avLst/>
                <a:gdLst>
                  <a:gd name="connsiteX0" fmla="*/ 214782 w 225643"/>
                  <a:gd name="connsiteY0" fmla="*/ 165689 h 225643"/>
                  <a:gd name="connsiteX1" fmla="*/ 165689 w 225643"/>
                  <a:gd name="connsiteY1" fmla="*/ 214782 h 225643"/>
                  <a:gd name="connsiteX2" fmla="*/ 18410 w 225643"/>
                  <a:gd name="connsiteY2" fmla="*/ 67503 h 225643"/>
                  <a:gd name="connsiteX3" fmla="*/ 67503 w 225643"/>
                  <a:gd name="connsiteY3" fmla="*/ 18410 h 225643"/>
                </a:gdLst>
                <a:ahLst/>
                <a:cxnLst>
                  <a:cxn ang="0">
                    <a:pos x="connsiteX0" y="connsiteY0"/>
                  </a:cxn>
                  <a:cxn ang="0">
                    <a:pos x="connsiteX1" y="connsiteY1"/>
                  </a:cxn>
                  <a:cxn ang="0">
                    <a:pos x="connsiteX2" y="connsiteY2"/>
                  </a:cxn>
                  <a:cxn ang="0">
                    <a:pos x="connsiteX3" y="connsiteY3"/>
                  </a:cxn>
                </a:cxnLst>
                <a:rect l="l" t="t" r="r" b="b"/>
                <a:pathLst>
                  <a:path w="225643" h="225643">
                    <a:moveTo>
                      <a:pt x="214782" y="165689"/>
                    </a:moveTo>
                    <a:lnTo>
                      <a:pt x="165689" y="214782"/>
                    </a:lnTo>
                    <a:lnTo>
                      <a:pt x="18410" y="67503"/>
                    </a:lnTo>
                    <a:lnTo>
                      <a:pt x="67503" y="18410"/>
                    </a:lnTo>
                    <a:close/>
                  </a:path>
                </a:pathLst>
              </a:custGeom>
              <a:solidFill>
                <a:srgbClr val="FFC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FB1548E-28FE-4171-8376-11EFE6F2F008}"/>
                  </a:ext>
                </a:extLst>
              </p:cNvPr>
              <p:cNvSpPr/>
              <p:nvPr/>
            </p:nvSpPr>
            <p:spPr>
              <a:xfrm>
                <a:off x="3420275" y="1783355"/>
                <a:ext cx="1572258" cy="968242"/>
              </a:xfrm>
              <a:custGeom>
                <a:avLst/>
                <a:gdLst>
                  <a:gd name="connsiteX0" fmla="*/ 1030649 w 1197643"/>
                  <a:gd name="connsiteY0" fmla="*/ 343279 h 676929"/>
                  <a:gd name="connsiteX1" fmla="*/ 1004613 w 1197643"/>
                  <a:gd name="connsiteY1" fmla="*/ 345015 h 676929"/>
                  <a:gd name="connsiteX2" fmla="*/ 1004613 w 1197643"/>
                  <a:gd name="connsiteY2" fmla="*/ 343279 h 676929"/>
                  <a:gd name="connsiteX3" fmla="*/ 917827 w 1197643"/>
                  <a:gd name="connsiteY3" fmla="*/ 174915 h 676929"/>
                  <a:gd name="connsiteX4" fmla="*/ 730370 w 1197643"/>
                  <a:gd name="connsiteY4" fmla="*/ 145407 h 676929"/>
                  <a:gd name="connsiteX5" fmla="*/ 449184 w 1197643"/>
                  <a:gd name="connsiteY5" fmla="*/ 20436 h 676929"/>
                  <a:gd name="connsiteX6" fmla="*/ 256520 w 1197643"/>
                  <a:gd name="connsiteY6" fmla="*/ 259965 h 676929"/>
                  <a:gd name="connsiteX7" fmla="*/ 56912 w 1197643"/>
                  <a:gd name="connsiteY7" fmla="*/ 334600 h 676929"/>
                  <a:gd name="connsiteX8" fmla="*/ 30877 w 1197643"/>
                  <a:gd name="connsiteY8" fmla="*/ 548094 h 676929"/>
                  <a:gd name="connsiteX9" fmla="*/ 207920 w 1197643"/>
                  <a:gd name="connsiteY9" fmla="*/ 671329 h 676929"/>
                  <a:gd name="connsiteX10" fmla="*/ 1041063 w 1197643"/>
                  <a:gd name="connsiteY10" fmla="*/ 673065 h 676929"/>
                  <a:gd name="connsiteX11" fmla="*/ 1200749 w 1197643"/>
                  <a:gd name="connsiteY11" fmla="*/ 502965 h 676929"/>
                  <a:gd name="connsiteX12" fmla="*/ 1030649 w 1197643"/>
                  <a:gd name="connsiteY12" fmla="*/ 343279 h 67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643" h="676929">
                    <a:moveTo>
                      <a:pt x="1030649" y="343279"/>
                    </a:moveTo>
                    <a:cubicBezTo>
                      <a:pt x="1021970" y="343279"/>
                      <a:pt x="1013292" y="343279"/>
                      <a:pt x="1004613" y="345015"/>
                    </a:cubicBezTo>
                    <a:cubicBezTo>
                      <a:pt x="1004613" y="345015"/>
                      <a:pt x="1004613" y="343279"/>
                      <a:pt x="1004613" y="343279"/>
                    </a:cubicBezTo>
                    <a:cubicBezTo>
                      <a:pt x="1004613" y="277322"/>
                      <a:pt x="973370" y="213100"/>
                      <a:pt x="917827" y="174915"/>
                    </a:cubicBezTo>
                    <a:cubicBezTo>
                      <a:pt x="864020" y="134993"/>
                      <a:pt x="794592" y="124579"/>
                      <a:pt x="730370" y="145407"/>
                    </a:cubicBezTo>
                    <a:cubicBezTo>
                      <a:pt x="676563" y="44736"/>
                      <a:pt x="560270" y="-7336"/>
                      <a:pt x="449184" y="20436"/>
                    </a:cubicBezTo>
                    <a:cubicBezTo>
                      <a:pt x="338098" y="46472"/>
                      <a:pt x="259991" y="145407"/>
                      <a:pt x="256520" y="259965"/>
                    </a:cubicBezTo>
                    <a:cubicBezTo>
                      <a:pt x="183620" y="246079"/>
                      <a:pt x="105512" y="273850"/>
                      <a:pt x="56912" y="334600"/>
                    </a:cubicBezTo>
                    <a:cubicBezTo>
                      <a:pt x="10048" y="395351"/>
                      <a:pt x="-366" y="478665"/>
                      <a:pt x="30877" y="548094"/>
                    </a:cubicBezTo>
                    <a:cubicBezTo>
                      <a:pt x="62120" y="619258"/>
                      <a:pt x="129813" y="666122"/>
                      <a:pt x="207920" y="671329"/>
                    </a:cubicBezTo>
                    <a:lnTo>
                      <a:pt x="1041063" y="673065"/>
                    </a:lnTo>
                    <a:cubicBezTo>
                      <a:pt x="1131320" y="671329"/>
                      <a:pt x="1204221" y="594958"/>
                      <a:pt x="1200749" y="502965"/>
                    </a:cubicBezTo>
                    <a:cubicBezTo>
                      <a:pt x="1199013" y="412708"/>
                      <a:pt x="1122642" y="341543"/>
                      <a:pt x="1030649" y="343279"/>
                    </a:cubicBezTo>
                    <a:close/>
                  </a:path>
                </a:pathLst>
              </a:custGeom>
              <a:solidFill>
                <a:srgbClr val="E4EDF8"/>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E80D27-A24F-4812-8C60-5528EB5CB3EF}"/>
                  </a:ext>
                </a:extLst>
              </p:cNvPr>
              <p:cNvSpPr/>
              <p:nvPr/>
            </p:nvSpPr>
            <p:spPr>
              <a:xfrm>
                <a:off x="4448619" y="1709641"/>
                <a:ext cx="538072" cy="520715"/>
              </a:xfrm>
              <a:custGeom>
                <a:avLst/>
                <a:gdLst>
                  <a:gd name="connsiteX0" fmla="*/ 26304 w 538071"/>
                  <a:gd name="connsiteY0" fmla="*/ 357690 h 520714"/>
                  <a:gd name="connsiteX1" fmla="*/ 109619 w 538071"/>
                  <a:gd name="connsiteY1" fmla="*/ 432326 h 520714"/>
                  <a:gd name="connsiteX2" fmla="*/ 349147 w 538071"/>
                  <a:gd name="connsiteY2" fmla="*/ 522583 h 520714"/>
                  <a:gd name="connsiteX3" fmla="*/ 531397 w 538071"/>
                  <a:gd name="connsiteY3" fmla="*/ 296940 h 520714"/>
                  <a:gd name="connsiteX4" fmla="*/ 390805 w 538071"/>
                  <a:gd name="connsiteY4" fmla="*/ 41790 h 520714"/>
                  <a:gd name="connsiteX5" fmla="*/ 102676 w 538071"/>
                  <a:gd name="connsiteY5" fmla="*/ 76504 h 520714"/>
                  <a:gd name="connsiteX6" fmla="*/ 26304 w 538071"/>
                  <a:gd name="connsiteY6" fmla="*/ 357690 h 520714"/>
                  <a:gd name="connsiteX7" fmla="*/ 26304 w 538071"/>
                  <a:gd name="connsiteY7" fmla="*/ 357690 h 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71" h="520714">
                    <a:moveTo>
                      <a:pt x="26304" y="357690"/>
                    </a:moveTo>
                    <a:cubicBezTo>
                      <a:pt x="57547" y="376783"/>
                      <a:pt x="87054" y="402819"/>
                      <a:pt x="109619" y="432326"/>
                    </a:cubicBezTo>
                    <a:cubicBezTo>
                      <a:pt x="199876" y="421912"/>
                      <a:pt x="288397" y="454890"/>
                      <a:pt x="349147" y="522583"/>
                    </a:cubicBezTo>
                    <a:cubicBezTo>
                      <a:pt x="449819" y="491340"/>
                      <a:pt x="522719" y="402819"/>
                      <a:pt x="531397" y="296940"/>
                    </a:cubicBezTo>
                    <a:cubicBezTo>
                      <a:pt x="540076" y="191062"/>
                      <a:pt x="484533" y="90390"/>
                      <a:pt x="390805" y="41790"/>
                    </a:cubicBezTo>
                    <a:cubicBezTo>
                      <a:pt x="297076" y="-6810"/>
                      <a:pt x="182519" y="7076"/>
                      <a:pt x="102676" y="76504"/>
                    </a:cubicBezTo>
                    <a:cubicBezTo>
                      <a:pt x="22833" y="145933"/>
                      <a:pt x="-6674" y="257019"/>
                      <a:pt x="26304" y="357690"/>
                    </a:cubicBezTo>
                    <a:lnTo>
                      <a:pt x="26304" y="357690"/>
                    </a:lnTo>
                    <a:close/>
                  </a:path>
                </a:pathLst>
              </a:custGeom>
              <a:solidFill>
                <a:srgbClr val="FFC000"/>
              </a:solidFill>
              <a:ln w="9525" cap="flat">
                <a:noFill/>
                <a:prstDash val="solid"/>
                <a:miter/>
              </a:ln>
            </p:spPr>
            <p:txBody>
              <a:bodyPr rtlCol="0" anchor="ctr"/>
              <a:lstStyle/>
              <a:p>
                <a:endParaRPr lang="en-US"/>
              </a:p>
            </p:txBody>
          </p:sp>
        </p:grpSp>
        <p:pic>
          <p:nvPicPr>
            <p:cNvPr id="35" name="Picture 2" descr="Helicopter Icon 3561228">
              <a:extLst>
                <a:ext uri="{FF2B5EF4-FFF2-40B4-BE49-F238E27FC236}">
                  <a16:creationId xmlns:a16="http://schemas.microsoft.com/office/drawing/2014/main" id="{F86C136B-D27B-488D-8BA5-4B0216284617}"/>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4178" t="30984" r="23550" b="30289"/>
            <a:stretch/>
          </p:blipFill>
          <p:spPr bwMode="auto">
            <a:xfrm>
              <a:off x="1736748" y="2248425"/>
              <a:ext cx="2268609" cy="1384336"/>
            </a:xfrm>
            <a:prstGeom prst="rect">
              <a:avLst/>
            </a:prstGeom>
            <a:noFill/>
          </p:spPr>
        </p:pic>
        <p:grpSp>
          <p:nvGrpSpPr>
            <p:cNvPr id="17" name="Group 16">
              <a:extLst>
                <a:ext uri="{FF2B5EF4-FFF2-40B4-BE49-F238E27FC236}">
                  <a16:creationId xmlns:a16="http://schemas.microsoft.com/office/drawing/2014/main" id="{96F67B5B-7DF7-4353-9D5E-4FA1D1409300}"/>
                </a:ext>
              </a:extLst>
            </p:cNvPr>
            <p:cNvGrpSpPr/>
            <p:nvPr/>
          </p:nvGrpSpPr>
          <p:grpSpPr>
            <a:xfrm>
              <a:off x="297031" y="3674423"/>
              <a:ext cx="746251" cy="1067827"/>
              <a:chOff x="528609" y="3792975"/>
              <a:chExt cx="746251" cy="1067827"/>
            </a:xfrm>
          </p:grpSpPr>
          <p:sp>
            <p:nvSpPr>
              <p:cNvPr id="33" name="Graphic 48" descr="Fir tree">
                <a:extLst>
                  <a:ext uri="{FF2B5EF4-FFF2-40B4-BE49-F238E27FC236}">
                    <a16:creationId xmlns:a16="http://schemas.microsoft.com/office/drawing/2014/main" id="{A156C565-3F4C-4E2A-93B2-008E448AE13F}"/>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34" name="Rectangle 33">
                <a:extLst>
                  <a:ext uri="{FF2B5EF4-FFF2-40B4-BE49-F238E27FC236}">
                    <a16:creationId xmlns:a16="http://schemas.microsoft.com/office/drawing/2014/main" id="{77EB7F2E-D690-4F08-A3FF-6BC1028D484F}"/>
                  </a:ext>
                </a:extLst>
              </p:cNvPr>
              <p:cNvSpPr/>
              <p:nvPr/>
            </p:nvSpPr>
            <p:spPr>
              <a:xfrm>
                <a:off x="851578" y="4572000"/>
                <a:ext cx="104703" cy="288802"/>
              </a:xfrm>
              <a:prstGeom prst="rect">
                <a:avLst/>
              </a:prstGeom>
              <a:solidFill>
                <a:srgbClr val="5939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CA4175C-1063-4F75-B5DE-FCD74C7F6B44}"/>
                </a:ext>
              </a:extLst>
            </p:cNvPr>
            <p:cNvGrpSpPr/>
            <p:nvPr/>
          </p:nvGrpSpPr>
          <p:grpSpPr>
            <a:xfrm>
              <a:off x="1078810" y="3403403"/>
              <a:ext cx="746251" cy="1067827"/>
              <a:chOff x="528609" y="3792975"/>
              <a:chExt cx="746251" cy="1067827"/>
            </a:xfrm>
          </p:grpSpPr>
          <p:sp>
            <p:nvSpPr>
              <p:cNvPr id="31" name="Graphic 48" descr="Fir tree">
                <a:extLst>
                  <a:ext uri="{FF2B5EF4-FFF2-40B4-BE49-F238E27FC236}">
                    <a16:creationId xmlns:a16="http://schemas.microsoft.com/office/drawing/2014/main" id="{5F58F6EB-68F9-4709-B2A0-519EBC95F8E6}"/>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32" name="Rectangle 31">
                <a:extLst>
                  <a:ext uri="{FF2B5EF4-FFF2-40B4-BE49-F238E27FC236}">
                    <a16:creationId xmlns:a16="http://schemas.microsoft.com/office/drawing/2014/main" id="{EE6F90F7-D23E-4F9A-B13E-B9B59287A441}"/>
                  </a:ext>
                </a:extLst>
              </p:cNvPr>
              <p:cNvSpPr/>
              <p:nvPr/>
            </p:nvSpPr>
            <p:spPr>
              <a:xfrm>
                <a:off x="851578" y="4572000"/>
                <a:ext cx="104703" cy="288802"/>
              </a:xfrm>
              <a:prstGeom prst="rect">
                <a:avLst/>
              </a:prstGeom>
              <a:solidFill>
                <a:srgbClr val="5939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0046F50-DA15-4683-B007-A684585AA381}"/>
                </a:ext>
              </a:extLst>
            </p:cNvPr>
            <p:cNvGrpSpPr/>
            <p:nvPr/>
          </p:nvGrpSpPr>
          <p:grpSpPr>
            <a:xfrm>
              <a:off x="703474" y="3751163"/>
              <a:ext cx="746251" cy="1067827"/>
              <a:chOff x="528609" y="3792975"/>
              <a:chExt cx="746251" cy="1067827"/>
            </a:xfrm>
          </p:grpSpPr>
          <p:sp>
            <p:nvSpPr>
              <p:cNvPr id="29" name="Graphic 48" descr="Fir tree">
                <a:extLst>
                  <a:ext uri="{FF2B5EF4-FFF2-40B4-BE49-F238E27FC236}">
                    <a16:creationId xmlns:a16="http://schemas.microsoft.com/office/drawing/2014/main" id="{A269DE2C-5265-4083-B452-1672F1C21F61}"/>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E9B13F98-6BC6-485E-9487-F32CC2F2761C}"/>
                  </a:ext>
                </a:extLst>
              </p:cNvPr>
              <p:cNvSpPr/>
              <p:nvPr/>
            </p:nvSpPr>
            <p:spPr>
              <a:xfrm>
                <a:off x="851578" y="4572000"/>
                <a:ext cx="104703" cy="288802"/>
              </a:xfrm>
              <a:prstGeom prst="rect">
                <a:avLst/>
              </a:prstGeom>
              <a:solidFill>
                <a:srgbClr val="5939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B013AB8-E694-4DCA-B6A6-B4D28CC597DF}"/>
                </a:ext>
              </a:extLst>
            </p:cNvPr>
            <p:cNvGrpSpPr/>
            <p:nvPr/>
          </p:nvGrpSpPr>
          <p:grpSpPr>
            <a:xfrm>
              <a:off x="1738394" y="3643615"/>
              <a:ext cx="746251" cy="1067827"/>
              <a:chOff x="528609" y="3792975"/>
              <a:chExt cx="746251" cy="1067827"/>
            </a:xfrm>
          </p:grpSpPr>
          <p:sp>
            <p:nvSpPr>
              <p:cNvPr id="27" name="Graphic 48" descr="Fir tree">
                <a:extLst>
                  <a:ext uri="{FF2B5EF4-FFF2-40B4-BE49-F238E27FC236}">
                    <a16:creationId xmlns:a16="http://schemas.microsoft.com/office/drawing/2014/main" id="{4424488F-503F-49E9-9F1B-BE9F92DA3175}"/>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228512F6-8747-4B26-9DF5-D184BAF15841}"/>
                  </a:ext>
                </a:extLst>
              </p:cNvPr>
              <p:cNvSpPr/>
              <p:nvPr/>
            </p:nvSpPr>
            <p:spPr>
              <a:xfrm>
                <a:off x="851578" y="4572000"/>
                <a:ext cx="104703" cy="288802"/>
              </a:xfrm>
              <a:prstGeom prst="rect">
                <a:avLst/>
              </a:prstGeom>
              <a:solidFill>
                <a:srgbClr val="5939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FB8667E-D5D2-455D-94A3-A4DEACDAF74C}"/>
                </a:ext>
              </a:extLst>
            </p:cNvPr>
            <p:cNvGrpSpPr/>
            <p:nvPr/>
          </p:nvGrpSpPr>
          <p:grpSpPr>
            <a:xfrm>
              <a:off x="2211482" y="3776867"/>
              <a:ext cx="746251" cy="1067827"/>
              <a:chOff x="528609" y="3792975"/>
              <a:chExt cx="746251" cy="1067827"/>
            </a:xfrm>
          </p:grpSpPr>
          <p:sp>
            <p:nvSpPr>
              <p:cNvPr id="25" name="Graphic 48" descr="Fir tree">
                <a:extLst>
                  <a:ext uri="{FF2B5EF4-FFF2-40B4-BE49-F238E27FC236}">
                    <a16:creationId xmlns:a16="http://schemas.microsoft.com/office/drawing/2014/main" id="{D8A8B83E-134C-4027-9845-CCC4FC637C4E}"/>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83F682B5-C508-454A-AA1B-9D97B2C364B4}"/>
                  </a:ext>
                </a:extLst>
              </p:cNvPr>
              <p:cNvSpPr/>
              <p:nvPr/>
            </p:nvSpPr>
            <p:spPr>
              <a:xfrm>
                <a:off x="851578" y="4572000"/>
                <a:ext cx="104703" cy="288802"/>
              </a:xfrm>
              <a:prstGeom prst="rect">
                <a:avLst/>
              </a:prstGeom>
              <a:solidFill>
                <a:srgbClr val="5939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6C1883E-AD4C-441D-9323-8BF0E2B96A77}"/>
                </a:ext>
              </a:extLst>
            </p:cNvPr>
            <p:cNvGrpSpPr/>
            <p:nvPr/>
          </p:nvGrpSpPr>
          <p:grpSpPr>
            <a:xfrm>
              <a:off x="1310433" y="3937317"/>
              <a:ext cx="746251" cy="1067827"/>
              <a:chOff x="528609" y="3792975"/>
              <a:chExt cx="746251" cy="1067827"/>
            </a:xfrm>
          </p:grpSpPr>
          <p:sp>
            <p:nvSpPr>
              <p:cNvPr id="23" name="Graphic 48" descr="Fir tree">
                <a:extLst>
                  <a:ext uri="{FF2B5EF4-FFF2-40B4-BE49-F238E27FC236}">
                    <a16:creationId xmlns:a16="http://schemas.microsoft.com/office/drawing/2014/main" id="{2164641A-645E-4850-B87A-DE673D2A027F}"/>
                  </a:ext>
                </a:extLst>
              </p:cNvPr>
              <p:cNvSpPr/>
              <p:nvPr/>
            </p:nvSpPr>
            <p:spPr>
              <a:xfrm>
                <a:off x="528609" y="3792975"/>
                <a:ext cx="746251" cy="1054228"/>
              </a:xfrm>
              <a:custGeom>
                <a:avLst/>
                <a:gdLst>
                  <a:gd name="connsiteX0" fmla="*/ 745419 w 746251"/>
                  <a:gd name="connsiteY0" fmla="*/ 863871 h 1054228"/>
                  <a:gd name="connsiteX1" fmla="*/ 532204 w 746251"/>
                  <a:gd name="connsiteY1" fmla="*/ 532204 h 1054228"/>
                  <a:gd name="connsiteX2" fmla="*/ 662502 w 746251"/>
                  <a:gd name="connsiteY2" fmla="*/ 567740 h 1054228"/>
                  <a:gd name="connsiteX3" fmla="*/ 508513 w 746251"/>
                  <a:gd name="connsiteY3" fmla="*/ 330834 h 1054228"/>
                  <a:gd name="connsiteX4" fmla="*/ 603275 w 746251"/>
                  <a:gd name="connsiteY4" fmla="*/ 342680 h 1054228"/>
                  <a:gd name="connsiteX5" fmla="*/ 378215 w 746251"/>
                  <a:gd name="connsiteY5" fmla="*/ 11012 h 1054228"/>
                  <a:gd name="connsiteX6" fmla="*/ 153156 w 746251"/>
                  <a:gd name="connsiteY6" fmla="*/ 342680 h 1054228"/>
                  <a:gd name="connsiteX7" fmla="*/ 247918 w 746251"/>
                  <a:gd name="connsiteY7" fmla="*/ 330834 h 1054228"/>
                  <a:gd name="connsiteX8" fmla="*/ 93929 w 746251"/>
                  <a:gd name="connsiteY8" fmla="*/ 567740 h 1054228"/>
                  <a:gd name="connsiteX9" fmla="*/ 224227 w 746251"/>
                  <a:gd name="connsiteY9" fmla="*/ 532204 h 1054228"/>
                  <a:gd name="connsiteX10" fmla="*/ 11012 w 746251"/>
                  <a:gd name="connsiteY10" fmla="*/ 863871 h 1054228"/>
                  <a:gd name="connsiteX11" fmla="*/ 330834 w 746251"/>
                  <a:gd name="connsiteY11" fmla="*/ 804645 h 1054228"/>
                  <a:gd name="connsiteX12" fmla="*/ 330834 w 746251"/>
                  <a:gd name="connsiteY12" fmla="*/ 1053395 h 1054228"/>
                  <a:gd name="connsiteX13" fmla="*/ 425597 w 746251"/>
                  <a:gd name="connsiteY13" fmla="*/ 1053395 h 1054228"/>
                  <a:gd name="connsiteX14" fmla="*/ 425597 w 746251"/>
                  <a:gd name="connsiteY14" fmla="*/ 804645 h 10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51" h="1054228">
                    <a:moveTo>
                      <a:pt x="745419" y="863871"/>
                    </a:moveTo>
                    <a:lnTo>
                      <a:pt x="532204" y="532204"/>
                    </a:lnTo>
                    <a:lnTo>
                      <a:pt x="662502" y="567740"/>
                    </a:lnTo>
                    <a:lnTo>
                      <a:pt x="508513" y="330834"/>
                    </a:lnTo>
                    <a:lnTo>
                      <a:pt x="603275" y="342680"/>
                    </a:lnTo>
                    <a:lnTo>
                      <a:pt x="378215" y="11012"/>
                    </a:lnTo>
                    <a:lnTo>
                      <a:pt x="153156" y="342680"/>
                    </a:lnTo>
                    <a:lnTo>
                      <a:pt x="247918" y="330834"/>
                    </a:lnTo>
                    <a:lnTo>
                      <a:pt x="93929" y="567740"/>
                    </a:lnTo>
                    <a:lnTo>
                      <a:pt x="224227" y="532204"/>
                    </a:lnTo>
                    <a:lnTo>
                      <a:pt x="11012" y="863871"/>
                    </a:lnTo>
                    <a:lnTo>
                      <a:pt x="330834" y="804645"/>
                    </a:lnTo>
                    <a:lnTo>
                      <a:pt x="330834" y="1053395"/>
                    </a:lnTo>
                    <a:lnTo>
                      <a:pt x="425597" y="1053395"/>
                    </a:lnTo>
                    <a:lnTo>
                      <a:pt x="425597" y="804645"/>
                    </a:lnTo>
                    <a:close/>
                  </a:path>
                </a:pathLst>
              </a:custGeom>
              <a:solidFill>
                <a:srgbClr val="007434"/>
              </a:solidFill>
              <a:ln w="11807" cap="flat">
                <a:solidFill>
                  <a:schemeClr val="tx1"/>
                </a:solid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5C8F879A-8958-443E-BFAB-13D890084AF6}"/>
                  </a:ext>
                </a:extLst>
              </p:cNvPr>
              <p:cNvSpPr/>
              <p:nvPr/>
            </p:nvSpPr>
            <p:spPr>
              <a:xfrm>
                <a:off x="851578" y="4572000"/>
                <a:ext cx="104703" cy="288802"/>
              </a:xfrm>
              <a:prstGeom prst="rect">
                <a:avLst/>
              </a:prstGeom>
              <a:solidFill>
                <a:srgbClr val="5939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043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1C7CCE-A194-4C10-A166-4ADCA3D31CBA}"/>
              </a:ext>
            </a:extLst>
          </p:cNvPr>
          <p:cNvSpPr>
            <a:spLocks noGrp="1"/>
          </p:cNvSpPr>
          <p:nvPr>
            <p:ph type="title" idx="4294967295"/>
          </p:nvPr>
        </p:nvSpPr>
        <p:spPr>
          <a:xfrm>
            <a:off x="270200" y="345754"/>
            <a:ext cx="11274023" cy="461665"/>
          </a:xfrm>
        </p:spPr>
        <p:txBody>
          <a:bodyPr/>
          <a:lstStyle/>
          <a:p>
            <a:r>
              <a:rPr lang="en-US" sz="2400" dirty="0"/>
              <a:t>Case Study: Testing a New Variant of a Cargo Helicopter</a:t>
            </a:r>
          </a:p>
        </p:txBody>
      </p:sp>
      <p:sp>
        <p:nvSpPr>
          <p:cNvPr id="16" name="Text Placeholder 3">
            <a:extLst>
              <a:ext uri="{FF2B5EF4-FFF2-40B4-BE49-F238E27FC236}">
                <a16:creationId xmlns:a16="http://schemas.microsoft.com/office/drawing/2014/main" id="{A79D5C8A-81E7-424C-BE6D-E17B313A8617}"/>
              </a:ext>
            </a:extLst>
          </p:cNvPr>
          <p:cNvSpPr txBox="1">
            <a:spLocks/>
          </p:cNvSpPr>
          <p:nvPr/>
        </p:nvSpPr>
        <p:spPr>
          <a:xfrm>
            <a:off x="292502" y="6219377"/>
            <a:ext cx="10118503" cy="55086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MTBF – Mean Time Between Failures</a:t>
            </a:r>
          </a:p>
        </p:txBody>
      </p:sp>
      <p:sp>
        <p:nvSpPr>
          <p:cNvPr id="18" name="Content Placeholder 3">
            <a:extLst>
              <a:ext uri="{FF2B5EF4-FFF2-40B4-BE49-F238E27FC236}">
                <a16:creationId xmlns:a16="http://schemas.microsoft.com/office/drawing/2014/main" id="{A387B963-9B70-48A0-9C8F-A33E70760B54}"/>
              </a:ext>
            </a:extLst>
          </p:cNvPr>
          <p:cNvSpPr txBox="1">
            <a:spLocks/>
          </p:cNvSpPr>
          <p:nvPr/>
        </p:nvSpPr>
        <p:spPr>
          <a:xfrm>
            <a:off x="1316107" y="1313535"/>
            <a:ext cx="10103611" cy="2667293"/>
          </a:xfrm>
          <a:prstGeom prst="rect">
            <a:avLst/>
          </a:prstGeom>
          <a:solidFill>
            <a:schemeClr val="bg1">
              <a:alpha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lstStyle>
            <a:lvl1pPr marL="0" indent="0" algn="ctr" rtl="0" eaLnBrk="1" fontAlgn="base" hangingPunct="1">
              <a:lnSpc>
                <a:spcPct val="125000"/>
              </a:lnSpc>
              <a:spcBef>
                <a:spcPts val="0"/>
              </a:spcBef>
              <a:spcAft>
                <a:spcPts val="0"/>
              </a:spcAft>
              <a:buClr>
                <a:srgbClr val="000000"/>
              </a:buClr>
              <a:buFont typeface="Wingdings" pitchFamily="2" charset="2"/>
              <a:buNone/>
              <a:defRPr sz="2500" i="0">
                <a:solidFill>
                  <a:srgbClr val="000000"/>
                </a:solidFill>
                <a:latin typeface="Raleway" panose="020B0003030101060003" pitchFamily="34" charset="0"/>
                <a:ea typeface="+mn-ea"/>
                <a:cs typeface="+mn-cs"/>
              </a:defRPr>
            </a:lvl1pPr>
            <a:lvl2pPr marL="742950" indent="-285750" algn="l" rtl="0" eaLnBrk="1" fontAlgn="base" hangingPunct="1">
              <a:spcBef>
                <a:spcPts val="0"/>
              </a:spcBef>
              <a:spcAft>
                <a:spcPts val="600"/>
              </a:spcAft>
              <a:buClr>
                <a:srgbClr val="000000"/>
              </a:buClr>
              <a:buFont typeface="Wingdings" pitchFamily="2" charset="2"/>
              <a:buChar char="§"/>
              <a:defRPr sz="2400" i="0">
                <a:solidFill>
                  <a:srgbClr val="000000"/>
                </a:solidFill>
                <a:latin typeface="Raleway" panose="020B0003030101060003" pitchFamily="34" charset="0"/>
              </a:defRPr>
            </a:lvl2pPr>
            <a:lvl3pPr marL="1143000" indent="-228600" algn="l" rtl="0" eaLnBrk="1" fontAlgn="base" hangingPunct="1">
              <a:spcBef>
                <a:spcPts val="0"/>
              </a:spcBef>
              <a:spcAft>
                <a:spcPts val="600"/>
              </a:spcAft>
              <a:buClr>
                <a:srgbClr val="000000"/>
              </a:buClr>
              <a:buFont typeface="Wingdings" pitchFamily="2" charset="2"/>
              <a:buChar char="§"/>
              <a:defRPr sz="2000" i="0">
                <a:solidFill>
                  <a:srgbClr val="000000"/>
                </a:solidFill>
                <a:latin typeface="Raleway" panose="020B0003030101060003" pitchFamily="34" charset="0"/>
              </a:defRPr>
            </a:lvl3pPr>
            <a:lvl4pPr marL="1600200" indent="-228600" algn="l" rtl="0" eaLnBrk="1" fontAlgn="base" hangingPunct="1">
              <a:spcBef>
                <a:spcPts val="0"/>
              </a:spcBef>
              <a:spcAft>
                <a:spcPts val="600"/>
              </a:spcAft>
              <a:buClr>
                <a:srgbClr val="000000"/>
              </a:buClr>
              <a:buFont typeface="Wingdings" pitchFamily="2" charset="2"/>
              <a:buChar char="§"/>
              <a:defRPr sz="1800" i="0">
                <a:solidFill>
                  <a:srgbClr val="000000"/>
                </a:solidFill>
                <a:latin typeface="Raleway" panose="020B0003030101060003" pitchFamily="34" charset="0"/>
              </a:defRPr>
            </a:lvl4pPr>
            <a:lvl5pPr marL="1828800" indent="0" algn="l" rtl="0" eaLnBrk="1" fontAlgn="base" hangingPunct="1">
              <a:spcBef>
                <a:spcPts val="0"/>
              </a:spcBef>
              <a:spcAft>
                <a:spcPts val="600"/>
              </a:spcAft>
              <a:buClr>
                <a:srgbClr val="000000"/>
              </a:buClr>
              <a:buFont typeface="Wingdings" pitchFamily="2" charset="2"/>
              <a:buNone/>
              <a:defRPr sz="1800" i="0">
                <a:solidFill>
                  <a:srgbClr val="000000"/>
                </a:solidFill>
                <a:latin typeface="Raleway" panose="020B0003030101060003" pitchFamily="34" charset="0"/>
              </a:defRPr>
            </a:lvl5pPr>
            <a:lvl6pPr marL="25146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6pPr>
            <a:lvl7pPr marL="29718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7pPr>
            <a:lvl8pPr marL="34290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8pPr>
            <a:lvl9pPr marL="38862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9pPr>
          </a:lstStyle>
          <a:p>
            <a:pPr algn="l">
              <a:lnSpc>
                <a:spcPct val="100000"/>
              </a:lnSpc>
              <a:spcAft>
                <a:spcPts val="2000"/>
              </a:spcAft>
            </a:pPr>
            <a:r>
              <a:rPr lang="en-US" sz="2400" dirty="0">
                <a:solidFill>
                  <a:srgbClr val="000000">
                    <a:alpha val="80000"/>
                  </a:srgbClr>
                </a:solidFill>
                <a:latin typeface="Calibri" panose="020F0502020204030204" pitchFamily="34" charset="0"/>
                <a:cs typeface="Calibri" panose="020F0502020204030204" pitchFamily="34" charset="0"/>
              </a:rPr>
              <a:t>Reliability requirement of </a:t>
            </a:r>
            <a:r>
              <a:rPr lang="en-US" sz="2400" b="1" dirty="0">
                <a:solidFill>
                  <a:srgbClr val="900001">
                    <a:alpha val="80000"/>
                  </a:srgbClr>
                </a:solidFill>
                <a:latin typeface="Calibri" panose="020F0502020204030204" pitchFamily="34" charset="0"/>
                <a:cs typeface="Calibri" panose="020F0502020204030204" pitchFamily="34" charset="0"/>
              </a:rPr>
              <a:t>35 flight hours </a:t>
            </a:r>
            <a:r>
              <a:rPr lang="en-US" sz="2400" dirty="0">
                <a:solidFill>
                  <a:srgbClr val="000000">
                    <a:alpha val="80000"/>
                  </a:srgbClr>
                </a:solidFill>
                <a:latin typeface="Calibri" panose="020F0502020204030204" pitchFamily="34" charset="0"/>
                <a:cs typeface="Calibri" panose="020F0502020204030204" pitchFamily="34" charset="0"/>
              </a:rPr>
              <a:t>MTBF.</a:t>
            </a:r>
          </a:p>
          <a:p>
            <a:pPr algn="l">
              <a:lnSpc>
                <a:spcPct val="100000"/>
              </a:lnSpc>
              <a:spcAft>
                <a:spcPts val="2000"/>
              </a:spcAft>
            </a:pPr>
            <a:r>
              <a:rPr lang="en-US" sz="2400" dirty="0">
                <a:solidFill>
                  <a:schemeClr val="tx1">
                    <a:alpha val="80000"/>
                  </a:schemeClr>
                </a:solidFill>
                <a:latin typeface="Calibri" panose="020F0502020204030204" pitchFamily="34" charset="0"/>
                <a:cs typeface="Calibri" panose="020F0502020204030204" pitchFamily="34" charset="0"/>
              </a:rPr>
              <a:t>Reliability objective of </a:t>
            </a:r>
            <a:r>
              <a:rPr lang="en-US" sz="2400" b="1" dirty="0">
                <a:solidFill>
                  <a:srgbClr val="900001">
                    <a:alpha val="80000"/>
                  </a:srgbClr>
                </a:solidFill>
                <a:latin typeface="Calibri" panose="020F0502020204030204" pitchFamily="34" charset="0"/>
                <a:cs typeface="Calibri" panose="020F0502020204030204" pitchFamily="34" charset="0"/>
              </a:rPr>
              <a:t>70 flight hours </a:t>
            </a:r>
            <a:r>
              <a:rPr lang="en-US" sz="2400" dirty="0">
                <a:solidFill>
                  <a:srgbClr val="000000">
                    <a:alpha val="80000"/>
                  </a:srgbClr>
                </a:solidFill>
                <a:latin typeface="Calibri" panose="020F0502020204030204" pitchFamily="34" charset="0"/>
                <a:cs typeface="Calibri" panose="020F0502020204030204" pitchFamily="34" charset="0"/>
              </a:rPr>
              <a:t>MTBF.</a:t>
            </a:r>
          </a:p>
          <a:p>
            <a:pPr lvl="0" algn="l">
              <a:lnSpc>
                <a:spcPct val="100000"/>
              </a:lnSpc>
              <a:spcAft>
                <a:spcPts val="2000"/>
              </a:spcAft>
            </a:pPr>
            <a:r>
              <a:rPr lang="en-US" sz="2400" dirty="0">
                <a:solidFill>
                  <a:srgbClr val="000000">
                    <a:alpha val="80000"/>
                  </a:srgbClr>
                </a:solidFill>
                <a:latin typeface="Calibri" panose="020F0502020204030204" pitchFamily="34" charset="0"/>
                <a:cs typeface="Calibri" panose="020F0502020204030204" pitchFamily="34" charset="0"/>
              </a:rPr>
              <a:t>Prior developmental testing includ</a:t>
            </a:r>
            <a:r>
              <a:rPr lang="en-US" sz="2400" dirty="0">
                <a:solidFill>
                  <a:schemeClr val="tx1"/>
                </a:solidFill>
                <a:latin typeface="Calibri" panose="020F0502020204030204" pitchFamily="34" charset="0"/>
                <a:cs typeface="Calibri" panose="020F0502020204030204" pitchFamily="34" charset="0"/>
              </a:rPr>
              <a:t>ed </a:t>
            </a:r>
            <a:r>
              <a:rPr lang="en-US" sz="2400" b="1" dirty="0">
                <a:solidFill>
                  <a:schemeClr val="accent1">
                    <a:alpha val="80000"/>
                  </a:schemeClr>
                </a:solidFill>
                <a:latin typeface="Calibri" panose="020F0502020204030204" pitchFamily="34" charset="0"/>
                <a:cs typeface="Calibri" panose="020F0502020204030204" pitchFamily="34" charset="0"/>
              </a:rPr>
              <a:t>329 flight hours </a:t>
            </a:r>
            <a:r>
              <a:rPr lang="en-US" sz="2400" dirty="0">
                <a:solidFill>
                  <a:schemeClr val="tx1">
                    <a:alpha val="80000"/>
                  </a:schemeClr>
                </a:solidFill>
                <a:latin typeface="Calibri" panose="020F0502020204030204" pitchFamily="34" charset="0"/>
                <a:cs typeface="Calibri" panose="020F0502020204030204" pitchFamily="34" charset="0"/>
              </a:rPr>
              <a:t>and</a:t>
            </a:r>
            <a:r>
              <a:rPr lang="en-US" sz="2400" dirty="0">
                <a:solidFill>
                  <a:schemeClr val="accent1">
                    <a:lumMod val="60000"/>
                    <a:lumOff val="40000"/>
                    <a:alpha val="80000"/>
                  </a:schemeClr>
                </a:solidFill>
                <a:latin typeface="Calibri" panose="020F0502020204030204" pitchFamily="34" charset="0"/>
                <a:cs typeface="Calibri" panose="020F0502020204030204" pitchFamily="34" charset="0"/>
              </a:rPr>
              <a:t> </a:t>
            </a:r>
            <a:r>
              <a:rPr lang="en-US" sz="2400" b="1" dirty="0">
                <a:solidFill>
                  <a:schemeClr val="accent1">
                    <a:alpha val="80000"/>
                  </a:schemeClr>
                </a:solidFill>
                <a:latin typeface="Calibri" panose="020F0502020204030204" pitchFamily="34" charset="0"/>
                <a:cs typeface="Calibri" panose="020F0502020204030204" pitchFamily="34" charset="0"/>
              </a:rPr>
              <a:t>7 mission failures</a:t>
            </a:r>
            <a:r>
              <a:rPr lang="en-US" sz="2400" b="1" dirty="0">
                <a:solidFill>
                  <a:schemeClr val="tx1">
                    <a:alpha val="80000"/>
                  </a:schemeClr>
                </a:solidFill>
                <a:latin typeface="Calibri" panose="020F0502020204030204" pitchFamily="34" charset="0"/>
                <a:cs typeface="Calibri" panose="020F0502020204030204" pitchFamily="34" charset="0"/>
              </a:rPr>
              <a:t>.</a:t>
            </a:r>
          </a:p>
          <a:p>
            <a:pPr algn="l">
              <a:lnSpc>
                <a:spcPct val="100000"/>
              </a:lnSpc>
              <a:spcAft>
                <a:spcPts val="2000"/>
              </a:spcAft>
            </a:pPr>
            <a:r>
              <a:rPr lang="en-US" sz="2400" b="1" dirty="0">
                <a:solidFill>
                  <a:schemeClr val="accent1">
                    <a:alpha val="80000"/>
                  </a:schemeClr>
                </a:solidFill>
                <a:latin typeface="Calibri" panose="020F0502020204030204" pitchFamily="34" charset="0"/>
                <a:cs typeface="Calibri" panose="020F0502020204030204" pitchFamily="34" charset="0"/>
              </a:rPr>
              <a:t>Some system changes </a:t>
            </a:r>
            <a:r>
              <a:rPr lang="en-US" sz="2400" dirty="0">
                <a:solidFill>
                  <a:schemeClr val="tx1">
                    <a:alpha val="80000"/>
                  </a:schemeClr>
                </a:solidFill>
                <a:latin typeface="Calibri" panose="020F0502020204030204" pitchFamily="34" charset="0"/>
                <a:cs typeface="Calibri" panose="020F0502020204030204" pitchFamily="34" charset="0"/>
              </a:rPr>
              <a:t>might imply an estimated</a:t>
            </a:r>
            <a:r>
              <a:rPr lang="en-US" sz="2400" dirty="0">
                <a:solidFill>
                  <a:schemeClr val="accent5">
                    <a:alpha val="80000"/>
                  </a:schemeClr>
                </a:solidFill>
                <a:latin typeface="Calibri" panose="020F0502020204030204" pitchFamily="34" charset="0"/>
                <a:cs typeface="Calibri" panose="020F0502020204030204" pitchFamily="34" charset="0"/>
              </a:rPr>
              <a:t> </a:t>
            </a:r>
            <a:r>
              <a:rPr lang="en-US" sz="2400" b="1" dirty="0">
                <a:solidFill>
                  <a:schemeClr val="accent1">
                    <a:alpha val="80000"/>
                  </a:schemeClr>
                </a:solidFill>
                <a:latin typeface="Calibri" panose="020F0502020204030204" pitchFamily="34" charset="0"/>
                <a:cs typeface="Calibri" panose="020F0502020204030204" pitchFamily="34" charset="0"/>
              </a:rPr>
              <a:t>10 to 30 percent decrease </a:t>
            </a:r>
            <a:r>
              <a:rPr lang="en-US" sz="2400" dirty="0">
                <a:solidFill>
                  <a:schemeClr val="tx1">
                    <a:alpha val="80000"/>
                  </a:schemeClr>
                </a:solidFill>
                <a:latin typeface="Calibri" panose="020F0502020204030204" pitchFamily="34" charset="0"/>
                <a:cs typeface="Calibri" panose="020F0502020204030204" pitchFamily="34" charset="0"/>
              </a:rPr>
              <a:t>in reliability from DT to OT.</a:t>
            </a:r>
            <a:endParaRPr lang="en-US" sz="2400" dirty="0">
              <a:solidFill>
                <a:schemeClr val="accent1">
                  <a:alpha val="80000"/>
                </a:schemeClr>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A6670F3C-FEF1-4B08-8B99-DF2DBD69B66C}"/>
              </a:ext>
            </a:extLst>
          </p:cNvPr>
          <p:cNvGrpSpPr/>
          <p:nvPr/>
        </p:nvGrpSpPr>
        <p:grpSpPr>
          <a:xfrm>
            <a:off x="772282" y="4462011"/>
            <a:ext cx="10058411" cy="1064732"/>
            <a:chOff x="362572" y="4486943"/>
            <a:chExt cx="10058411" cy="1064732"/>
          </a:xfrm>
        </p:grpSpPr>
        <p:pic>
          <p:nvPicPr>
            <p:cNvPr id="7" name="Picture 2" descr="Helicopter Icon 3561228">
              <a:extLst>
                <a:ext uri="{FF2B5EF4-FFF2-40B4-BE49-F238E27FC236}">
                  <a16:creationId xmlns:a16="http://schemas.microsoft.com/office/drawing/2014/main" id="{8C9BDCC6-033A-4406-ABF0-59123189B776}"/>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4178" t="30984" r="23550" b="30289"/>
            <a:stretch/>
          </p:blipFill>
          <p:spPr bwMode="auto">
            <a:xfrm>
              <a:off x="9073093" y="4553057"/>
              <a:ext cx="1347890" cy="998618"/>
            </a:xfrm>
            <a:prstGeom prst="rect">
              <a:avLst/>
            </a:prstGeom>
            <a:noFill/>
          </p:spPr>
        </p:pic>
        <p:grpSp>
          <p:nvGrpSpPr>
            <p:cNvPr id="5" name="Group 4">
              <a:extLst>
                <a:ext uri="{FF2B5EF4-FFF2-40B4-BE49-F238E27FC236}">
                  <a16:creationId xmlns:a16="http://schemas.microsoft.com/office/drawing/2014/main" id="{ED881B77-9577-4BFD-803A-E4504B48A8D7}"/>
                </a:ext>
              </a:extLst>
            </p:cNvPr>
            <p:cNvGrpSpPr/>
            <p:nvPr/>
          </p:nvGrpSpPr>
          <p:grpSpPr>
            <a:xfrm>
              <a:off x="362572" y="4486943"/>
              <a:ext cx="8864865" cy="914402"/>
              <a:chOff x="362572" y="4486943"/>
              <a:chExt cx="8864865" cy="914402"/>
            </a:xfrm>
          </p:grpSpPr>
          <p:sp>
            <p:nvSpPr>
              <p:cNvPr id="2" name="Isosceles Triangle 1">
                <a:extLst>
                  <a:ext uri="{FF2B5EF4-FFF2-40B4-BE49-F238E27FC236}">
                    <a16:creationId xmlns:a16="http://schemas.microsoft.com/office/drawing/2014/main" id="{9FFDF85D-3D93-491B-8AED-8A35A3D1D520}"/>
                  </a:ext>
                </a:extLst>
              </p:cNvPr>
              <p:cNvSpPr/>
              <p:nvPr/>
            </p:nvSpPr>
            <p:spPr>
              <a:xfrm rot="5400000">
                <a:off x="8450196" y="4624104"/>
                <a:ext cx="914401" cy="640080"/>
              </a:xfrm>
              <a:custGeom>
                <a:avLst/>
                <a:gdLst>
                  <a:gd name="connsiteX0" fmla="*/ 0 w 914401"/>
                  <a:gd name="connsiteY0" fmla="*/ 640080 h 640080"/>
                  <a:gd name="connsiteX1" fmla="*/ 214884 w 914401"/>
                  <a:gd name="connsiteY1" fmla="*/ 339242 h 640080"/>
                  <a:gd name="connsiteX2" fmla="*/ 457201 w 914401"/>
                  <a:gd name="connsiteY2" fmla="*/ 0 h 640080"/>
                  <a:gd name="connsiteX3" fmla="*/ 676657 w 914401"/>
                  <a:gd name="connsiteY3" fmla="*/ 307238 h 640080"/>
                  <a:gd name="connsiteX4" fmla="*/ 914401 w 914401"/>
                  <a:gd name="connsiteY4" fmla="*/ 640080 h 640080"/>
                  <a:gd name="connsiteX5" fmla="*/ 448056 w 914401"/>
                  <a:gd name="connsiteY5" fmla="*/ 640080 h 640080"/>
                  <a:gd name="connsiteX6" fmla="*/ 0 w 914401"/>
                  <a:gd name="connsiteY6" fmla="*/ 64008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640080" extrusionOk="0">
                    <a:moveTo>
                      <a:pt x="0" y="640080"/>
                    </a:moveTo>
                    <a:cubicBezTo>
                      <a:pt x="53339" y="564539"/>
                      <a:pt x="154765" y="450809"/>
                      <a:pt x="214884" y="339242"/>
                    </a:cubicBezTo>
                    <a:cubicBezTo>
                      <a:pt x="275003" y="227675"/>
                      <a:pt x="326595" y="152448"/>
                      <a:pt x="457201" y="0"/>
                    </a:cubicBezTo>
                    <a:cubicBezTo>
                      <a:pt x="551806" y="120637"/>
                      <a:pt x="572543" y="172632"/>
                      <a:pt x="676657" y="307238"/>
                    </a:cubicBezTo>
                    <a:cubicBezTo>
                      <a:pt x="780770" y="441844"/>
                      <a:pt x="812757" y="467051"/>
                      <a:pt x="914401" y="640080"/>
                    </a:cubicBezTo>
                    <a:cubicBezTo>
                      <a:pt x="750007" y="631631"/>
                      <a:pt x="666323" y="622661"/>
                      <a:pt x="448056" y="640080"/>
                    </a:cubicBezTo>
                    <a:cubicBezTo>
                      <a:pt x="229789" y="657499"/>
                      <a:pt x="129576" y="626014"/>
                      <a:pt x="0" y="640080"/>
                    </a:cubicBezTo>
                    <a:close/>
                  </a:path>
                </a:pathLst>
              </a:custGeom>
              <a:noFill/>
              <a:ln w="19050">
                <a:solidFill>
                  <a:schemeClr val="tx1"/>
                </a:solidFill>
                <a:extLst>
                  <a:ext uri="{C807C97D-BFC1-408E-A445-0C87EB9F89A2}">
                    <ask:lineSketchStyleProps xmlns:ask="http://schemas.microsoft.com/office/drawing/2018/sketchyshapes" sd="1669570975">
                      <a:prstGeom prst="triangl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4E79E2-149F-4242-B7C1-FB0893A9F99C}"/>
                  </a:ext>
                </a:extLst>
              </p:cNvPr>
              <p:cNvSpPr txBox="1"/>
              <p:nvPr/>
            </p:nvSpPr>
            <p:spPr>
              <a:xfrm>
                <a:off x="362572" y="4486945"/>
                <a:ext cx="8229600" cy="914400"/>
              </a:xfrm>
              <a:custGeom>
                <a:avLst/>
                <a:gdLst>
                  <a:gd name="connsiteX0" fmla="*/ 0 w 8229600"/>
                  <a:gd name="connsiteY0" fmla="*/ 0 h 914400"/>
                  <a:gd name="connsiteX1" fmla="*/ 438912 w 8229600"/>
                  <a:gd name="connsiteY1" fmla="*/ 0 h 914400"/>
                  <a:gd name="connsiteX2" fmla="*/ 1289304 w 8229600"/>
                  <a:gd name="connsiteY2" fmla="*/ 0 h 914400"/>
                  <a:gd name="connsiteX3" fmla="*/ 1810512 w 8229600"/>
                  <a:gd name="connsiteY3" fmla="*/ 0 h 914400"/>
                  <a:gd name="connsiteX4" fmla="*/ 2578608 w 8229600"/>
                  <a:gd name="connsiteY4" fmla="*/ 0 h 914400"/>
                  <a:gd name="connsiteX5" fmla="*/ 3099816 w 8229600"/>
                  <a:gd name="connsiteY5" fmla="*/ 0 h 914400"/>
                  <a:gd name="connsiteX6" fmla="*/ 3785616 w 8229600"/>
                  <a:gd name="connsiteY6" fmla="*/ 0 h 914400"/>
                  <a:gd name="connsiteX7" fmla="*/ 4224528 w 8229600"/>
                  <a:gd name="connsiteY7" fmla="*/ 0 h 914400"/>
                  <a:gd name="connsiteX8" fmla="*/ 4663440 w 8229600"/>
                  <a:gd name="connsiteY8" fmla="*/ 0 h 914400"/>
                  <a:gd name="connsiteX9" fmla="*/ 5102352 w 8229600"/>
                  <a:gd name="connsiteY9" fmla="*/ 0 h 914400"/>
                  <a:gd name="connsiteX10" fmla="*/ 5705856 w 8229600"/>
                  <a:gd name="connsiteY10" fmla="*/ 0 h 914400"/>
                  <a:gd name="connsiteX11" fmla="*/ 6556248 w 8229600"/>
                  <a:gd name="connsiteY11" fmla="*/ 0 h 914400"/>
                  <a:gd name="connsiteX12" fmla="*/ 6995160 w 8229600"/>
                  <a:gd name="connsiteY12" fmla="*/ 0 h 914400"/>
                  <a:gd name="connsiteX13" fmla="*/ 7598664 w 8229600"/>
                  <a:gd name="connsiteY13" fmla="*/ 0 h 914400"/>
                  <a:gd name="connsiteX14" fmla="*/ 8229600 w 8229600"/>
                  <a:gd name="connsiteY14" fmla="*/ 0 h 914400"/>
                  <a:gd name="connsiteX15" fmla="*/ 8229600 w 8229600"/>
                  <a:gd name="connsiteY15" fmla="*/ 438912 h 914400"/>
                  <a:gd name="connsiteX16" fmla="*/ 8229600 w 8229600"/>
                  <a:gd name="connsiteY16" fmla="*/ 914400 h 914400"/>
                  <a:gd name="connsiteX17" fmla="*/ 7708392 w 8229600"/>
                  <a:gd name="connsiteY17" fmla="*/ 914400 h 914400"/>
                  <a:gd name="connsiteX18" fmla="*/ 7104888 w 8229600"/>
                  <a:gd name="connsiteY18" fmla="*/ 914400 h 914400"/>
                  <a:gd name="connsiteX19" fmla="*/ 6583680 w 8229600"/>
                  <a:gd name="connsiteY19" fmla="*/ 914400 h 914400"/>
                  <a:gd name="connsiteX20" fmla="*/ 6144768 w 8229600"/>
                  <a:gd name="connsiteY20" fmla="*/ 914400 h 914400"/>
                  <a:gd name="connsiteX21" fmla="*/ 5541264 w 8229600"/>
                  <a:gd name="connsiteY21" fmla="*/ 914400 h 914400"/>
                  <a:gd name="connsiteX22" fmla="*/ 4773168 w 8229600"/>
                  <a:gd name="connsiteY22" fmla="*/ 914400 h 914400"/>
                  <a:gd name="connsiteX23" fmla="*/ 4251960 w 8229600"/>
                  <a:gd name="connsiteY23" fmla="*/ 914400 h 914400"/>
                  <a:gd name="connsiteX24" fmla="*/ 3813048 w 8229600"/>
                  <a:gd name="connsiteY24" fmla="*/ 914400 h 914400"/>
                  <a:gd name="connsiteX25" fmla="*/ 3127248 w 8229600"/>
                  <a:gd name="connsiteY25" fmla="*/ 914400 h 914400"/>
                  <a:gd name="connsiteX26" fmla="*/ 2688336 w 8229600"/>
                  <a:gd name="connsiteY26" fmla="*/ 914400 h 914400"/>
                  <a:gd name="connsiteX27" fmla="*/ 2249424 w 8229600"/>
                  <a:gd name="connsiteY27" fmla="*/ 914400 h 914400"/>
                  <a:gd name="connsiteX28" fmla="*/ 1563624 w 8229600"/>
                  <a:gd name="connsiteY28" fmla="*/ 914400 h 914400"/>
                  <a:gd name="connsiteX29" fmla="*/ 713232 w 8229600"/>
                  <a:gd name="connsiteY29" fmla="*/ 914400 h 914400"/>
                  <a:gd name="connsiteX30" fmla="*/ 0 w 8229600"/>
                  <a:gd name="connsiteY30" fmla="*/ 914400 h 914400"/>
                  <a:gd name="connsiteX31" fmla="*/ 0 w 8229600"/>
                  <a:gd name="connsiteY31" fmla="*/ 466344 h 914400"/>
                  <a:gd name="connsiteX32" fmla="*/ 0 w 8229600"/>
                  <a:gd name="connsiteY32"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9600" h="914400" fill="none" extrusionOk="0">
                    <a:moveTo>
                      <a:pt x="0" y="0"/>
                    </a:moveTo>
                    <a:cubicBezTo>
                      <a:pt x="170664" y="4376"/>
                      <a:pt x="334593" y="5548"/>
                      <a:pt x="438912" y="0"/>
                    </a:cubicBezTo>
                    <a:cubicBezTo>
                      <a:pt x="543231" y="-5548"/>
                      <a:pt x="1056190" y="15180"/>
                      <a:pt x="1289304" y="0"/>
                    </a:cubicBezTo>
                    <a:cubicBezTo>
                      <a:pt x="1522418" y="-15180"/>
                      <a:pt x="1579254" y="22513"/>
                      <a:pt x="1810512" y="0"/>
                    </a:cubicBezTo>
                    <a:cubicBezTo>
                      <a:pt x="2041770" y="-22513"/>
                      <a:pt x="2359668" y="23458"/>
                      <a:pt x="2578608" y="0"/>
                    </a:cubicBezTo>
                    <a:cubicBezTo>
                      <a:pt x="2797548" y="-23458"/>
                      <a:pt x="2989123" y="-22727"/>
                      <a:pt x="3099816" y="0"/>
                    </a:cubicBezTo>
                    <a:cubicBezTo>
                      <a:pt x="3210509" y="22727"/>
                      <a:pt x="3501847" y="15192"/>
                      <a:pt x="3785616" y="0"/>
                    </a:cubicBezTo>
                    <a:cubicBezTo>
                      <a:pt x="4069385" y="-15192"/>
                      <a:pt x="4076699" y="3311"/>
                      <a:pt x="4224528" y="0"/>
                    </a:cubicBezTo>
                    <a:cubicBezTo>
                      <a:pt x="4372357" y="-3311"/>
                      <a:pt x="4483855" y="9819"/>
                      <a:pt x="4663440" y="0"/>
                    </a:cubicBezTo>
                    <a:cubicBezTo>
                      <a:pt x="4843025" y="-9819"/>
                      <a:pt x="4927978" y="-1768"/>
                      <a:pt x="5102352" y="0"/>
                    </a:cubicBezTo>
                    <a:cubicBezTo>
                      <a:pt x="5276726" y="1768"/>
                      <a:pt x="5432381" y="-29151"/>
                      <a:pt x="5705856" y="0"/>
                    </a:cubicBezTo>
                    <a:cubicBezTo>
                      <a:pt x="5979331" y="29151"/>
                      <a:pt x="6174040" y="42075"/>
                      <a:pt x="6556248" y="0"/>
                    </a:cubicBezTo>
                    <a:cubicBezTo>
                      <a:pt x="6938456" y="-42075"/>
                      <a:pt x="6803014" y="-9988"/>
                      <a:pt x="6995160" y="0"/>
                    </a:cubicBezTo>
                    <a:cubicBezTo>
                      <a:pt x="7187306" y="9988"/>
                      <a:pt x="7445565" y="-9315"/>
                      <a:pt x="7598664" y="0"/>
                    </a:cubicBezTo>
                    <a:cubicBezTo>
                      <a:pt x="7751763" y="9315"/>
                      <a:pt x="8047663" y="-15401"/>
                      <a:pt x="8229600" y="0"/>
                    </a:cubicBezTo>
                    <a:cubicBezTo>
                      <a:pt x="8230282" y="202177"/>
                      <a:pt x="8227699" y="244448"/>
                      <a:pt x="8229600" y="438912"/>
                    </a:cubicBezTo>
                    <a:cubicBezTo>
                      <a:pt x="8231501" y="633376"/>
                      <a:pt x="8247040" y="684063"/>
                      <a:pt x="8229600" y="914400"/>
                    </a:cubicBezTo>
                    <a:cubicBezTo>
                      <a:pt x="8101722" y="889234"/>
                      <a:pt x="7929339" y="891604"/>
                      <a:pt x="7708392" y="914400"/>
                    </a:cubicBezTo>
                    <a:cubicBezTo>
                      <a:pt x="7487445" y="937196"/>
                      <a:pt x="7279752" y="936494"/>
                      <a:pt x="7104888" y="914400"/>
                    </a:cubicBezTo>
                    <a:cubicBezTo>
                      <a:pt x="6930024" y="892306"/>
                      <a:pt x="6724768" y="933770"/>
                      <a:pt x="6583680" y="914400"/>
                    </a:cubicBezTo>
                    <a:cubicBezTo>
                      <a:pt x="6442592" y="895030"/>
                      <a:pt x="6246531" y="926428"/>
                      <a:pt x="6144768" y="914400"/>
                    </a:cubicBezTo>
                    <a:cubicBezTo>
                      <a:pt x="6043005" y="902372"/>
                      <a:pt x="5717189" y="922247"/>
                      <a:pt x="5541264" y="914400"/>
                    </a:cubicBezTo>
                    <a:cubicBezTo>
                      <a:pt x="5365339" y="906553"/>
                      <a:pt x="5073476" y="902332"/>
                      <a:pt x="4773168" y="914400"/>
                    </a:cubicBezTo>
                    <a:cubicBezTo>
                      <a:pt x="4472860" y="926468"/>
                      <a:pt x="4439191" y="909128"/>
                      <a:pt x="4251960" y="914400"/>
                    </a:cubicBezTo>
                    <a:cubicBezTo>
                      <a:pt x="4064729" y="919672"/>
                      <a:pt x="4020448" y="909608"/>
                      <a:pt x="3813048" y="914400"/>
                    </a:cubicBezTo>
                    <a:cubicBezTo>
                      <a:pt x="3605648" y="919192"/>
                      <a:pt x="3401363" y="892644"/>
                      <a:pt x="3127248" y="914400"/>
                    </a:cubicBezTo>
                    <a:cubicBezTo>
                      <a:pt x="2853133" y="936156"/>
                      <a:pt x="2804667" y="928876"/>
                      <a:pt x="2688336" y="914400"/>
                    </a:cubicBezTo>
                    <a:cubicBezTo>
                      <a:pt x="2572005" y="899924"/>
                      <a:pt x="2433910" y="921709"/>
                      <a:pt x="2249424" y="914400"/>
                    </a:cubicBezTo>
                    <a:cubicBezTo>
                      <a:pt x="2064938" y="907091"/>
                      <a:pt x="1872629" y="913677"/>
                      <a:pt x="1563624" y="914400"/>
                    </a:cubicBezTo>
                    <a:cubicBezTo>
                      <a:pt x="1254619" y="915123"/>
                      <a:pt x="1001717" y="938686"/>
                      <a:pt x="713232" y="914400"/>
                    </a:cubicBezTo>
                    <a:cubicBezTo>
                      <a:pt x="424747" y="890114"/>
                      <a:pt x="255876" y="891180"/>
                      <a:pt x="0" y="914400"/>
                    </a:cubicBezTo>
                    <a:cubicBezTo>
                      <a:pt x="-7417" y="783209"/>
                      <a:pt x="13160" y="684426"/>
                      <a:pt x="0" y="466344"/>
                    </a:cubicBezTo>
                    <a:cubicBezTo>
                      <a:pt x="-13160" y="248262"/>
                      <a:pt x="1687" y="194317"/>
                      <a:pt x="0" y="0"/>
                    </a:cubicBezTo>
                    <a:close/>
                  </a:path>
                  <a:path w="8229600" h="914400" stroke="0" extrusionOk="0">
                    <a:moveTo>
                      <a:pt x="0" y="0"/>
                    </a:moveTo>
                    <a:cubicBezTo>
                      <a:pt x="279753" y="-20340"/>
                      <a:pt x="402781" y="-18593"/>
                      <a:pt x="603504" y="0"/>
                    </a:cubicBezTo>
                    <a:cubicBezTo>
                      <a:pt x="804227" y="18593"/>
                      <a:pt x="1080418" y="18656"/>
                      <a:pt x="1207008" y="0"/>
                    </a:cubicBezTo>
                    <a:cubicBezTo>
                      <a:pt x="1333598" y="-18656"/>
                      <a:pt x="1622433" y="-10977"/>
                      <a:pt x="1892808" y="0"/>
                    </a:cubicBezTo>
                    <a:cubicBezTo>
                      <a:pt x="2163183" y="10977"/>
                      <a:pt x="2271285" y="7850"/>
                      <a:pt x="2414016" y="0"/>
                    </a:cubicBezTo>
                    <a:cubicBezTo>
                      <a:pt x="2556747" y="-7850"/>
                      <a:pt x="2682509" y="-5837"/>
                      <a:pt x="2852928" y="0"/>
                    </a:cubicBezTo>
                    <a:cubicBezTo>
                      <a:pt x="3023347" y="5837"/>
                      <a:pt x="3290578" y="7427"/>
                      <a:pt x="3456432" y="0"/>
                    </a:cubicBezTo>
                    <a:cubicBezTo>
                      <a:pt x="3622286" y="-7427"/>
                      <a:pt x="3896494" y="-7847"/>
                      <a:pt x="4059936" y="0"/>
                    </a:cubicBezTo>
                    <a:cubicBezTo>
                      <a:pt x="4223378" y="7847"/>
                      <a:pt x="4366739" y="-20429"/>
                      <a:pt x="4498848" y="0"/>
                    </a:cubicBezTo>
                    <a:cubicBezTo>
                      <a:pt x="4630957" y="20429"/>
                      <a:pt x="4858298" y="-18697"/>
                      <a:pt x="5020056" y="0"/>
                    </a:cubicBezTo>
                    <a:cubicBezTo>
                      <a:pt x="5181814" y="18697"/>
                      <a:pt x="5537454" y="-26980"/>
                      <a:pt x="5870448" y="0"/>
                    </a:cubicBezTo>
                    <a:cubicBezTo>
                      <a:pt x="6203442" y="26980"/>
                      <a:pt x="6529020" y="21755"/>
                      <a:pt x="6720840" y="0"/>
                    </a:cubicBezTo>
                    <a:cubicBezTo>
                      <a:pt x="6912660" y="-21755"/>
                      <a:pt x="7015294" y="25384"/>
                      <a:pt x="7242048" y="0"/>
                    </a:cubicBezTo>
                    <a:cubicBezTo>
                      <a:pt x="7468802" y="-25384"/>
                      <a:pt x="7764076" y="-14020"/>
                      <a:pt x="8229600" y="0"/>
                    </a:cubicBezTo>
                    <a:cubicBezTo>
                      <a:pt x="8213202" y="159107"/>
                      <a:pt x="8243660" y="232193"/>
                      <a:pt x="8229600" y="457200"/>
                    </a:cubicBezTo>
                    <a:cubicBezTo>
                      <a:pt x="8215540" y="682207"/>
                      <a:pt x="8217882" y="815105"/>
                      <a:pt x="8229600" y="914400"/>
                    </a:cubicBezTo>
                    <a:cubicBezTo>
                      <a:pt x="8061784" y="910851"/>
                      <a:pt x="7950307" y="905300"/>
                      <a:pt x="7790688" y="914400"/>
                    </a:cubicBezTo>
                    <a:cubicBezTo>
                      <a:pt x="7631069" y="923500"/>
                      <a:pt x="7408095" y="899364"/>
                      <a:pt x="7269480" y="914400"/>
                    </a:cubicBezTo>
                    <a:cubicBezTo>
                      <a:pt x="7130865" y="929436"/>
                      <a:pt x="6950599" y="913240"/>
                      <a:pt x="6830568" y="914400"/>
                    </a:cubicBezTo>
                    <a:cubicBezTo>
                      <a:pt x="6710537" y="915560"/>
                      <a:pt x="6577010" y="894359"/>
                      <a:pt x="6391656" y="914400"/>
                    </a:cubicBezTo>
                    <a:cubicBezTo>
                      <a:pt x="6206302" y="934441"/>
                      <a:pt x="6050662" y="920273"/>
                      <a:pt x="5788152" y="914400"/>
                    </a:cubicBezTo>
                    <a:cubicBezTo>
                      <a:pt x="5525642" y="908527"/>
                      <a:pt x="5350416" y="908024"/>
                      <a:pt x="4937760" y="914400"/>
                    </a:cubicBezTo>
                    <a:cubicBezTo>
                      <a:pt x="4525104" y="920776"/>
                      <a:pt x="4652136" y="910789"/>
                      <a:pt x="4498848" y="914400"/>
                    </a:cubicBezTo>
                    <a:cubicBezTo>
                      <a:pt x="4345560" y="918011"/>
                      <a:pt x="3984461" y="914869"/>
                      <a:pt x="3813048" y="914400"/>
                    </a:cubicBezTo>
                    <a:cubicBezTo>
                      <a:pt x="3641635" y="913931"/>
                      <a:pt x="3461114" y="910645"/>
                      <a:pt x="3209544" y="914400"/>
                    </a:cubicBezTo>
                    <a:cubicBezTo>
                      <a:pt x="2957974" y="918155"/>
                      <a:pt x="2728201" y="912603"/>
                      <a:pt x="2606040" y="914400"/>
                    </a:cubicBezTo>
                    <a:cubicBezTo>
                      <a:pt x="2483879" y="916197"/>
                      <a:pt x="2317808" y="919574"/>
                      <a:pt x="2084832" y="914400"/>
                    </a:cubicBezTo>
                    <a:cubicBezTo>
                      <a:pt x="1851856" y="909226"/>
                      <a:pt x="1673095" y="912554"/>
                      <a:pt x="1481328" y="914400"/>
                    </a:cubicBezTo>
                    <a:cubicBezTo>
                      <a:pt x="1289561" y="916246"/>
                      <a:pt x="1138027" y="921476"/>
                      <a:pt x="1042416" y="914400"/>
                    </a:cubicBezTo>
                    <a:cubicBezTo>
                      <a:pt x="946805" y="907324"/>
                      <a:pt x="310980" y="962952"/>
                      <a:pt x="0" y="914400"/>
                    </a:cubicBezTo>
                    <a:cubicBezTo>
                      <a:pt x="-17351" y="731836"/>
                      <a:pt x="-20758" y="583731"/>
                      <a:pt x="0" y="484632"/>
                    </a:cubicBezTo>
                    <a:cubicBezTo>
                      <a:pt x="20758" y="385533"/>
                      <a:pt x="755" y="202815"/>
                      <a:pt x="0" y="0"/>
                    </a:cubicBezTo>
                    <a:close/>
                  </a:path>
                </a:pathLst>
              </a:custGeom>
              <a:solidFill>
                <a:schemeClr val="bg1">
                  <a:lumMod val="95000"/>
                </a:schemeClr>
              </a:solidFill>
              <a:ln w="19050">
                <a:solidFill>
                  <a:schemeClr val="tx1"/>
                </a:solidFill>
                <a:extLst>
                  <a:ext uri="{C807C97D-BFC1-408E-A445-0C87EB9F89A2}">
                    <ask:lineSketchStyleProps xmlns:ask="http://schemas.microsoft.com/office/drawing/2018/sketchyshapes" sd="2869572095">
                      <a:prstGeom prst="rect">
                        <a:avLst/>
                      </a:prstGeom>
                      <ask:type>
                        <ask:lineSketchFreehand/>
                      </ask:type>
                    </ask:lineSketchStyleProps>
                  </a:ext>
                </a:extLst>
              </a:ln>
            </p:spPr>
            <p:txBody>
              <a:bodyPr wrap="none" lIns="182880" tIns="91440" rIns="182880" bIns="91440" rtlCol="0" anchor="ctr" anchorCtr="0">
                <a:noAutofit/>
              </a:bodyPr>
              <a:lstStyle/>
              <a:p>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How long should we test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helicopter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and what should be the </a:t>
                </a:r>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maximum number </a:t>
                </a:r>
                <a:b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br>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of failures allowed</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when demonstrating the requirement with confidence?</a:t>
                </a:r>
              </a:p>
            </p:txBody>
          </p:sp>
        </p:grpSp>
      </p:grpSp>
      <p:pic>
        <p:nvPicPr>
          <p:cNvPr id="9" name="Graphic 8" descr="Bullseye with solid fill">
            <a:extLst>
              <a:ext uri="{FF2B5EF4-FFF2-40B4-BE49-F238E27FC236}">
                <a16:creationId xmlns:a16="http://schemas.microsoft.com/office/drawing/2014/main" id="{434348A2-B7CD-4299-BA1E-1EF7BCE86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282" y="1960721"/>
            <a:ext cx="457200" cy="457200"/>
          </a:xfrm>
          <a:prstGeom prst="rect">
            <a:avLst/>
          </a:prstGeom>
        </p:spPr>
      </p:pic>
      <p:pic>
        <p:nvPicPr>
          <p:cNvPr id="11" name="Graphic 10" descr="Back with solid fill">
            <a:extLst>
              <a:ext uri="{FF2B5EF4-FFF2-40B4-BE49-F238E27FC236}">
                <a16:creationId xmlns:a16="http://schemas.microsoft.com/office/drawing/2014/main" id="{74059154-6ADD-41BB-897F-D7AEBD4E61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282" y="2580560"/>
            <a:ext cx="457200" cy="457200"/>
          </a:xfrm>
          <a:prstGeom prst="rect">
            <a:avLst/>
          </a:prstGeom>
        </p:spPr>
      </p:pic>
      <p:pic>
        <p:nvPicPr>
          <p:cNvPr id="14" name="Graphic 13" descr="Downward trend graph with solid fill">
            <a:extLst>
              <a:ext uri="{FF2B5EF4-FFF2-40B4-BE49-F238E27FC236}">
                <a16:creationId xmlns:a16="http://schemas.microsoft.com/office/drawing/2014/main" id="{40400BB1-5A09-48E4-9BDB-B58C646A49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282" y="3200400"/>
            <a:ext cx="457200" cy="457200"/>
          </a:xfrm>
          <a:prstGeom prst="rect">
            <a:avLst/>
          </a:prstGeom>
        </p:spPr>
      </p:pic>
      <p:pic>
        <p:nvPicPr>
          <p:cNvPr id="17" name="Graphic 16" descr="Checklist with solid fill">
            <a:extLst>
              <a:ext uri="{FF2B5EF4-FFF2-40B4-BE49-F238E27FC236}">
                <a16:creationId xmlns:a16="http://schemas.microsoft.com/office/drawing/2014/main" id="{4E173EF3-4702-48A9-B31C-FB6B4C1C31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282" y="1340882"/>
            <a:ext cx="457200" cy="457200"/>
          </a:xfrm>
          <a:prstGeom prst="rect">
            <a:avLst/>
          </a:prstGeom>
        </p:spPr>
      </p:pic>
    </p:spTree>
    <p:extLst>
      <p:ext uri="{BB962C8B-B14F-4D97-AF65-F5344CB8AC3E}">
        <p14:creationId xmlns:p14="http://schemas.microsoft.com/office/powerpoint/2010/main" val="41937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82996-BD8F-474A-9D32-D819628B9E45}"/>
              </a:ext>
            </a:extLst>
          </p:cNvPr>
          <p:cNvSpPr>
            <a:spLocks noGrp="1"/>
          </p:cNvSpPr>
          <p:nvPr>
            <p:ph type="body" sz="quarter" idx="10"/>
          </p:nvPr>
        </p:nvSpPr>
        <p:spPr>
          <a:xfrm>
            <a:off x="302232" y="968070"/>
            <a:ext cx="9818036" cy="3802180"/>
          </a:xfrm>
        </p:spPr>
        <p:txBody>
          <a:bodyPr anchor="t">
            <a:noAutofit/>
          </a:bodyPr>
          <a:lstStyle/>
          <a:p>
            <a:pPr algn="l">
              <a:lnSpc>
                <a:spcPct val="100000"/>
              </a:lnSpc>
              <a:spcBef>
                <a:spcPts val="1200"/>
              </a:spcBef>
            </a:pPr>
            <a:r>
              <a:rPr lang="en-US" sz="1800" b="0" dirty="0">
                <a:latin typeface="Calibri" panose="020F0502020204030204" pitchFamily="34" charset="0"/>
                <a:ea typeface="Calibri" panose="020F0502020204030204" pitchFamily="34" charset="0"/>
                <a:cs typeface="Calibri" panose="020F0502020204030204" pitchFamily="34" charset="0"/>
              </a:rPr>
              <a:t>A reliability demonstration test assumes we will </a:t>
            </a:r>
            <a:r>
              <a:rPr lang="en-US" sz="1800" dirty="0">
                <a:solidFill>
                  <a:schemeClr val="accent1"/>
                </a:solidFill>
                <a:latin typeface="Calibri" panose="020F0502020204030204" pitchFamily="34" charset="0"/>
                <a:ea typeface="Calibri" panose="020F0502020204030204" pitchFamily="34" charset="0"/>
                <a:cs typeface="Calibri" panose="020F0502020204030204" pitchFamily="34" charset="0"/>
              </a:rPr>
              <a:t>use only the data from the current test</a:t>
            </a:r>
            <a:r>
              <a:rPr lang="en-US" sz="1800"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sz="1800" b="0" dirty="0">
                <a:latin typeface="Calibri" panose="020F0502020204030204" pitchFamily="34" charset="0"/>
                <a:ea typeface="Calibri" panose="020F0502020204030204" pitchFamily="34" charset="0"/>
                <a:cs typeface="Calibri" panose="020F0502020204030204" pitchFamily="34" charset="0"/>
              </a:rPr>
              <a:t>to assess whether the reliability quantity of interest (e.g., MTBF) meets or exceeds the requirement. </a:t>
            </a:r>
          </a:p>
          <a:p>
            <a:pPr marL="282575" indent="-168275" algn="l">
              <a:lnSpc>
                <a:spcPct val="100000"/>
              </a:lnSpc>
              <a:spcBef>
                <a:spcPts val="1200"/>
              </a:spcBef>
              <a:buFont typeface="Arial" panose="020B0604020202020204" pitchFamily="34" charset="0"/>
              <a:buChar char="•"/>
            </a:pPr>
            <a:r>
              <a:rPr lang="en-US" sz="1800" b="0" dirty="0">
                <a:latin typeface="Calibri" panose="020F0502020204030204" pitchFamily="34" charset="0"/>
                <a:ea typeface="Calibri" panose="020F0502020204030204" pitchFamily="34" charset="0"/>
                <a:cs typeface="Calibri" panose="020F0502020204030204" pitchFamily="34" charset="0"/>
              </a:rPr>
              <a:t>An</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Operating Characteristics Curve</a:t>
            </a:r>
            <a:r>
              <a:rPr lang="en-US" sz="1800" b="0" dirty="0">
                <a:latin typeface="Calibri" panose="020F0502020204030204" pitchFamily="34" charset="0"/>
                <a:ea typeface="Calibri" panose="020F0502020204030204" pitchFamily="34" charset="0"/>
                <a:cs typeface="Calibri" panose="020F0502020204030204" pitchFamily="34" charset="0"/>
              </a:rPr>
              <a:t> is a useful tool for determining and comparing reliability plans.</a:t>
            </a:r>
          </a:p>
          <a:p>
            <a:pPr marL="457200" lvl="1" indent="-174625" algn="l">
              <a:lnSpc>
                <a:spcPct val="100000"/>
              </a:lnSpc>
              <a:spcBef>
                <a:spcPts val="1200"/>
              </a:spcBef>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a:t>
            </a:r>
            <a:r>
              <a:rPr lang="en-US" sz="1800" b="1" dirty="0">
                <a:solidFill>
                  <a:srgbClr val="900001"/>
                </a:solidFill>
                <a:latin typeface="Calibri" panose="020F0502020204030204" pitchFamily="34" charset="0"/>
                <a:ea typeface="Calibri" panose="020F0502020204030204" pitchFamily="34" charset="0"/>
                <a:cs typeface="Calibri" panose="020F0502020204030204" pitchFamily="34" charset="0"/>
              </a:rPr>
              <a:t>test length </a:t>
            </a:r>
            <a:r>
              <a:rPr lang="en-US" sz="1800" dirty="0">
                <a:latin typeface="Calibri" panose="020F0502020204030204" pitchFamily="34" charset="0"/>
                <a:ea typeface="Calibri" panose="020F0502020204030204" pitchFamily="34" charset="0"/>
                <a:cs typeface="Calibri" panose="020F0502020204030204" pitchFamily="34" charset="0"/>
              </a:rPr>
              <a:t>is informed by: </a:t>
            </a:r>
          </a:p>
          <a:p>
            <a:pPr marL="796922" lvl="2" indent="-342900" algn="l">
              <a:lnSpc>
                <a:spcPct val="100000"/>
              </a:lnSpc>
              <a:spcBef>
                <a:spcPts val="600"/>
              </a:spcBef>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The reliability </a:t>
            </a:r>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requirement</a:t>
            </a:r>
          </a:p>
          <a:p>
            <a:pPr marL="796922" lvl="2" indent="-342900" algn="l">
              <a:lnSpc>
                <a:spcPct val="100000"/>
              </a:lnSpc>
              <a:spcBef>
                <a:spcPts val="600"/>
              </a:spcBef>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The system’s </a:t>
            </a:r>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true</a:t>
            </a:r>
            <a:r>
              <a:rPr lang="en-US" dirty="0">
                <a:latin typeface="Calibri" panose="020F0502020204030204" pitchFamily="34" charset="0"/>
                <a:ea typeface="Calibri" panose="020F0502020204030204" pitchFamily="34" charset="0"/>
                <a:cs typeface="Calibri" panose="020F0502020204030204" pitchFamily="34" charset="0"/>
              </a:rPr>
              <a:t> reliability </a:t>
            </a:r>
          </a:p>
          <a:p>
            <a:pPr marL="796922" lvl="2" indent="-342900" algn="l">
              <a:lnSpc>
                <a:spcPct val="100000"/>
              </a:lnSpc>
              <a:spcBef>
                <a:spcPts val="600"/>
              </a:spcBef>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solidFill>
                  <a:srgbClr val="900001"/>
                </a:solidFill>
                <a:latin typeface="Calibri" panose="020F0502020204030204" pitchFamily="34" charset="0"/>
                <a:ea typeface="Calibri" panose="020F0502020204030204" pitchFamily="34" charset="0"/>
                <a:cs typeface="Calibri" panose="020F0502020204030204" pitchFamily="34" charset="0"/>
              </a:rPr>
              <a:t>risk</a:t>
            </a:r>
            <a:r>
              <a:rPr lang="en-US" dirty="0">
                <a:latin typeface="Calibri" panose="020F0502020204030204" pitchFamily="34" charset="0"/>
                <a:ea typeface="Calibri" panose="020F0502020204030204" pitchFamily="34" charset="0"/>
                <a:cs typeface="Calibri" panose="020F0502020204030204" pitchFamily="34" charset="0"/>
              </a:rPr>
              <a:t> we are willing to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accept in making an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incorrect statement about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the system’s reliability</a:t>
            </a:r>
          </a:p>
        </p:txBody>
      </p:sp>
      <p:sp>
        <p:nvSpPr>
          <p:cNvPr id="3" name="Title 2">
            <a:extLst>
              <a:ext uri="{FF2B5EF4-FFF2-40B4-BE49-F238E27FC236}">
                <a16:creationId xmlns:a16="http://schemas.microsoft.com/office/drawing/2014/main" id="{D6B8D8F3-54CC-4429-8BF1-A4E89A3A6A0E}"/>
              </a:ext>
            </a:extLst>
          </p:cNvPr>
          <p:cNvSpPr>
            <a:spLocks noGrp="1"/>
          </p:cNvSpPr>
          <p:nvPr>
            <p:ph type="title" idx="4294967295"/>
          </p:nvPr>
        </p:nvSpPr>
        <p:spPr>
          <a:xfrm>
            <a:off x="302232" y="346021"/>
            <a:ext cx="11264293" cy="461665"/>
          </a:xfrm>
        </p:spPr>
        <p:txBody>
          <a:bodyPr/>
          <a:lstStyle/>
          <a:p>
            <a:r>
              <a:rPr lang="en-US" sz="2400" dirty="0"/>
              <a:t>Reliability Demonstration Test – The Traditional Approach to Test Planning </a:t>
            </a:r>
          </a:p>
        </p:txBody>
      </p:sp>
      <p:sp>
        <p:nvSpPr>
          <p:cNvPr id="9" name="Text Placeholder 3">
            <a:extLst>
              <a:ext uri="{FF2B5EF4-FFF2-40B4-BE49-F238E27FC236}">
                <a16:creationId xmlns:a16="http://schemas.microsoft.com/office/drawing/2014/main" id="{EA307463-81EC-4ED3-8C17-5306ED57C36C}"/>
              </a:ext>
            </a:extLst>
          </p:cNvPr>
          <p:cNvSpPr>
            <a:spLocks noGrp="1"/>
          </p:cNvSpPr>
          <p:nvPr>
            <p:ph type="body" sz="quarter" idx="4294967295"/>
          </p:nvPr>
        </p:nvSpPr>
        <p:spPr>
          <a:xfrm>
            <a:off x="302232" y="6223000"/>
            <a:ext cx="9643456" cy="550863"/>
          </a:xfrm>
        </p:spPr>
        <p:txBody>
          <a:bodyPr>
            <a:normAutofit/>
          </a:bodyPr>
          <a:lstStyle/>
          <a:p>
            <a:pPr marL="0" indent="0">
              <a:buNone/>
            </a:pPr>
            <a:r>
              <a:rPr lang="en-US" sz="1100" dirty="0"/>
              <a:t>MTBF – Mean Time Between Failures</a:t>
            </a:r>
            <a:endParaRPr lang="en-US" dirty="0"/>
          </a:p>
        </p:txBody>
      </p:sp>
      <p:sp>
        <p:nvSpPr>
          <p:cNvPr id="18" name="TextBox 17">
            <a:extLst>
              <a:ext uri="{FF2B5EF4-FFF2-40B4-BE49-F238E27FC236}">
                <a16:creationId xmlns:a16="http://schemas.microsoft.com/office/drawing/2014/main" id="{4653ECE1-36E4-4A2F-BF72-2BCD0F98D4F8}"/>
              </a:ext>
            </a:extLst>
          </p:cNvPr>
          <p:cNvSpPr txBox="1"/>
          <p:nvPr/>
        </p:nvSpPr>
        <p:spPr>
          <a:xfrm>
            <a:off x="539015" y="5100399"/>
            <a:ext cx="10677625" cy="914400"/>
          </a:xfrm>
          <a:custGeom>
            <a:avLst/>
            <a:gdLst>
              <a:gd name="connsiteX0" fmla="*/ 0 w 10677625"/>
              <a:gd name="connsiteY0" fmla="*/ 0 h 914400"/>
              <a:gd name="connsiteX1" fmla="*/ 667352 w 10677625"/>
              <a:gd name="connsiteY1" fmla="*/ 0 h 914400"/>
              <a:gd name="connsiteX2" fmla="*/ 1334703 w 10677625"/>
              <a:gd name="connsiteY2" fmla="*/ 0 h 914400"/>
              <a:gd name="connsiteX3" fmla="*/ 1895278 w 10677625"/>
              <a:gd name="connsiteY3" fmla="*/ 0 h 914400"/>
              <a:gd name="connsiteX4" fmla="*/ 2669406 w 10677625"/>
              <a:gd name="connsiteY4" fmla="*/ 0 h 914400"/>
              <a:gd name="connsiteX5" fmla="*/ 3016429 w 10677625"/>
              <a:gd name="connsiteY5" fmla="*/ 0 h 914400"/>
              <a:gd name="connsiteX6" fmla="*/ 3470228 w 10677625"/>
              <a:gd name="connsiteY6" fmla="*/ 0 h 914400"/>
              <a:gd name="connsiteX7" fmla="*/ 3924027 w 10677625"/>
              <a:gd name="connsiteY7" fmla="*/ 0 h 914400"/>
              <a:gd name="connsiteX8" fmla="*/ 4698155 w 10677625"/>
              <a:gd name="connsiteY8" fmla="*/ 0 h 914400"/>
              <a:gd name="connsiteX9" fmla="*/ 5045178 w 10677625"/>
              <a:gd name="connsiteY9" fmla="*/ 0 h 914400"/>
              <a:gd name="connsiteX10" fmla="*/ 5605753 w 10677625"/>
              <a:gd name="connsiteY10" fmla="*/ 0 h 914400"/>
              <a:gd name="connsiteX11" fmla="*/ 6379881 w 10677625"/>
              <a:gd name="connsiteY11" fmla="*/ 0 h 914400"/>
              <a:gd name="connsiteX12" fmla="*/ 7154009 w 10677625"/>
              <a:gd name="connsiteY12" fmla="*/ 0 h 914400"/>
              <a:gd name="connsiteX13" fmla="*/ 7501032 w 10677625"/>
              <a:gd name="connsiteY13" fmla="*/ 0 h 914400"/>
              <a:gd name="connsiteX14" fmla="*/ 7954831 w 10677625"/>
              <a:gd name="connsiteY14" fmla="*/ 0 h 914400"/>
              <a:gd name="connsiteX15" fmla="*/ 8301853 w 10677625"/>
              <a:gd name="connsiteY15" fmla="*/ 0 h 914400"/>
              <a:gd name="connsiteX16" fmla="*/ 9182757 w 10677625"/>
              <a:gd name="connsiteY16" fmla="*/ 0 h 914400"/>
              <a:gd name="connsiteX17" fmla="*/ 9743333 w 10677625"/>
              <a:gd name="connsiteY17" fmla="*/ 0 h 914400"/>
              <a:gd name="connsiteX18" fmla="*/ 10677625 w 10677625"/>
              <a:gd name="connsiteY18" fmla="*/ 0 h 914400"/>
              <a:gd name="connsiteX19" fmla="*/ 10677625 w 10677625"/>
              <a:gd name="connsiteY19" fmla="*/ 475488 h 914400"/>
              <a:gd name="connsiteX20" fmla="*/ 10677625 w 10677625"/>
              <a:gd name="connsiteY20" fmla="*/ 914400 h 914400"/>
              <a:gd name="connsiteX21" fmla="*/ 10223826 w 10677625"/>
              <a:gd name="connsiteY21" fmla="*/ 914400 h 914400"/>
              <a:gd name="connsiteX22" fmla="*/ 9449698 w 10677625"/>
              <a:gd name="connsiteY22" fmla="*/ 914400 h 914400"/>
              <a:gd name="connsiteX23" fmla="*/ 8995899 w 10677625"/>
              <a:gd name="connsiteY23" fmla="*/ 914400 h 914400"/>
              <a:gd name="connsiteX24" fmla="*/ 8542100 w 10677625"/>
              <a:gd name="connsiteY24" fmla="*/ 914400 h 914400"/>
              <a:gd name="connsiteX25" fmla="*/ 7767972 w 10677625"/>
              <a:gd name="connsiteY25" fmla="*/ 914400 h 914400"/>
              <a:gd name="connsiteX26" fmla="*/ 6993844 w 10677625"/>
              <a:gd name="connsiteY26" fmla="*/ 914400 h 914400"/>
              <a:gd name="connsiteX27" fmla="*/ 6433269 w 10677625"/>
              <a:gd name="connsiteY27" fmla="*/ 914400 h 914400"/>
              <a:gd name="connsiteX28" fmla="*/ 5872694 w 10677625"/>
              <a:gd name="connsiteY28" fmla="*/ 914400 h 914400"/>
              <a:gd name="connsiteX29" fmla="*/ 5098566 w 10677625"/>
              <a:gd name="connsiteY29" fmla="*/ 914400 h 914400"/>
              <a:gd name="connsiteX30" fmla="*/ 4751543 w 10677625"/>
              <a:gd name="connsiteY30" fmla="*/ 914400 h 914400"/>
              <a:gd name="connsiteX31" fmla="*/ 4297744 w 10677625"/>
              <a:gd name="connsiteY31" fmla="*/ 914400 h 914400"/>
              <a:gd name="connsiteX32" fmla="*/ 3416840 w 10677625"/>
              <a:gd name="connsiteY32" fmla="*/ 914400 h 914400"/>
              <a:gd name="connsiteX33" fmla="*/ 2642712 w 10677625"/>
              <a:gd name="connsiteY33" fmla="*/ 914400 h 914400"/>
              <a:gd name="connsiteX34" fmla="*/ 2295689 w 10677625"/>
              <a:gd name="connsiteY34" fmla="*/ 914400 h 914400"/>
              <a:gd name="connsiteX35" fmla="*/ 1841890 w 10677625"/>
              <a:gd name="connsiteY35" fmla="*/ 914400 h 914400"/>
              <a:gd name="connsiteX36" fmla="*/ 1067763 w 10677625"/>
              <a:gd name="connsiteY36" fmla="*/ 914400 h 914400"/>
              <a:gd name="connsiteX37" fmla="*/ 0 w 10677625"/>
              <a:gd name="connsiteY37" fmla="*/ 914400 h 914400"/>
              <a:gd name="connsiteX38" fmla="*/ 0 w 10677625"/>
              <a:gd name="connsiteY38" fmla="*/ 466344 h 914400"/>
              <a:gd name="connsiteX39" fmla="*/ 0 w 10677625"/>
              <a:gd name="connsiteY39"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77625" h="914400" extrusionOk="0">
                <a:moveTo>
                  <a:pt x="0" y="0"/>
                </a:moveTo>
                <a:cubicBezTo>
                  <a:pt x="150444" y="14098"/>
                  <a:pt x="412886" y="-16590"/>
                  <a:pt x="667352" y="0"/>
                </a:cubicBezTo>
                <a:cubicBezTo>
                  <a:pt x="921818" y="16590"/>
                  <a:pt x="1053337" y="12242"/>
                  <a:pt x="1334703" y="0"/>
                </a:cubicBezTo>
                <a:cubicBezTo>
                  <a:pt x="1616069" y="-12242"/>
                  <a:pt x="1643600" y="21453"/>
                  <a:pt x="1895278" y="0"/>
                </a:cubicBezTo>
                <a:cubicBezTo>
                  <a:pt x="2146957" y="-21453"/>
                  <a:pt x="2422077" y="-993"/>
                  <a:pt x="2669406" y="0"/>
                </a:cubicBezTo>
                <a:cubicBezTo>
                  <a:pt x="2916735" y="993"/>
                  <a:pt x="2937855" y="-16012"/>
                  <a:pt x="3016429" y="0"/>
                </a:cubicBezTo>
                <a:cubicBezTo>
                  <a:pt x="3095003" y="16012"/>
                  <a:pt x="3355684" y="-3373"/>
                  <a:pt x="3470228" y="0"/>
                </a:cubicBezTo>
                <a:cubicBezTo>
                  <a:pt x="3584772" y="3373"/>
                  <a:pt x="3819427" y="9714"/>
                  <a:pt x="3924027" y="0"/>
                </a:cubicBezTo>
                <a:cubicBezTo>
                  <a:pt x="4028627" y="-9714"/>
                  <a:pt x="4372168" y="7422"/>
                  <a:pt x="4698155" y="0"/>
                </a:cubicBezTo>
                <a:cubicBezTo>
                  <a:pt x="5024142" y="-7422"/>
                  <a:pt x="4952278" y="-131"/>
                  <a:pt x="5045178" y="0"/>
                </a:cubicBezTo>
                <a:cubicBezTo>
                  <a:pt x="5138078" y="131"/>
                  <a:pt x="5438359" y="6415"/>
                  <a:pt x="5605753" y="0"/>
                </a:cubicBezTo>
                <a:cubicBezTo>
                  <a:pt x="5773148" y="-6415"/>
                  <a:pt x="6014628" y="-5040"/>
                  <a:pt x="6379881" y="0"/>
                </a:cubicBezTo>
                <a:cubicBezTo>
                  <a:pt x="6745134" y="5040"/>
                  <a:pt x="6815419" y="33243"/>
                  <a:pt x="7154009" y="0"/>
                </a:cubicBezTo>
                <a:cubicBezTo>
                  <a:pt x="7492599" y="-33243"/>
                  <a:pt x="7347047" y="-8208"/>
                  <a:pt x="7501032" y="0"/>
                </a:cubicBezTo>
                <a:cubicBezTo>
                  <a:pt x="7655017" y="8208"/>
                  <a:pt x="7804047" y="-20339"/>
                  <a:pt x="7954831" y="0"/>
                </a:cubicBezTo>
                <a:cubicBezTo>
                  <a:pt x="8105615" y="20339"/>
                  <a:pt x="8139146" y="-12173"/>
                  <a:pt x="8301853" y="0"/>
                </a:cubicBezTo>
                <a:cubicBezTo>
                  <a:pt x="8464560" y="12173"/>
                  <a:pt x="8941045" y="9366"/>
                  <a:pt x="9182757" y="0"/>
                </a:cubicBezTo>
                <a:cubicBezTo>
                  <a:pt x="9424469" y="-9366"/>
                  <a:pt x="9597124" y="-14263"/>
                  <a:pt x="9743333" y="0"/>
                </a:cubicBezTo>
                <a:cubicBezTo>
                  <a:pt x="9889542" y="14263"/>
                  <a:pt x="10487337" y="-28687"/>
                  <a:pt x="10677625" y="0"/>
                </a:cubicBezTo>
                <a:cubicBezTo>
                  <a:pt x="10685066" y="152917"/>
                  <a:pt x="10678044" y="292712"/>
                  <a:pt x="10677625" y="475488"/>
                </a:cubicBezTo>
                <a:cubicBezTo>
                  <a:pt x="10677206" y="658264"/>
                  <a:pt x="10689134" y="802865"/>
                  <a:pt x="10677625" y="914400"/>
                </a:cubicBezTo>
                <a:cubicBezTo>
                  <a:pt x="10466154" y="917234"/>
                  <a:pt x="10355548" y="903660"/>
                  <a:pt x="10223826" y="914400"/>
                </a:cubicBezTo>
                <a:cubicBezTo>
                  <a:pt x="10092104" y="925140"/>
                  <a:pt x="9776314" y="925886"/>
                  <a:pt x="9449698" y="914400"/>
                </a:cubicBezTo>
                <a:cubicBezTo>
                  <a:pt x="9123082" y="902914"/>
                  <a:pt x="9115438" y="913043"/>
                  <a:pt x="8995899" y="914400"/>
                </a:cubicBezTo>
                <a:cubicBezTo>
                  <a:pt x="8876360" y="915757"/>
                  <a:pt x="8711065" y="918683"/>
                  <a:pt x="8542100" y="914400"/>
                </a:cubicBezTo>
                <a:cubicBezTo>
                  <a:pt x="8373135" y="910117"/>
                  <a:pt x="8101996" y="906520"/>
                  <a:pt x="7767972" y="914400"/>
                </a:cubicBezTo>
                <a:cubicBezTo>
                  <a:pt x="7433948" y="922280"/>
                  <a:pt x="7200365" y="879762"/>
                  <a:pt x="6993844" y="914400"/>
                </a:cubicBezTo>
                <a:cubicBezTo>
                  <a:pt x="6787323" y="949038"/>
                  <a:pt x="6644152" y="935533"/>
                  <a:pt x="6433269" y="914400"/>
                </a:cubicBezTo>
                <a:cubicBezTo>
                  <a:pt x="6222387" y="893267"/>
                  <a:pt x="6060884" y="892585"/>
                  <a:pt x="5872694" y="914400"/>
                </a:cubicBezTo>
                <a:cubicBezTo>
                  <a:pt x="5684504" y="936215"/>
                  <a:pt x="5313208" y="936856"/>
                  <a:pt x="5098566" y="914400"/>
                </a:cubicBezTo>
                <a:cubicBezTo>
                  <a:pt x="4883924" y="891944"/>
                  <a:pt x="4822160" y="919896"/>
                  <a:pt x="4751543" y="914400"/>
                </a:cubicBezTo>
                <a:cubicBezTo>
                  <a:pt x="4680926" y="908904"/>
                  <a:pt x="4491760" y="927185"/>
                  <a:pt x="4297744" y="914400"/>
                </a:cubicBezTo>
                <a:cubicBezTo>
                  <a:pt x="4103728" y="901615"/>
                  <a:pt x="3714907" y="871128"/>
                  <a:pt x="3416840" y="914400"/>
                </a:cubicBezTo>
                <a:cubicBezTo>
                  <a:pt x="3118773" y="957672"/>
                  <a:pt x="2836608" y="945969"/>
                  <a:pt x="2642712" y="914400"/>
                </a:cubicBezTo>
                <a:cubicBezTo>
                  <a:pt x="2448816" y="882831"/>
                  <a:pt x="2375979" y="908229"/>
                  <a:pt x="2295689" y="914400"/>
                </a:cubicBezTo>
                <a:cubicBezTo>
                  <a:pt x="2215399" y="920571"/>
                  <a:pt x="2068293" y="916483"/>
                  <a:pt x="1841890" y="914400"/>
                </a:cubicBezTo>
                <a:cubicBezTo>
                  <a:pt x="1615487" y="912317"/>
                  <a:pt x="1289723" y="941911"/>
                  <a:pt x="1067763" y="914400"/>
                </a:cubicBezTo>
                <a:cubicBezTo>
                  <a:pt x="845803" y="886889"/>
                  <a:pt x="260324" y="889812"/>
                  <a:pt x="0" y="914400"/>
                </a:cubicBezTo>
                <a:cubicBezTo>
                  <a:pt x="14749" y="696982"/>
                  <a:pt x="4599" y="561635"/>
                  <a:pt x="0" y="466344"/>
                </a:cubicBezTo>
                <a:cubicBezTo>
                  <a:pt x="-4599" y="371053"/>
                  <a:pt x="-9583" y="219100"/>
                  <a:pt x="0" y="0"/>
                </a:cubicBezTo>
                <a:close/>
              </a:path>
            </a:pathLst>
          </a:custGeom>
          <a:noFill/>
          <a:ln w="19050">
            <a:solidFill>
              <a:schemeClr val="tx1"/>
            </a:solidFill>
            <a:extLst>
              <a:ext uri="{C807C97D-BFC1-408E-A445-0C87EB9F89A2}">
                <ask:lineSketchStyleProps xmlns:ask="http://schemas.microsoft.com/office/drawing/2018/sketchyshapes" sd="984915054">
                  <a:prstGeom prst="rect">
                    <a:avLst/>
                  </a:prstGeom>
                  <ask:type>
                    <ask:lineSketchFreehand/>
                  </ask:type>
                </ask:lineSketchStyleProps>
              </a:ext>
            </a:extLst>
          </a:ln>
        </p:spPr>
        <p:txBody>
          <a:bodyPr wrap="square" anchor="ctr" anchorCtr="0">
            <a:no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A Reliability Demonstration Test often requires lengthy testing periods or a very high true MTBF.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(Unlikely!)</a:t>
            </a:r>
          </a:p>
        </p:txBody>
      </p:sp>
      <p:graphicFrame>
        <p:nvGraphicFramePr>
          <p:cNvPr id="20" name="Chart 1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511115626"/>
              </p:ext>
            </p:extLst>
          </p:nvPr>
        </p:nvGraphicFramePr>
        <p:xfrm>
          <a:off x="3906736" y="2138321"/>
          <a:ext cx="8174895" cy="2581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471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314BA-73B1-49D0-BF89-6112DC4307CD}"/>
              </a:ext>
            </a:extLst>
          </p:cNvPr>
          <p:cNvSpPr>
            <a:spLocks noGrp="1"/>
          </p:cNvSpPr>
          <p:nvPr>
            <p:ph type="title" idx="4294967295"/>
          </p:nvPr>
        </p:nvSpPr>
        <p:spPr>
          <a:xfrm>
            <a:off x="304534" y="346744"/>
            <a:ext cx="11274023" cy="461665"/>
          </a:xfrm>
        </p:spPr>
        <p:txBody>
          <a:bodyPr/>
          <a:lstStyle/>
          <a:p>
            <a:r>
              <a:rPr lang="en-US" sz="2400" dirty="0"/>
              <a:t>Reliability Assurance Test – A Bayesian Approach to Test Planning</a:t>
            </a:r>
          </a:p>
        </p:txBody>
      </p:sp>
      <p:sp>
        <p:nvSpPr>
          <p:cNvPr id="8" name="TextBox 7">
            <a:extLst>
              <a:ext uri="{FF2B5EF4-FFF2-40B4-BE49-F238E27FC236}">
                <a16:creationId xmlns:a16="http://schemas.microsoft.com/office/drawing/2014/main" id="{9050816B-A90D-4639-8F49-C750DBF22A6B}"/>
              </a:ext>
            </a:extLst>
          </p:cNvPr>
          <p:cNvSpPr txBox="1"/>
          <p:nvPr/>
        </p:nvSpPr>
        <p:spPr>
          <a:xfrm>
            <a:off x="622299" y="1059121"/>
            <a:ext cx="10944225" cy="4739759"/>
          </a:xfrm>
          <a:prstGeom prst="rect">
            <a:avLst/>
          </a:prstGeom>
          <a:noFill/>
        </p:spPr>
        <p:txBody>
          <a:bodyPr wrap="square" rtlCol="0">
            <a:spAutoFit/>
          </a:bodyPr>
          <a:lstStyle/>
          <a:p>
            <a:pPr>
              <a:spcAft>
                <a:spcPts val="1200"/>
              </a:spcAft>
            </a:pPr>
            <a:r>
              <a:rPr lang="en-US" sz="2000" dirty="0">
                <a:latin typeface="Calibri" panose="020F0502020204030204" pitchFamily="34" charset="0"/>
                <a:ea typeface="Calibri" panose="020F0502020204030204" pitchFamily="34" charset="0"/>
                <a:cs typeface="Calibri" panose="020F0502020204030204" pitchFamily="34" charset="0"/>
              </a:rPr>
              <a:t>A Bayesian reliability assurance test </a:t>
            </a:r>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uses all contextual information </a:t>
            </a:r>
            <a:r>
              <a:rPr lang="en-US" sz="2000" dirty="0">
                <a:latin typeface="Calibri" panose="020F0502020204030204" pitchFamily="34" charset="0"/>
                <a:ea typeface="Calibri" panose="020F0502020204030204" pitchFamily="34" charset="0"/>
                <a:cs typeface="Calibri" panose="020F0502020204030204" pitchFamily="34" charset="0"/>
              </a:rPr>
              <a:t>with the goal of reducing the required amount of testing.</a:t>
            </a:r>
          </a:p>
          <a:p>
            <a:pPr>
              <a:spcAft>
                <a:spcPts val="1200"/>
              </a:spcAft>
            </a:pPr>
            <a:r>
              <a:rPr lang="en-US" sz="2000" dirty="0">
                <a:latin typeface="Calibri" panose="020F0502020204030204" pitchFamily="34" charset="0"/>
                <a:ea typeface="Calibri" panose="020F0502020204030204" pitchFamily="34" charset="0"/>
                <a:cs typeface="Calibri" panose="020F0502020204030204" pitchFamily="34" charset="0"/>
              </a:rPr>
              <a:t>Contextual information includes:</a:t>
            </a:r>
          </a:p>
          <a:p>
            <a:pPr>
              <a:spcAft>
                <a:spcPts val="1200"/>
              </a:spcAft>
            </a:pP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	- Earlier test results on the same or similar systems</a:t>
            </a:r>
          </a:p>
          <a:p>
            <a:pPr>
              <a:spcAft>
                <a:spcPts val="1200"/>
              </a:spcAft>
            </a:pP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 Expert judgment regarding performance</a:t>
            </a:r>
          </a:p>
          <a:p>
            <a:pPr>
              <a:spcAft>
                <a:spcPts val="1200"/>
              </a:spcAft>
            </a:pPr>
            <a:r>
              <a:rPr lang="en-US" dirty="0">
                <a:latin typeface="Calibri" panose="020F0502020204030204" pitchFamily="34" charset="0"/>
                <a:ea typeface="Calibri" panose="020F0502020204030204" pitchFamily="34" charset="0"/>
                <a:cs typeface="Calibri" panose="020F0502020204030204" pitchFamily="34" charset="0"/>
              </a:rPr>
              <a:t>	- Knowledge of the environmental conditions under which the systems are used</a:t>
            </a:r>
          </a:p>
          <a:p>
            <a:pPr>
              <a:spcAft>
                <a:spcPts val="1200"/>
              </a:spcAft>
            </a:pPr>
            <a:r>
              <a:rPr lang="en-US" dirty="0">
                <a:latin typeface="Calibri" panose="020F0502020204030204" pitchFamily="34" charset="0"/>
                <a:ea typeface="Calibri" panose="020F0502020204030204" pitchFamily="34" charset="0"/>
                <a:cs typeface="Calibri" panose="020F0502020204030204" pitchFamily="34" charset="0"/>
              </a:rPr>
              <a:t>	- Prior knowledge of possible failures</a:t>
            </a:r>
          </a:p>
          <a:p>
            <a:pPr>
              <a:spcAft>
                <a:spcPts val="1200"/>
              </a:spcAft>
            </a:pPr>
            <a:r>
              <a:rPr lang="en-US" sz="2000" dirty="0">
                <a:latin typeface="Calibri" panose="020F0502020204030204" pitchFamily="34" charset="0"/>
                <a:ea typeface="Calibri" panose="020F0502020204030204" pitchFamily="34" charset="0"/>
                <a:cs typeface="Calibri" panose="020F0502020204030204" pitchFamily="34" charset="0"/>
              </a:rPr>
              <a:t>A Bayesian reliability assurance test often works best when…</a:t>
            </a:r>
          </a:p>
          <a:p>
            <a:pPr>
              <a:spcAft>
                <a:spcPts val="1200"/>
              </a:spcAft>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Minimal system changes </a:t>
            </a:r>
            <a:r>
              <a:rPr lang="en-US" dirty="0">
                <a:latin typeface="Calibri" panose="020F0502020204030204" pitchFamily="34" charset="0"/>
                <a:ea typeface="Calibri" panose="020F0502020204030204" pitchFamily="34" charset="0"/>
                <a:cs typeface="Calibri" panose="020F0502020204030204" pitchFamily="34" charset="0"/>
              </a:rPr>
              <a:t>expected between testing </a:t>
            </a:r>
          </a:p>
          <a:p>
            <a:pPr>
              <a:spcAft>
                <a:spcPts val="1200"/>
              </a:spcAft>
            </a:pP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 </a:t>
            </a: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Longer previous testing periods </a:t>
            </a:r>
          </a:p>
          <a:p>
            <a:pPr>
              <a:spcAft>
                <a:spcPts val="1200"/>
              </a:spcAft>
            </a:pPr>
            <a:r>
              <a:rPr lang="en-US" dirty="0">
                <a:latin typeface="Calibri" panose="020F0502020204030204" pitchFamily="34" charset="0"/>
                <a:ea typeface="Calibri" panose="020F0502020204030204" pitchFamily="34" charset="0"/>
                <a:cs typeface="Calibri" panose="020F0502020204030204" pitchFamily="34" charset="0"/>
              </a:rPr>
              <a:t>	- Proposed test length from a </a:t>
            </a: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reliability demonstration test is not feasible</a:t>
            </a:r>
          </a:p>
        </p:txBody>
      </p:sp>
    </p:spTree>
    <p:extLst>
      <p:ext uri="{BB962C8B-B14F-4D97-AF65-F5344CB8AC3E}">
        <p14:creationId xmlns:p14="http://schemas.microsoft.com/office/powerpoint/2010/main" val="15441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C628F-7493-4B21-A87F-0357FEE371AD}"/>
              </a:ext>
            </a:extLst>
          </p:cNvPr>
          <p:cNvSpPr>
            <a:spLocks noGrp="1"/>
          </p:cNvSpPr>
          <p:nvPr>
            <p:ph type="title" idx="4294967295"/>
          </p:nvPr>
        </p:nvSpPr>
        <p:spPr>
          <a:xfrm>
            <a:off x="2197632" y="5562281"/>
            <a:ext cx="8246176" cy="830997"/>
          </a:xfrm>
          <a:custGeom>
            <a:avLst/>
            <a:gdLst>
              <a:gd name="connsiteX0" fmla="*/ 0 w 8246176"/>
              <a:gd name="connsiteY0" fmla="*/ 0 h 830997"/>
              <a:gd name="connsiteX1" fmla="*/ 604720 w 8246176"/>
              <a:gd name="connsiteY1" fmla="*/ 0 h 830997"/>
              <a:gd name="connsiteX2" fmla="*/ 1456824 w 8246176"/>
              <a:gd name="connsiteY2" fmla="*/ 0 h 830997"/>
              <a:gd name="connsiteX3" fmla="*/ 2144006 w 8246176"/>
              <a:gd name="connsiteY3" fmla="*/ 0 h 830997"/>
              <a:gd name="connsiteX4" fmla="*/ 2583802 w 8246176"/>
              <a:gd name="connsiteY4" fmla="*/ 0 h 830997"/>
              <a:gd name="connsiteX5" fmla="*/ 3188521 w 8246176"/>
              <a:gd name="connsiteY5" fmla="*/ 0 h 830997"/>
              <a:gd name="connsiteX6" fmla="*/ 3875703 w 8246176"/>
              <a:gd name="connsiteY6" fmla="*/ 0 h 830997"/>
              <a:gd name="connsiteX7" fmla="*/ 4562884 w 8246176"/>
              <a:gd name="connsiteY7" fmla="*/ 0 h 830997"/>
              <a:gd name="connsiteX8" fmla="*/ 5250065 w 8246176"/>
              <a:gd name="connsiteY8" fmla="*/ 0 h 830997"/>
              <a:gd name="connsiteX9" fmla="*/ 5854785 w 8246176"/>
              <a:gd name="connsiteY9" fmla="*/ 0 h 830997"/>
              <a:gd name="connsiteX10" fmla="*/ 6377043 w 8246176"/>
              <a:gd name="connsiteY10" fmla="*/ 0 h 830997"/>
              <a:gd name="connsiteX11" fmla="*/ 7229148 w 8246176"/>
              <a:gd name="connsiteY11" fmla="*/ 0 h 830997"/>
              <a:gd name="connsiteX12" fmla="*/ 8246176 w 8246176"/>
              <a:gd name="connsiteY12" fmla="*/ 0 h 830997"/>
              <a:gd name="connsiteX13" fmla="*/ 8246176 w 8246176"/>
              <a:gd name="connsiteY13" fmla="*/ 423808 h 830997"/>
              <a:gd name="connsiteX14" fmla="*/ 8246176 w 8246176"/>
              <a:gd name="connsiteY14" fmla="*/ 830997 h 830997"/>
              <a:gd name="connsiteX15" fmla="*/ 7723918 w 8246176"/>
              <a:gd name="connsiteY15" fmla="*/ 830997 h 830997"/>
              <a:gd name="connsiteX16" fmla="*/ 7201660 w 8246176"/>
              <a:gd name="connsiteY16" fmla="*/ 830997 h 830997"/>
              <a:gd name="connsiteX17" fmla="*/ 6349556 w 8246176"/>
              <a:gd name="connsiteY17" fmla="*/ 830997 h 830997"/>
              <a:gd name="connsiteX18" fmla="*/ 5579912 w 8246176"/>
              <a:gd name="connsiteY18" fmla="*/ 830997 h 830997"/>
              <a:gd name="connsiteX19" fmla="*/ 4810269 w 8246176"/>
              <a:gd name="connsiteY19" fmla="*/ 830997 h 830997"/>
              <a:gd name="connsiteX20" fmla="*/ 4040626 w 8246176"/>
              <a:gd name="connsiteY20" fmla="*/ 830997 h 830997"/>
              <a:gd name="connsiteX21" fmla="*/ 3435907 w 8246176"/>
              <a:gd name="connsiteY21" fmla="*/ 830997 h 830997"/>
              <a:gd name="connsiteX22" fmla="*/ 2831187 w 8246176"/>
              <a:gd name="connsiteY22" fmla="*/ 830997 h 830997"/>
              <a:gd name="connsiteX23" fmla="*/ 2061544 w 8246176"/>
              <a:gd name="connsiteY23" fmla="*/ 830997 h 830997"/>
              <a:gd name="connsiteX24" fmla="*/ 1291901 w 8246176"/>
              <a:gd name="connsiteY24" fmla="*/ 830997 h 830997"/>
              <a:gd name="connsiteX25" fmla="*/ 687181 w 8246176"/>
              <a:gd name="connsiteY25" fmla="*/ 830997 h 830997"/>
              <a:gd name="connsiteX26" fmla="*/ 0 w 8246176"/>
              <a:gd name="connsiteY26" fmla="*/ 830997 h 830997"/>
              <a:gd name="connsiteX27" fmla="*/ 0 w 8246176"/>
              <a:gd name="connsiteY27" fmla="*/ 398879 h 830997"/>
              <a:gd name="connsiteX28" fmla="*/ 0 w 8246176"/>
              <a:gd name="connsiteY2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46176" h="830997" extrusionOk="0">
                <a:moveTo>
                  <a:pt x="0" y="0"/>
                </a:moveTo>
                <a:cubicBezTo>
                  <a:pt x="290716" y="-15624"/>
                  <a:pt x="453668" y="25699"/>
                  <a:pt x="604720" y="0"/>
                </a:cubicBezTo>
                <a:cubicBezTo>
                  <a:pt x="755772" y="-25699"/>
                  <a:pt x="1052879" y="-31016"/>
                  <a:pt x="1456824" y="0"/>
                </a:cubicBezTo>
                <a:cubicBezTo>
                  <a:pt x="1860769" y="31016"/>
                  <a:pt x="1994601" y="27364"/>
                  <a:pt x="2144006" y="0"/>
                </a:cubicBezTo>
                <a:cubicBezTo>
                  <a:pt x="2293411" y="-27364"/>
                  <a:pt x="2474866" y="-4913"/>
                  <a:pt x="2583802" y="0"/>
                </a:cubicBezTo>
                <a:cubicBezTo>
                  <a:pt x="2692738" y="4913"/>
                  <a:pt x="2936774" y="-3329"/>
                  <a:pt x="3188521" y="0"/>
                </a:cubicBezTo>
                <a:cubicBezTo>
                  <a:pt x="3440268" y="3329"/>
                  <a:pt x="3597415" y="5527"/>
                  <a:pt x="3875703" y="0"/>
                </a:cubicBezTo>
                <a:cubicBezTo>
                  <a:pt x="4153991" y="-5527"/>
                  <a:pt x="4392572" y="-11214"/>
                  <a:pt x="4562884" y="0"/>
                </a:cubicBezTo>
                <a:cubicBezTo>
                  <a:pt x="4733196" y="11214"/>
                  <a:pt x="5102642" y="19024"/>
                  <a:pt x="5250065" y="0"/>
                </a:cubicBezTo>
                <a:cubicBezTo>
                  <a:pt x="5397488" y="-19024"/>
                  <a:pt x="5678292" y="26770"/>
                  <a:pt x="5854785" y="0"/>
                </a:cubicBezTo>
                <a:cubicBezTo>
                  <a:pt x="6031278" y="-26770"/>
                  <a:pt x="6147628" y="17742"/>
                  <a:pt x="6377043" y="0"/>
                </a:cubicBezTo>
                <a:cubicBezTo>
                  <a:pt x="6606458" y="-17742"/>
                  <a:pt x="7046822" y="-10240"/>
                  <a:pt x="7229148" y="0"/>
                </a:cubicBezTo>
                <a:cubicBezTo>
                  <a:pt x="7411475" y="10240"/>
                  <a:pt x="7987034" y="12912"/>
                  <a:pt x="8246176" y="0"/>
                </a:cubicBezTo>
                <a:cubicBezTo>
                  <a:pt x="8252568" y="174310"/>
                  <a:pt x="8247836" y="245884"/>
                  <a:pt x="8246176" y="423808"/>
                </a:cubicBezTo>
                <a:cubicBezTo>
                  <a:pt x="8244516" y="601732"/>
                  <a:pt x="8252085" y="745222"/>
                  <a:pt x="8246176" y="830997"/>
                </a:cubicBezTo>
                <a:cubicBezTo>
                  <a:pt x="8068896" y="826802"/>
                  <a:pt x="7950461" y="818143"/>
                  <a:pt x="7723918" y="830997"/>
                </a:cubicBezTo>
                <a:cubicBezTo>
                  <a:pt x="7497375" y="843851"/>
                  <a:pt x="7391464" y="806527"/>
                  <a:pt x="7201660" y="830997"/>
                </a:cubicBezTo>
                <a:cubicBezTo>
                  <a:pt x="7011856" y="855467"/>
                  <a:pt x="6668558" y="858336"/>
                  <a:pt x="6349556" y="830997"/>
                </a:cubicBezTo>
                <a:cubicBezTo>
                  <a:pt x="6030554" y="803658"/>
                  <a:pt x="5789359" y="802485"/>
                  <a:pt x="5579912" y="830997"/>
                </a:cubicBezTo>
                <a:cubicBezTo>
                  <a:pt x="5370465" y="859509"/>
                  <a:pt x="4975642" y="817202"/>
                  <a:pt x="4810269" y="830997"/>
                </a:cubicBezTo>
                <a:cubicBezTo>
                  <a:pt x="4644896" y="844792"/>
                  <a:pt x="4366944" y="807882"/>
                  <a:pt x="4040626" y="830997"/>
                </a:cubicBezTo>
                <a:cubicBezTo>
                  <a:pt x="3714308" y="854112"/>
                  <a:pt x="3638131" y="857452"/>
                  <a:pt x="3435907" y="830997"/>
                </a:cubicBezTo>
                <a:cubicBezTo>
                  <a:pt x="3233683" y="804542"/>
                  <a:pt x="3092187" y="860179"/>
                  <a:pt x="2831187" y="830997"/>
                </a:cubicBezTo>
                <a:cubicBezTo>
                  <a:pt x="2570187" y="801815"/>
                  <a:pt x="2317059" y="837692"/>
                  <a:pt x="2061544" y="830997"/>
                </a:cubicBezTo>
                <a:cubicBezTo>
                  <a:pt x="1806029" y="824302"/>
                  <a:pt x="1545507" y="858098"/>
                  <a:pt x="1291901" y="830997"/>
                </a:cubicBezTo>
                <a:cubicBezTo>
                  <a:pt x="1038295" y="803896"/>
                  <a:pt x="984660" y="803969"/>
                  <a:pt x="687181" y="830997"/>
                </a:cubicBezTo>
                <a:cubicBezTo>
                  <a:pt x="389702" y="858025"/>
                  <a:pt x="200848" y="819110"/>
                  <a:pt x="0" y="830997"/>
                </a:cubicBezTo>
                <a:cubicBezTo>
                  <a:pt x="-10020" y="736778"/>
                  <a:pt x="8634" y="597057"/>
                  <a:pt x="0" y="398879"/>
                </a:cubicBezTo>
                <a:cubicBezTo>
                  <a:pt x="-8634" y="200701"/>
                  <a:pt x="-15576" y="92946"/>
                  <a:pt x="0" y="0"/>
                </a:cubicBezTo>
                <a:close/>
              </a:path>
            </a:pathLst>
          </a:custGeom>
          <a:noFill/>
          <a:ln w="19050">
            <a:solidFill>
              <a:schemeClr val="tx1"/>
            </a:solidFill>
            <a:extLst>
              <a:ext uri="{C807C97D-BFC1-408E-A445-0C87EB9F89A2}">
                <ask:lineSketchStyleProps xmlns:ask="http://schemas.microsoft.com/office/drawing/2018/sketchyshapes" sd="1958963750">
                  <ask:type>
                    <ask:lineSketchFreehand/>
                  </ask:type>
                </ask:lineSketchStyleProps>
              </a:ext>
            </a:extLst>
          </a:ln>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Bayesian Reliability Assurance test plans are </a:t>
            </a:r>
            <a:r>
              <a:rPr lang="en-US" sz="2400" u="sng" dirty="0">
                <a:latin typeface="Calibri" panose="020F0502020204030204" pitchFamily="34" charset="0"/>
                <a:ea typeface="Calibri" panose="020F0502020204030204" pitchFamily="34" charset="0"/>
                <a:cs typeface="Calibri" panose="020F0502020204030204" pitchFamily="34" charset="0"/>
              </a:rPr>
              <a:t>more efficient</a:t>
            </a:r>
            <a:r>
              <a:rPr lang="en-US" sz="2400" dirty="0">
                <a:latin typeface="Calibri" panose="020F0502020204030204" pitchFamily="34" charset="0"/>
                <a:ea typeface="Calibri" panose="020F0502020204030204" pitchFamily="34" charset="0"/>
                <a:cs typeface="Calibri" panose="020F0502020204030204" pitchFamily="34" charset="0"/>
              </a:rPr>
              <a:t> than traditional Reliability Demonstration Plans in this case study.</a:t>
            </a:r>
          </a:p>
        </p:txBody>
      </p:sp>
      <p:graphicFrame>
        <p:nvGraphicFramePr>
          <p:cNvPr id="4" name="Chart 3">
            <a:extLst>
              <a:ext uri="{FF2B5EF4-FFF2-40B4-BE49-F238E27FC236}">
                <a16:creationId xmlns:a16="http://schemas.microsoft.com/office/drawing/2014/main" id="{D6A7CB7D-E7DB-423D-46F6-3636E35E7662}"/>
              </a:ext>
            </a:extLst>
          </p:cNvPr>
          <p:cNvGraphicFramePr/>
          <p:nvPr>
            <p:extLst>
              <p:ext uri="{D42A27DB-BD31-4B8C-83A1-F6EECF244321}">
                <p14:modId xmlns:p14="http://schemas.microsoft.com/office/powerpoint/2010/main" val="549134224"/>
              </p:ext>
            </p:extLst>
          </p:nvPr>
        </p:nvGraphicFramePr>
        <p:xfrm>
          <a:off x="2015893" y="1110416"/>
          <a:ext cx="9716444" cy="43617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162C8F6-2D4A-C8B9-0CED-66C06212ECCD}"/>
              </a:ext>
            </a:extLst>
          </p:cNvPr>
          <p:cNvSpPr txBox="1"/>
          <p:nvPr/>
        </p:nvSpPr>
        <p:spPr>
          <a:xfrm>
            <a:off x="679901" y="238659"/>
            <a:ext cx="11281639" cy="769441"/>
          </a:xfrm>
          <a:prstGeom prst="rect">
            <a:avLst/>
          </a:prstGeom>
          <a:noFill/>
        </p:spPr>
        <p:txBody>
          <a:bodyPr wrap="square" rtlCol="0">
            <a:spAutoFit/>
          </a:bodyPr>
          <a:lstStyle/>
          <a:p>
            <a:pPr marL="461963" indent="-461963"/>
            <a:r>
              <a:rPr lang="en-US" sz="2400" dirty="0">
                <a:latin typeface="Franklin Gothic Medium" panose="020B0603020102020204" pitchFamily="34" charset="0"/>
              </a:rPr>
              <a:t>Comparing Traditional and Bayesian Test Plans: </a:t>
            </a:r>
            <a:br>
              <a:rPr lang="en-US" sz="2400" dirty="0">
                <a:latin typeface="Franklin Gothic Medium" panose="020B0603020102020204" pitchFamily="34" charset="0"/>
              </a:rPr>
            </a:br>
            <a:r>
              <a:rPr lang="en-US" sz="2000" dirty="0">
                <a:latin typeface="Franklin Gothic Medium" panose="020B0603020102020204" pitchFamily="34" charset="0"/>
              </a:rPr>
              <a:t>Prescribed Flight Hours by Number of Allowed Failures</a:t>
            </a:r>
            <a:endParaRPr lang="en-US" sz="2400" dirty="0">
              <a:latin typeface="Franklin Gothic Medium" panose="020B0603020102020204" pitchFamily="34" charset="0"/>
            </a:endParaRPr>
          </a:p>
        </p:txBody>
      </p:sp>
      <p:grpSp>
        <p:nvGrpSpPr>
          <p:cNvPr id="7" name="Group 6">
            <a:extLst>
              <a:ext uri="{FF2B5EF4-FFF2-40B4-BE49-F238E27FC236}">
                <a16:creationId xmlns:a16="http://schemas.microsoft.com/office/drawing/2014/main" id="{5575D6D7-CB0F-439E-AC8A-349DA6A3FC32}"/>
              </a:ext>
            </a:extLst>
          </p:cNvPr>
          <p:cNvGrpSpPr/>
          <p:nvPr/>
        </p:nvGrpSpPr>
        <p:grpSpPr>
          <a:xfrm>
            <a:off x="4362137" y="1452344"/>
            <a:ext cx="2502353" cy="767245"/>
            <a:chOff x="10174115" y="1404218"/>
            <a:chExt cx="2502353" cy="767245"/>
          </a:xfrm>
          <a:noFill/>
        </p:grpSpPr>
        <p:cxnSp>
          <p:nvCxnSpPr>
            <p:cNvPr id="11" name="Straight Connector 10">
              <a:extLst>
                <a:ext uri="{FF2B5EF4-FFF2-40B4-BE49-F238E27FC236}">
                  <a16:creationId xmlns:a16="http://schemas.microsoft.com/office/drawing/2014/main" id="{B80BCA83-7C46-409B-A119-A37E45C26184}"/>
                </a:ext>
              </a:extLst>
            </p:cNvPr>
            <p:cNvCxnSpPr/>
            <p:nvPr/>
          </p:nvCxnSpPr>
          <p:spPr>
            <a:xfrm>
              <a:off x="10174115" y="2002186"/>
              <a:ext cx="220493" cy="0"/>
            </a:xfrm>
            <a:prstGeom prst="line">
              <a:avLst/>
            </a:prstGeom>
            <a:grpFill/>
            <a:ln w="76200">
              <a:solidFill>
                <a:srgbClr val="90000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88DE1E9-D368-4D79-B303-273A0C0B8985}"/>
                </a:ext>
              </a:extLst>
            </p:cNvPr>
            <p:cNvSpPr txBox="1"/>
            <p:nvPr/>
          </p:nvSpPr>
          <p:spPr>
            <a:xfrm>
              <a:off x="10439554" y="1404218"/>
              <a:ext cx="2131037" cy="338554"/>
            </a:xfrm>
            <a:prstGeom prst="rect">
              <a:avLst/>
            </a:prstGeom>
            <a:grpFill/>
          </p:spPr>
          <p:txBody>
            <a:bodyPr wrap="square" rtlCol="0">
              <a:spAutoFit/>
            </a:bodyPr>
            <a:lstStyle/>
            <a:p>
              <a:r>
                <a:rPr lang="en-US" sz="1600" dirty="0"/>
                <a:t>Bayesian Test Length</a:t>
              </a:r>
            </a:p>
          </p:txBody>
        </p:sp>
        <p:sp>
          <p:nvSpPr>
            <p:cNvPr id="13" name="TextBox 12">
              <a:extLst>
                <a:ext uri="{FF2B5EF4-FFF2-40B4-BE49-F238E27FC236}">
                  <a16:creationId xmlns:a16="http://schemas.microsoft.com/office/drawing/2014/main" id="{11A65984-A52B-4F5F-BE56-CC52A8C01745}"/>
                </a:ext>
              </a:extLst>
            </p:cNvPr>
            <p:cNvSpPr txBox="1"/>
            <p:nvPr/>
          </p:nvSpPr>
          <p:spPr>
            <a:xfrm>
              <a:off x="10439554" y="1832909"/>
              <a:ext cx="2236914" cy="338554"/>
            </a:xfrm>
            <a:prstGeom prst="rect">
              <a:avLst/>
            </a:prstGeom>
            <a:grpFill/>
          </p:spPr>
          <p:txBody>
            <a:bodyPr wrap="square" rtlCol="0">
              <a:spAutoFit/>
            </a:bodyPr>
            <a:lstStyle/>
            <a:p>
              <a:r>
                <a:rPr lang="en-US" sz="1600" dirty="0"/>
                <a:t>Traditional Test Length</a:t>
              </a:r>
            </a:p>
          </p:txBody>
        </p:sp>
        <p:cxnSp>
          <p:nvCxnSpPr>
            <p:cNvPr id="14" name="Straight Connector 13">
              <a:extLst>
                <a:ext uri="{FF2B5EF4-FFF2-40B4-BE49-F238E27FC236}">
                  <a16:creationId xmlns:a16="http://schemas.microsoft.com/office/drawing/2014/main" id="{5B1C6540-4DE3-42BF-AE33-B48EDAB9265E}"/>
                </a:ext>
              </a:extLst>
            </p:cNvPr>
            <p:cNvCxnSpPr/>
            <p:nvPr/>
          </p:nvCxnSpPr>
          <p:spPr>
            <a:xfrm>
              <a:off x="10180769" y="1575998"/>
              <a:ext cx="220493" cy="0"/>
            </a:xfrm>
            <a:prstGeom prst="line">
              <a:avLst/>
            </a:prstGeom>
            <a:grpFill/>
            <a:ln w="76200">
              <a:solidFill>
                <a:srgbClr val="4282D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BD5AAD5-AF11-4054-9128-23024E8CC5FE}"/>
              </a:ext>
            </a:extLst>
          </p:cNvPr>
          <p:cNvSpPr txBox="1"/>
          <p:nvPr/>
        </p:nvSpPr>
        <p:spPr>
          <a:xfrm>
            <a:off x="377192" y="2150488"/>
            <a:ext cx="1638701" cy="101566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2000" b="0" i="0" u="none" strike="noStrike" kern="1200" baseline="0">
                <a:solidFill>
                  <a:prstClr val="black">
                    <a:lumMod val="65000"/>
                    <a:lumOff val="35000"/>
                  </a:prstClr>
                </a:solidFill>
                <a:latin typeface="+mj-lt"/>
                <a:ea typeface="Calibri" panose="020F0502020204030204" pitchFamily="34" charset="0"/>
                <a:cs typeface="Calibri" panose="020F0502020204030204" pitchFamily="34" charset="0"/>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a:ea typeface="Calibri" panose="020F0502020204030204" pitchFamily="34" charset="0"/>
                <a:cs typeface="Calibri" panose="020F0502020204030204" pitchFamily="34" charset="0"/>
              </a:rPr>
              <a:t>Test Plan Prescribed</a:t>
            </a:r>
            <a:br>
              <a:rPr kumimoji="0" lang="en-US" sz="2000" b="0" i="0" u="none" strike="noStrike" kern="1200" cap="none" spc="0" normalizeH="0" baseline="0" noProof="0" dirty="0">
                <a:ln>
                  <a:noFill/>
                </a:ln>
                <a:solidFill>
                  <a:prstClr val="black">
                    <a:lumMod val="65000"/>
                    <a:lumOff val="35000"/>
                  </a:prstClr>
                </a:solidFill>
                <a:effectLst/>
                <a:uLnTx/>
                <a:uFillTx/>
                <a:latin typeface="Arial"/>
                <a:ea typeface="Calibri" panose="020F0502020204030204" pitchFamily="34" charset="0"/>
                <a:cs typeface="Calibri" panose="020F0502020204030204" pitchFamily="34" charset="0"/>
              </a:rPr>
            </a:br>
            <a:r>
              <a:rPr kumimoji="0" lang="en-US" sz="2000" b="0" i="0" u="none" strike="noStrike" kern="1200" cap="none" spc="0" normalizeH="0" baseline="0" noProof="0" dirty="0">
                <a:ln>
                  <a:noFill/>
                </a:ln>
                <a:solidFill>
                  <a:prstClr val="black">
                    <a:lumMod val="65000"/>
                    <a:lumOff val="35000"/>
                  </a:prstClr>
                </a:solidFill>
                <a:effectLst/>
                <a:uLnTx/>
                <a:uFillTx/>
                <a:latin typeface="Arial"/>
                <a:ea typeface="Calibri" panose="020F0502020204030204" pitchFamily="34" charset="0"/>
                <a:cs typeface="Calibri" panose="020F0502020204030204" pitchFamily="34" charset="0"/>
              </a:rPr>
              <a:t>Flight Hours </a:t>
            </a:r>
          </a:p>
        </p:txBody>
      </p:sp>
    </p:spTree>
    <p:extLst>
      <p:ext uri="{BB962C8B-B14F-4D97-AF65-F5344CB8AC3E}">
        <p14:creationId xmlns:p14="http://schemas.microsoft.com/office/powerpoint/2010/main" val="3562391736"/>
      </p:ext>
    </p:extLst>
  </p:cSld>
  <p:clrMapOvr>
    <a:masterClrMapping/>
  </p:clrMapOvr>
</p:sld>
</file>

<file path=ppt/theme/theme1.xml><?xml version="1.0" encoding="utf-8"?>
<a:theme xmlns:a="http://schemas.openxmlformats.org/drawingml/2006/main" name="IDA Unclassified Wide-CUI">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12A6F5E-CE4F-44E7-9709-FA9F0942E74B}" vid="{0AEFDF74-EEE2-4F6B-B8B5-7257E2D343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IDA Unclassified Wide-CUI</Template>
  <TotalTime>30191</TotalTime>
  <Words>3993</Words>
  <Application>Microsoft Macintosh PowerPoint</Application>
  <PresentationFormat>Widescreen</PresentationFormat>
  <Paragraphs>443</Paragraphs>
  <Slides>45</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Cambria Math</vt:lpstr>
      <vt:lpstr>Courier New</vt:lpstr>
      <vt:lpstr>Franklin Gothic Book</vt:lpstr>
      <vt:lpstr>Franklin Gothic Medium</vt:lpstr>
      <vt:lpstr>Lato</vt:lpstr>
      <vt:lpstr>Segoe UI</vt:lpstr>
      <vt:lpstr>Wingdings</vt:lpstr>
      <vt:lpstr>IDA Unclassified Wide-CUI</vt:lpstr>
      <vt:lpstr>PowerPoint Presentation</vt:lpstr>
      <vt:lpstr>Bottom Line Up Front</vt:lpstr>
      <vt:lpstr>PowerPoint Presentation</vt:lpstr>
      <vt:lpstr>PowerPoint Presentation</vt:lpstr>
      <vt:lpstr>Case Study: Testing a New Variant of a Cargo Helicopter</vt:lpstr>
      <vt:lpstr>Case Study: Testing a New Variant of a Cargo Helicopter</vt:lpstr>
      <vt:lpstr>Reliability Demonstration Test – The Traditional Approach to Test Planning </vt:lpstr>
      <vt:lpstr>Reliability Assurance Test – A Bayesian Approach to Test Planning</vt:lpstr>
      <vt:lpstr>Bayesian Reliability Assurance test plans are more efficient than traditional Reliability Demonstration Plans in this case study.</vt:lpstr>
      <vt:lpstr>PowerPoint Presentation</vt:lpstr>
      <vt:lpstr>Bayesian Reliability Assurance Test – What are the steps?</vt:lpstr>
      <vt:lpstr>Bayesian Reliability Assurance Test – What are the steps?</vt:lpstr>
      <vt:lpstr>PowerPoint Presentation</vt:lpstr>
      <vt:lpstr>Bayesian Reliability Assurance Test – What are the steps?</vt:lpstr>
      <vt:lpstr>… And determine whether a change (i.e., a degradation or improvement) from one test phase to another is likely.</vt:lpstr>
      <vt:lpstr>Bayesian Reliability Assurance Test – What are the steps?</vt:lpstr>
      <vt:lpstr>Second, choose the maximum amount of risk you are willing to take.</vt:lpstr>
      <vt:lpstr>Bayesian Reliability Assurance Test – What are the steps?</vt:lpstr>
      <vt:lpstr>Solve for a Test Plan</vt:lpstr>
      <vt:lpstr>Bayesian Reliability Assurance Test – What are the steps?</vt:lpstr>
      <vt:lpstr>UPPT determines how likely your system is to pass</vt:lpstr>
      <vt:lpstr>Low UPPT Example</vt:lpstr>
      <vt:lpstr>PowerPoint Presentation</vt:lpstr>
      <vt:lpstr>Plan with 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Analyze with Ease</vt:lpstr>
      <vt:lpstr>PowerPoint Presentation</vt:lpstr>
      <vt:lpstr>PowerPoint Presentation</vt:lpstr>
      <vt:lpstr>Closing Remarks</vt:lpstr>
      <vt:lpstr>PowerPoint Presentation</vt:lpstr>
      <vt:lpstr>References</vt:lpstr>
      <vt:lpstr>Backup</vt:lpstr>
      <vt:lpstr>So the second step is to decide on the maximum allowable producer and consumer risk you would like to take</vt:lpstr>
      <vt:lpstr>So the second step is to decide on the maximum allowable producer and consumer risk you would like to take</vt:lpstr>
      <vt:lpstr>What does the Reliability Belief Distribution indicate?</vt:lpstr>
      <vt:lpstr>What can we say about the true MTBF if we implement one of these test plans?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Emma</dc:creator>
  <cp:lastModifiedBy>Mitchell, Emma</cp:lastModifiedBy>
  <cp:revision>453</cp:revision>
  <cp:lastPrinted>2024-07-23T13:00:58Z</cp:lastPrinted>
  <dcterms:created xsi:type="dcterms:W3CDTF">2024-07-08T13:52:10Z</dcterms:created>
  <dcterms:modified xsi:type="dcterms:W3CDTF">2025-04-21T13:54:33Z</dcterms:modified>
</cp:coreProperties>
</file>