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256" r:id="rId2"/>
    <p:sldId id="1196" r:id="rId3"/>
    <p:sldId id="1200" r:id="rId4"/>
    <p:sldId id="1210" r:id="rId5"/>
    <p:sldId id="1192" r:id="rId6"/>
    <p:sldId id="1198" r:id="rId7"/>
    <p:sldId id="1178" r:id="rId8"/>
    <p:sldId id="1194" r:id="rId9"/>
    <p:sldId id="1124" r:id="rId10"/>
    <p:sldId id="1127" r:id="rId11"/>
    <p:sldId id="1202" r:id="rId12"/>
    <p:sldId id="1128" r:id="rId13"/>
    <p:sldId id="1204" r:id="rId14"/>
    <p:sldId id="1205" r:id="rId15"/>
    <p:sldId id="1131" r:id="rId16"/>
    <p:sldId id="1132" r:id="rId17"/>
    <p:sldId id="1134" r:id="rId18"/>
    <p:sldId id="1201" r:id="rId19"/>
    <p:sldId id="1137" r:id="rId20"/>
    <p:sldId id="1138" r:id="rId21"/>
    <p:sldId id="1186" r:id="rId22"/>
    <p:sldId id="1187" r:id="rId23"/>
    <p:sldId id="1213" r:id="rId24"/>
    <p:sldId id="1217" r:id="rId25"/>
    <p:sldId id="1188" r:id="rId26"/>
    <p:sldId id="11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irre, Luis A [UNC]" initials="ALA[" lastIdx="7" clrIdx="0">
    <p:extLst>
      <p:ext uri="{19B8F6BF-5375-455C-9EA6-DF929625EA0E}">
        <p15:presenceInfo xmlns:p15="http://schemas.microsoft.com/office/powerpoint/2012/main" userId="S-1-5-21-748114381-82326301-405542714-59435" providerId="AD"/>
      </p:ext>
    </p:extLst>
  </p:cmAuthor>
  <p:cmAuthor id="2" name="Goodman, Allison L &quot;Alli&quot;" initials="GAL&quot;" lastIdx="12" clrIdx="1">
    <p:extLst>
      <p:ext uri="{19B8F6BF-5375-455C-9EA6-DF929625EA0E}">
        <p15:presenceInfo xmlns:p15="http://schemas.microsoft.com/office/powerpoint/2012/main" userId="S-1-5-21-748114381-82326301-405542714-33387" providerId="AD"/>
      </p:ext>
    </p:extLst>
  </p:cmAuthor>
  <p:cmAuthor id="3" name="Brown, Gillen B" initials="BGB" lastIdx="11" clrIdx="2">
    <p:extLst>
      <p:ext uri="{19B8F6BF-5375-455C-9EA6-DF929625EA0E}">
        <p15:presenceInfo xmlns:p15="http://schemas.microsoft.com/office/powerpoint/2012/main" userId="S-1-5-21-748114381-82326301-405542714-58547" providerId="AD"/>
      </p:ext>
    </p:extLst>
  </p:cmAuthor>
  <p:cmAuthor id="4" name="Cavallaro, Emanuel J" initials="EJC" lastIdx="3" clrIdx="3">
    <p:extLst>
      <p:ext uri="{19B8F6BF-5375-455C-9EA6-DF929625EA0E}">
        <p15:presenceInfo xmlns:p15="http://schemas.microsoft.com/office/powerpoint/2012/main" userId="Cavallaro, Emanuel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0001"/>
    <a:srgbClr val="EEE7E7"/>
    <a:srgbClr val="DBCBCB"/>
    <a:srgbClr val="98012E"/>
    <a:srgbClr val="E6AB02"/>
    <a:srgbClr val="66A61E"/>
    <a:srgbClr val="E7298A"/>
    <a:srgbClr val="7570B3"/>
    <a:srgbClr val="D95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1" autoAdjust="0"/>
    <p:restoredTop sz="94899" autoAdjust="0"/>
  </p:normalViewPr>
  <p:slideViewPr>
    <p:cSldViewPr snapToGrid="0">
      <p:cViewPr>
        <p:scale>
          <a:sx n="103" d="100"/>
          <a:sy n="103" d="100"/>
        </p:scale>
        <p:origin x="1062" y="114"/>
      </p:cViewPr>
      <p:guideLst/>
    </p:cSldViewPr>
  </p:slideViewPr>
  <p:outlineViewPr>
    <p:cViewPr>
      <p:scale>
        <a:sx n="33" d="100"/>
        <a:sy n="33" d="100"/>
      </p:scale>
      <p:origin x="0" y="-38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9160D-2EA3-4AC2-9FDE-655257EE0E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1DE32-4258-432F-8B06-70A68F72AB94}">
      <dgm:prSet phldrT="[Text]" custT="1"/>
      <dgm:spPr/>
      <dgm:t>
        <a:bodyPr/>
        <a:lstStyle/>
        <a:p>
          <a:r>
            <a:rPr lang="en-US" sz="1800" dirty="0"/>
            <a:t>Hardware</a:t>
          </a:r>
        </a:p>
      </dgm:t>
    </dgm:pt>
    <dgm:pt modelId="{051D1754-E638-48CF-B630-B1D3424387C8}" type="parTrans" cxnId="{3EE5BC8B-6C8F-4FE1-B273-7763AA999987}">
      <dgm:prSet/>
      <dgm:spPr/>
      <dgm:t>
        <a:bodyPr/>
        <a:lstStyle/>
        <a:p>
          <a:endParaRPr lang="en-US" sz="1400"/>
        </a:p>
      </dgm:t>
    </dgm:pt>
    <dgm:pt modelId="{AF03CD9C-51CA-4B35-AFFE-87A0AE51ADB7}" type="sibTrans" cxnId="{3EE5BC8B-6C8F-4FE1-B273-7763AA999987}">
      <dgm:prSet/>
      <dgm:spPr/>
      <dgm:t>
        <a:bodyPr/>
        <a:lstStyle/>
        <a:p>
          <a:endParaRPr lang="en-US" sz="1400"/>
        </a:p>
      </dgm:t>
    </dgm:pt>
    <dgm:pt modelId="{FE7D0C72-6120-4E62-A7B0-0BB4D16A46FB}">
      <dgm:prSet phldrT="[Text]" custT="1"/>
      <dgm:spPr/>
      <dgm:t>
        <a:bodyPr lIns="91440"/>
        <a:lstStyle/>
        <a:p>
          <a:pPr marL="114300" indent="-114300">
            <a:lnSpc>
              <a:spcPct val="100000"/>
            </a:lnSpc>
          </a:pPr>
          <a:r>
            <a:rPr lang="en-US" sz="1100" i="0" dirty="0"/>
            <a:t>Technical specifications for all load balancers, servers, databases</a:t>
          </a:r>
          <a:r>
            <a:rPr lang="en-US" sz="1100" i="0" dirty="0">
              <a:solidFill>
                <a:schemeClr val="tx1"/>
              </a:solidFill>
            </a:rPr>
            <a:t>,</a:t>
          </a:r>
          <a:r>
            <a:rPr lang="en-US" sz="1100" i="0" dirty="0"/>
            <a:t> and client-side access hardware, including </a:t>
          </a:r>
          <a:r>
            <a:rPr lang="en-US" sz="1100" i="0" strike="noStrike" dirty="0"/>
            <a:t>virtualizations </a:t>
          </a:r>
          <a:r>
            <a:rPr lang="en-US" sz="1100" i="0" strike="noStrike" dirty="0">
              <a:solidFill>
                <a:schemeClr val="tx1"/>
              </a:solidFill>
            </a:rPr>
            <a:t>(i.e., VMs </a:t>
          </a:r>
          <a:r>
            <a:rPr lang="en-US" sz="1100" i="0" dirty="0"/>
            <a:t>and containers)</a:t>
          </a:r>
          <a:endParaRPr lang="en-US" sz="1100" dirty="0">
            <a:solidFill>
              <a:schemeClr val="tx1"/>
            </a:solidFill>
          </a:endParaRPr>
        </a:p>
      </dgm:t>
    </dgm:pt>
    <dgm:pt modelId="{96E736E8-09D6-4EE2-8CD5-5FF2F4FB0752}" type="parTrans" cxnId="{1F466775-0F9E-4F40-AB2D-2DE48650CC0D}">
      <dgm:prSet/>
      <dgm:spPr/>
      <dgm:t>
        <a:bodyPr/>
        <a:lstStyle/>
        <a:p>
          <a:endParaRPr lang="en-US" sz="1400"/>
        </a:p>
      </dgm:t>
    </dgm:pt>
    <dgm:pt modelId="{96389DF3-62E3-4B38-A892-967B90AB9504}" type="sibTrans" cxnId="{1F466775-0F9E-4F40-AB2D-2DE48650CC0D}">
      <dgm:prSet/>
      <dgm:spPr/>
      <dgm:t>
        <a:bodyPr/>
        <a:lstStyle/>
        <a:p>
          <a:endParaRPr lang="en-US" sz="1400"/>
        </a:p>
      </dgm:t>
    </dgm:pt>
    <dgm:pt modelId="{29A58A7C-686F-488E-8E84-7C38C0A63518}">
      <dgm:prSet phldrT="[Text]" custT="1"/>
      <dgm:spPr/>
      <dgm:t>
        <a:bodyPr/>
        <a:lstStyle/>
        <a:p>
          <a:r>
            <a:rPr lang="en-US" sz="1800" b="0" dirty="0"/>
            <a:t>Interfaces</a:t>
          </a:r>
          <a:endParaRPr lang="en-US" sz="1800" dirty="0"/>
        </a:p>
      </dgm:t>
    </dgm:pt>
    <dgm:pt modelId="{C97961D3-9A09-4BAD-9E5A-238F59D3791C}" type="parTrans" cxnId="{2ECF2F5B-9F82-43BA-8311-B78EA1444B5C}">
      <dgm:prSet/>
      <dgm:spPr/>
      <dgm:t>
        <a:bodyPr/>
        <a:lstStyle/>
        <a:p>
          <a:endParaRPr lang="en-US" sz="1400"/>
        </a:p>
      </dgm:t>
    </dgm:pt>
    <dgm:pt modelId="{C2BDFD34-7555-4AD7-A7BC-A9FA148442F1}" type="sibTrans" cxnId="{2ECF2F5B-9F82-43BA-8311-B78EA1444B5C}">
      <dgm:prSet/>
      <dgm:spPr/>
      <dgm:t>
        <a:bodyPr/>
        <a:lstStyle/>
        <a:p>
          <a:endParaRPr lang="en-US" sz="1400"/>
        </a:p>
      </dgm:t>
    </dgm:pt>
    <dgm:pt modelId="{54D9A0B1-5A6E-4E4A-9C16-8EE80B074CE0}">
      <dgm:prSet phldrT="[Text]" custT="1"/>
      <dgm:spPr/>
      <dgm:t>
        <a:bodyPr lIns="91440"/>
        <a:lstStyle/>
        <a:p>
          <a:pPr marL="119063" indent="-119063"/>
          <a:r>
            <a:rPr lang="en-US" sz="1100" dirty="0"/>
            <a:t>Live API communication with external software systems</a:t>
          </a:r>
        </a:p>
      </dgm:t>
    </dgm:pt>
    <dgm:pt modelId="{DB9C4F76-6497-4975-9530-61B889E0CE23}" type="parTrans" cxnId="{E6E229D7-8E4E-443A-B1C5-919E5BE38DA0}">
      <dgm:prSet/>
      <dgm:spPr/>
      <dgm:t>
        <a:bodyPr/>
        <a:lstStyle/>
        <a:p>
          <a:endParaRPr lang="en-US" sz="1400"/>
        </a:p>
      </dgm:t>
    </dgm:pt>
    <dgm:pt modelId="{0EBC231B-F13C-45C3-BD95-0A5F13FDEE10}" type="sibTrans" cxnId="{E6E229D7-8E4E-443A-B1C5-919E5BE38DA0}">
      <dgm:prSet/>
      <dgm:spPr/>
      <dgm:t>
        <a:bodyPr/>
        <a:lstStyle/>
        <a:p>
          <a:endParaRPr lang="en-US" sz="1400"/>
        </a:p>
      </dgm:t>
    </dgm:pt>
    <dgm:pt modelId="{01858766-7364-4FB9-A0ED-0FFF7FBB488F}">
      <dgm:prSet phldrT="[Text]" custT="1"/>
      <dgm:spPr/>
      <dgm:t>
        <a:bodyPr/>
        <a:lstStyle/>
        <a:p>
          <a:r>
            <a:rPr lang="en-US" sz="1800" dirty="0"/>
            <a:t>Security Measures</a:t>
          </a:r>
        </a:p>
      </dgm:t>
    </dgm:pt>
    <dgm:pt modelId="{B7384EF5-E603-416F-BD5E-F902A8DFC161}" type="parTrans" cxnId="{AA0FE334-0D98-4AD0-A77E-6BA18EBE5C36}">
      <dgm:prSet/>
      <dgm:spPr/>
      <dgm:t>
        <a:bodyPr/>
        <a:lstStyle/>
        <a:p>
          <a:endParaRPr lang="en-US" sz="1400"/>
        </a:p>
      </dgm:t>
    </dgm:pt>
    <dgm:pt modelId="{CAC7EAD4-4F6E-4BBA-A876-7BA14C7BCD3D}" type="sibTrans" cxnId="{AA0FE334-0D98-4AD0-A77E-6BA18EBE5C36}">
      <dgm:prSet/>
      <dgm:spPr/>
      <dgm:t>
        <a:bodyPr/>
        <a:lstStyle/>
        <a:p>
          <a:endParaRPr lang="en-US" sz="1400"/>
        </a:p>
      </dgm:t>
    </dgm:pt>
    <dgm:pt modelId="{36CBCF45-9CF3-4959-845D-DA1BE012F0A1}">
      <dgm:prSet phldrT="[Text]" custT="1"/>
      <dgm:spPr/>
      <dgm:t>
        <a:bodyPr lIns="91440"/>
        <a:lstStyle/>
        <a:p>
          <a:pPr marL="114300" indent="-114300">
            <a:lnSpc>
              <a:spcPct val="100000"/>
            </a:lnSpc>
            <a:spcAft>
              <a:spcPts val="200"/>
            </a:spcAft>
          </a:pPr>
          <a:r>
            <a:rPr lang="en-US" sz="1100" dirty="0"/>
            <a:t>Security settings (such as user permissions)</a:t>
          </a:r>
        </a:p>
      </dgm:t>
    </dgm:pt>
    <dgm:pt modelId="{71A85A20-F7F1-4DBA-AF3F-3AD5FE497FEA}" type="parTrans" cxnId="{8F74CE96-F8E4-4976-A10E-8D372208F93F}">
      <dgm:prSet/>
      <dgm:spPr/>
      <dgm:t>
        <a:bodyPr/>
        <a:lstStyle/>
        <a:p>
          <a:endParaRPr lang="en-US" sz="1400"/>
        </a:p>
      </dgm:t>
    </dgm:pt>
    <dgm:pt modelId="{151CE0CB-B535-478E-B95A-71E8C5120B74}" type="sibTrans" cxnId="{8F74CE96-F8E4-4976-A10E-8D372208F93F}">
      <dgm:prSet/>
      <dgm:spPr/>
      <dgm:t>
        <a:bodyPr/>
        <a:lstStyle/>
        <a:p>
          <a:endParaRPr lang="en-US" sz="1400"/>
        </a:p>
      </dgm:t>
    </dgm:pt>
    <dgm:pt modelId="{5A8EA3A7-CF7F-4177-BA5B-FDD6423C14C1}">
      <dgm:prSet phldrT="[Text]" custT="1"/>
      <dgm:spPr/>
      <dgm:t>
        <a:bodyPr/>
        <a:lstStyle/>
        <a:p>
          <a:r>
            <a:rPr lang="en-US" sz="1800" i="0" dirty="0"/>
            <a:t>Software</a:t>
          </a:r>
          <a:endParaRPr lang="en-US" sz="1800" dirty="0"/>
        </a:p>
      </dgm:t>
    </dgm:pt>
    <dgm:pt modelId="{661C973B-420E-4136-8B87-0E4D5E949457}" type="parTrans" cxnId="{695D25DF-E196-4C0F-931A-37865EE747BF}">
      <dgm:prSet/>
      <dgm:spPr/>
      <dgm:t>
        <a:bodyPr/>
        <a:lstStyle/>
        <a:p>
          <a:endParaRPr lang="en-US" sz="1400"/>
        </a:p>
      </dgm:t>
    </dgm:pt>
    <dgm:pt modelId="{F06F308E-8EDD-4E67-8D65-71B79348D717}" type="sibTrans" cxnId="{695D25DF-E196-4C0F-931A-37865EE747BF}">
      <dgm:prSet/>
      <dgm:spPr/>
      <dgm:t>
        <a:bodyPr/>
        <a:lstStyle/>
        <a:p>
          <a:endParaRPr lang="en-US" sz="1400"/>
        </a:p>
      </dgm:t>
    </dgm:pt>
    <dgm:pt modelId="{93CC2D36-2A37-4536-95A8-8FC251C5A5FB}">
      <dgm:prSet phldrT="[Text]" custT="1"/>
      <dgm:spPr/>
      <dgm:t>
        <a:bodyPr/>
        <a:lstStyle/>
        <a:p>
          <a:r>
            <a:rPr lang="en-US" sz="1800" i="0" dirty="0"/>
            <a:t>Database Design</a:t>
          </a:r>
        </a:p>
      </dgm:t>
    </dgm:pt>
    <dgm:pt modelId="{440F726A-668A-466A-8B4D-2FE3559FDEC7}" type="parTrans" cxnId="{249B2A20-6EF7-428E-A0BB-1C7EBFD34E51}">
      <dgm:prSet/>
      <dgm:spPr/>
      <dgm:t>
        <a:bodyPr/>
        <a:lstStyle/>
        <a:p>
          <a:endParaRPr lang="en-US" sz="1400"/>
        </a:p>
      </dgm:t>
    </dgm:pt>
    <dgm:pt modelId="{D09B9646-3F30-43BA-802C-8607DAC1353B}" type="sibTrans" cxnId="{249B2A20-6EF7-428E-A0BB-1C7EBFD34E51}">
      <dgm:prSet/>
      <dgm:spPr/>
      <dgm:t>
        <a:bodyPr/>
        <a:lstStyle/>
        <a:p>
          <a:endParaRPr lang="en-US" sz="1400"/>
        </a:p>
      </dgm:t>
    </dgm:pt>
    <dgm:pt modelId="{805199AF-DB89-4041-9190-85B531E79064}">
      <dgm:prSet phldrT="[Text]" custT="1"/>
      <dgm:spPr/>
      <dgm:t>
        <a:bodyPr lIns="91440"/>
        <a:lstStyle/>
        <a:p>
          <a:pPr marL="114300" indent="-114300">
            <a:lnSpc>
              <a:spcPct val="100000"/>
            </a:lnSpc>
            <a:spcAft>
              <a:spcPts val="200"/>
            </a:spcAft>
          </a:pPr>
          <a:r>
            <a:rPr lang="en-US" sz="1100" dirty="0"/>
            <a:t>Database schema and partitioning/sharding methods</a:t>
          </a:r>
        </a:p>
      </dgm:t>
    </dgm:pt>
    <dgm:pt modelId="{49F47AF2-918E-437B-9C0D-941363B3F53A}" type="parTrans" cxnId="{761DEDE8-4C20-4BC2-B3F5-C25A26E7F8BF}">
      <dgm:prSet/>
      <dgm:spPr/>
      <dgm:t>
        <a:bodyPr/>
        <a:lstStyle/>
        <a:p>
          <a:endParaRPr lang="en-US" sz="1400"/>
        </a:p>
      </dgm:t>
    </dgm:pt>
    <dgm:pt modelId="{E7767C09-29CB-45F8-88FA-6961DD5F4ED8}" type="sibTrans" cxnId="{761DEDE8-4C20-4BC2-B3F5-C25A26E7F8BF}">
      <dgm:prSet/>
      <dgm:spPr/>
      <dgm:t>
        <a:bodyPr/>
        <a:lstStyle/>
        <a:p>
          <a:endParaRPr lang="en-US" sz="1400"/>
        </a:p>
      </dgm:t>
    </dgm:pt>
    <dgm:pt modelId="{8EE3B092-F9F8-4613-9044-34792FC753E6}">
      <dgm:prSet phldrT="[Text]" custT="1"/>
      <dgm:spPr/>
      <dgm:t>
        <a:bodyPr/>
        <a:lstStyle/>
        <a:p>
          <a:r>
            <a:rPr lang="en-US" sz="1800" dirty="0"/>
            <a:t>Architecture</a:t>
          </a:r>
          <a:endParaRPr lang="en-US" sz="1800" i="0" dirty="0"/>
        </a:p>
      </dgm:t>
    </dgm:pt>
    <dgm:pt modelId="{C7714793-F63C-49F6-967D-97558DE12C10}" type="parTrans" cxnId="{521CEF7D-2D19-43B1-90A1-50550B61F88B}">
      <dgm:prSet/>
      <dgm:spPr/>
      <dgm:t>
        <a:bodyPr/>
        <a:lstStyle/>
        <a:p>
          <a:endParaRPr lang="en-US" sz="1400"/>
        </a:p>
      </dgm:t>
    </dgm:pt>
    <dgm:pt modelId="{EDE2E5C3-9801-42D8-8CD9-570DAD5453E5}" type="sibTrans" cxnId="{521CEF7D-2D19-43B1-90A1-50550B61F88B}">
      <dgm:prSet/>
      <dgm:spPr/>
      <dgm:t>
        <a:bodyPr/>
        <a:lstStyle/>
        <a:p>
          <a:endParaRPr lang="en-US" sz="1400"/>
        </a:p>
      </dgm:t>
    </dgm:pt>
    <dgm:pt modelId="{08D93C64-4511-46C1-8242-4CC81567917A}">
      <dgm:prSet phldrT="[Text]" custT="1"/>
      <dgm:spPr/>
      <dgm:t>
        <a:bodyPr lIns="91440"/>
        <a:lstStyle/>
        <a:p>
          <a:pPr marL="114300" indent="-114300"/>
          <a:r>
            <a:rPr lang="en-US" sz="1100" dirty="0"/>
            <a:t>Software and hardware system architecture</a:t>
          </a:r>
        </a:p>
      </dgm:t>
    </dgm:pt>
    <dgm:pt modelId="{32DE536E-8545-4C9B-841D-F5ED7C18D1F0}" type="parTrans" cxnId="{CB299EF2-DA63-488B-A239-7208B2EC09E7}">
      <dgm:prSet/>
      <dgm:spPr/>
      <dgm:t>
        <a:bodyPr/>
        <a:lstStyle/>
        <a:p>
          <a:endParaRPr lang="en-US" sz="1400"/>
        </a:p>
      </dgm:t>
    </dgm:pt>
    <dgm:pt modelId="{F92C38CE-44A3-45C3-9A98-56F2809DE640}" type="sibTrans" cxnId="{CB299EF2-DA63-488B-A239-7208B2EC09E7}">
      <dgm:prSet/>
      <dgm:spPr/>
      <dgm:t>
        <a:bodyPr/>
        <a:lstStyle/>
        <a:p>
          <a:endParaRPr lang="en-US" sz="1400"/>
        </a:p>
      </dgm:t>
    </dgm:pt>
    <dgm:pt modelId="{2ECFDF17-7B30-4755-8F08-91339FE0907E}">
      <dgm:prSet phldrT="[Text]" custT="1"/>
      <dgm:spPr/>
      <dgm:t>
        <a:bodyPr lIns="91440"/>
        <a:lstStyle/>
        <a:p>
          <a:pPr marL="114300" indent="-114300"/>
          <a:r>
            <a:rPr lang="en-US" sz="1100" b="0" dirty="0"/>
            <a:t>OS and software versions and system configurations</a:t>
          </a:r>
          <a:endParaRPr lang="en-US" sz="1100" i="0" dirty="0"/>
        </a:p>
      </dgm:t>
    </dgm:pt>
    <dgm:pt modelId="{27435224-8323-41DA-86E9-331E753BFA3A}" type="sibTrans" cxnId="{A708F15E-D465-4A12-9B84-D76D1E097594}">
      <dgm:prSet/>
      <dgm:spPr/>
      <dgm:t>
        <a:bodyPr/>
        <a:lstStyle/>
        <a:p>
          <a:endParaRPr lang="en-US" sz="1400"/>
        </a:p>
      </dgm:t>
    </dgm:pt>
    <dgm:pt modelId="{4F3696E5-F33D-4B70-A8F0-C2CBE31B0869}" type="parTrans" cxnId="{A708F15E-D465-4A12-9B84-D76D1E097594}">
      <dgm:prSet/>
      <dgm:spPr/>
      <dgm:t>
        <a:bodyPr/>
        <a:lstStyle/>
        <a:p>
          <a:endParaRPr lang="en-US" sz="1400"/>
        </a:p>
      </dgm:t>
    </dgm:pt>
    <dgm:pt modelId="{1C4FF46F-B784-4621-AA83-784166812021}">
      <dgm:prSet custT="1"/>
      <dgm:spPr/>
      <dgm:t>
        <a:bodyPr lIns="91440"/>
        <a:lstStyle/>
        <a:p>
          <a:pPr marL="114300" indent="-114300">
            <a:lnSpc>
              <a:spcPct val="100000"/>
            </a:lnSpc>
            <a:spcAft>
              <a:spcPts val="200"/>
            </a:spcAft>
          </a:pPr>
          <a:r>
            <a:rPr lang="en-US" sz="1100" dirty="0"/>
            <a:t>Data standardization</a:t>
          </a:r>
        </a:p>
      </dgm:t>
    </dgm:pt>
    <dgm:pt modelId="{639A379B-3348-468F-A0D2-500C7D6CE75B}" type="parTrans" cxnId="{0DF8E0A2-41CE-44FB-A6D4-9B7A442F5F52}">
      <dgm:prSet/>
      <dgm:spPr/>
      <dgm:t>
        <a:bodyPr/>
        <a:lstStyle/>
        <a:p>
          <a:endParaRPr lang="en-US"/>
        </a:p>
      </dgm:t>
    </dgm:pt>
    <dgm:pt modelId="{E0FBFD59-E44C-4196-A925-232D89663771}" type="sibTrans" cxnId="{0DF8E0A2-41CE-44FB-A6D4-9B7A442F5F52}">
      <dgm:prSet/>
      <dgm:spPr/>
      <dgm:t>
        <a:bodyPr/>
        <a:lstStyle/>
        <a:p>
          <a:endParaRPr lang="en-US"/>
        </a:p>
      </dgm:t>
    </dgm:pt>
    <dgm:pt modelId="{CA77BEB8-BB45-4A19-89A0-EB89FB73A548}">
      <dgm:prSet custT="1"/>
      <dgm:spPr/>
      <dgm:t>
        <a:bodyPr lIns="91440"/>
        <a:lstStyle/>
        <a:p>
          <a:pPr marL="114300" indent="-114300">
            <a:lnSpc>
              <a:spcPct val="100000"/>
            </a:lnSpc>
            <a:spcAft>
              <a:spcPts val="200"/>
            </a:spcAft>
          </a:pPr>
          <a:r>
            <a:rPr lang="en-US" sz="1100" dirty="0"/>
            <a:t>Firewall hardware model/software version and configuration</a:t>
          </a:r>
        </a:p>
      </dgm:t>
    </dgm:pt>
    <dgm:pt modelId="{6FB13E05-891A-4695-B8D9-776C1DB2E323}" type="parTrans" cxnId="{427AA8AB-B7C3-48AC-B7DF-5A03C0EB011E}">
      <dgm:prSet/>
      <dgm:spPr/>
      <dgm:t>
        <a:bodyPr/>
        <a:lstStyle/>
        <a:p>
          <a:endParaRPr lang="en-US"/>
        </a:p>
      </dgm:t>
    </dgm:pt>
    <dgm:pt modelId="{E3F30B43-D075-48A0-9E04-03CC38111787}" type="sibTrans" cxnId="{427AA8AB-B7C3-48AC-B7DF-5A03C0EB011E}">
      <dgm:prSet/>
      <dgm:spPr/>
      <dgm:t>
        <a:bodyPr/>
        <a:lstStyle/>
        <a:p>
          <a:endParaRPr lang="en-US"/>
        </a:p>
      </dgm:t>
    </dgm:pt>
    <dgm:pt modelId="{4A36392F-9AA8-46A5-9966-47233C53C4AD}">
      <dgm:prSet custT="1"/>
      <dgm:spPr/>
      <dgm:t>
        <a:bodyPr lIns="91440"/>
        <a:lstStyle/>
        <a:p>
          <a:pPr marL="114300" indent="-114300">
            <a:lnSpc>
              <a:spcPct val="100000"/>
            </a:lnSpc>
            <a:spcAft>
              <a:spcPts val="200"/>
            </a:spcAft>
          </a:pPr>
          <a:r>
            <a:rPr lang="en-US" sz="1100" dirty="0"/>
            <a:t>Isolation between preproduction and production environment</a:t>
          </a:r>
        </a:p>
      </dgm:t>
    </dgm:pt>
    <dgm:pt modelId="{7FABB7BE-89B8-45D9-8F61-C4ED8854253F}" type="parTrans" cxnId="{77A17EE4-CCB9-4113-A1BF-4902CC8E28B9}">
      <dgm:prSet/>
      <dgm:spPr/>
      <dgm:t>
        <a:bodyPr/>
        <a:lstStyle/>
        <a:p>
          <a:endParaRPr lang="en-US"/>
        </a:p>
      </dgm:t>
    </dgm:pt>
    <dgm:pt modelId="{48D7B952-ED08-45DD-80B8-A29677B32E7D}" type="sibTrans" cxnId="{77A17EE4-CCB9-4113-A1BF-4902CC8E28B9}">
      <dgm:prSet/>
      <dgm:spPr/>
      <dgm:t>
        <a:bodyPr/>
        <a:lstStyle/>
        <a:p>
          <a:endParaRPr lang="en-US"/>
        </a:p>
      </dgm:t>
    </dgm:pt>
    <dgm:pt modelId="{8BDCF0BC-66C4-4A63-B329-6A87A5D01D84}" type="pres">
      <dgm:prSet presAssocID="{E5D9160D-2EA3-4AC2-9FDE-655257EE0EA8}" presName="Name0" presStyleCnt="0">
        <dgm:presLayoutVars>
          <dgm:dir/>
          <dgm:animLvl val="lvl"/>
          <dgm:resizeHandles val="exact"/>
        </dgm:presLayoutVars>
      </dgm:prSet>
      <dgm:spPr/>
    </dgm:pt>
    <dgm:pt modelId="{D44AF5B6-45B4-4F5F-8C9C-9B4A8E617274}" type="pres">
      <dgm:prSet presAssocID="{A321DE32-4258-432F-8B06-70A68F72AB94}" presName="linNode" presStyleCnt="0"/>
      <dgm:spPr/>
    </dgm:pt>
    <dgm:pt modelId="{2163F6F7-5822-4AA0-8BB7-6724650D5A84}" type="pres">
      <dgm:prSet presAssocID="{A321DE32-4258-432F-8B06-70A68F72AB9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66B5E78F-61F4-4067-827D-CA343BFB39C6}" type="pres">
      <dgm:prSet presAssocID="{A321DE32-4258-432F-8B06-70A68F72AB94}" presName="descendantText" presStyleLbl="alignAccFollowNode1" presStyleIdx="0" presStyleCnt="6" custLinFactNeighborY="0">
        <dgm:presLayoutVars>
          <dgm:bulletEnabled val="1"/>
        </dgm:presLayoutVars>
      </dgm:prSet>
      <dgm:spPr/>
    </dgm:pt>
    <dgm:pt modelId="{08AE82D2-81EC-4DCD-8D44-98A6ABCBA7E1}" type="pres">
      <dgm:prSet presAssocID="{AF03CD9C-51CA-4B35-AFFE-87A0AE51ADB7}" presName="sp" presStyleCnt="0"/>
      <dgm:spPr/>
    </dgm:pt>
    <dgm:pt modelId="{F3C98751-757F-4828-B898-1514FA44A122}" type="pres">
      <dgm:prSet presAssocID="{5A8EA3A7-CF7F-4177-BA5B-FDD6423C14C1}" presName="linNode" presStyleCnt="0"/>
      <dgm:spPr/>
    </dgm:pt>
    <dgm:pt modelId="{5DA525AD-9BFD-4248-9CDE-98545735760B}" type="pres">
      <dgm:prSet presAssocID="{5A8EA3A7-CF7F-4177-BA5B-FDD6423C14C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A41D5DF-BCB9-414D-9981-BDD353A2A0E9}" type="pres">
      <dgm:prSet presAssocID="{5A8EA3A7-CF7F-4177-BA5B-FDD6423C14C1}" presName="descendantText" presStyleLbl="alignAccFollowNode1" presStyleIdx="1" presStyleCnt="6">
        <dgm:presLayoutVars>
          <dgm:bulletEnabled val="1"/>
        </dgm:presLayoutVars>
      </dgm:prSet>
      <dgm:spPr/>
    </dgm:pt>
    <dgm:pt modelId="{648F4C34-7158-401F-8ECE-F326D31A487A}" type="pres">
      <dgm:prSet presAssocID="{F06F308E-8EDD-4E67-8D65-71B79348D717}" presName="sp" presStyleCnt="0"/>
      <dgm:spPr/>
    </dgm:pt>
    <dgm:pt modelId="{11C861C4-77A8-4621-87FB-B3D9013DACBA}" type="pres">
      <dgm:prSet presAssocID="{8EE3B092-F9F8-4613-9044-34792FC753E6}" presName="linNode" presStyleCnt="0"/>
      <dgm:spPr/>
    </dgm:pt>
    <dgm:pt modelId="{DDBBC55F-DE69-497C-AC02-C009B0DFCDB2}" type="pres">
      <dgm:prSet presAssocID="{8EE3B092-F9F8-4613-9044-34792FC753E6}" presName="parentText" presStyleLbl="node1" presStyleIdx="2" presStyleCnt="6" custScaleY="99598" custLinFactNeighborX="201" custLinFactNeighborY="57">
        <dgm:presLayoutVars>
          <dgm:chMax val="1"/>
          <dgm:bulletEnabled val="1"/>
        </dgm:presLayoutVars>
      </dgm:prSet>
      <dgm:spPr/>
    </dgm:pt>
    <dgm:pt modelId="{4A194601-2686-4CD2-AE71-71DC2A455F8B}" type="pres">
      <dgm:prSet presAssocID="{8EE3B092-F9F8-4613-9044-34792FC753E6}" presName="descendantText" presStyleLbl="alignAccFollowNode1" presStyleIdx="2" presStyleCnt="6">
        <dgm:presLayoutVars>
          <dgm:bulletEnabled val="1"/>
        </dgm:presLayoutVars>
      </dgm:prSet>
      <dgm:spPr/>
    </dgm:pt>
    <dgm:pt modelId="{F760241B-0B39-45D5-8D41-0E10367E7992}" type="pres">
      <dgm:prSet presAssocID="{EDE2E5C3-9801-42D8-8CD9-570DAD5453E5}" presName="sp" presStyleCnt="0"/>
      <dgm:spPr/>
    </dgm:pt>
    <dgm:pt modelId="{FB0C5876-CEB8-41F1-90C9-BF83E2387913}" type="pres">
      <dgm:prSet presAssocID="{93CC2D36-2A37-4536-95A8-8FC251C5A5FB}" presName="linNode" presStyleCnt="0"/>
      <dgm:spPr/>
    </dgm:pt>
    <dgm:pt modelId="{49D803EB-FEAD-4B46-BF25-74CBCF434785}" type="pres">
      <dgm:prSet presAssocID="{93CC2D36-2A37-4536-95A8-8FC251C5A5F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B9AD0344-07FB-4818-996C-657E2C3BF9C5}" type="pres">
      <dgm:prSet presAssocID="{93CC2D36-2A37-4536-95A8-8FC251C5A5FB}" presName="descendantText" presStyleLbl="alignAccFollowNode1" presStyleIdx="3" presStyleCnt="6">
        <dgm:presLayoutVars>
          <dgm:bulletEnabled val="1"/>
        </dgm:presLayoutVars>
      </dgm:prSet>
      <dgm:spPr/>
    </dgm:pt>
    <dgm:pt modelId="{C00F7485-BC2D-4FB4-ADCE-88F62F516558}" type="pres">
      <dgm:prSet presAssocID="{D09B9646-3F30-43BA-802C-8607DAC1353B}" presName="sp" presStyleCnt="0"/>
      <dgm:spPr/>
    </dgm:pt>
    <dgm:pt modelId="{D99FB4D6-0109-4BB9-BC4E-44CDD3448C31}" type="pres">
      <dgm:prSet presAssocID="{01858766-7364-4FB9-A0ED-0FFF7FBB488F}" presName="linNode" presStyleCnt="0"/>
      <dgm:spPr/>
    </dgm:pt>
    <dgm:pt modelId="{9B37F7D1-01AB-4660-917D-4767C16AB6A4}" type="pres">
      <dgm:prSet presAssocID="{01858766-7364-4FB9-A0ED-0FFF7FBB488F}" presName="parentText" presStyleLbl="node1" presStyleIdx="4" presStyleCnt="6" custLinFactNeighborY="349">
        <dgm:presLayoutVars>
          <dgm:chMax val="1"/>
          <dgm:bulletEnabled val="1"/>
        </dgm:presLayoutVars>
      </dgm:prSet>
      <dgm:spPr/>
    </dgm:pt>
    <dgm:pt modelId="{E52E8B37-59BE-4867-86FF-7A3E80BC69AA}" type="pres">
      <dgm:prSet presAssocID="{01858766-7364-4FB9-A0ED-0FFF7FBB488F}" presName="descendantText" presStyleLbl="alignAccFollowNode1" presStyleIdx="4" presStyleCnt="6">
        <dgm:presLayoutVars>
          <dgm:bulletEnabled val="1"/>
        </dgm:presLayoutVars>
      </dgm:prSet>
      <dgm:spPr/>
    </dgm:pt>
    <dgm:pt modelId="{ECC6291B-CCE3-4CFE-908E-5ECE41BD672D}" type="pres">
      <dgm:prSet presAssocID="{CAC7EAD4-4F6E-4BBA-A876-7BA14C7BCD3D}" presName="sp" presStyleCnt="0"/>
      <dgm:spPr/>
    </dgm:pt>
    <dgm:pt modelId="{E2E23F55-674D-4FC6-B407-140B0BEF7613}" type="pres">
      <dgm:prSet presAssocID="{29A58A7C-686F-488E-8E84-7C38C0A63518}" presName="linNode" presStyleCnt="0"/>
      <dgm:spPr/>
    </dgm:pt>
    <dgm:pt modelId="{8C04A01D-F7C9-4DE5-AEF2-3027FFAEFA66}" type="pres">
      <dgm:prSet presAssocID="{29A58A7C-686F-488E-8E84-7C38C0A6351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DCA38B4F-714B-4291-A35C-B69B85477EA5}" type="pres">
      <dgm:prSet presAssocID="{29A58A7C-686F-488E-8E84-7C38C0A63518}" presName="descendantText" presStyleLbl="alignAccFollowNode1" presStyleIdx="5" presStyleCnt="6" custLinFactNeighborX="6173">
        <dgm:presLayoutVars>
          <dgm:bulletEnabled val="1"/>
        </dgm:presLayoutVars>
      </dgm:prSet>
      <dgm:spPr/>
    </dgm:pt>
  </dgm:ptLst>
  <dgm:cxnLst>
    <dgm:cxn modelId="{60561917-3F74-4BA0-935C-29CF7158C75B}" type="presOf" srcId="{E5D9160D-2EA3-4AC2-9FDE-655257EE0EA8}" destId="{8BDCF0BC-66C4-4A63-B329-6A87A5D01D84}" srcOrd="0" destOrd="0" presId="urn:microsoft.com/office/officeart/2005/8/layout/vList5"/>
    <dgm:cxn modelId="{249B2A20-6EF7-428E-A0BB-1C7EBFD34E51}" srcId="{E5D9160D-2EA3-4AC2-9FDE-655257EE0EA8}" destId="{93CC2D36-2A37-4536-95A8-8FC251C5A5FB}" srcOrd="3" destOrd="0" parTransId="{440F726A-668A-466A-8B4D-2FE3559FDEC7}" sibTransId="{D09B9646-3F30-43BA-802C-8607DAC1353B}"/>
    <dgm:cxn modelId="{DF5AF126-0F2E-4DB9-A141-6567A773B89E}" type="presOf" srcId="{5A8EA3A7-CF7F-4177-BA5B-FDD6423C14C1}" destId="{5DA525AD-9BFD-4248-9CDE-98545735760B}" srcOrd="0" destOrd="0" presId="urn:microsoft.com/office/officeart/2005/8/layout/vList5"/>
    <dgm:cxn modelId="{6795D02B-7149-4FA5-9366-7676B3B4AEE1}" type="presOf" srcId="{1C4FF46F-B784-4621-AA83-784166812021}" destId="{B9AD0344-07FB-4818-996C-657E2C3BF9C5}" srcOrd="0" destOrd="1" presId="urn:microsoft.com/office/officeart/2005/8/layout/vList5"/>
    <dgm:cxn modelId="{D0873F34-7FDB-4E92-BA83-5265F41066B7}" type="presOf" srcId="{93CC2D36-2A37-4536-95A8-8FC251C5A5FB}" destId="{49D803EB-FEAD-4B46-BF25-74CBCF434785}" srcOrd="0" destOrd="0" presId="urn:microsoft.com/office/officeart/2005/8/layout/vList5"/>
    <dgm:cxn modelId="{CDA87C34-91B2-4E1F-BDA1-6575ECFEF98F}" type="presOf" srcId="{FE7D0C72-6120-4E62-A7B0-0BB4D16A46FB}" destId="{66B5E78F-61F4-4067-827D-CA343BFB39C6}" srcOrd="0" destOrd="0" presId="urn:microsoft.com/office/officeart/2005/8/layout/vList5"/>
    <dgm:cxn modelId="{AA0FE334-0D98-4AD0-A77E-6BA18EBE5C36}" srcId="{E5D9160D-2EA3-4AC2-9FDE-655257EE0EA8}" destId="{01858766-7364-4FB9-A0ED-0FFF7FBB488F}" srcOrd="4" destOrd="0" parTransId="{B7384EF5-E603-416F-BD5E-F902A8DFC161}" sibTransId="{CAC7EAD4-4F6E-4BBA-A876-7BA14C7BCD3D}"/>
    <dgm:cxn modelId="{2ECF2F5B-9F82-43BA-8311-B78EA1444B5C}" srcId="{E5D9160D-2EA3-4AC2-9FDE-655257EE0EA8}" destId="{29A58A7C-686F-488E-8E84-7C38C0A63518}" srcOrd="5" destOrd="0" parTransId="{C97961D3-9A09-4BAD-9E5A-238F59D3791C}" sibTransId="{C2BDFD34-7555-4AD7-A7BC-A9FA148442F1}"/>
    <dgm:cxn modelId="{A708F15E-D465-4A12-9B84-D76D1E097594}" srcId="{5A8EA3A7-CF7F-4177-BA5B-FDD6423C14C1}" destId="{2ECFDF17-7B30-4755-8F08-91339FE0907E}" srcOrd="0" destOrd="0" parTransId="{4F3696E5-F33D-4B70-A8F0-C2CBE31B0869}" sibTransId="{27435224-8323-41DA-86E9-331E753BFA3A}"/>
    <dgm:cxn modelId="{F99FEE67-8BE3-4F14-91F9-3F90E7425FDC}" type="presOf" srcId="{CA77BEB8-BB45-4A19-89A0-EB89FB73A548}" destId="{E52E8B37-59BE-4867-86FF-7A3E80BC69AA}" srcOrd="0" destOrd="1" presId="urn:microsoft.com/office/officeart/2005/8/layout/vList5"/>
    <dgm:cxn modelId="{F2A93871-04F2-48EB-B495-0EC164CFA329}" type="presOf" srcId="{08D93C64-4511-46C1-8242-4CC81567917A}" destId="{4A194601-2686-4CD2-AE71-71DC2A455F8B}" srcOrd="0" destOrd="0" presId="urn:microsoft.com/office/officeart/2005/8/layout/vList5"/>
    <dgm:cxn modelId="{1F466775-0F9E-4F40-AB2D-2DE48650CC0D}" srcId="{A321DE32-4258-432F-8B06-70A68F72AB94}" destId="{FE7D0C72-6120-4E62-A7B0-0BB4D16A46FB}" srcOrd="0" destOrd="0" parTransId="{96E736E8-09D6-4EE2-8CD5-5FF2F4FB0752}" sibTransId="{96389DF3-62E3-4B38-A892-967B90AB9504}"/>
    <dgm:cxn modelId="{5AF53C78-A3CC-43E3-AE7A-01DB7F15598C}" type="presOf" srcId="{8EE3B092-F9F8-4613-9044-34792FC753E6}" destId="{DDBBC55F-DE69-497C-AC02-C009B0DFCDB2}" srcOrd="0" destOrd="0" presId="urn:microsoft.com/office/officeart/2005/8/layout/vList5"/>
    <dgm:cxn modelId="{9D23807C-E586-4A63-9C41-7C8DFE2C5168}" type="presOf" srcId="{36CBCF45-9CF3-4959-845D-DA1BE012F0A1}" destId="{E52E8B37-59BE-4867-86FF-7A3E80BC69AA}" srcOrd="0" destOrd="0" presId="urn:microsoft.com/office/officeart/2005/8/layout/vList5"/>
    <dgm:cxn modelId="{21AF527D-BD86-48A3-B0FC-36DFF7929BCE}" type="presOf" srcId="{01858766-7364-4FB9-A0ED-0FFF7FBB488F}" destId="{9B37F7D1-01AB-4660-917D-4767C16AB6A4}" srcOrd="0" destOrd="0" presId="urn:microsoft.com/office/officeart/2005/8/layout/vList5"/>
    <dgm:cxn modelId="{521CEF7D-2D19-43B1-90A1-50550B61F88B}" srcId="{E5D9160D-2EA3-4AC2-9FDE-655257EE0EA8}" destId="{8EE3B092-F9F8-4613-9044-34792FC753E6}" srcOrd="2" destOrd="0" parTransId="{C7714793-F63C-49F6-967D-97558DE12C10}" sibTransId="{EDE2E5C3-9801-42D8-8CD9-570DAD5453E5}"/>
    <dgm:cxn modelId="{3EE5BC8B-6C8F-4FE1-B273-7763AA999987}" srcId="{E5D9160D-2EA3-4AC2-9FDE-655257EE0EA8}" destId="{A321DE32-4258-432F-8B06-70A68F72AB94}" srcOrd="0" destOrd="0" parTransId="{051D1754-E638-48CF-B630-B1D3424387C8}" sibTransId="{AF03CD9C-51CA-4B35-AFFE-87A0AE51ADB7}"/>
    <dgm:cxn modelId="{FCF78E93-E309-45FD-AA0B-ED119E8E3FA6}" type="presOf" srcId="{805199AF-DB89-4041-9190-85B531E79064}" destId="{B9AD0344-07FB-4818-996C-657E2C3BF9C5}" srcOrd="0" destOrd="0" presId="urn:microsoft.com/office/officeart/2005/8/layout/vList5"/>
    <dgm:cxn modelId="{8F74CE96-F8E4-4976-A10E-8D372208F93F}" srcId="{01858766-7364-4FB9-A0ED-0FFF7FBB488F}" destId="{36CBCF45-9CF3-4959-845D-DA1BE012F0A1}" srcOrd="0" destOrd="0" parTransId="{71A85A20-F7F1-4DBA-AF3F-3AD5FE497FEA}" sibTransId="{151CE0CB-B535-478E-B95A-71E8C5120B74}"/>
    <dgm:cxn modelId="{929B1E9C-AFE3-499D-A7BF-AE3BF72FF921}" type="presOf" srcId="{4A36392F-9AA8-46A5-9966-47233C53C4AD}" destId="{E52E8B37-59BE-4867-86FF-7A3E80BC69AA}" srcOrd="0" destOrd="2" presId="urn:microsoft.com/office/officeart/2005/8/layout/vList5"/>
    <dgm:cxn modelId="{7DFB649F-9BB9-41D2-BC80-2A4DFF97C2CB}" type="presOf" srcId="{54D9A0B1-5A6E-4E4A-9C16-8EE80B074CE0}" destId="{DCA38B4F-714B-4291-A35C-B69B85477EA5}" srcOrd="0" destOrd="0" presId="urn:microsoft.com/office/officeart/2005/8/layout/vList5"/>
    <dgm:cxn modelId="{0DF8E0A2-41CE-44FB-A6D4-9B7A442F5F52}" srcId="{93CC2D36-2A37-4536-95A8-8FC251C5A5FB}" destId="{1C4FF46F-B784-4621-AA83-784166812021}" srcOrd="1" destOrd="0" parTransId="{639A379B-3348-468F-A0D2-500C7D6CE75B}" sibTransId="{E0FBFD59-E44C-4196-A925-232D89663771}"/>
    <dgm:cxn modelId="{427AA8AB-B7C3-48AC-B7DF-5A03C0EB011E}" srcId="{01858766-7364-4FB9-A0ED-0FFF7FBB488F}" destId="{CA77BEB8-BB45-4A19-89A0-EB89FB73A548}" srcOrd="1" destOrd="0" parTransId="{6FB13E05-891A-4695-B8D9-776C1DB2E323}" sibTransId="{E3F30B43-D075-48A0-9E04-03CC38111787}"/>
    <dgm:cxn modelId="{95DE93AD-DF7C-4C35-A49A-BFE025613573}" type="presOf" srcId="{A321DE32-4258-432F-8B06-70A68F72AB94}" destId="{2163F6F7-5822-4AA0-8BB7-6724650D5A84}" srcOrd="0" destOrd="0" presId="urn:microsoft.com/office/officeart/2005/8/layout/vList5"/>
    <dgm:cxn modelId="{6494F6C1-E8D1-4159-92EB-41736338F4FA}" type="presOf" srcId="{2ECFDF17-7B30-4755-8F08-91339FE0907E}" destId="{8A41D5DF-BCB9-414D-9981-BDD353A2A0E9}" srcOrd="0" destOrd="0" presId="urn:microsoft.com/office/officeart/2005/8/layout/vList5"/>
    <dgm:cxn modelId="{EAC09FCC-5EC6-48B4-8B1A-CEBA7165394F}" type="presOf" srcId="{29A58A7C-686F-488E-8E84-7C38C0A63518}" destId="{8C04A01D-F7C9-4DE5-AEF2-3027FFAEFA66}" srcOrd="0" destOrd="0" presId="urn:microsoft.com/office/officeart/2005/8/layout/vList5"/>
    <dgm:cxn modelId="{E6E229D7-8E4E-443A-B1C5-919E5BE38DA0}" srcId="{29A58A7C-686F-488E-8E84-7C38C0A63518}" destId="{54D9A0B1-5A6E-4E4A-9C16-8EE80B074CE0}" srcOrd="0" destOrd="0" parTransId="{DB9C4F76-6497-4975-9530-61B889E0CE23}" sibTransId="{0EBC231B-F13C-45C3-BD95-0A5F13FDEE10}"/>
    <dgm:cxn modelId="{695D25DF-E196-4C0F-931A-37865EE747BF}" srcId="{E5D9160D-2EA3-4AC2-9FDE-655257EE0EA8}" destId="{5A8EA3A7-CF7F-4177-BA5B-FDD6423C14C1}" srcOrd="1" destOrd="0" parTransId="{661C973B-420E-4136-8B87-0E4D5E949457}" sibTransId="{F06F308E-8EDD-4E67-8D65-71B79348D717}"/>
    <dgm:cxn modelId="{77A17EE4-CCB9-4113-A1BF-4902CC8E28B9}" srcId="{01858766-7364-4FB9-A0ED-0FFF7FBB488F}" destId="{4A36392F-9AA8-46A5-9966-47233C53C4AD}" srcOrd="2" destOrd="0" parTransId="{7FABB7BE-89B8-45D9-8F61-C4ED8854253F}" sibTransId="{48D7B952-ED08-45DD-80B8-A29677B32E7D}"/>
    <dgm:cxn modelId="{761DEDE8-4C20-4BC2-B3F5-C25A26E7F8BF}" srcId="{93CC2D36-2A37-4536-95A8-8FC251C5A5FB}" destId="{805199AF-DB89-4041-9190-85B531E79064}" srcOrd="0" destOrd="0" parTransId="{49F47AF2-918E-437B-9C0D-941363B3F53A}" sibTransId="{E7767C09-29CB-45F8-88FA-6961DD5F4ED8}"/>
    <dgm:cxn modelId="{CB299EF2-DA63-488B-A239-7208B2EC09E7}" srcId="{8EE3B092-F9F8-4613-9044-34792FC753E6}" destId="{08D93C64-4511-46C1-8242-4CC81567917A}" srcOrd="0" destOrd="0" parTransId="{32DE536E-8545-4C9B-841D-F5ED7C18D1F0}" sibTransId="{F92C38CE-44A3-45C3-9A98-56F2809DE640}"/>
    <dgm:cxn modelId="{E3A3FEF1-348E-4C07-9921-CE294A1A1AC3}" type="presParOf" srcId="{8BDCF0BC-66C4-4A63-B329-6A87A5D01D84}" destId="{D44AF5B6-45B4-4F5F-8C9C-9B4A8E617274}" srcOrd="0" destOrd="0" presId="urn:microsoft.com/office/officeart/2005/8/layout/vList5"/>
    <dgm:cxn modelId="{6E7913D7-D752-46BA-B74F-076096F97D02}" type="presParOf" srcId="{D44AF5B6-45B4-4F5F-8C9C-9B4A8E617274}" destId="{2163F6F7-5822-4AA0-8BB7-6724650D5A84}" srcOrd="0" destOrd="0" presId="urn:microsoft.com/office/officeart/2005/8/layout/vList5"/>
    <dgm:cxn modelId="{8CCC7D1C-14F8-420E-A7D2-197FF68DEB06}" type="presParOf" srcId="{D44AF5B6-45B4-4F5F-8C9C-9B4A8E617274}" destId="{66B5E78F-61F4-4067-827D-CA343BFB39C6}" srcOrd="1" destOrd="0" presId="urn:microsoft.com/office/officeart/2005/8/layout/vList5"/>
    <dgm:cxn modelId="{D1477F8F-E786-4D53-9150-5F8D4B204403}" type="presParOf" srcId="{8BDCF0BC-66C4-4A63-B329-6A87A5D01D84}" destId="{08AE82D2-81EC-4DCD-8D44-98A6ABCBA7E1}" srcOrd="1" destOrd="0" presId="urn:microsoft.com/office/officeart/2005/8/layout/vList5"/>
    <dgm:cxn modelId="{AC77D238-3847-4958-B017-4D0057440DEA}" type="presParOf" srcId="{8BDCF0BC-66C4-4A63-B329-6A87A5D01D84}" destId="{F3C98751-757F-4828-B898-1514FA44A122}" srcOrd="2" destOrd="0" presId="urn:microsoft.com/office/officeart/2005/8/layout/vList5"/>
    <dgm:cxn modelId="{B6DB419C-C5BD-4E12-B439-30B83000E5FA}" type="presParOf" srcId="{F3C98751-757F-4828-B898-1514FA44A122}" destId="{5DA525AD-9BFD-4248-9CDE-98545735760B}" srcOrd="0" destOrd="0" presId="urn:microsoft.com/office/officeart/2005/8/layout/vList5"/>
    <dgm:cxn modelId="{EDF512D2-D3EB-4DC7-9E8A-6321B0A6D006}" type="presParOf" srcId="{F3C98751-757F-4828-B898-1514FA44A122}" destId="{8A41D5DF-BCB9-414D-9981-BDD353A2A0E9}" srcOrd="1" destOrd="0" presId="urn:microsoft.com/office/officeart/2005/8/layout/vList5"/>
    <dgm:cxn modelId="{405FE9D0-486D-4330-8903-F48CEBC38E8C}" type="presParOf" srcId="{8BDCF0BC-66C4-4A63-B329-6A87A5D01D84}" destId="{648F4C34-7158-401F-8ECE-F326D31A487A}" srcOrd="3" destOrd="0" presId="urn:microsoft.com/office/officeart/2005/8/layout/vList5"/>
    <dgm:cxn modelId="{268EBA94-2DB2-4BB6-BA4D-D908BAC4B113}" type="presParOf" srcId="{8BDCF0BC-66C4-4A63-B329-6A87A5D01D84}" destId="{11C861C4-77A8-4621-87FB-B3D9013DACBA}" srcOrd="4" destOrd="0" presId="urn:microsoft.com/office/officeart/2005/8/layout/vList5"/>
    <dgm:cxn modelId="{E84891DD-9DF4-4C84-B133-1F9A0705B8BA}" type="presParOf" srcId="{11C861C4-77A8-4621-87FB-B3D9013DACBA}" destId="{DDBBC55F-DE69-497C-AC02-C009B0DFCDB2}" srcOrd="0" destOrd="0" presId="urn:microsoft.com/office/officeart/2005/8/layout/vList5"/>
    <dgm:cxn modelId="{6A62D5FA-BD5C-4426-AF63-69091025CE15}" type="presParOf" srcId="{11C861C4-77A8-4621-87FB-B3D9013DACBA}" destId="{4A194601-2686-4CD2-AE71-71DC2A455F8B}" srcOrd="1" destOrd="0" presId="urn:microsoft.com/office/officeart/2005/8/layout/vList5"/>
    <dgm:cxn modelId="{BB4DE673-42F8-47F8-977C-78DD9776B86B}" type="presParOf" srcId="{8BDCF0BC-66C4-4A63-B329-6A87A5D01D84}" destId="{F760241B-0B39-45D5-8D41-0E10367E7992}" srcOrd="5" destOrd="0" presId="urn:microsoft.com/office/officeart/2005/8/layout/vList5"/>
    <dgm:cxn modelId="{CC5DC1F7-A58F-47BC-ABF1-9798FB639CB3}" type="presParOf" srcId="{8BDCF0BC-66C4-4A63-B329-6A87A5D01D84}" destId="{FB0C5876-CEB8-41F1-90C9-BF83E2387913}" srcOrd="6" destOrd="0" presId="urn:microsoft.com/office/officeart/2005/8/layout/vList5"/>
    <dgm:cxn modelId="{91366B0D-B45F-48BC-B0E0-296C14B6DE19}" type="presParOf" srcId="{FB0C5876-CEB8-41F1-90C9-BF83E2387913}" destId="{49D803EB-FEAD-4B46-BF25-74CBCF434785}" srcOrd="0" destOrd="0" presId="urn:microsoft.com/office/officeart/2005/8/layout/vList5"/>
    <dgm:cxn modelId="{46A412B7-8AE1-4D79-8E4B-EF6659EE319D}" type="presParOf" srcId="{FB0C5876-CEB8-41F1-90C9-BF83E2387913}" destId="{B9AD0344-07FB-4818-996C-657E2C3BF9C5}" srcOrd="1" destOrd="0" presId="urn:microsoft.com/office/officeart/2005/8/layout/vList5"/>
    <dgm:cxn modelId="{5AF9D8A9-532C-4C8E-99C5-E9C2BAFAC973}" type="presParOf" srcId="{8BDCF0BC-66C4-4A63-B329-6A87A5D01D84}" destId="{C00F7485-BC2D-4FB4-ADCE-88F62F516558}" srcOrd="7" destOrd="0" presId="urn:microsoft.com/office/officeart/2005/8/layout/vList5"/>
    <dgm:cxn modelId="{17C75B76-9F7F-4991-A0EE-48F6974195FD}" type="presParOf" srcId="{8BDCF0BC-66C4-4A63-B329-6A87A5D01D84}" destId="{D99FB4D6-0109-4BB9-BC4E-44CDD3448C31}" srcOrd="8" destOrd="0" presId="urn:microsoft.com/office/officeart/2005/8/layout/vList5"/>
    <dgm:cxn modelId="{E66227C0-9E61-4498-988A-CB032153AC12}" type="presParOf" srcId="{D99FB4D6-0109-4BB9-BC4E-44CDD3448C31}" destId="{9B37F7D1-01AB-4660-917D-4767C16AB6A4}" srcOrd="0" destOrd="0" presId="urn:microsoft.com/office/officeart/2005/8/layout/vList5"/>
    <dgm:cxn modelId="{52077C37-157B-4A5C-8BC5-F5FD00F7A7BE}" type="presParOf" srcId="{D99FB4D6-0109-4BB9-BC4E-44CDD3448C31}" destId="{E52E8B37-59BE-4867-86FF-7A3E80BC69AA}" srcOrd="1" destOrd="0" presId="urn:microsoft.com/office/officeart/2005/8/layout/vList5"/>
    <dgm:cxn modelId="{CA4A7964-9C56-42CF-A493-16559A4E5E58}" type="presParOf" srcId="{8BDCF0BC-66C4-4A63-B329-6A87A5D01D84}" destId="{ECC6291B-CCE3-4CFE-908E-5ECE41BD672D}" srcOrd="9" destOrd="0" presId="urn:microsoft.com/office/officeart/2005/8/layout/vList5"/>
    <dgm:cxn modelId="{6F7CA43B-9716-486E-944C-389E5A1E4ED6}" type="presParOf" srcId="{8BDCF0BC-66C4-4A63-B329-6A87A5D01D84}" destId="{E2E23F55-674D-4FC6-B407-140B0BEF7613}" srcOrd="10" destOrd="0" presId="urn:microsoft.com/office/officeart/2005/8/layout/vList5"/>
    <dgm:cxn modelId="{56CF2D73-62D7-4B77-82C3-CB9C92779DCB}" type="presParOf" srcId="{E2E23F55-674D-4FC6-B407-140B0BEF7613}" destId="{8C04A01D-F7C9-4DE5-AEF2-3027FFAEFA66}" srcOrd="0" destOrd="0" presId="urn:microsoft.com/office/officeart/2005/8/layout/vList5"/>
    <dgm:cxn modelId="{17FE5A78-7FF9-488E-B63C-5395CD40DE08}" type="presParOf" srcId="{E2E23F55-674D-4FC6-B407-140B0BEF7613}" destId="{DCA38B4F-714B-4291-A35C-B69B85477EA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D9160D-2EA3-4AC2-9FDE-655257EE0E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1DE32-4258-432F-8B06-70A68F72AB94}">
      <dgm:prSet phldrT="[Text]" custT="1"/>
      <dgm:spPr/>
      <dgm:t>
        <a:bodyPr/>
        <a:lstStyle/>
        <a:p>
          <a:r>
            <a:rPr lang="en-US" sz="1800" dirty="0"/>
            <a:t>Resource Use</a:t>
          </a:r>
        </a:p>
      </dgm:t>
    </dgm:pt>
    <dgm:pt modelId="{051D1754-E638-48CF-B630-B1D3424387C8}" type="parTrans" cxnId="{3EE5BC8B-6C8F-4FE1-B273-7763AA999987}">
      <dgm:prSet/>
      <dgm:spPr/>
      <dgm:t>
        <a:bodyPr/>
        <a:lstStyle/>
        <a:p>
          <a:endParaRPr lang="en-US" sz="1400"/>
        </a:p>
      </dgm:t>
    </dgm:pt>
    <dgm:pt modelId="{AF03CD9C-51CA-4B35-AFFE-87A0AE51ADB7}" type="sibTrans" cxnId="{3EE5BC8B-6C8F-4FE1-B273-7763AA999987}">
      <dgm:prSet/>
      <dgm:spPr/>
      <dgm:t>
        <a:bodyPr/>
        <a:lstStyle/>
        <a:p>
          <a:endParaRPr lang="en-US" sz="1400"/>
        </a:p>
      </dgm:t>
    </dgm:pt>
    <dgm:pt modelId="{FE7D0C72-6120-4E62-A7B0-0BB4D16A46FB}">
      <dgm:prSet phldrT="[Text]" custT="1"/>
      <dgm:spPr/>
      <dgm:t>
        <a:bodyPr lIns="91440" rIns="91440"/>
        <a:lstStyle/>
        <a:p>
          <a:pPr marL="114300" indent="-114300"/>
          <a:r>
            <a:rPr lang="en-US" sz="1000" dirty="0"/>
            <a:t>Compute, memory, and storage (</a:t>
          </a:r>
          <a:r>
            <a:rPr lang="en-US" sz="1000" dirty="0">
              <a:solidFill>
                <a:schemeClr val="tx1"/>
              </a:solidFill>
            </a:rPr>
            <a:t>disk storage)</a:t>
          </a:r>
        </a:p>
      </dgm:t>
    </dgm:pt>
    <dgm:pt modelId="{96E736E8-09D6-4EE2-8CD5-5FF2F4FB0752}" type="parTrans" cxnId="{1F466775-0F9E-4F40-AB2D-2DE48650CC0D}">
      <dgm:prSet/>
      <dgm:spPr/>
      <dgm:t>
        <a:bodyPr/>
        <a:lstStyle/>
        <a:p>
          <a:endParaRPr lang="en-US" sz="1400"/>
        </a:p>
      </dgm:t>
    </dgm:pt>
    <dgm:pt modelId="{96389DF3-62E3-4B38-A892-967B90AB9504}" type="sibTrans" cxnId="{1F466775-0F9E-4F40-AB2D-2DE48650CC0D}">
      <dgm:prSet/>
      <dgm:spPr/>
      <dgm:t>
        <a:bodyPr/>
        <a:lstStyle/>
        <a:p>
          <a:endParaRPr lang="en-US" sz="1400"/>
        </a:p>
      </dgm:t>
    </dgm:pt>
    <dgm:pt modelId="{29A58A7C-686F-488E-8E84-7C38C0A63518}">
      <dgm:prSet phldrT="[Text]" custT="1"/>
      <dgm:spPr/>
      <dgm:t>
        <a:bodyPr/>
        <a:lstStyle/>
        <a:p>
          <a:r>
            <a:rPr lang="en-US" sz="1800" dirty="0"/>
            <a:t>Error Rates</a:t>
          </a:r>
        </a:p>
      </dgm:t>
    </dgm:pt>
    <dgm:pt modelId="{C97961D3-9A09-4BAD-9E5A-238F59D3791C}" type="parTrans" cxnId="{2ECF2F5B-9F82-43BA-8311-B78EA1444B5C}">
      <dgm:prSet/>
      <dgm:spPr/>
      <dgm:t>
        <a:bodyPr/>
        <a:lstStyle/>
        <a:p>
          <a:endParaRPr lang="en-US" sz="1400"/>
        </a:p>
      </dgm:t>
    </dgm:pt>
    <dgm:pt modelId="{C2BDFD34-7555-4AD7-A7BC-A9FA148442F1}" type="sibTrans" cxnId="{2ECF2F5B-9F82-43BA-8311-B78EA1444B5C}">
      <dgm:prSet/>
      <dgm:spPr/>
      <dgm:t>
        <a:bodyPr/>
        <a:lstStyle/>
        <a:p>
          <a:endParaRPr lang="en-US" sz="1400"/>
        </a:p>
      </dgm:t>
    </dgm:pt>
    <dgm:pt modelId="{54D9A0B1-5A6E-4E4A-9C16-8EE80B074CE0}">
      <dgm:prSet phldrT="[Text]" custT="1"/>
      <dgm:spPr/>
      <dgm:t>
        <a:bodyPr lIns="91440" rIns="91440"/>
        <a:lstStyle/>
        <a:p>
          <a:pPr marL="119063" indent="-119063"/>
          <a:r>
            <a:rPr lang="en-US" sz="1000" dirty="0"/>
            <a:t>Proportion</a:t>
          </a:r>
          <a:r>
            <a:rPr lang="en-US" sz="1000" baseline="0" dirty="0"/>
            <a:t> of requests that result in errors </a:t>
          </a:r>
          <a:endParaRPr lang="en-US" sz="1000" dirty="0"/>
        </a:p>
      </dgm:t>
    </dgm:pt>
    <dgm:pt modelId="{DB9C4F76-6497-4975-9530-61B889E0CE23}" type="parTrans" cxnId="{E6E229D7-8E4E-443A-B1C5-919E5BE38DA0}">
      <dgm:prSet/>
      <dgm:spPr/>
      <dgm:t>
        <a:bodyPr/>
        <a:lstStyle/>
        <a:p>
          <a:endParaRPr lang="en-US" sz="1400"/>
        </a:p>
      </dgm:t>
    </dgm:pt>
    <dgm:pt modelId="{0EBC231B-F13C-45C3-BD95-0A5F13FDEE10}" type="sibTrans" cxnId="{E6E229D7-8E4E-443A-B1C5-919E5BE38DA0}">
      <dgm:prSet/>
      <dgm:spPr/>
      <dgm:t>
        <a:bodyPr/>
        <a:lstStyle/>
        <a:p>
          <a:endParaRPr lang="en-US" sz="1400"/>
        </a:p>
      </dgm:t>
    </dgm:pt>
    <dgm:pt modelId="{01858766-7364-4FB9-A0ED-0FFF7FBB488F}">
      <dgm:prSet phldrT="[Text]" custT="1"/>
      <dgm:spPr/>
      <dgm:t>
        <a:bodyPr/>
        <a:lstStyle/>
        <a:p>
          <a:r>
            <a:rPr lang="en-US" sz="1800" dirty="0"/>
            <a:t>Throughput</a:t>
          </a:r>
        </a:p>
      </dgm:t>
    </dgm:pt>
    <dgm:pt modelId="{B7384EF5-E603-416F-BD5E-F902A8DFC161}" type="parTrans" cxnId="{AA0FE334-0D98-4AD0-A77E-6BA18EBE5C36}">
      <dgm:prSet/>
      <dgm:spPr/>
      <dgm:t>
        <a:bodyPr/>
        <a:lstStyle/>
        <a:p>
          <a:endParaRPr lang="en-US" sz="1400"/>
        </a:p>
      </dgm:t>
    </dgm:pt>
    <dgm:pt modelId="{CAC7EAD4-4F6E-4BBA-A876-7BA14C7BCD3D}" type="sibTrans" cxnId="{AA0FE334-0D98-4AD0-A77E-6BA18EBE5C36}">
      <dgm:prSet/>
      <dgm:spPr/>
      <dgm:t>
        <a:bodyPr/>
        <a:lstStyle/>
        <a:p>
          <a:endParaRPr lang="en-US" sz="1400"/>
        </a:p>
      </dgm:t>
    </dgm:pt>
    <dgm:pt modelId="{36CBCF45-9CF3-4959-845D-DA1BE012F0A1}">
      <dgm:prSet phldrT="[Text]" custT="1"/>
      <dgm:spPr/>
      <dgm:t>
        <a:bodyPr lIns="91440" rIns="91440"/>
        <a:lstStyle/>
        <a:p>
          <a:pPr marL="114300" indent="-114300"/>
          <a:r>
            <a:rPr lang="en-US" sz="1000" dirty="0"/>
            <a:t>Amount of requests </a:t>
          </a:r>
          <a:r>
            <a:rPr lang="en-US" sz="1000" dirty="0">
              <a:solidFill>
                <a:schemeClr val="tx1"/>
              </a:solidFill>
            </a:rPr>
            <a:t>processed per </a:t>
          </a:r>
          <a:r>
            <a:rPr lang="en-US" sz="1000" dirty="0"/>
            <a:t>time unit </a:t>
          </a:r>
        </a:p>
      </dgm:t>
    </dgm:pt>
    <dgm:pt modelId="{71A85A20-F7F1-4DBA-AF3F-3AD5FE497FEA}" type="parTrans" cxnId="{8F74CE96-F8E4-4976-A10E-8D372208F93F}">
      <dgm:prSet/>
      <dgm:spPr/>
      <dgm:t>
        <a:bodyPr/>
        <a:lstStyle/>
        <a:p>
          <a:endParaRPr lang="en-US" sz="1400"/>
        </a:p>
      </dgm:t>
    </dgm:pt>
    <dgm:pt modelId="{151CE0CB-B535-478E-B95A-71E8C5120B74}" type="sibTrans" cxnId="{8F74CE96-F8E4-4976-A10E-8D372208F93F}">
      <dgm:prSet/>
      <dgm:spPr/>
      <dgm:t>
        <a:bodyPr/>
        <a:lstStyle/>
        <a:p>
          <a:endParaRPr lang="en-US" sz="1400"/>
        </a:p>
      </dgm:t>
    </dgm:pt>
    <dgm:pt modelId="{5A8EA3A7-CF7F-4177-BA5B-FDD6423C14C1}">
      <dgm:prSet phldrT="[Text]" custT="1"/>
      <dgm:spPr/>
      <dgm:t>
        <a:bodyPr/>
        <a:lstStyle/>
        <a:p>
          <a:r>
            <a:rPr lang="en-US" sz="1800" dirty="0"/>
            <a:t>Response Times</a:t>
          </a:r>
        </a:p>
      </dgm:t>
    </dgm:pt>
    <dgm:pt modelId="{661C973B-420E-4136-8B87-0E4D5E949457}" type="parTrans" cxnId="{695D25DF-E196-4C0F-931A-37865EE747BF}">
      <dgm:prSet/>
      <dgm:spPr/>
      <dgm:t>
        <a:bodyPr/>
        <a:lstStyle/>
        <a:p>
          <a:endParaRPr lang="en-US" sz="1400"/>
        </a:p>
      </dgm:t>
    </dgm:pt>
    <dgm:pt modelId="{F06F308E-8EDD-4E67-8D65-71B79348D717}" type="sibTrans" cxnId="{695D25DF-E196-4C0F-931A-37865EE747BF}">
      <dgm:prSet/>
      <dgm:spPr/>
      <dgm:t>
        <a:bodyPr/>
        <a:lstStyle/>
        <a:p>
          <a:endParaRPr lang="en-US" sz="1400"/>
        </a:p>
      </dgm:t>
    </dgm:pt>
    <dgm:pt modelId="{93CC2D36-2A37-4536-95A8-8FC251C5A5FB}">
      <dgm:prSet phldrT="[Text]" custT="1"/>
      <dgm:spPr/>
      <dgm:t>
        <a:bodyPr/>
        <a:lstStyle/>
        <a:p>
          <a:r>
            <a:rPr lang="en-US" sz="1800" i="0" dirty="0"/>
            <a:t>Query Speed</a:t>
          </a:r>
        </a:p>
      </dgm:t>
    </dgm:pt>
    <dgm:pt modelId="{440F726A-668A-466A-8B4D-2FE3559FDEC7}" type="parTrans" cxnId="{249B2A20-6EF7-428E-A0BB-1C7EBFD34E51}">
      <dgm:prSet/>
      <dgm:spPr/>
      <dgm:t>
        <a:bodyPr/>
        <a:lstStyle/>
        <a:p>
          <a:endParaRPr lang="en-US" sz="1400"/>
        </a:p>
      </dgm:t>
    </dgm:pt>
    <dgm:pt modelId="{D09B9646-3F30-43BA-802C-8607DAC1353B}" type="sibTrans" cxnId="{249B2A20-6EF7-428E-A0BB-1C7EBFD34E51}">
      <dgm:prSet/>
      <dgm:spPr/>
      <dgm:t>
        <a:bodyPr/>
        <a:lstStyle/>
        <a:p>
          <a:endParaRPr lang="en-US" sz="1400"/>
        </a:p>
      </dgm:t>
    </dgm:pt>
    <dgm:pt modelId="{805199AF-DB89-4041-9190-85B531E79064}">
      <dgm:prSet phldrT="[Text]" custT="1"/>
      <dgm:spPr/>
      <dgm:t>
        <a:bodyPr lIns="91440" rIns="91440"/>
        <a:lstStyle/>
        <a:p>
          <a:pPr marL="114300" indent="-114300"/>
          <a:r>
            <a:rPr lang="en-US" sz="1000" dirty="0"/>
            <a:t> Time it takes to execute database requests</a:t>
          </a:r>
        </a:p>
      </dgm:t>
    </dgm:pt>
    <dgm:pt modelId="{49F47AF2-918E-437B-9C0D-941363B3F53A}" type="parTrans" cxnId="{761DEDE8-4C20-4BC2-B3F5-C25A26E7F8BF}">
      <dgm:prSet/>
      <dgm:spPr/>
      <dgm:t>
        <a:bodyPr/>
        <a:lstStyle/>
        <a:p>
          <a:endParaRPr lang="en-US" sz="1400"/>
        </a:p>
      </dgm:t>
    </dgm:pt>
    <dgm:pt modelId="{E7767C09-29CB-45F8-88FA-6961DD5F4ED8}" type="sibTrans" cxnId="{761DEDE8-4C20-4BC2-B3F5-C25A26E7F8BF}">
      <dgm:prSet/>
      <dgm:spPr/>
      <dgm:t>
        <a:bodyPr/>
        <a:lstStyle/>
        <a:p>
          <a:endParaRPr lang="en-US" sz="1400"/>
        </a:p>
      </dgm:t>
    </dgm:pt>
    <dgm:pt modelId="{8EE3B092-F9F8-4613-9044-34792FC753E6}">
      <dgm:prSet phldrT="[Text]" custT="1"/>
      <dgm:spPr/>
      <dgm:t>
        <a:bodyPr/>
        <a:lstStyle/>
        <a:p>
          <a:r>
            <a:rPr lang="en-US" sz="1800" i="0" dirty="0"/>
            <a:t>Latency</a:t>
          </a:r>
        </a:p>
      </dgm:t>
    </dgm:pt>
    <dgm:pt modelId="{C7714793-F63C-49F6-967D-97558DE12C10}" type="parTrans" cxnId="{521CEF7D-2D19-43B1-90A1-50550B61F88B}">
      <dgm:prSet/>
      <dgm:spPr/>
      <dgm:t>
        <a:bodyPr/>
        <a:lstStyle/>
        <a:p>
          <a:endParaRPr lang="en-US" sz="1400"/>
        </a:p>
      </dgm:t>
    </dgm:pt>
    <dgm:pt modelId="{EDE2E5C3-9801-42D8-8CD9-570DAD5453E5}" type="sibTrans" cxnId="{521CEF7D-2D19-43B1-90A1-50550B61F88B}">
      <dgm:prSet/>
      <dgm:spPr/>
      <dgm:t>
        <a:bodyPr/>
        <a:lstStyle/>
        <a:p>
          <a:endParaRPr lang="en-US" sz="1400"/>
        </a:p>
      </dgm:t>
    </dgm:pt>
    <dgm:pt modelId="{08D93C64-4511-46C1-8242-4CC81567917A}">
      <dgm:prSet phldrT="[Text]" custT="1"/>
      <dgm:spPr/>
      <dgm:t>
        <a:bodyPr lIns="91440" rIns="91440"/>
        <a:lstStyle/>
        <a:p>
          <a:pPr marL="114300" indent="-114300"/>
          <a:r>
            <a:rPr lang="en-US" sz="1000" dirty="0"/>
            <a:t>Minimal time a simple request takes, such as ping response</a:t>
          </a:r>
        </a:p>
      </dgm:t>
    </dgm:pt>
    <dgm:pt modelId="{32DE536E-8545-4C9B-841D-F5ED7C18D1F0}" type="parTrans" cxnId="{CB299EF2-DA63-488B-A239-7208B2EC09E7}">
      <dgm:prSet/>
      <dgm:spPr/>
      <dgm:t>
        <a:bodyPr/>
        <a:lstStyle/>
        <a:p>
          <a:endParaRPr lang="en-US" sz="1400"/>
        </a:p>
      </dgm:t>
    </dgm:pt>
    <dgm:pt modelId="{F92C38CE-44A3-45C3-9A98-56F2809DE640}" type="sibTrans" cxnId="{CB299EF2-DA63-488B-A239-7208B2EC09E7}">
      <dgm:prSet/>
      <dgm:spPr/>
      <dgm:t>
        <a:bodyPr/>
        <a:lstStyle/>
        <a:p>
          <a:endParaRPr lang="en-US" sz="1400"/>
        </a:p>
      </dgm:t>
    </dgm:pt>
    <dgm:pt modelId="{8466518C-3B94-4758-8AB9-6FEDB635D509}">
      <dgm:prSet phldrT="[Text]" custT="1"/>
      <dgm:spPr/>
      <dgm:t>
        <a:bodyPr/>
        <a:lstStyle/>
        <a:p>
          <a:r>
            <a:rPr lang="en-US" sz="1800" dirty="0"/>
            <a:t>Data Quality</a:t>
          </a:r>
        </a:p>
      </dgm:t>
    </dgm:pt>
    <dgm:pt modelId="{D616A197-8C2B-4928-AE6C-22E6838E7A9D}" type="sibTrans" cxnId="{46DA6726-0849-44E2-A0D1-DA1AEF761E15}">
      <dgm:prSet/>
      <dgm:spPr/>
      <dgm:t>
        <a:bodyPr/>
        <a:lstStyle/>
        <a:p>
          <a:endParaRPr lang="en-US" sz="1400"/>
        </a:p>
      </dgm:t>
    </dgm:pt>
    <dgm:pt modelId="{A1755C40-2047-4805-A016-7049F0492CAB}" type="parTrans" cxnId="{46DA6726-0849-44E2-A0D1-DA1AEF761E15}">
      <dgm:prSet/>
      <dgm:spPr/>
      <dgm:t>
        <a:bodyPr/>
        <a:lstStyle/>
        <a:p>
          <a:endParaRPr lang="en-US" sz="1400"/>
        </a:p>
      </dgm:t>
    </dgm:pt>
    <dgm:pt modelId="{2ECFDF17-7B30-4755-8F08-91339FE0907E}">
      <dgm:prSet phldrT="[Text]" custT="1"/>
      <dgm:spPr/>
      <dgm:t>
        <a:bodyPr lIns="91440" rIns="91440"/>
        <a:lstStyle/>
        <a:p>
          <a:pPr marL="114300" indent="-114300"/>
          <a:r>
            <a:rPr lang="en-US" sz="1000" i="0" dirty="0"/>
            <a:t>Total time between a client sending a request and receiving a response; includes latency, processing delays, and queueing delays</a:t>
          </a:r>
        </a:p>
      </dgm:t>
    </dgm:pt>
    <dgm:pt modelId="{27435224-8323-41DA-86E9-331E753BFA3A}" type="sibTrans" cxnId="{A708F15E-D465-4A12-9B84-D76D1E097594}">
      <dgm:prSet/>
      <dgm:spPr/>
      <dgm:t>
        <a:bodyPr/>
        <a:lstStyle/>
        <a:p>
          <a:endParaRPr lang="en-US" sz="1400"/>
        </a:p>
      </dgm:t>
    </dgm:pt>
    <dgm:pt modelId="{4F3696E5-F33D-4B70-A8F0-C2CBE31B0869}" type="parTrans" cxnId="{A708F15E-D465-4A12-9B84-D76D1E097594}">
      <dgm:prSet/>
      <dgm:spPr/>
      <dgm:t>
        <a:bodyPr/>
        <a:lstStyle/>
        <a:p>
          <a:endParaRPr lang="en-US" sz="1400"/>
        </a:p>
      </dgm:t>
    </dgm:pt>
    <dgm:pt modelId="{0A81BBE7-88B0-4DAD-AC50-7F0677DDD23A}">
      <dgm:prSet phldrT="[Text]" custT="1"/>
      <dgm:spPr/>
      <dgm:t>
        <a:bodyPr lIns="91440" rIns="91440"/>
        <a:lstStyle/>
        <a:p>
          <a:pPr marL="119063" indent="-119063"/>
          <a:r>
            <a:rPr lang="en-US" sz="1000" dirty="0"/>
            <a:t>Capability to interface with other information systems (including active legacy systems)</a:t>
          </a:r>
        </a:p>
      </dgm:t>
    </dgm:pt>
    <dgm:pt modelId="{5F581B5A-9F9B-473A-AF61-7058343F4FEC}" type="parTrans" cxnId="{104D87C8-7901-43A4-91DB-E9489B411E97}">
      <dgm:prSet/>
      <dgm:spPr/>
      <dgm:t>
        <a:bodyPr/>
        <a:lstStyle/>
        <a:p>
          <a:endParaRPr lang="en-US" sz="1400"/>
        </a:p>
      </dgm:t>
    </dgm:pt>
    <dgm:pt modelId="{7A771D0A-5CDA-4117-B03B-7D2CE107AC47}" type="sibTrans" cxnId="{104D87C8-7901-43A4-91DB-E9489B411E97}">
      <dgm:prSet/>
      <dgm:spPr/>
      <dgm:t>
        <a:bodyPr/>
        <a:lstStyle/>
        <a:p>
          <a:endParaRPr lang="en-US" sz="1400"/>
        </a:p>
      </dgm:t>
    </dgm:pt>
    <dgm:pt modelId="{DC604E09-7E36-4995-B071-278FD5F5C193}">
      <dgm:prSet phldrT="[Text]" custT="1"/>
      <dgm:spPr/>
      <dgm:t>
        <a:bodyPr/>
        <a:lstStyle/>
        <a:p>
          <a:r>
            <a:rPr lang="en-US" sz="1800" dirty="0"/>
            <a:t>Interface Connectivity </a:t>
          </a:r>
        </a:p>
      </dgm:t>
    </dgm:pt>
    <dgm:pt modelId="{6ACFBF83-B233-41C1-90DB-F8823397B0E5}" type="parTrans" cxnId="{229133EB-6001-44C0-A0B4-7D90F1D7C72B}">
      <dgm:prSet/>
      <dgm:spPr/>
      <dgm:t>
        <a:bodyPr/>
        <a:lstStyle/>
        <a:p>
          <a:endParaRPr lang="en-US" sz="1400"/>
        </a:p>
      </dgm:t>
    </dgm:pt>
    <dgm:pt modelId="{DAF1E2EC-70ED-402E-ACCE-5336D52812D2}" type="sibTrans" cxnId="{229133EB-6001-44C0-A0B4-7D90F1D7C72B}">
      <dgm:prSet/>
      <dgm:spPr/>
      <dgm:t>
        <a:bodyPr/>
        <a:lstStyle/>
        <a:p>
          <a:endParaRPr lang="en-US" sz="1400"/>
        </a:p>
      </dgm:t>
    </dgm:pt>
    <dgm:pt modelId="{3104F61E-DA07-4A74-89A1-C06016D3FC14}">
      <dgm:prSet phldrT="[Text]" custT="1"/>
      <dgm:spPr/>
      <dgm:t>
        <a:bodyPr lIns="91440" rIns="91440"/>
        <a:lstStyle/>
        <a:p>
          <a:pPr marL="119063" indent="-119063">
            <a:lnSpc>
              <a:spcPct val="100000"/>
            </a:lnSpc>
            <a:spcAft>
              <a:spcPts val="200"/>
            </a:spcAft>
            <a:tabLst/>
          </a:pPr>
          <a:r>
            <a:rPr lang="en-US" sz="1000" dirty="0"/>
            <a:t>Input data accuracy and completeness</a:t>
          </a:r>
        </a:p>
      </dgm:t>
    </dgm:pt>
    <dgm:pt modelId="{98904A24-80C1-4F26-803B-A65DE87433EE}" type="parTrans" cxnId="{D35B8AF3-2EE3-4A93-869F-380B4BFF3FF7}">
      <dgm:prSet/>
      <dgm:spPr/>
      <dgm:t>
        <a:bodyPr/>
        <a:lstStyle/>
        <a:p>
          <a:endParaRPr lang="en-US" sz="1400"/>
        </a:p>
      </dgm:t>
    </dgm:pt>
    <dgm:pt modelId="{CFFBE988-F31B-451D-8051-58902FE48DF1}" type="sibTrans" cxnId="{D35B8AF3-2EE3-4A93-869F-380B4BFF3FF7}">
      <dgm:prSet/>
      <dgm:spPr/>
      <dgm:t>
        <a:bodyPr/>
        <a:lstStyle/>
        <a:p>
          <a:endParaRPr lang="en-US" sz="1400"/>
        </a:p>
      </dgm:t>
    </dgm:pt>
    <dgm:pt modelId="{D7788C60-181E-47B7-AF30-A042DB5DC16C}">
      <dgm:prSet phldrT="[Text]" custT="1"/>
      <dgm:spPr/>
      <dgm:t>
        <a:bodyPr lIns="91440" rIns="91440"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r>
            <a:rPr lang="en-US" sz="1000" dirty="0"/>
            <a:t>Output data accuracy and completeness, including transaction propagation</a:t>
          </a:r>
        </a:p>
      </dgm:t>
    </dgm:pt>
    <dgm:pt modelId="{85334468-C3EC-429B-9D3C-516B85994C6F}" type="sibTrans" cxnId="{46693C9F-45B8-4578-A004-C8990EE8ED73}">
      <dgm:prSet/>
      <dgm:spPr/>
      <dgm:t>
        <a:bodyPr/>
        <a:lstStyle/>
        <a:p>
          <a:endParaRPr lang="en-US" sz="1400"/>
        </a:p>
      </dgm:t>
    </dgm:pt>
    <dgm:pt modelId="{84D0F027-2E28-468D-A65E-88F6697421BE}" type="parTrans" cxnId="{46693C9F-45B8-4578-A004-C8990EE8ED73}">
      <dgm:prSet/>
      <dgm:spPr/>
      <dgm:t>
        <a:bodyPr/>
        <a:lstStyle/>
        <a:p>
          <a:endParaRPr lang="en-US" sz="1400"/>
        </a:p>
      </dgm:t>
    </dgm:pt>
    <dgm:pt modelId="{8BDCF0BC-66C4-4A63-B329-6A87A5D01D84}" type="pres">
      <dgm:prSet presAssocID="{E5D9160D-2EA3-4AC2-9FDE-655257EE0EA8}" presName="Name0" presStyleCnt="0">
        <dgm:presLayoutVars>
          <dgm:dir/>
          <dgm:animLvl val="lvl"/>
          <dgm:resizeHandles val="exact"/>
        </dgm:presLayoutVars>
      </dgm:prSet>
      <dgm:spPr/>
    </dgm:pt>
    <dgm:pt modelId="{D44AF5B6-45B4-4F5F-8C9C-9B4A8E617274}" type="pres">
      <dgm:prSet presAssocID="{A321DE32-4258-432F-8B06-70A68F72AB94}" presName="linNode" presStyleCnt="0"/>
      <dgm:spPr/>
    </dgm:pt>
    <dgm:pt modelId="{2163F6F7-5822-4AA0-8BB7-6724650D5A84}" type="pres">
      <dgm:prSet presAssocID="{A321DE32-4258-432F-8B06-70A68F72AB94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66B5E78F-61F4-4067-827D-CA343BFB39C6}" type="pres">
      <dgm:prSet presAssocID="{A321DE32-4258-432F-8B06-70A68F72AB94}" presName="descendantText" presStyleLbl="alignAccFollowNode1" presStyleIdx="0" presStyleCnt="8" custLinFactNeighborY="0">
        <dgm:presLayoutVars>
          <dgm:bulletEnabled val="1"/>
        </dgm:presLayoutVars>
      </dgm:prSet>
      <dgm:spPr/>
    </dgm:pt>
    <dgm:pt modelId="{08AE82D2-81EC-4DCD-8D44-98A6ABCBA7E1}" type="pres">
      <dgm:prSet presAssocID="{AF03CD9C-51CA-4B35-AFFE-87A0AE51ADB7}" presName="sp" presStyleCnt="0"/>
      <dgm:spPr/>
    </dgm:pt>
    <dgm:pt modelId="{F3C98751-757F-4828-B898-1514FA44A122}" type="pres">
      <dgm:prSet presAssocID="{5A8EA3A7-CF7F-4177-BA5B-FDD6423C14C1}" presName="linNode" presStyleCnt="0"/>
      <dgm:spPr/>
    </dgm:pt>
    <dgm:pt modelId="{5DA525AD-9BFD-4248-9CDE-98545735760B}" type="pres">
      <dgm:prSet presAssocID="{5A8EA3A7-CF7F-4177-BA5B-FDD6423C14C1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8A41D5DF-BCB9-414D-9981-BDD353A2A0E9}" type="pres">
      <dgm:prSet presAssocID="{5A8EA3A7-CF7F-4177-BA5B-FDD6423C14C1}" presName="descendantText" presStyleLbl="alignAccFollowNode1" presStyleIdx="1" presStyleCnt="8">
        <dgm:presLayoutVars>
          <dgm:bulletEnabled val="1"/>
        </dgm:presLayoutVars>
      </dgm:prSet>
      <dgm:spPr/>
    </dgm:pt>
    <dgm:pt modelId="{648F4C34-7158-401F-8ECE-F326D31A487A}" type="pres">
      <dgm:prSet presAssocID="{F06F308E-8EDD-4E67-8D65-71B79348D717}" presName="sp" presStyleCnt="0"/>
      <dgm:spPr/>
    </dgm:pt>
    <dgm:pt modelId="{11C861C4-77A8-4621-87FB-B3D9013DACBA}" type="pres">
      <dgm:prSet presAssocID="{8EE3B092-F9F8-4613-9044-34792FC753E6}" presName="linNode" presStyleCnt="0"/>
      <dgm:spPr/>
    </dgm:pt>
    <dgm:pt modelId="{DDBBC55F-DE69-497C-AC02-C009B0DFCDB2}" type="pres">
      <dgm:prSet presAssocID="{8EE3B092-F9F8-4613-9044-34792FC753E6}" presName="parentText" presStyleLbl="node1" presStyleIdx="2" presStyleCnt="8" custScaleY="99598" custLinFactNeighborX="201" custLinFactNeighborY="57">
        <dgm:presLayoutVars>
          <dgm:chMax val="1"/>
          <dgm:bulletEnabled val="1"/>
        </dgm:presLayoutVars>
      </dgm:prSet>
      <dgm:spPr/>
    </dgm:pt>
    <dgm:pt modelId="{4A194601-2686-4CD2-AE71-71DC2A455F8B}" type="pres">
      <dgm:prSet presAssocID="{8EE3B092-F9F8-4613-9044-34792FC753E6}" presName="descendantText" presStyleLbl="alignAccFollowNode1" presStyleIdx="2" presStyleCnt="8">
        <dgm:presLayoutVars>
          <dgm:bulletEnabled val="1"/>
        </dgm:presLayoutVars>
      </dgm:prSet>
      <dgm:spPr/>
    </dgm:pt>
    <dgm:pt modelId="{F760241B-0B39-45D5-8D41-0E10367E7992}" type="pres">
      <dgm:prSet presAssocID="{EDE2E5C3-9801-42D8-8CD9-570DAD5453E5}" presName="sp" presStyleCnt="0"/>
      <dgm:spPr/>
    </dgm:pt>
    <dgm:pt modelId="{FB0C5876-CEB8-41F1-90C9-BF83E2387913}" type="pres">
      <dgm:prSet presAssocID="{93CC2D36-2A37-4536-95A8-8FC251C5A5FB}" presName="linNode" presStyleCnt="0"/>
      <dgm:spPr/>
    </dgm:pt>
    <dgm:pt modelId="{49D803EB-FEAD-4B46-BF25-74CBCF434785}" type="pres">
      <dgm:prSet presAssocID="{93CC2D36-2A37-4536-95A8-8FC251C5A5FB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B9AD0344-07FB-4818-996C-657E2C3BF9C5}" type="pres">
      <dgm:prSet presAssocID="{93CC2D36-2A37-4536-95A8-8FC251C5A5FB}" presName="descendantText" presStyleLbl="alignAccFollowNode1" presStyleIdx="3" presStyleCnt="8">
        <dgm:presLayoutVars>
          <dgm:bulletEnabled val="1"/>
        </dgm:presLayoutVars>
      </dgm:prSet>
      <dgm:spPr/>
    </dgm:pt>
    <dgm:pt modelId="{C00F7485-BC2D-4FB4-ADCE-88F62F516558}" type="pres">
      <dgm:prSet presAssocID="{D09B9646-3F30-43BA-802C-8607DAC1353B}" presName="sp" presStyleCnt="0"/>
      <dgm:spPr/>
    </dgm:pt>
    <dgm:pt modelId="{D99FB4D6-0109-4BB9-BC4E-44CDD3448C31}" type="pres">
      <dgm:prSet presAssocID="{01858766-7364-4FB9-A0ED-0FFF7FBB488F}" presName="linNode" presStyleCnt="0"/>
      <dgm:spPr/>
    </dgm:pt>
    <dgm:pt modelId="{9B37F7D1-01AB-4660-917D-4767C16AB6A4}" type="pres">
      <dgm:prSet presAssocID="{01858766-7364-4FB9-A0ED-0FFF7FBB488F}" presName="parentText" presStyleLbl="node1" presStyleIdx="4" presStyleCnt="8" custLinFactNeighborY="349">
        <dgm:presLayoutVars>
          <dgm:chMax val="1"/>
          <dgm:bulletEnabled val="1"/>
        </dgm:presLayoutVars>
      </dgm:prSet>
      <dgm:spPr/>
    </dgm:pt>
    <dgm:pt modelId="{E52E8B37-59BE-4867-86FF-7A3E80BC69AA}" type="pres">
      <dgm:prSet presAssocID="{01858766-7364-4FB9-A0ED-0FFF7FBB488F}" presName="descendantText" presStyleLbl="alignAccFollowNode1" presStyleIdx="4" presStyleCnt="8">
        <dgm:presLayoutVars>
          <dgm:bulletEnabled val="1"/>
        </dgm:presLayoutVars>
      </dgm:prSet>
      <dgm:spPr/>
    </dgm:pt>
    <dgm:pt modelId="{ECC6291B-CCE3-4CFE-908E-5ECE41BD672D}" type="pres">
      <dgm:prSet presAssocID="{CAC7EAD4-4F6E-4BBA-A876-7BA14C7BCD3D}" presName="sp" presStyleCnt="0"/>
      <dgm:spPr/>
    </dgm:pt>
    <dgm:pt modelId="{E2E23F55-674D-4FC6-B407-140B0BEF7613}" type="pres">
      <dgm:prSet presAssocID="{29A58A7C-686F-488E-8E84-7C38C0A63518}" presName="linNode" presStyleCnt="0"/>
      <dgm:spPr/>
    </dgm:pt>
    <dgm:pt modelId="{8C04A01D-F7C9-4DE5-AEF2-3027FFAEFA66}" type="pres">
      <dgm:prSet presAssocID="{29A58A7C-686F-488E-8E84-7C38C0A63518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DCA38B4F-714B-4291-A35C-B69B85477EA5}" type="pres">
      <dgm:prSet presAssocID="{29A58A7C-686F-488E-8E84-7C38C0A63518}" presName="descendantText" presStyleLbl="alignAccFollowNode1" presStyleIdx="5" presStyleCnt="8" custLinFactNeighborX="6173">
        <dgm:presLayoutVars>
          <dgm:bulletEnabled val="1"/>
        </dgm:presLayoutVars>
      </dgm:prSet>
      <dgm:spPr/>
    </dgm:pt>
    <dgm:pt modelId="{107F58BE-11E0-4C24-A9BD-A76A7D5ED20C}" type="pres">
      <dgm:prSet presAssocID="{C2BDFD34-7555-4AD7-A7BC-A9FA148442F1}" presName="sp" presStyleCnt="0"/>
      <dgm:spPr/>
    </dgm:pt>
    <dgm:pt modelId="{6E386462-C098-4995-A5C0-63E01DC4ED58}" type="pres">
      <dgm:prSet presAssocID="{8466518C-3B94-4758-8AB9-6FEDB635D509}" presName="linNode" presStyleCnt="0"/>
      <dgm:spPr/>
    </dgm:pt>
    <dgm:pt modelId="{2CC79BEB-6B83-4028-A0FD-D6E978AD15DF}" type="pres">
      <dgm:prSet presAssocID="{8466518C-3B94-4758-8AB9-6FEDB635D509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281A4B96-81C7-4566-A771-D1E923AA6B6A}" type="pres">
      <dgm:prSet presAssocID="{8466518C-3B94-4758-8AB9-6FEDB635D509}" presName="descendantText" presStyleLbl="alignAccFollowNode1" presStyleIdx="6" presStyleCnt="8">
        <dgm:presLayoutVars>
          <dgm:bulletEnabled val="1"/>
        </dgm:presLayoutVars>
      </dgm:prSet>
      <dgm:spPr/>
    </dgm:pt>
    <dgm:pt modelId="{ABF0E503-4862-47A7-8DE7-F791D153BC57}" type="pres">
      <dgm:prSet presAssocID="{D616A197-8C2B-4928-AE6C-22E6838E7A9D}" presName="sp" presStyleCnt="0"/>
      <dgm:spPr/>
    </dgm:pt>
    <dgm:pt modelId="{F1497BEE-445E-4888-B9C0-E7EC4040D0EE}" type="pres">
      <dgm:prSet presAssocID="{DC604E09-7E36-4995-B071-278FD5F5C193}" presName="linNode" presStyleCnt="0"/>
      <dgm:spPr/>
    </dgm:pt>
    <dgm:pt modelId="{B954E550-144F-40C0-B0E3-22F2B9347E84}" type="pres">
      <dgm:prSet presAssocID="{DC604E09-7E36-4995-B071-278FD5F5C193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9891FCA4-F5EE-4D14-AA64-BD4ED09D0D86}" type="pres">
      <dgm:prSet presAssocID="{DC604E09-7E36-4995-B071-278FD5F5C193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60561917-3F74-4BA0-935C-29CF7158C75B}" type="presOf" srcId="{E5D9160D-2EA3-4AC2-9FDE-655257EE0EA8}" destId="{8BDCF0BC-66C4-4A63-B329-6A87A5D01D84}" srcOrd="0" destOrd="0" presId="urn:microsoft.com/office/officeart/2005/8/layout/vList5"/>
    <dgm:cxn modelId="{249B2A20-6EF7-428E-A0BB-1C7EBFD34E51}" srcId="{E5D9160D-2EA3-4AC2-9FDE-655257EE0EA8}" destId="{93CC2D36-2A37-4536-95A8-8FC251C5A5FB}" srcOrd="3" destOrd="0" parTransId="{440F726A-668A-466A-8B4D-2FE3559FDEC7}" sibTransId="{D09B9646-3F30-43BA-802C-8607DAC1353B}"/>
    <dgm:cxn modelId="{46DA6726-0849-44E2-A0D1-DA1AEF761E15}" srcId="{E5D9160D-2EA3-4AC2-9FDE-655257EE0EA8}" destId="{8466518C-3B94-4758-8AB9-6FEDB635D509}" srcOrd="6" destOrd="0" parTransId="{A1755C40-2047-4805-A016-7049F0492CAB}" sibTransId="{D616A197-8C2B-4928-AE6C-22E6838E7A9D}"/>
    <dgm:cxn modelId="{DF5AF126-0F2E-4DB9-A141-6567A773B89E}" type="presOf" srcId="{5A8EA3A7-CF7F-4177-BA5B-FDD6423C14C1}" destId="{5DA525AD-9BFD-4248-9CDE-98545735760B}" srcOrd="0" destOrd="0" presId="urn:microsoft.com/office/officeart/2005/8/layout/vList5"/>
    <dgm:cxn modelId="{D0873F34-7FDB-4E92-BA83-5265F41066B7}" type="presOf" srcId="{93CC2D36-2A37-4536-95A8-8FC251C5A5FB}" destId="{49D803EB-FEAD-4B46-BF25-74CBCF434785}" srcOrd="0" destOrd="0" presId="urn:microsoft.com/office/officeart/2005/8/layout/vList5"/>
    <dgm:cxn modelId="{CDA87C34-91B2-4E1F-BDA1-6575ECFEF98F}" type="presOf" srcId="{FE7D0C72-6120-4E62-A7B0-0BB4D16A46FB}" destId="{66B5E78F-61F4-4067-827D-CA343BFB39C6}" srcOrd="0" destOrd="0" presId="urn:microsoft.com/office/officeart/2005/8/layout/vList5"/>
    <dgm:cxn modelId="{AA0FE334-0D98-4AD0-A77E-6BA18EBE5C36}" srcId="{E5D9160D-2EA3-4AC2-9FDE-655257EE0EA8}" destId="{01858766-7364-4FB9-A0ED-0FFF7FBB488F}" srcOrd="4" destOrd="0" parTransId="{B7384EF5-E603-416F-BD5E-F902A8DFC161}" sibTransId="{CAC7EAD4-4F6E-4BBA-A876-7BA14C7BCD3D}"/>
    <dgm:cxn modelId="{2ECF2F5B-9F82-43BA-8311-B78EA1444B5C}" srcId="{E5D9160D-2EA3-4AC2-9FDE-655257EE0EA8}" destId="{29A58A7C-686F-488E-8E84-7C38C0A63518}" srcOrd="5" destOrd="0" parTransId="{C97961D3-9A09-4BAD-9E5A-238F59D3791C}" sibTransId="{C2BDFD34-7555-4AD7-A7BC-A9FA148442F1}"/>
    <dgm:cxn modelId="{A708F15E-D465-4A12-9B84-D76D1E097594}" srcId="{5A8EA3A7-CF7F-4177-BA5B-FDD6423C14C1}" destId="{2ECFDF17-7B30-4755-8F08-91339FE0907E}" srcOrd="0" destOrd="0" parTransId="{4F3696E5-F33D-4B70-A8F0-C2CBE31B0869}" sibTransId="{27435224-8323-41DA-86E9-331E753BFA3A}"/>
    <dgm:cxn modelId="{F2A93871-04F2-48EB-B495-0EC164CFA329}" type="presOf" srcId="{08D93C64-4511-46C1-8242-4CC81567917A}" destId="{4A194601-2686-4CD2-AE71-71DC2A455F8B}" srcOrd="0" destOrd="0" presId="urn:microsoft.com/office/officeart/2005/8/layout/vList5"/>
    <dgm:cxn modelId="{1F466775-0F9E-4F40-AB2D-2DE48650CC0D}" srcId="{A321DE32-4258-432F-8B06-70A68F72AB94}" destId="{FE7D0C72-6120-4E62-A7B0-0BB4D16A46FB}" srcOrd="0" destOrd="0" parTransId="{96E736E8-09D6-4EE2-8CD5-5FF2F4FB0752}" sibTransId="{96389DF3-62E3-4B38-A892-967B90AB9504}"/>
    <dgm:cxn modelId="{5AF53C78-A3CC-43E3-AE7A-01DB7F15598C}" type="presOf" srcId="{8EE3B092-F9F8-4613-9044-34792FC753E6}" destId="{DDBBC55F-DE69-497C-AC02-C009B0DFCDB2}" srcOrd="0" destOrd="0" presId="urn:microsoft.com/office/officeart/2005/8/layout/vList5"/>
    <dgm:cxn modelId="{9D23807C-E586-4A63-9C41-7C8DFE2C5168}" type="presOf" srcId="{36CBCF45-9CF3-4959-845D-DA1BE012F0A1}" destId="{E52E8B37-59BE-4867-86FF-7A3E80BC69AA}" srcOrd="0" destOrd="0" presId="urn:microsoft.com/office/officeart/2005/8/layout/vList5"/>
    <dgm:cxn modelId="{21AF527D-BD86-48A3-B0FC-36DFF7929BCE}" type="presOf" srcId="{01858766-7364-4FB9-A0ED-0FFF7FBB488F}" destId="{9B37F7D1-01AB-4660-917D-4767C16AB6A4}" srcOrd="0" destOrd="0" presId="urn:microsoft.com/office/officeart/2005/8/layout/vList5"/>
    <dgm:cxn modelId="{521CEF7D-2D19-43B1-90A1-50550B61F88B}" srcId="{E5D9160D-2EA3-4AC2-9FDE-655257EE0EA8}" destId="{8EE3B092-F9F8-4613-9044-34792FC753E6}" srcOrd="2" destOrd="0" parTransId="{C7714793-F63C-49F6-967D-97558DE12C10}" sibTransId="{EDE2E5C3-9801-42D8-8CD9-570DAD5453E5}"/>
    <dgm:cxn modelId="{3EE5BC8B-6C8F-4FE1-B273-7763AA999987}" srcId="{E5D9160D-2EA3-4AC2-9FDE-655257EE0EA8}" destId="{A321DE32-4258-432F-8B06-70A68F72AB94}" srcOrd="0" destOrd="0" parTransId="{051D1754-E638-48CF-B630-B1D3424387C8}" sibTransId="{AF03CD9C-51CA-4B35-AFFE-87A0AE51ADB7}"/>
    <dgm:cxn modelId="{A63F1091-62CB-45BF-85C6-CB41D1945B01}" type="presOf" srcId="{0A81BBE7-88B0-4DAD-AC50-7F0677DDD23A}" destId="{9891FCA4-F5EE-4D14-AA64-BD4ED09D0D86}" srcOrd="0" destOrd="0" presId="urn:microsoft.com/office/officeart/2005/8/layout/vList5"/>
    <dgm:cxn modelId="{FCF78E93-E309-45FD-AA0B-ED119E8E3FA6}" type="presOf" srcId="{805199AF-DB89-4041-9190-85B531E79064}" destId="{B9AD0344-07FB-4818-996C-657E2C3BF9C5}" srcOrd="0" destOrd="0" presId="urn:microsoft.com/office/officeart/2005/8/layout/vList5"/>
    <dgm:cxn modelId="{8F74CE96-F8E4-4976-A10E-8D372208F93F}" srcId="{01858766-7364-4FB9-A0ED-0FFF7FBB488F}" destId="{36CBCF45-9CF3-4959-845D-DA1BE012F0A1}" srcOrd="0" destOrd="0" parTransId="{71A85A20-F7F1-4DBA-AF3F-3AD5FE497FEA}" sibTransId="{151CE0CB-B535-478E-B95A-71E8C5120B74}"/>
    <dgm:cxn modelId="{46693C9F-45B8-4578-A004-C8990EE8ED73}" srcId="{8466518C-3B94-4758-8AB9-6FEDB635D509}" destId="{D7788C60-181E-47B7-AF30-A042DB5DC16C}" srcOrd="1" destOrd="0" parTransId="{84D0F027-2E28-468D-A65E-88F6697421BE}" sibTransId="{85334468-C3EC-429B-9D3C-516B85994C6F}"/>
    <dgm:cxn modelId="{7DFB649F-9BB9-41D2-BC80-2A4DFF97C2CB}" type="presOf" srcId="{54D9A0B1-5A6E-4E4A-9C16-8EE80B074CE0}" destId="{DCA38B4F-714B-4291-A35C-B69B85477EA5}" srcOrd="0" destOrd="0" presId="urn:microsoft.com/office/officeart/2005/8/layout/vList5"/>
    <dgm:cxn modelId="{95DE93AD-DF7C-4C35-A49A-BFE025613573}" type="presOf" srcId="{A321DE32-4258-432F-8B06-70A68F72AB94}" destId="{2163F6F7-5822-4AA0-8BB7-6724650D5A84}" srcOrd="0" destOrd="0" presId="urn:microsoft.com/office/officeart/2005/8/layout/vList5"/>
    <dgm:cxn modelId="{9BA07ABE-D7F0-4F4E-9005-7E99E7D9F7A1}" type="presOf" srcId="{8466518C-3B94-4758-8AB9-6FEDB635D509}" destId="{2CC79BEB-6B83-4028-A0FD-D6E978AD15DF}" srcOrd="0" destOrd="0" presId="urn:microsoft.com/office/officeart/2005/8/layout/vList5"/>
    <dgm:cxn modelId="{6494F6C1-E8D1-4159-92EB-41736338F4FA}" type="presOf" srcId="{2ECFDF17-7B30-4755-8F08-91339FE0907E}" destId="{8A41D5DF-BCB9-414D-9981-BDD353A2A0E9}" srcOrd="0" destOrd="0" presId="urn:microsoft.com/office/officeart/2005/8/layout/vList5"/>
    <dgm:cxn modelId="{104D87C8-7901-43A4-91DB-E9489B411E97}" srcId="{DC604E09-7E36-4995-B071-278FD5F5C193}" destId="{0A81BBE7-88B0-4DAD-AC50-7F0677DDD23A}" srcOrd="0" destOrd="0" parTransId="{5F581B5A-9F9B-473A-AF61-7058343F4FEC}" sibTransId="{7A771D0A-5CDA-4117-B03B-7D2CE107AC47}"/>
    <dgm:cxn modelId="{EAC09FCC-5EC6-48B4-8B1A-CEBA7165394F}" type="presOf" srcId="{29A58A7C-686F-488E-8E84-7C38C0A63518}" destId="{8C04A01D-F7C9-4DE5-AEF2-3027FFAEFA66}" srcOrd="0" destOrd="0" presId="urn:microsoft.com/office/officeart/2005/8/layout/vList5"/>
    <dgm:cxn modelId="{F5E2A2D4-1128-4877-B672-243E87C00636}" type="presOf" srcId="{3104F61E-DA07-4A74-89A1-C06016D3FC14}" destId="{281A4B96-81C7-4566-A771-D1E923AA6B6A}" srcOrd="0" destOrd="0" presId="urn:microsoft.com/office/officeart/2005/8/layout/vList5"/>
    <dgm:cxn modelId="{E6E229D7-8E4E-443A-B1C5-919E5BE38DA0}" srcId="{29A58A7C-686F-488E-8E84-7C38C0A63518}" destId="{54D9A0B1-5A6E-4E4A-9C16-8EE80B074CE0}" srcOrd="0" destOrd="0" parTransId="{DB9C4F76-6497-4975-9530-61B889E0CE23}" sibTransId="{0EBC231B-F13C-45C3-BD95-0A5F13FDEE10}"/>
    <dgm:cxn modelId="{C0E455DC-93FA-4044-A1BD-F93F5CF361D0}" type="presOf" srcId="{DC604E09-7E36-4995-B071-278FD5F5C193}" destId="{B954E550-144F-40C0-B0E3-22F2B9347E84}" srcOrd="0" destOrd="0" presId="urn:microsoft.com/office/officeart/2005/8/layout/vList5"/>
    <dgm:cxn modelId="{695D25DF-E196-4C0F-931A-37865EE747BF}" srcId="{E5D9160D-2EA3-4AC2-9FDE-655257EE0EA8}" destId="{5A8EA3A7-CF7F-4177-BA5B-FDD6423C14C1}" srcOrd="1" destOrd="0" parTransId="{661C973B-420E-4136-8B87-0E4D5E949457}" sibTransId="{F06F308E-8EDD-4E67-8D65-71B79348D717}"/>
    <dgm:cxn modelId="{321E44E6-E0D3-4B55-8C3C-95801939DB2C}" type="presOf" srcId="{D7788C60-181E-47B7-AF30-A042DB5DC16C}" destId="{281A4B96-81C7-4566-A771-D1E923AA6B6A}" srcOrd="0" destOrd="1" presId="urn:microsoft.com/office/officeart/2005/8/layout/vList5"/>
    <dgm:cxn modelId="{761DEDE8-4C20-4BC2-B3F5-C25A26E7F8BF}" srcId="{93CC2D36-2A37-4536-95A8-8FC251C5A5FB}" destId="{805199AF-DB89-4041-9190-85B531E79064}" srcOrd="0" destOrd="0" parTransId="{49F47AF2-918E-437B-9C0D-941363B3F53A}" sibTransId="{E7767C09-29CB-45F8-88FA-6961DD5F4ED8}"/>
    <dgm:cxn modelId="{229133EB-6001-44C0-A0B4-7D90F1D7C72B}" srcId="{E5D9160D-2EA3-4AC2-9FDE-655257EE0EA8}" destId="{DC604E09-7E36-4995-B071-278FD5F5C193}" srcOrd="7" destOrd="0" parTransId="{6ACFBF83-B233-41C1-90DB-F8823397B0E5}" sibTransId="{DAF1E2EC-70ED-402E-ACCE-5336D52812D2}"/>
    <dgm:cxn modelId="{CB299EF2-DA63-488B-A239-7208B2EC09E7}" srcId="{8EE3B092-F9F8-4613-9044-34792FC753E6}" destId="{08D93C64-4511-46C1-8242-4CC81567917A}" srcOrd="0" destOrd="0" parTransId="{32DE536E-8545-4C9B-841D-F5ED7C18D1F0}" sibTransId="{F92C38CE-44A3-45C3-9A98-56F2809DE640}"/>
    <dgm:cxn modelId="{D35B8AF3-2EE3-4A93-869F-380B4BFF3FF7}" srcId="{8466518C-3B94-4758-8AB9-6FEDB635D509}" destId="{3104F61E-DA07-4A74-89A1-C06016D3FC14}" srcOrd="0" destOrd="0" parTransId="{98904A24-80C1-4F26-803B-A65DE87433EE}" sibTransId="{CFFBE988-F31B-451D-8051-58902FE48DF1}"/>
    <dgm:cxn modelId="{E3A3FEF1-348E-4C07-9921-CE294A1A1AC3}" type="presParOf" srcId="{8BDCF0BC-66C4-4A63-B329-6A87A5D01D84}" destId="{D44AF5B6-45B4-4F5F-8C9C-9B4A8E617274}" srcOrd="0" destOrd="0" presId="urn:microsoft.com/office/officeart/2005/8/layout/vList5"/>
    <dgm:cxn modelId="{6E7913D7-D752-46BA-B74F-076096F97D02}" type="presParOf" srcId="{D44AF5B6-45B4-4F5F-8C9C-9B4A8E617274}" destId="{2163F6F7-5822-4AA0-8BB7-6724650D5A84}" srcOrd="0" destOrd="0" presId="urn:microsoft.com/office/officeart/2005/8/layout/vList5"/>
    <dgm:cxn modelId="{8CCC7D1C-14F8-420E-A7D2-197FF68DEB06}" type="presParOf" srcId="{D44AF5B6-45B4-4F5F-8C9C-9B4A8E617274}" destId="{66B5E78F-61F4-4067-827D-CA343BFB39C6}" srcOrd="1" destOrd="0" presId="urn:microsoft.com/office/officeart/2005/8/layout/vList5"/>
    <dgm:cxn modelId="{D1477F8F-E786-4D53-9150-5F8D4B204403}" type="presParOf" srcId="{8BDCF0BC-66C4-4A63-B329-6A87A5D01D84}" destId="{08AE82D2-81EC-4DCD-8D44-98A6ABCBA7E1}" srcOrd="1" destOrd="0" presId="urn:microsoft.com/office/officeart/2005/8/layout/vList5"/>
    <dgm:cxn modelId="{AC77D238-3847-4958-B017-4D0057440DEA}" type="presParOf" srcId="{8BDCF0BC-66C4-4A63-B329-6A87A5D01D84}" destId="{F3C98751-757F-4828-B898-1514FA44A122}" srcOrd="2" destOrd="0" presId="urn:microsoft.com/office/officeart/2005/8/layout/vList5"/>
    <dgm:cxn modelId="{B6DB419C-C5BD-4E12-B439-30B83000E5FA}" type="presParOf" srcId="{F3C98751-757F-4828-B898-1514FA44A122}" destId="{5DA525AD-9BFD-4248-9CDE-98545735760B}" srcOrd="0" destOrd="0" presId="urn:microsoft.com/office/officeart/2005/8/layout/vList5"/>
    <dgm:cxn modelId="{EDF512D2-D3EB-4DC7-9E8A-6321B0A6D006}" type="presParOf" srcId="{F3C98751-757F-4828-B898-1514FA44A122}" destId="{8A41D5DF-BCB9-414D-9981-BDD353A2A0E9}" srcOrd="1" destOrd="0" presId="urn:microsoft.com/office/officeart/2005/8/layout/vList5"/>
    <dgm:cxn modelId="{405FE9D0-486D-4330-8903-F48CEBC38E8C}" type="presParOf" srcId="{8BDCF0BC-66C4-4A63-B329-6A87A5D01D84}" destId="{648F4C34-7158-401F-8ECE-F326D31A487A}" srcOrd="3" destOrd="0" presId="urn:microsoft.com/office/officeart/2005/8/layout/vList5"/>
    <dgm:cxn modelId="{268EBA94-2DB2-4BB6-BA4D-D908BAC4B113}" type="presParOf" srcId="{8BDCF0BC-66C4-4A63-B329-6A87A5D01D84}" destId="{11C861C4-77A8-4621-87FB-B3D9013DACBA}" srcOrd="4" destOrd="0" presId="urn:microsoft.com/office/officeart/2005/8/layout/vList5"/>
    <dgm:cxn modelId="{E84891DD-9DF4-4C84-B133-1F9A0705B8BA}" type="presParOf" srcId="{11C861C4-77A8-4621-87FB-B3D9013DACBA}" destId="{DDBBC55F-DE69-497C-AC02-C009B0DFCDB2}" srcOrd="0" destOrd="0" presId="urn:microsoft.com/office/officeart/2005/8/layout/vList5"/>
    <dgm:cxn modelId="{6A62D5FA-BD5C-4426-AF63-69091025CE15}" type="presParOf" srcId="{11C861C4-77A8-4621-87FB-B3D9013DACBA}" destId="{4A194601-2686-4CD2-AE71-71DC2A455F8B}" srcOrd="1" destOrd="0" presId="urn:microsoft.com/office/officeart/2005/8/layout/vList5"/>
    <dgm:cxn modelId="{BB4DE673-42F8-47F8-977C-78DD9776B86B}" type="presParOf" srcId="{8BDCF0BC-66C4-4A63-B329-6A87A5D01D84}" destId="{F760241B-0B39-45D5-8D41-0E10367E7992}" srcOrd="5" destOrd="0" presId="urn:microsoft.com/office/officeart/2005/8/layout/vList5"/>
    <dgm:cxn modelId="{CC5DC1F7-A58F-47BC-ABF1-9798FB639CB3}" type="presParOf" srcId="{8BDCF0BC-66C4-4A63-B329-6A87A5D01D84}" destId="{FB0C5876-CEB8-41F1-90C9-BF83E2387913}" srcOrd="6" destOrd="0" presId="urn:microsoft.com/office/officeart/2005/8/layout/vList5"/>
    <dgm:cxn modelId="{91366B0D-B45F-48BC-B0E0-296C14B6DE19}" type="presParOf" srcId="{FB0C5876-CEB8-41F1-90C9-BF83E2387913}" destId="{49D803EB-FEAD-4B46-BF25-74CBCF434785}" srcOrd="0" destOrd="0" presId="urn:microsoft.com/office/officeart/2005/8/layout/vList5"/>
    <dgm:cxn modelId="{46A412B7-8AE1-4D79-8E4B-EF6659EE319D}" type="presParOf" srcId="{FB0C5876-CEB8-41F1-90C9-BF83E2387913}" destId="{B9AD0344-07FB-4818-996C-657E2C3BF9C5}" srcOrd="1" destOrd="0" presId="urn:microsoft.com/office/officeart/2005/8/layout/vList5"/>
    <dgm:cxn modelId="{5AF9D8A9-532C-4C8E-99C5-E9C2BAFAC973}" type="presParOf" srcId="{8BDCF0BC-66C4-4A63-B329-6A87A5D01D84}" destId="{C00F7485-BC2D-4FB4-ADCE-88F62F516558}" srcOrd="7" destOrd="0" presId="urn:microsoft.com/office/officeart/2005/8/layout/vList5"/>
    <dgm:cxn modelId="{17C75B76-9F7F-4991-A0EE-48F6974195FD}" type="presParOf" srcId="{8BDCF0BC-66C4-4A63-B329-6A87A5D01D84}" destId="{D99FB4D6-0109-4BB9-BC4E-44CDD3448C31}" srcOrd="8" destOrd="0" presId="urn:microsoft.com/office/officeart/2005/8/layout/vList5"/>
    <dgm:cxn modelId="{E66227C0-9E61-4498-988A-CB032153AC12}" type="presParOf" srcId="{D99FB4D6-0109-4BB9-BC4E-44CDD3448C31}" destId="{9B37F7D1-01AB-4660-917D-4767C16AB6A4}" srcOrd="0" destOrd="0" presId="urn:microsoft.com/office/officeart/2005/8/layout/vList5"/>
    <dgm:cxn modelId="{52077C37-157B-4A5C-8BC5-F5FD00F7A7BE}" type="presParOf" srcId="{D99FB4D6-0109-4BB9-BC4E-44CDD3448C31}" destId="{E52E8B37-59BE-4867-86FF-7A3E80BC69AA}" srcOrd="1" destOrd="0" presId="urn:microsoft.com/office/officeart/2005/8/layout/vList5"/>
    <dgm:cxn modelId="{CA4A7964-9C56-42CF-A493-16559A4E5E58}" type="presParOf" srcId="{8BDCF0BC-66C4-4A63-B329-6A87A5D01D84}" destId="{ECC6291B-CCE3-4CFE-908E-5ECE41BD672D}" srcOrd="9" destOrd="0" presId="urn:microsoft.com/office/officeart/2005/8/layout/vList5"/>
    <dgm:cxn modelId="{6F7CA43B-9716-486E-944C-389E5A1E4ED6}" type="presParOf" srcId="{8BDCF0BC-66C4-4A63-B329-6A87A5D01D84}" destId="{E2E23F55-674D-4FC6-B407-140B0BEF7613}" srcOrd="10" destOrd="0" presId="urn:microsoft.com/office/officeart/2005/8/layout/vList5"/>
    <dgm:cxn modelId="{56CF2D73-62D7-4B77-82C3-CB9C92779DCB}" type="presParOf" srcId="{E2E23F55-674D-4FC6-B407-140B0BEF7613}" destId="{8C04A01D-F7C9-4DE5-AEF2-3027FFAEFA66}" srcOrd="0" destOrd="0" presId="urn:microsoft.com/office/officeart/2005/8/layout/vList5"/>
    <dgm:cxn modelId="{17FE5A78-7FF9-488E-B63C-5395CD40DE08}" type="presParOf" srcId="{E2E23F55-674D-4FC6-B407-140B0BEF7613}" destId="{DCA38B4F-714B-4291-A35C-B69B85477EA5}" srcOrd="1" destOrd="0" presId="urn:microsoft.com/office/officeart/2005/8/layout/vList5"/>
    <dgm:cxn modelId="{2B12D5E3-279F-4B77-8DA0-25F1CADDEF82}" type="presParOf" srcId="{8BDCF0BC-66C4-4A63-B329-6A87A5D01D84}" destId="{107F58BE-11E0-4C24-A9BD-A76A7D5ED20C}" srcOrd="11" destOrd="0" presId="urn:microsoft.com/office/officeart/2005/8/layout/vList5"/>
    <dgm:cxn modelId="{0A568F79-5C4C-4EDD-B3C0-A0032187DDED}" type="presParOf" srcId="{8BDCF0BC-66C4-4A63-B329-6A87A5D01D84}" destId="{6E386462-C098-4995-A5C0-63E01DC4ED58}" srcOrd="12" destOrd="0" presId="urn:microsoft.com/office/officeart/2005/8/layout/vList5"/>
    <dgm:cxn modelId="{708091AA-5847-4787-95D0-26C591F34340}" type="presParOf" srcId="{6E386462-C098-4995-A5C0-63E01DC4ED58}" destId="{2CC79BEB-6B83-4028-A0FD-D6E978AD15DF}" srcOrd="0" destOrd="0" presId="urn:microsoft.com/office/officeart/2005/8/layout/vList5"/>
    <dgm:cxn modelId="{BB2CB8CF-8BC4-4FF6-B460-2EF4B090FD67}" type="presParOf" srcId="{6E386462-C098-4995-A5C0-63E01DC4ED58}" destId="{281A4B96-81C7-4566-A771-D1E923AA6B6A}" srcOrd="1" destOrd="0" presId="urn:microsoft.com/office/officeart/2005/8/layout/vList5"/>
    <dgm:cxn modelId="{2F52D383-27F1-46B0-B5B2-4258EA962A6D}" type="presParOf" srcId="{8BDCF0BC-66C4-4A63-B329-6A87A5D01D84}" destId="{ABF0E503-4862-47A7-8DE7-F791D153BC57}" srcOrd="13" destOrd="0" presId="urn:microsoft.com/office/officeart/2005/8/layout/vList5"/>
    <dgm:cxn modelId="{D590FA02-D582-47F4-8632-3C790AA8B86B}" type="presParOf" srcId="{8BDCF0BC-66C4-4A63-B329-6A87A5D01D84}" destId="{F1497BEE-445E-4888-B9C0-E7EC4040D0EE}" srcOrd="14" destOrd="0" presId="urn:microsoft.com/office/officeart/2005/8/layout/vList5"/>
    <dgm:cxn modelId="{21D84C55-FA46-49DB-822C-24E9F7DAFFF5}" type="presParOf" srcId="{F1497BEE-445E-4888-B9C0-E7EC4040D0EE}" destId="{B954E550-144F-40C0-B0E3-22F2B9347E84}" srcOrd="0" destOrd="0" presId="urn:microsoft.com/office/officeart/2005/8/layout/vList5"/>
    <dgm:cxn modelId="{170CD6C1-8D23-4023-BC8F-9A23FC56D9C8}" type="presParOf" srcId="{F1497BEE-445E-4888-B9C0-E7EC4040D0EE}" destId="{9891FCA4-F5EE-4D14-AA64-BD4ED09D0D8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72755" custScaleY="189396" custLinFactY="100000" custLinFactNeighborX="4061" custLinFactNeighborY="110238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72755" custScaleY="189396" custLinFactY="100000" custLinFactNeighborX="4061" custLinFactNeighborY="110238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72755" custScaleY="189396" custLinFactY="100000" custLinFactNeighborX="4061" custLinFactNeighborY="110238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72755" custScaleY="189396" custLinFactY="100000" custLinFactNeighborX="4061" custLinFactNeighborY="110238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3973874B-E1BA-4675-9AED-EB16F8136B24}">
      <dgm:prSet phldrT="[Text]"/>
      <dgm:spPr/>
      <dgm:t>
        <a:bodyPr/>
        <a:lstStyle/>
        <a:p>
          <a:endParaRPr lang="en-US" b="1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 custT="1"/>
      <dgm:spPr/>
      <dgm:t>
        <a:bodyPr/>
        <a:lstStyle/>
        <a:p>
          <a:r>
            <a:rPr lang="en-US" sz="600" b="1" dirty="0"/>
            <a:t>Accreditation</a:t>
          </a:r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180600" custScaleY="189674" custLinFactNeighborX="-3476" custLinFactNeighborY="-36366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 custScaleX="308818" custScaleY="105306" custLinFactNeighborX="-535" custLinFactNeighborY="104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 custScaleX="182241" custScaleY="148272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3973874B-E1BA-4675-9AED-EB16F8136B24}">
      <dgm:prSet phldrT="[Text]"/>
      <dgm:spPr/>
      <dgm:t>
        <a:bodyPr/>
        <a:lstStyle/>
        <a:p>
          <a:endParaRPr lang="en-US" b="1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 custT="1"/>
      <dgm:spPr/>
      <dgm:t>
        <a:bodyPr/>
        <a:lstStyle/>
        <a:p>
          <a:r>
            <a:rPr lang="en-US" sz="600" b="1" dirty="0"/>
            <a:t>Accreditation</a:t>
          </a:r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solidFill>
          <a:schemeClr val="bg1">
            <a:lumMod val="85000"/>
          </a:schemeClr>
        </a:solidFill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180600" custScaleY="189674" custLinFactNeighborX="-3476" custLinFactNeighborY="-36366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 custScaleX="308818" custScaleY="105306" custLinFactNeighborX="-535" custLinFactNeighborY="104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 custT="1"/>
      <dgm:spPr/>
      <dgm:t>
        <a:bodyPr/>
        <a:lstStyle/>
        <a:p>
          <a:r>
            <a:rPr lang="en-US" sz="600" b="1" dirty="0"/>
            <a:t>Validation</a:t>
          </a:r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 custScaleX="182241" custScaleY="148272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9160D-2EA3-4AC2-9FDE-655257EE0E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58A7C-686F-488E-8E84-7C38C0A63518}">
      <dgm:prSet phldrT="[Text]" custT="1"/>
      <dgm:spPr/>
      <dgm:t>
        <a:bodyPr/>
        <a:lstStyle/>
        <a:p>
          <a:r>
            <a:rPr lang="en-US" sz="1800" dirty="0"/>
            <a:t>Security Measures</a:t>
          </a:r>
        </a:p>
      </dgm:t>
    </dgm:pt>
    <dgm:pt modelId="{C97961D3-9A09-4BAD-9E5A-238F59D3791C}" type="parTrans" cxnId="{2ECF2F5B-9F82-43BA-8311-B78EA1444B5C}">
      <dgm:prSet/>
      <dgm:spPr/>
      <dgm:t>
        <a:bodyPr/>
        <a:lstStyle/>
        <a:p>
          <a:endParaRPr lang="en-US" sz="1400"/>
        </a:p>
      </dgm:t>
    </dgm:pt>
    <dgm:pt modelId="{C2BDFD34-7555-4AD7-A7BC-A9FA148442F1}" type="sibTrans" cxnId="{2ECF2F5B-9F82-43BA-8311-B78EA1444B5C}">
      <dgm:prSet/>
      <dgm:spPr/>
      <dgm:t>
        <a:bodyPr/>
        <a:lstStyle/>
        <a:p>
          <a:endParaRPr lang="en-US" sz="1400"/>
        </a:p>
      </dgm:t>
    </dgm:pt>
    <dgm:pt modelId="{54D9A0B1-5A6E-4E4A-9C16-8EE80B074CE0}">
      <dgm:prSet phldrT="[Text]" custT="1"/>
      <dgm:spPr/>
      <dgm:t>
        <a:bodyPr lIns="91440"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r>
            <a:rPr lang="en-US" sz="1000" dirty="0"/>
            <a:t>Security settings (such as user permissions)</a:t>
          </a:r>
        </a:p>
      </dgm:t>
    </dgm:pt>
    <dgm:pt modelId="{DB9C4F76-6497-4975-9530-61B889E0CE23}" type="parTrans" cxnId="{E6E229D7-8E4E-443A-B1C5-919E5BE38DA0}">
      <dgm:prSet/>
      <dgm:spPr/>
      <dgm:t>
        <a:bodyPr/>
        <a:lstStyle/>
        <a:p>
          <a:endParaRPr lang="en-US" sz="1400"/>
        </a:p>
      </dgm:t>
    </dgm:pt>
    <dgm:pt modelId="{0EBC231B-F13C-45C3-BD95-0A5F13FDEE10}" type="sibTrans" cxnId="{E6E229D7-8E4E-443A-B1C5-919E5BE38DA0}">
      <dgm:prSet/>
      <dgm:spPr/>
      <dgm:t>
        <a:bodyPr/>
        <a:lstStyle/>
        <a:p>
          <a:endParaRPr lang="en-US" sz="1400"/>
        </a:p>
      </dgm:t>
    </dgm:pt>
    <dgm:pt modelId="{2ECFDF17-7B30-4755-8F08-91339FE0907E}">
      <dgm:prSet phldrT="[Text]" custT="1"/>
      <dgm:spPr/>
      <dgm:t>
        <a:bodyPr lIns="91440"/>
        <a:lstStyle/>
        <a:p>
          <a:pPr marL="114300" indent="-114300"/>
          <a:r>
            <a:rPr lang="en-US" sz="1000" b="0" dirty="0"/>
            <a:t>OS and software versions and system configurations</a:t>
          </a:r>
          <a:endParaRPr lang="en-US" sz="1000" i="0" dirty="0"/>
        </a:p>
      </dgm:t>
    </dgm:pt>
    <dgm:pt modelId="{27435224-8323-41DA-86E9-331E753BFA3A}" type="sibTrans" cxnId="{A708F15E-D465-4A12-9B84-D76D1E097594}">
      <dgm:prSet/>
      <dgm:spPr/>
      <dgm:t>
        <a:bodyPr/>
        <a:lstStyle/>
        <a:p>
          <a:endParaRPr lang="en-US" sz="1400"/>
        </a:p>
      </dgm:t>
    </dgm:pt>
    <dgm:pt modelId="{4F3696E5-F33D-4B70-A8F0-C2CBE31B0869}" type="parTrans" cxnId="{A708F15E-D465-4A12-9B84-D76D1E097594}">
      <dgm:prSet/>
      <dgm:spPr/>
      <dgm:t>
        <a:bodyPr/>
        <a:lstStyle/>
        <a:p>
          <a:endParaRPr lang="en-US" sz="1400"/>
        </a:p>
      </dgm:t>
    </dgm:pt>
    <dgm:pt modelId="{5A8EA3A7-CF7F-4177-BA5B-FDD6423C14C1}">
      <dgm:prSet phldrT="[Text]" custT="1"/>
      <dgm:spPr/>
      <dgm:t>
        <a:bodyPr/>
        <a:lstStyle/>
        <a:p>
          <a:r>
            <a:rPr lang="en-US" sz="1800" i="0" dirty="0"/>
            <a:t>Software</a:t>
          </a:r>
          <a:endParaRPr lang="en-US" sz="1800" dirty="0"/>
        </a:p>
      </dgm:t>
    </dgm:pt>
    <dgm:pt modelId="{F06F308E-8EDD-4E67-8D65-71B79348D717}" type="sibTrans" cxnId="{695D25DF-E196-4C0F-931A-37865EE747BF}">
      <dgm:prSet/>
      <dgm:spPr/>
      <dgm:t>
        <a:bodyPr/>
        <a:lstStyle/>
        <a:p>
          <a:endParaRPr lang="en-US" sz="1400"/>
        </a:p>
      </dgm:t>
    </dgm:pt>
    <dgm:pt modelId="{661C973B-420E-4136-8B87-0E4D5E949457}" type="parTrans" cxnId="{695D25DF-E196-4C0F-931A-37865EE747BF}">
      <dgm:prSet/>
      <dgm:spPr/>
      <dgm:t>
        <a:bodyPr/>
        <a:lstStyle/>
        <a:p>
          <a:endParaRPr lang="en-US" sz="1400"/>
        </a:p>
      </dgm:t>
    </dgm:pt>
    <dgm:pt modelId="{A45A4589-8856-4052-A24E-C3E3FFA7ACE0}">
      <dgm:prSet custT="1"/>
      <dgm:spPr/>
      <dgm:t>
        <a:bodyPr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r>
            <a:rPr lang="en-US" sz="1000" dirty="0"/>
            <a:t>Firewall hardware model/software version and configuration</a:t>
          </a:r>
        </a:p>
      </dgm:t>
    </dgm:pt>
    <dgm:pt modelId="{153C966C-4CAB-48D4-B103-171452ABCC7E}" type="parTrans" cxnId="{18CCC0B6-70D9-4A4C-BBF5-4B60779B8639}">
      <dgm:prSet/>
      <dgm:spPr/>
      <dgm:t>
        <a:bodyPr/>
        <a:lstStyle/>
        <a:p>
          <a:endParaRPr lang="en-US"/>
        </a:p>
      </dgm:t>
    </dgm:pt>
    <dgm:pt modelId="{D20C771D-CB0B-453B-9ACE-2C90A2150C7F}" type="sibTrans" cxnId="{18CCC0B6-70D9-4A4C-BBF5-4B60779B8639}">
      <dgm:prSet/>
      <dgm:spPr/>
      <dgm:t>
        <a:bodyPr/>
        <a:lstStyle/>
        <a:p>
          <a:endParaRPr lang="en-US"/>
        </a:p>
      </dgm:t>
    </dgm:pt>
    <dgm:pt modelId="{1FD08F8C-DA09-4BF6-A0A7-0610F4026868}">
      <dgm:prSet custT="1"/>
      <dgm:spPr/>
      <dgm:t>
        <a:bodyPr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r>
            <a:rPr lang="en-US" sz="1000" dirty="0"/>
            <a:t>Isolation between preproduction and production environment</a:t>
          </a:r>
        </a:p>
      </dgm:t>
    </dgm:pt>
    <dgm:pt modelId="{C0E8ACFD-AF1C-4F45-8D47-AB930783FC51}" type="parTrans" cxnId="{2C703162-77FB-4CD0-AAAE-B20145B15BE8}">
      <dgm:prSet/>
      <dgm:spPr/>
      <dgm:t>
        <a:bodyPr/>
        <a:lstStyle/>
        <a:p>
          <a:endParaRPr lang="en-US"/>
        </a:p>
      </dgm:t>
    </dgm:pt>
    <dgm:pt modelId="{9EA29F91-1CB2-4303-B3A8-05E2F4C5D857}" type="sibTrans" cxnId="{2C703162-77FB-4CD0-AAAE-B20145B15BE8}">
      <dgm:prSet/>
      <dgm:spPr/>
      <dgm:t>
        <a:bodyPr/>
        <a:lstStyle/>
        <a:p>
          <a:endParaRPr lang="en-US"/>
        </a:p>
      </dgm:t>
    </dgm:pt>
    <dgm:pt modelId="{8BDCF0BC-66C4-4A63-B329-6A87A5D01D84}" type="pres">
      <dgm:prSet presAssocID="{E5D9160D-2EA3-4AC2-9FDE-655257EE0EA8}" presName="Name0" presStyleCnt="0">
        <dgm:presLayoutVars>
          <dgm:dir/>
          <dgm:animLvl val="lvl"/>
          <dgm:resizeHandles val="exact"/>
        </dgm:presLayoutVars>
      </dgm:prSet>
      <dgm:spPr/>
    </dgm:pt>
    <dgm:pt modelId="{F3C98751-757F-4828-B898-1514FA44A122}" type="pres">
      <dgm:prSet presAssocID="{5A8EA3A7-CF7F-4177-BA5B-FDD6423C14C1}" presName="linNode" presStyleCnt="0"/>
      <dgm:spPr/>
    </dgm:pt>
    <dgm:pt modelId="{5DA525AD-9BFD-4248-9CDE-98545735760B}" type="pres">
      <dgm:prSet presAssocID="{5A8EA3A7-CF7F-4177-BA5B-FDD6423C14C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A41D5DF-BCB9-414D-9981-BDD353A2A0E9}" type="pres">
      <dgm:prSet presAssocID="{5A8EA3A7-CF7F-4177-BA5B-FDD6423C14C1}" presName="descendantText" presStyleLbl="alignAccFollowNode1" presStyleIdx="0" presStyleCnt="2">
        <dgm:presLayoutVars>
          <dgm:bulletEnabled val="1"/>
        </dgm:presLayoutVars>
      </dgm:prSet>
      <dgm:spPr/>
    </dgm:pt>
    <dgm:pt modelId="{648F4C34-7158-401F-8ECE-F326D31A487A}" type="pres">
      <dgm:prSet presAssocID="{F06F308E-8EDD-4E67-8D65-71B79348D717}" presName="sp" presStyleCnt="0"/>
      <dgm:spPr/>
    </dgm:pt>
    <dgm:pt modelId="{E2E23F55-674D-4FC6-B407-140B0BEF7613}" type="pres">
      <dgm:prSet presAssocID="{29A58A7C-686F-488E-8E84-7C38C0A63518}" presName="linNode" presStyleCnt="0"/>
      <dgm:spPr/>
    </dgm:pt>
    <dgm:pt modelId="{8C04A01D-F7C9-4DE5-AEF2-3027FFAEFA66}" type="pres">
      <dgm:prSet presAssocID="{29A58A7C-686F-488E-8E84-7C38C0A6351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CA38B4F-714B-4291-A35C-B69B85477EA5}" type="pres">
      <dgm:prSet presAssocID="{29A58A7C-686F-488E-8E84-7C38C0A63518}" presName="descendantText" presStyleLbl="alignAccFollowNode1" presStyleIdx="1" presStyleCnt="2" custLinFactNeighborX="6173">
        <dgm:presLayoutVars>
          <dgm:bulletEnabled val="1"/>
        </dgm:presLayoutVars>
      </dgm:prSet>
      <dgm:spPr/>
    </dgm:pt>
  </dgm:ptLst>
  <dgm:cxnLst>
    <dgm:cxn modelId="{9EF51313-1C00-496C-AA30-D47D69C95520}" type="presOf" srcId="{1FD08F8C-DA09-4BF6-A0A7-0610F4026868}" destId="{DCA38B4F-714B-4291-A35C-B69B85477EA5}" srcOrd="0" destOrd="2" presId="urn:microsoft.com/office/officeart/2005/8/layout/vList5"/>
    <dgm:cxn modelId="{60561917-3F74-4BA0-935C-29CF7158C75B}" type="presOf" srcId="{E5D9160D-2EA3-4AC2-9FDE-655257EE0EA8}" destId="{8BDCF0BC-66C4-4A63-B329-6A87A5D01D84}" srcOrd="0" destOrd="0" presId="urn:microsoft.com/office/officeart/2005/8/layout/vList5"/>
    <dgm:cxn modelId="{DF5AF126-0F2E-4DB9-A141-6567A773B89E}" type="presOf" srcId="{5A8EA3A7-CF7F-4177-BA5B-FDD6423C14C1}" destId="{5DA525AD-9BFD-4248-9CDE-98545735760B}" srcOrd="0" destOrd="0" presId="urn:microsoft.com/office/officeart/2005/8/layout/vList5"/>
    <dgm:cxn modelId="{2ECF2F5B-9F82-43BA-8311-B78EA1444B5C}" srcId="{E5D9160D-2EA3-4AC2-9FDE-655257EE0EA8}" destId="{29A58A7C-686F-488E-8E84-7C38C0A63518}" srcOrd="1" destOrd="0" parTransId="{C97961D3-9A09-4BAD-9E5A-238F59D3791C}" sibTransId="{C2BDFD34-7555-4AD7-A7BC-A9FA148442F1}"/>
    <dgm:cxn modelId="{A708F15E-D465-4A12-9B84-D76D1E097594}" srcId="{5A8EA3A7-CF7F-4177-BA5B-FDD6423C14C1}" destId="{2ECFDF17-7B30-4755-8F08-91339FE0907E}" srcOrd="0" destOrd="0" parTransId="{4F3696E5-F33D-4B70-A8F0-C2CBE31B0869}" sibTransId="{27435224-8323-41DA-86E9-331E753BFA3A}"/>
    <dgm:cxn modelId="{2C703162-77FB-4CD0-AAAE-B20145B15BE8}" srcId="{29A58A7C-686F-488E-8E84-7C38C0A63518}" destId="{1FD08F8C-DA09-4BF6-A0A7-0610F4026868}" srcOrd="2" destOrd="0" parTransId="{C0E8ACFD-AF1C-4F45-8D47-AB930783FC51}" sibTransId="{9EA29F91-1CB2-4303-B3A8-05E2F4C5D857}"/>
    <dgm:cxn modelId="{7DFB649F-9BB9-41D2-BC80-2A4DFF97C2CB}" type="presOf" srcId="{54D9A0B1-5A6E-4E4A-9C16-8EE80B074CE0}" destId="{DCA38B4F-714B-4291-A35C-B69B85477EA5}" srcOrd="0" destOrd="0" presId="urn:microsoft.com/office/officeart/2005/8/layout/vList5"/>
    <dgm:cxn modelId="{18CCC0B6-70D9-4A4C-BBF5-4B60779B8639}" srcId="{29A58A7C-686F-488E-8E84-7C38C0A63518}" destId="{A45A4589-8856-4052-A24E-C3E3FFA7ACE0}" srcOrd="1" destOrd="0" parTransId="{153C966C-4CAB-48D4-B103-171452ABCC7E}" sibTransId="{D20C771D-CB0B-453B-9ACE-2C90A2150C7F}"/>
    <dgm:cxn modelId="{6494F6C1-E8D1-4159-92EB-41736338F4FA}" type="presOf" srcId="{2ECFDF17-7B30-4755-8F08-91339FE0907E}" destId="{8A41D5DF-BCB9-414D-9981-BDD353A2A0E9}" srcOrd="0" destOrd="0" presId="urn:microsoft.com/office/officeart/2005/8/layout/vList5"/>
    <dgm:cxn modelId="{EAC09FCC-5EC6-48B4-8B1A-CEBA7165394F}" type="presOf" srcId="{29A58A7C-686F-488E-8E84-7C38C0A63518}" destId="{8C04A01D-F7C9-4DE5-AEF2-3027FFAEFA66}" srcOrd="0" destOrd="0" presId="urn:microsoft.com/office/officeart/2005/8/layout/vList5"/>
    <dgm:cxn modelId="{E6E229D7-8E4E-443A-B1C5-919E5BE38DA0}" srcId="{29A58A7C-686F-488E-8E84-7C38C0A63518}" destId="{54D9A0B1-5A6E-4E4A-9C16-8EE80B074CE0}" srcOrd="0" destOrd="0" parTransId="{DB9C4F76-6497-4975-9530-61B889E0CE23}" sibTransId="{0EBC231B-F13C-45C3-BD95-0A5F13FDEE10}"/>
    <dgm:cxn modelId="{695D25DF-E196-4C0F-931A-37865EE747BF}" srcId="{E5D9160D-2EA3-4AC2-9FDE-655257EE0EA8}" destId="{5A8EA3A7-CF7F-4177-BA5B-FDD6423C14C1}" srcOrd="0" destOrd="0" parTransId="{661C973B-420E-4136-8B87-0E4D5E949457}" sibTransId="{F06F308E-8EDD-4E67-8D65-71B79348D717}"/>
    <dgm:cxn modelId="{238355F3-5525-46BA-812A-AF067E36496C}" type="presOf" srcId="{A45A4589-8856-4052-A24E-C3E3FFA7ACE0}" destId="{DCA38B4F-714B-4291-A35C-B69B85477EA5}" srcOrd="0" destOrd="1" presId="urn:microsoft.com/office/officeart/2005/8/layout/vList5"/>
    <dgm:cxn modelId="{AC77D238-3847-4958-B017-4D0057440DEA}" type="presParOf" srcId="{8BDCF0BC-66C4-4A63-B329-6A87A5D01D84}" destId="{F3C98751-757F-4828-B898-1514FA44A122}" srcOrd="0" destOrd="0" presId="urn:microsoft.com/office/officeart/2005/8/layout/vList5"/>
    <dgm:cxn modelId="{B6DB419C-C5BD-4E12-B439-30B83000E5FA}" type="presParOf" srcId="{F3C98751-757F-4828-B898-1514FA44A122}" destId="{5DA525AD-9BFD-4248-9CDE-98545735760B}" srcOrd="0" destOrd="0" presId="urn:microsoft.com/office/officeart/2005/8/layout/vList5"/>
    <dgm:cxn modelId="{EDF512D2-D3EB-4DC7-9E8A-6321B0A6D006}" type="presParOf" srcId="{F3C98751-757F-4828-B898-1514FA44A122}" destId="{8A41D5DF-BCB9-414D-9981-BDD353A2A0E9}" srcOrd="1" destOrd="0" presId="urn:microsoft.com/office/officeart/2005/8/layout/vList5"/>
    <dgm:cxn modelId="{405FE9D0-486D-4330-8903-F48CEBC38E8C}" type="presParOf" srcId="{8BDCF0BC-66C4-4A63-B329-6A87A5D01D84}" destId="{648F4C34-7158-401F-8ECE-F326D31A487A}" srcOrd="1" destOrd="0" presId="urn:microsoft.com/office/officeart/2005/8/layout/vList5"/>
    <dgm:cxn modelId="{6F7CA43B-9716-486E-944C-389E5A1E4ED6}" type="presParOf" srcId="{8BDCF0BC-66C4-4A63-B329-6A87A5D01D84}" destId="{E2E23F55-674D-4FC6-B407-140B0BEF7613}" srcOrd="2" destOrd="0" presId="urn:microsoft.com/office/officeart/2005/8/layout/vList5"/>
    <dgm:cxn modelId="{56CF2D73-62D7-4B77-82C3-CB9C92779DCB}" type="presParOf" srcId="{E2E23F55-674D-4FC6-B407-140B0BEF7613}" destId="{8C04A01D-F7C9-4DE5-AEF2-3027FFAEFA66}" srcOrd="0" destOrd="0" presId="urn:microsoft.com/office/officeart/2005/8/layout/vList5"/>
    <dgm:cxn modelId="{17FE5A78-7FF9-488E-B63C-5395CD40DE08}" type="presParOf" srcId="{E2E23F55-674D-4FC6-B407-140B0BEF7613}" destId="{DCA38B4F-714B-4291-A35C-B69B85477EA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D9160D-2EA3-4AC2-9FDE-655257EE0E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58A7C-686F-488E-8E84-7C38C0A63518}">
      <dgm:prSet phldrT="[Text]" custT="1"/>
      <dgm:spPr/>
      <dgm:t>
        <a:bodyPr/>
        <a:lstStyle/>
        <a:p>
          <a:r>
            <a:rPr lang="en-US" sz="1600" dirty="0"/>
            <a:t>Hardware</a:t>
          </a:r>
        </a:p>
      </dgm:t>
    </dgm:pt>
    <dgm:pt modelId="{C97961D3-9A09-4BAD-9E5A-238F59D3791C}" type="parTrans" cxnId="{2ECF2F5B-9F82-43BA-8311-B78EA1444B5C}">
      <dgm:prSet/>
      <dgm:spPr/>
      <dgm:t>
        <a:bodyPr/>
        <a:lstStyle/>
        <a:p>
          <a:endParaRPr lang="en-US" sz="1400"/>
        </a:p>
      </dgm:t>
    </dgm:pt>
    <dgm:pt modelId="{C2BDFD34-7555-4AD7-A7BC-A9FA148442F1}" type="sibTrans" cxnId="{2ECF2F5B-9F82-43BA-8311-B78EA1444B5C}">
      <dgm:prSet/>
      <dgm:spPr/>
      <dgm:t>
        <a:bodyPr/>
        <a:lstStyle/>
        <a:p>
          <a:endParaRPr lang="en-US" sz="1400"/>
        </a:p>
      </dgm:t>
    </dgm:pt>
    <dgm:pt modelId="{54D9A0B1-5A6E-4E4A-9C16-8EE80B074CE0}">
      <dgm:prSet phldrT="[Text]" custT="1"/>
      <dgm:spPr/>
      <dgm:t>
        <a:bodyPr lIns="91440" rIns="91440"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endParaRPr lang="en-US" sz="1000" dirty="0"/>
        </a:p>
      </dgm:t>
    </dgm:pt>
    <dgm:pt modelId="{DB9C4F76-6497-4975-9530-61B889E0CE23}" type="parTrans" cxnId="{E6E229D7-8E4E-443A-B1C5-919E5BE38DA0}">
      <dgm:prSet/>
      <dgm:spPr/>
      <dgm:t>
        <a:bodyPr/>
        <a:lstStyle/>
        <a:p>
          <a:endParaRPr lang="en-US" sz="1400"/>
        </a:p>
      </dgm:t>
    </dgm:pt>
    <dgm:pt modelId="{0EBC231B-F13C-45C3-BD95-0A5F13FDEE10}" type="sibTrans" cxnId="{E6E229D7-8E4E-443A-B1C5-919E5BE38DA0}">
      <dgm:prSet/>
      <dgm:spPr/>
      <dgm:t>
        <a:bodyPr/>
        <a:lstStyle/>
        <a:p>
          <a:endParaRPr lang="en-US" sz="1400"/>
        </a:p>
      </dgm:t>
    </dgm:pt>
    <dgm:pt modelId="{2ECFDF17-7B30-4755-8F08-91339FE0907E}">
      <dgm:prSet phldrT="[Text]" custT="1"/>
      <dgm:spPr/>
      <dgm:t>
        <a:bodyPr lIns="91440" tIns="128016" rIns="91440" bIns="128016"/>
        <a:lstStyle/>
        <a:p>
          <a:pPr marL="114300" indent="-114300">
            <a:spcAft>
              <a:spcPts val="0"/>
            </a:spcAft>
          </a:pPr>
          <a:r>
            <a:rPr lang="en-US" sz="1000" i="0" dirty="0"/>
            <a:t>Modularity, topology, connectors (APIs, message queues, LBs, etc.)</a:t>
          </a:r>
        </a:p>
      </dgm:t>
    </dgm:pt>
    <dgm:pt modelId="{27435224-8323-41DA-86E9-331E753BFA3A}" type="sibTrans" cxnId="{A708F15E-D465-4A12-9B84-D76D1E097594}">
      <dgm:prSet/>
      <dgm:spPr/>
      <dgm:t>
        <a:bodyPr/>
        <a:lstStyle/>
        <a:p>
          <a:endParaRPr lang="en-US" sz="1400"/>
        </a:p>
      </dgm:t>
    </dgm:pt>
    <dgm:pt modelId="{4F3696E5-F33D-4B70-A8F0-C2CBE31B0869}" type="parTrans" cxnId="{A708F15E-D465-4A12-9B84-D76D1E097594}">
      <dgm:prSet/>
      <dgm:spPr/>
      <dgm:t>
        <a:bodyPr/>
        <a:lstStyle/>
        <a:p>
          <a:endParaRPr lang="en-US" sz="1400"/>
        </a:p>
      </dgm:t>
    </dgm:pt>
    <dgm:pt modelId="{5A8EA3A7-CF7F-4177-BA5B-FDD6423C14C1}">
      <dgm:prSet phldrT="[Text]" custT="1"/>
      <dgm:spPr/>
      <dgm:t>
        <a:bodyPr/>
        <a:lstStyle/>
        <a:p>
          <a:r>
            <a:rPr lang="en-US" sz="1600" dirty="0"/>
            <a:t>System Architecture</a:t>
          </a:r>
        </a:p>
      </dgm:t>
    </dgm:pt>
    <dgm:pt modelId="{F06F308E-8EDD-4E67-8D65-71B79348D717}" type="sibTrans" cxnId="{695D25DF-E196-4C0F-931A-37865EE747BF}">
      <dgm:prSet/>
      <dgm:spPr/>
      <dgm:t>
        <a:bodyPr/>
        <a:lstStyle/>
        <a:p>
          <a:endParaRPr lang="en-US" sz="1400"/>
        </a:p>
      </dgm:t>
    </dgm:pt>
    <dgm:pt modelId="{661C973B-420E-4136-8B87-0E4D5E949457}" type="parTrans" cxnId="{695D25DF-E196-4C0F-931A-37865EE747BF}">
      <dgm:prSet/>
      <dgm:spPr/>
      <dgm:t>
        <a:bodyPr/>
        <a:lstStyle/>
        <a:p>
          <a:endParaRPr lang="en-US" sz="1400"/>
        </a:p>
      </dgm:t>
    </dgm:pt>
    <dgm:pt modelId="{67ED9E83-AF11-45A9-8E8D-0D6A5CCB9C74}">
      <dgm:prSet custT="1"/>
      <dgm:spPr/>
      <dgm:t>
        <a:bodyPr/>
        <a:lstStyle/>
        <a:p>
          <a:r>
            <a:rPr lang="en-US" sz="1600" dirty="0"/>
            <a:t>Database Design</a:t>
          </a:r>
        </a:p>
      </dgm:t>
    </dgm:pt>
    <dgm:pt modelId="{D0033940-6442-4BF1-9AF0-DF9C94E73020}" type="parTrans" cxnId="{E7158779-E0FC-44EC-BE68-B13A51854024}">
      <dgm:prSet/>
      <dgm:spPr/>
      <dgm:t>
        <a:bodyPr/>
        <a:lstStyle/>
        <a:p>
          <a:endParaRPr lang="en-US"/>
        </a:p>
      </dgm:t>
    </dgm:pt>
    <dgm:pt modelId="{2ED30918-8DFF-40BB-9F7E-87172BF4318D}" type="sibTrans" cxnId="{E7158779-E0FC-44EC-BE68-B13A51854024}">
      <dgm:prSet/>
      <dgm:spPr/>
      <dgm:t>
        <a:bodyPr/>
        <a:lstStyle/>
        <a:p>
          <a:endParaRPr lang="en-US"/>
        </a:p>
      </dgm:t>
    </dgm:pt>
    <dgm:pt modelId="{F41D079E-FF75-4E64-AF5C-2327032A00E0}">
      <dgm:prSet/>
      <dgm:spPr/>
      <dgm:t>
        <a:bodyPr/>
        <a:lstStyle/>
        <a:p>
          <a:r>
            <a:rPr lang="en-US" dirty="0"/>
            <a:t>Interfaces</a:t>
          </a:r>
        </a:p>
      </dgm:t>
    </dgm:pt>
    <dgm:pt modelId="{F79809E5-6A17-42ED-9351-E8B64069E6EB}" type="parTrans" cxnId="{758C1A74-1E7B-4043-A8C4-AFC460AD0CFD}">
      <dgm:prSet/>
      <dgm:spPr/>
      <dgm:t>
        <a:bodyPr/>
        <a:lstStyle/>
        <a:p>
          <a:endParaRPr lang="en-US"/>
        </a:p>
      </dgm:t>
    </dgm:pt>
    <dgm:pt modelId="{393C558B-D275-4DD9-9295-196512C53DF2}" type="sibTrans" cxnId="{758C1A74-1E7B-4043-A8C4-AFC460AD0CFD}">
      <dgm:prSet/>
      <dgm:spPr/>
      <dgm:t>
        <a:bodyPr/>
        <a:lstStyle/>
        <a:p>
          <a:endParaRPr lang="en-US"/>
        </a:p>
      </dgm:t>
    </dgm:pt>
    <dgm:pt modelId="{C4D70766-6AD6-4B36-B553-3ACCA056EC56}">
      <dgm:prSet custT="1"/>
      <dgm:spPr/>
      <dgm:t>
        <a:bodyPr lIns="91440" rIns="91440"/>
        <a:lstStyle/>
        <a:p>
          <a:pPr marL="57150" indent="0"/>
          <a:endParaRPr lang="en-US" sz="1050" dirty="0"/>
        </a:p>
      </dgm:t>
    </dgm:pt>
    <dgm:pt modelId="{15349D19-1B2B-4B0D-ADD0-1B741A126E36}" type="parTrans" cxnId="{018A81BB-32B1-4421-948D-46438531DB35}">
      <dgm:prSet/>
      <dgm:spPr/>
      <dgm:t>
        <a:bodyPr/>
        <a:lstStyle/>
        <a:p>
          <a:endParaRPr lang="en-US"/>
        </a:p>
      </dgm:t>
    </dgm:pt>
    <dgm:pt modelId="{C5F3808C-7EDC-4D22-9296-8087ABCACC53}" type="sibTrans" cxnId="{018A81BB-32B1-4421-948D-46438531DB35}">
      <dgm:prSet/>
      <dgm:spPr/>
      <dgm:t>
        <a:bodyPr/>
        <a:lstStyle/>
        <a:p>
          <a:endParaRPr lang="en-US"/>
        </a:p>
      </dgm:t>
    </dgm:pt>
    <dgm:pt modelId="{B5C4077F-233C-4CAE-A3B6-C45F3B9EED49}">
      <dgm:prSet custT="1"/>
      <dgm:spPr/>
      <dgm:t>
        <a:bodyPr lIns="91440" rIns="91440"/>
        <a:lstStyle/>
        <a:p>
          <a:pPr marL="114300" indent="-114300"/>
          <a:r>
            <a:rPr lang="en-US" sz="1000" dirty="0"/>
            <a:t>API connections</a:t>
          </a:r>
        </a:p>
      </dgm:t>
    </dgm:pt>
    <dgm:pt modelId="{E54FBF26-E599-426C-91DB-A4E1B769D9A2}" type="parTrans" cxnId="{3075043E-BEF0-4C7F-9F75-5178690E3911}">
      <dgm:prSet/>
      <dgm:spPr/>
      <dgm:t>
        <a:bodyPr/>
        <a:lstStyle/>
        <a:p>
          <a:endParaRPr lang="en-US"/>
        </a:p>
      </dgm:t>
    </dgm:pt>
    <dgm:pt modelId="{E41885C8-C9D3-428B-AEB2-AB123FF3B83E}" type="sibTrans" cxnId="{3075043E-BEF0-4C7F-9F75-5178690E3911}">
      <dgm:prSet/>
      <dgm:spPr/>
      <dgm:t>
        <a:bodyPr/>
        <a:lstStyle/>
        <a:p>
          <a:endParaRPr lang="en-US"/>
        </a:p>
      </dgm:t>
    </dgm:pt>
    <dgm:pt modelId="{49AE6252-0CDE-4DB8-95D7-46F1BAE3E1FC}">
      <dgm:prSet custT="1"/>
      <dgm:spPr/>
      <dgm:t>
        <a:bodyPr rIns="91440"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r>
            <a:rPr lang="en-US" sz="1000" dirty="0"/>
            <a:t>Resources available (i.e., CPU, RAM, and storage), manufacturer </a:t>
          </a:r>
        </a:p>
      </dgm:t>
    </dgm:pt>
    <dgm:pt modelId="{52E88688-D31E-4A71-B955-C75DBE0316E7}" type="parTrans" cxnId="{EA5F9BF9-28F2-4A83-8BCF-490DD6C96811}">
      <dgm:prSet/>
      <dgm:spPr/>
      <dgm:t>
        <a:bodyPr/>
        <a:lstStyle/>
        <a:p>
          <a:endParaRPr lang="en-US"/>
        </a:p>
      </dgm:t>
    </dgm:pt>
    <dgm:pt modelId="{65B660DB-AACA-4920-875B-C832D96D31E2}" type="sibTrans" cxnId="{EA5F9BF9-28F2-4A83-8BCF-490DD6C96811}">
      <dgm:prSet/>
      <dgm:spPr/>
      <dgm:t>
        <a:bodyPr/>
        <a:lstStyle/>
        <a:p>
          <a:endParaRPr lang="en-US"/>
        </a:p>
      </dgm:t>
    </dgm:pt>
    <dgm:pt modelId="{CF804763-C13B-4F0B-A113-16DD41289685}">
      <dgm:prSet custT="1"/>
      <dgm:spPr/>
      <dgm:t>
        <a:bodyPr rIns="91440"/>
        <a:lstStyle/>
        <a:p>
          <a:pPr marL="119063" indent="-119063">
            <a:lnSpc>
              <a:spcPct val="100000"/>
            </a:lnSpc>
            <a:spcAft>
              <a:spcPts val="200"/>
            </a:spcAft>
          </a:pPr>
          <a:endParaRPr lang="en-US" sz="1000" dirty="0"/>
        </a:p>
      </dgm:t>
    </dgm:pt>
    <dgm:pt modelId="{5B3CCD9B-683B-4512-9E0A-300919B1CEA2}" type="parTrans" cxnId="{9E875074-5C74-4F7B-8D0F-E092736905BF}">
      <dgm:prSet/>
      <dgm:spPr/>
      <dgm:t>
        <a:bodyPr/>
        <a:lstStyle/>
        <a:p>
          <a:endParaRPr lang="en-US"/>
        </a:p>
      </dgm:t>
    </dgm:pt>
    <dgm:pt modelId="{9B96F34C-C326-42C4-ACB5-2186D9F55A14}" type="sibTrans" cxnId="{9E875074-5C74-4F7B-8D0F-E092736905BF}">
      <dgm:prSet/>
      <dgm:spPr/>
      <dgm:t>
        <a:bodyPr/>
        <a:lstStyle/>
        <a:p>
          <a:endParaRPr lang="en-US"/>
        </a:p>
      </dgm:t>
    </dgm:pt>
    <dgm:pt modelId="{499F0E71-6F76-4FB5-AAEE-18BC695A5E44}">
      <dgm:prSet custT="1"/>
      <dgm:spPr/>
      <dgm:t>
        <a:bodyPr lIns="91440" rIns="91440"/>
        <a:lstStyle/>
        <a:p>
          <a:pPr marL="114300" indent="-114300"/>
          <a:r>
            <a:rPr lang="en-US" sz="1000" dirty="0"/>
            <a:t>Caching, indexing, schema design, and partition/sharding methods </a:t>
          </a:r>
        </a:p>
      </dgm:t>
    </dgm:pt>
    <dgm:pt modelId="{57750635-FB79-47CE-B296-1A96DBAB3A62}" type="parTrans" cxnId="{920B7894-1B73-4C6D-B8B9-70BEAA204EF4}">
      <dgm:prSet/>
      <dgm:spPr/>
      <dgm:t>
        <a:bodyPr/>
        <a:lstStyle/>
        <a:p>
          <a:endParaRPr lang="en-US"/>
        </a:p>
      </dgm:t>
    </dgm:pt>
    <dgm:pt modelId="{327DA7EB-EB81-41BD-928F-5550B9F20A9A}" type="sibTrans" cxnId="{920B7894-1B73-4C6D-B8B9-70BEAA204EF4}">
      <dgm:prSet/>
      <dgm:spPr/>
      <dgm:t>
        <a:bodyPr/>
        <a:lstStyle/>
        <a:p>
          <a:endParaRPr lang="en-US"/>
        </a:p>
      </dgm:t>
    </dgm:pt>
    <dgm:pt modelId="{C314072F-976B-431D-A2BB-D35E7011956F}">
      <dgm:prSet custT="1"/>
      <dgm:spPr/>
      <dgm:t>
        <a:bodyPr lIns="91440" rIns="91440"/>
        <a:lstStyle/>
        <a:p>
          <a:pPr marL="57150" indent="0"/>
          <a:endParaRPr lang="en-US" sz="1050" dirty="0"/>
        </a:p>
      </dgm:t>
    </dgm:pt>
    <dgm:pt modelId="{BCF9E395-F1B5-42E3-96D1-85E6CF37EC1A}" type="parTrans" cxnId="{CE7223BD-5277-4D14-A4C6-DB85A47B01B8}">
      <dgm:prSet/>
      <dgm:spPr/>
      <dgm:t>
        <a:bodyPr/>
        <a:lstStyle/>
        <a:p>
          <a:endParaRPr lang="en-US"/>
        </a:p>
      </dgm:t>
    </dgm:pt>
    <dgm:pt modelId="{27F4C2EF-D591-4CB1-908C-F45716B226B5}" type="sibTrans" cxnId="{CE7223BD-5277-4D14-A4C6-DB85A47B01B8}">
      <dgm:prSet/>
      <dgm:spPr/>
      <dgm:t>
        <a:bodyPr/>
        <a:lstStyle/>
        <a:p>
          <a:endParaRPr lang="en-US"/>
        </a:p>
      </dgm:t>
    </dgm:pt>
    <dgm:pt modelId="{8BDCF0BC-66C4-4A63-B329-6A87A5D01D84}" type="pres">
      <dgm:prSet presAssocID="{E5D9160D-2EA3-4AC2-9FDE-655257EE0EA8}" presName="Name0" presStyleCnt="0">
        <dgm:presLayoutVars>
          <dgm:dir/>
          <dgm:animLvl val="lvl"/>
          <dgm:resizeHandles val="exact"/>
        </dgm:presLayoutVars>
      </dgm:prSet>
      <dgm:spPr/>
    </dgm:pt>
    <dgm:pt modelId="{F3C98751-757F-4828-B898-1514FA44A122}" type="pres">
      <dgm:prSet presAssocID="{5A8EA3A7-CF7F-4177-BA5B-FDD6423C14C1}" presName="linNode" presStyleCnt="0"/>
      <dgm:spPr/>
    </dgm:pt>
    <dgm:pt modelId="{5DA525AD-9BFD-4248-9CDE-98545735760B}" type="pres">
      <dgm:prSet presAssocID="{5A8EA3A7-CF7F-4177-BA5B-FDD6423C14C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A41D5DF-BCB9-414D-9981-BDD353A2A0E9}" type="pres">
      <dgm:prSet presAssocID="{5A8EA3A7-CF7F-4177-BA5B-FDD6423C14C1}" presName="descendantText" presStyleLbl="alignAccFollowNode1" presStyleIdx="0" presStyleCnt="4">
        <dgm:presLayoutVars>
          <dgm:bulletEnabled val="1"/>
        </dgm:presLayoutVars>
      </dgm:prSet>
      <dgm:spPr/>
    </dgm:pt>
    <dgm:pt modelId="{648F4C34-7158-401F-8ECE-F326D31A487A}" type="pres">
      <dgm:prSet presAssocID="{F06F308E-8EDD-4E67-8D65-71B79348D717}" presName="sp" presStyleCnt="0"/>
      <dgm:spPr/>
    </dgm:pt>
    <dgm:pt modelId="{E2E23F55-674D-4FC6-B407-140B0BEF7613}" type="pres">
      <dgm:prSet presAssocID="{29A58A7C-686F-488E-8E84-7C38C0A63518}" presName="linNode" presStyleCnt="0"/>
      <dgm:spPr/>
    </dgm:pt>
    <dgm:pt modelId="{8C04A01D-F7C9-4DE5-AEF2-3027FFAEFA66}" type="pres">
      <dgm:prSet presAssocID="{29A58A7C-686F-488E-8E84-7C38C0A6351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CA38B4F-714B-4291-A35C-B69B85477EA5}" type="pres">
      <dgm:prSet presAssocID="{29A58A7C-686F-488E-8E84-7C38C0A63518}" presName="descendantText" presStyleLbl="alignAccFollowNode1" presStyleIdx="1" presStyleCnt="4" custLinFactNeighborX="6173">
        <dgm:presLayoutVars>
          <dgm:bulletEnabled val="1"/>
        </dgm:presLayoutVars>
      </dgm:prSet>
      <dgm:spPr/>
    </dgm:pt>
    <dgm:pt modelId="{33016ECA-BD2A-49DB-AF92-D6FAC1FA76C3}" type="pres">
      <dgm:prSet presAssocID="{C2BDFD34-7555-4AD7-A7BC-A9FA148442F1}" presName="sp" presStyleCnt="0"/>
      <dgm:spPr/>
    </dgm:pt>
    <dgm:pt modelId="{B164F5D0-94F3-442A-9F0E-BEAAC3EE3DF2}" type="pres">
      <dgm:prSet presAssocID="{67ED9E83-AF11-45A9-8E8D-0D6A5CCB9C74}" presName="linNode" presStyleCnt="0"/>
      <dgm:spPr/>
    </dgm:pt>
    <dgm:pt modelId="{AC5699A5-76A6-4FA8-A147-C86229771847}" type="pres">
      <dgm:prSet presAssocID="{67ED9E83-AF11-45A9-8E8D-0D6A5CCB9C7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A910254-B628-4B6B-A34C-AC4BC1F4C5F8}" type="pres">
      <dgm:prSet presAssocID="{67ED9E83-AF11-45A9-8E8D-0D6A5CCB9C74}" presName="descendantText" presStyleLbl="alignAccFollowNode1" presStyleIdx="2" presStyleCnt="4">
        <dgm:presLayoutVars>
          <dgm:bulletEnabled val="1"/>
        </dgm:presLayoutVars>
      </dgm:prSet>
      <dgm:spPr/>
    </dgm:pt>
    <dgm:pt modelId="{A6EC5B5E-9197-4DAF-91D8-30E54ABACFFF}" type="pres">
      <dgm:prSet presAssocID="{2ED30918-8DFF-40BB-9F7E-87172BF4318D}" presName="sp" presStyleCnt="0"/>
      <dgm:spPr/>
    </dgm:pt>
    <dgm:pt modelId="{DCA26A8B-0818-478F-B12E-0A455283FEDC}" type="pres">
      <dgm:prSet presAssocID="{F41D079E-FF75-4E64-AF5C-2327032A00E0}" presName="linNode" presStyleCnt="0"/>
      <dgm:spPr/>
    </dgm:pt>
    <dgm:pt modelId="{E21F66EC-BEB4-4767-B873-580E58A181BF}" type="pres">
      <dgm:prSet presAssocID="{F41D079E-FF75-4E64-AF5C-2327032A00E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BE7DE20-0491-4788-A692-2F3A27975E47}" type="pres">
      <dgm:prSet presAssocID="{F41D079E-FF75-4E64-AF5C-2327032A00E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0747305-2832-4029-BDC4-5012304CE11C}" type="presOf" srcId="{C4D70766-6AD6-4B36-B553-3ACCA056EC56}" destId="{CA910254-B628-4B6B-A34C-AC4BC1F4C5F8}" srcOrd="0" destOrd="0" presId="urn:microsoft.com/office/officeart/2005/8/layout/vList5"/>
    <dgm:cxn modelId="{60561917-3F74-4BA0-935C-29CF7158C75B}" type="presOf" srcId="{E5D9160D-2EA3-4AC2-9FDE-655257EE0EA8}" destId="{8BDCF0BC-66C4-4A63-B329-6A87A5D01D84}" srcOrd="0" destOrd="0" presId="urn:microsoft.com/office/officeart/2005/8/layout/vList5"/>
    <dgm:cxn modelId="{DF5AF126-0F2E-4DB9-A141-6567A773B89E}" type="presOf" srcId="{5A8EA3A7-CF7F-4177-BA5B-FDD6423C14C1}" destId="{5DA525AD-9BFD-4248-9CDE-98545735760B}" srcOrd="0" destOrd="0" presId="urn:microsoft.com/office/officeart/2005/8/layout/vList5"/>
    <dgm:cxn modelId="{3075043E-BEF0-4C7F-9F75-5178690E3911}" srcId="{F41D079E-FF75-4E64-AF5C-2327032A00E0}" destId="{B5C4077F-233C-4CAE-A3B6-C45F3B9EED49}" srcOrd="0" destOrd="0" parTransId="{E54FBF26-E599-426C-91DB-A4E1B769D9A2}" sibTransId="{E41885C8-C9D3-428B-AEB2-AB123FF3B83E}"/>
    <dgm:cxn modelId="{2ECF2F5B-9F82-43BA-8311-B78EA1444B5C}" srcId="{E5D9160D-2EA3-4AC2-9FDE-655257EE0EA8}" destId="{29A58A7C-686F-488E-8E84-7C38C0A63518}" srcOrd="1" destOrd="0" parTransId="{C97961D3-9A09-4BAD-9E5A-238F59D3791C}" sibTransId="{C2BDFD34-7555-4AD7-A7BC-A9FA148442F1}"/>
    <dgm:cxn modelId="{A708F15E-D465-4A12-9B84-D76D1E097594}" srcId="{5A8EA3A7-CF7F-4177-BA5B-FDD6423C14C1}" destId="{2ECFDF17-7B30-4755-8F08-91339FE0907E}" srcOrd="0" destOrd="0" parTransId="{4F3696E5-F33D-4B70-A8F0-C2CBE31B0869}" sibTransId="{27435224-8323-41DA-86E9-331E753BFA3A}"/>
    <dgm:cxn modelId="{70FD176D-DE2B-43AA-94ED-96C0CB36B822}" type="presOf" srcId="{F41D079E-FF75-4E64-AF5C-2327032A00E0}" destId="{E21F66EC-BEB4-4767-B873-580E58A181BF}" srcOrd="0" destOrd="0" presId="urn:microsoft.com/office/officeart/2005/8/layout/vList5"/>
    <dgm:cxn modelId="{758C1A74-1E7B-4043-A8C4-AFC460AD0CFD}" srcId="{E5D9160D-2EA3-4AC2-9FDE-655257EE0EA8}" destId="{F41D079E-FF75-4E64-AF5C-2327032A00E0}" srcOrd="3" destOrd="0" parTransId="{F79809E5-6A17-42ED-9351-E8B64069E6EB}" sibTransId="{393C558B-D275-4DD9-9295-196512C53DF2}"/>
    <dgm:cxn modelId="{9E875074-5C74-4F7B-8D0F-E092736905BF}" srcId="{29A58A7C-686F-488E-8E84-7C38C0A63518}" destId="{CF804763-C13B-4F0B-A113-16DD41289685}" srcOrd="2" destOrd="0" parTransId="{5B3CCD9B-683B-4512-9E0A-300919B1CEA2}" sibTransId="{9B96F34C-C326-42C4-ACB5-2186D9F55A14}"/>
    <dgm:cxn modelId="{70E46477-D692-4447-8FA2-2F02096F5905}" type="presOf" srcId="{CF804763-C13B-4F0B-A113-16DD41289685}" destId="{DCA38B4F-714B-4291-A35C-B69B85477EA5}" srcOrd="0" destOrd="2" presId="urn:microsoft.com/office/officeart/2005/8/layout/vList5"/>
    <dgm:cxn modelId="{06DADB58-C0BC-453A-8380-712C0321504E}" type="presOf" srcId="{499F0E71-6F76-4FB5-AAEE-18BC695A5E44}" destId="{CA910254-B628-4B6B-A34C-AC4BC1F4C5F8}" srcOrd="0" destOrd="1" presId="urn:microsoft.com/office/officeart/2005/8/layout/vList5"/>
    <dgm:cxn modelId="{E7158779-E0FC-44EC-BE68-B13A51854024}" srcId="{E5D9160D-2EA3-4AC2-9FDE-655257EE0EA8}" destId="{67ED9E83-AF11-45A9-8E8D-0D6A5CCB9C74}" srcOrd="2" destOrd="0" parTransId="{D0033940-6442-4BF1-9AF0-DF9C94E73020}" sibTransId="{2ED30918-8DFF-40BB-9F7E-87172BF4318D}"/>
    <dgm:cxn modelId="{D78BEC86-1471-4D65-AA9C-86B529E2119C}" type="presOf" srcId="{49AE6252-0CDE-4DB8-95D7-46F1BAE3E1FC}" destId="{DCA38B4F-714B-4291-A35C-B69B85477EA5}" srcOrd="0" destOrd="1" presId="urn:microsoft.com/office/officeart/2005/8/layout/vList5"/>
    <dgm:cxn modelId="{920B7894-1B73-4C6D-B8B9-70BEAA204EF4}" srcId="{67ED9E83-AF11-45A9-8E8D-0D6A5CCB9C74}" destId="{499F0E71-6F76-4FB5-AAEE-18BC695A5E44}" srcOrd="1" destOrd="0" parTransId="{57750635-FB79-47CE-B296-1A96DBAB3A62}" sibTransId="{327DA7EB-EB81-41BD-928F-5550B9F20A9A}"/>
    <dgm:cxn modelId="{7DFB649F-9BB9-41D2-BC80-2A4DFF97C2CB}" type="presOf" srcId="{54D9A0B1-5A6E-4E4A-9C16-8EE80B074CE0}" destId="{DCA38B4F-714B-4291-A35C-B69B85477EA5}" srcOrd="0" destOrd="0" presId="urn:microsoft.com/office/officeart/2005/8/layout/vList5"/>
    <dgm:cxn modelId="{DE977FA2-6C0C-49F6-B7D8-417B39715E1E}" type="presOf" srcId="{C314072F-976B-431D-A2BB-D35E7011956F}" destId="{CA910254-B628-4B6B-A34C-AC4BC1F4C5F8}" srcOrd="0" destOrd="2" presId="urn:microsoft.com/office/officeart/2005/8/layout/vList5"/>
    <dgm:cxn modelId="{65779BB2-A574-4E23-B99D-364C22BC5F29}" type="presOf" srcId="{67ED9E83-AF11-45A9-8E8D-0D6A5CCB9C74}" destId="{AC5699A5-76A6-4FA8-A147-C86229771847}" srcOrd="0" destOrd="0" presId="urn:microsoft.com/office/officeart/2005/8/layout/vList5"/>
    <dgm:cxn modelId="{018A81BB-32B1-4421-948D-46438531DB35}" srcId="{67ED9E83-AF11-45A9-8E8D-0D6A5CCB9C74}" destId="{C4D70766-6AD6-4B36-B553-3ACCA056EC56}" srcOrd="0" destOrd="0" parTransId="{15349D19-1B2B-4B0D-ADD0-1B741A126E36}" sibTransId="{C5F3808C-7EDC-4D22-9296-8087ABCACC53}"/>
    <dgm:cxn modelId="{CE7223BD-5277-4D14-A4C6-DB85A47B01B8}" srcId="{67ED9E83-AF11-45A9-8E8D-0D6A5CCB9C74}" destId="{C314072F-976B-431D-A2BB-D35E7011956F}" srcOrd="2" destOrd="0" parTransId="{BCF9E395-F1B5-42E3-96D1-85E6CF37EC1A}" sibTransId="{27F4C2EF-D591-4CB1-908C-F45716B226B5}"/>
    <dgm:cxn modelId="{90CE01C0-831E-45B1-A398-DCCF2B06047A}" type="presOf" srcId="{B5C4077F-233C-4CAE-A3B6-C45F3B9EED49}" destId="{FBE7DE20-0491-4788-A692-2F3A27975E47}" srcOrd="0" destOrd="0" presId="urn:microsoft.com/office/officeart/2005/8/layout/vList5"/>
    <dgm:cxn modelId="{6494F6C1-E8D1-4159-92EB-41736338F4FA}" type="presOf" srcId="{2ECFDF17-7B30-4755-8F08-91339FE0907E}" destId="{8A41D5DF-BCB9-414D-9981-BDD353A2A0E9}" srcOrd="0" destOrd="0" presId="urn:microsoft.com/office/officeart/2005/8/layout/vList5"/>
    <dgm:cxn modelId="{EAC09FCC-5EC6-48B4-8B1A-CEBA7165394F}" type="presOf" srcId="{29A58A7C-686F-488E-8E84-7C38C0A63518}" destId="{8C04A01D-F7C9-4DE5-AEF2-3027FFAEFA66}" srcOrd="0" destOrd="0" presId="urn:microsoft.com/office/officeart/2005/8/layout/vList5"/>
    <dgm:cxn modelId="{E6E229D7-8E4E-443A-B1C5-919E5BE38DA0}" srcId="{29A58A7C-686F-488E-8E84-7C38C0A63518}" destId="{54D9A0B1-5A6E-4E4A-9C16-8EE80B074CE0}" srcOrd="0" destOrd="0" parTransId="{DB9C4F76-6497-4975-9530-61B889E0CE23}" sibTransId="{0EBC231B-F13C-45C3-BD95-0A5F13FDEE10}"/>
    <dgm:cxn modelId="{695D25DF-E196-4C0F-931A-37865EE747BF}" srcId="{E5D9160D-2EA3-4AC2-9FDE-655257EE0EA8}" destId="{5A8EA3A7-CF7F-4177-BA5B-FDD6423C14C1}" srcOrd="0" destOrd="0" parTransId="{661C973B-420E-4136-8B87-0E4D5E949457}" sibTransId="{F06F308E-8EDD-4E67-8D65-71B79348D717}"/>
    <dgm:cxn modelId="{EA5F9BF9-28F2-4A83-8BCF-490DD6C96811}" srcId="{29A58A7C-686F-488E-8E84-7C38C0A63518}" destId="{49AE6252-0CDE-4DB8-95D7-46F1BAE3E1FC}" srcOrd="1" destOrd="0" parTransId="{52E88688-D31E-4A71-B955-C75DBE0316E7}" sibTransId="{65B660DB-AACA-4920-875B-C832D96D31E2}"/>
    <dgm:cxn modelId="{AC77D238-3847-4958-B017-4D0057440DEA}" type="presParOf" srcId="{8BDCF0BC-66C4-4A63-B329-6A87A5D01D84}" destId="{F3C98751-757F-4828-B898-1514FA44A122}" srcOrd="0" destOrd="0" presId="urn:microsoft.com/office/officeart/2005/8/layout/vList5"/>
    <dgm:cxn modelId="{B6DB419C-C5BD-4E12-B439-30B83000E5FA}" type="presParOf" srcId="{F3C98751-757F-4828-B898-1514FA44A122}" destId="{5DA525AD-9BFD-4248-9CDE-98545735760B}" srcOrd="0" destOrd="0" presId="urn:microsoft.com/office/officeart/2005/8/layout/vList5"/>
    <dgm:cxn modelId="{EDF512D2-D3EB-4DC7-9E8A-6321B0A6D006}" type="presParOf" srcId="{F3C98751-757F-4828-B898-1514FA44A122}" destId="{8A41D5DF-BCB9-414D-9981-BDD353A2A0E9}" srcOrd="1" destOrd="0" presId="urn:microsoft.com/office/officeart/2005/8/layout/vList5"/>
    <dgm:cxn modelId="{405FE9D0-486D-4330-8903-F48CEBC38E8C}" type="presParOf" srcId="{8BDCF0BC-66C4-4A63-B329-6A87A5D01D84}" destId="{648F4C34-7158-401F-8ECE-F326D31A487A}" srcOrd="1" destOrd="0" presId="urn:microsoft.com/office/officeart/2005/8/layout/vList5"/>
    <dgm:cxn modelId="{6F7CA43B-9716-486E-944C-389E5A1E4ED6}" type="presParOf" srcId="{8BDCF0BC-66C4-4A63-B329-6A87A5D01D84}" destId="{E2E23F55-674D-4FC6-B407-140B0BEF7613}" srcOrd="2" destOrd="0" presId="urn:microsoft.com/office/officeart/2005/8/layout/vList5"/>
    <dgm:cxn modelId="{56CF2D73-62D7-4B77-82C3-CB9C92779DCB}" type="presParOf" srcId="{E2E23F55-674D-4FC6-B407-140B0BEF7613}" destId="{8C04A01D-F7C9-4DE5-AEF2-3027FFAEFA66}" srcOrd="0" destOrd="0" presId="urn:microsoft.com/office/officeart/2005/8/layout/vList5"/>
    <dgm:cxn modelId="{17FE5A78-7FF9-488E-B63C-5395CD40DE08}" type="presParOf" srcId="{E2E23F55-674D-4FC6-B407-140B0BEF7613}" destId="{DCA38B4F-714B-4291-A35C-B69B85477EA5}" srcOrd="1" destOrd="0" presId="urn:microsoft.com/office/officeart/2005/8/layout/vList5"/>
    <dgm:cxn modelId="{F022431C-3156-4A08-A589-D072D49E1926}" type="presParOf" srcId="{8BDCF0BC-66C4-4A63-B329-6A87A5D01D84}" destId="{33016ECA-BD2A-49DB-AF92-D6FAC1FA76C3}" srcOrd="3" destOrd="0" presId="urn:microsoft.com/office/officeart/2005/8/layout/vList5"/>
    <dgm:cxn modelId="{D7E99CF2-5297-4A60-987A-1AD887B3FFF7}" type="presParOf" srcId="{8BDCF0BC-66C4-4A63-B329-6A87A5D01D84}" destId="{B164F5D0-94F3-442A-9F0E-BEAAC3EE3DF2}" srcOrd="4" destOrd="0" presId="urn:microsoft.com/office/officeart/2005/8/layout/vList5"/>
    <dgm:cxn modelId="{337B2D23-1A07-4B43-9EAA-6C0A84AB2142}" type="presParOf" srcId="{B164F5D0-94F3-442A-9F0E-BEAAC3EE3DF2}" destId="{AC5699A5-76A6-4FA8-A147-C86229771847}" srcOrd="0" destOrd="0" presId="urn:microsoft.com/office/officeart/2005/8/layout/vList5"/>
    <dgm:cxn modelId="{4A006EBE-BE42-4500-A3BA-CFE6DEADE82B}" type="presParOf" srcId="{B164F5D0-94F3-442A-9F0E-BEAAC3EE3DF2}" destId="{CA910254-B628-4B6B-A34C-AC4BC1F4C5F8}" srcOrd="1" destOrd="0" presId="urn:microsoft.com/office/officeart/2005/8/layout/vList5"/>
    <dgm:cxn modelId="{71313B30-E917-438E-A0FA-F3423BC7EE54}" type="presParOf" srcId="{8BDCF0BC-66C4-4A63-B329-6A87A5D01D84}" destId="{A6EC5B5E-9197-4DAF-91D8-30E54ABACFFF}" srcOrd="5" destOrd="0" presId="urn:microsoft.com/office/officeart/2005/8/layout/vList5"/>
    <dgm:cxn modelId="{C5CDC41C-4CE4-4A7E-9FAF-ECAAA783289D}" type="presParOf" srcId="{8BDCF0BC-66C4-4A63-B329-6A87A5D01D84}" destId="{DCA26A8B-0818-478F-B12E-0A455283FEDC}" srcOrd="6" destOrd="0" presId="urn:microsoft.com/office/officeart/2005/8/layout/vList5"/>
    <dgm:cxn modelId="{7F44ECA0-9C13-47A0-A0E0-B5B51541D6F3}" type="presParOf" srcId="{DCA26A8B-0818-478F-B12E-0A455283FEDC}" destId="{E21F66EC-BEB4-4767-B873-580E58A181BF}" srcOrd="0" destOrd="0" presId="urn:microsoft.com/office/officeart/2005/8/layout/vList5"/>
    <dgm:cxn modelId="{0497C1EE-A64E-43C1-9D4D-8B35180E093B}" type="presParOf" srcId="{DCA26A8B-0818-478F-B12E-0A455283FEDC}" destId="{FBE7DE20-0491-4788-A692-2F3A27975E4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8867F8-88E4-4446-A660-DE32E117E09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74B-E1BA-4675-9AED-EB16F8136B24}">
      <dgm:prSet phldrT="[Text]" custT="1"/>
      <dgm:spPr/>
      <dgm:t>
        <a:bodyPr/>
        <a:lstStyle/>
        <a:p>
          <a:r>
            <a:rPr lang="en-US" sz="600" b="1" dirty="0"/>
            <a:t>Verification</a:t>
          </a:r>
        </a:p>
      </dgm:t>
    </dgm:pt>
    <dgm:pt modelId="{B73B1938-C033-4789-B8D4-F03F592C8F95}" type="parTrans" cxnId="{1B27A157-131D-4195-8CCD-DB3CB5040768}">
      <dgm:prSet/>
      <dgm:spPr/>
      <dgm:t>
        <a:bodyPr/>
        <a:lstStyle/>
        <a:p>
          <a:endParaRPr lang="en-US"/>
        </a:p>
      </dgm:t>
    </dgm:pt>
    <dgm:pt modelId="{2FE8FBE1-7F92-4D26-BB5E-8D2111FC6F78}" type="sibTrans" cxnId="{1B27A157-131D-4195-8CCD-DB3CB5040768}">
      <dgm:prSet/>
      <dgm:spPr/>
      <dgm:t>
        <a:bodyPr/>
        <a:lstStyle/>
        <a:p>
          <a:endParaRPr lang="en-US"/>
        </a:p>
      </dgm:t>
    </dgm:pt>
    <dgm:pt modelId="{F34AB774-1AEE-4505-980F-B97B9F0D794A}">
      <dgm:prSet phldrT="[Text]"/>
      <dgm:spPr/>
      <dgm:t>
        <a:bodyPr/>
        <a:lstStyle/>
        <a:p>
          <a:endParaRPr lang="en-US" dirty="0"/>
        </a:p>
      </dgm:t>
    </dgm:pt>
    <dgm:pt modelId="{31954054-4584-4434-A20E-2B718A5A6E6C}" type="parTrans" cxnId="{CBC51854-80E9-4C79-8B5D-83C0CC14B4EB}">
      <dgm:prSet/>
      <dgm:spPr/>
      <dgm:t>
        <a:bodyPr/>
        <a:lstStyle/>
        <a:p>
          <a:endParaRPr lang="en-US"/>
        </a:p>
      </dgm:t>
    </dgm:pt>
    <dgm:pt modelId="{B22571CB-2A4A-4907-84E1-C6FA006105BB}" type="sibTrans" cxnId="{CBC51854-80E9-4C79-8B5D-83C0CC14B4EB}">
      <dgm:prSet/>
      <dgm:spPr/>
      <dgm:t>
        <a:bodyPr/>
        <a:lstStyle/>
        <a:p>
          <a:endParaRPr lang="en-US"/>
        </a:p>
      </dgm:t>
    </dgm:pt>
    <dgm:pt modelId="{E805171E-33E3-4DB4-B634-2AB6BF6B8AF7}">
      <dgm:prSet phldrT="[Text]"/>
      <dgm:spPr/>
      <dgm:t>
        <a:bodyPr/>
        <a:lstStyle/>
        <a:p>
          <a:endParaRPr lang="en-US" dirty="0"/>
        </a:p>
      </dgm:t>
    </dgm:pt>
    <dgm:pt modelId="{B60EC316-1E9C-4D28-B66C-C5CD68D309C7}" type="parTrans" cxnId="{0882378F-3D92-4CEC-B3BF-359FD3E0F032}">
      <dgm:prSet/>
      <dgm:spPr/>
      <dgm:t>
        <a:bodyPr/>
        <a:lstStyle/>
        <a:p>
          <a:endParaRPr lang="en-US"/>
        </a:p>
      </dgm:t>
    </dgm:pt>
    <dgm:pt modelId="{9B400BDB-BE3D-41B2-A478-2FD703F8F7F9}" type="sibTrans" cxnId="{0882378F-3D92-4CEC-B3BF-359FD3E0F032}">
      <dgm:prSet/>
      <dgm:spPr/>
      <dgm:t>
        <a:bodyPr/>
        <a:lstStyle/>
        <a:p>
          <a:endParaRPr lang="en-US"/>
        </a:p>
      </dgm:t>
    </dgm:pt>
    <dgm:pt modelId="{1AC593E0-684A-43B8-B526-634434A11B2F}" type="pres">
      <dgm:prSet presAssocID="{238867F8-88E4-4446-A660-DE32E117E09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C7918D-9D74-488D-BD96-172C18E42905}" type="pres">
      <dgm:prSet presAssocID="{3973874B-E1BA-4675-9AED-EB16F8136B24}" presName="Accent1" presStyleCnt="0"/>
      <dgm:spPr/>
    </dgm:pt>
    <dgm:pt modelId="{276F3185-EE3D-4399-908C-8620A60ADDA2}" type="pres">
      <dgm:prSet presAssocID="{3973874B-E1BA-4675-9AED-EB16F8136B24}" presName="Accent" presStyleLbl="node1" presStyleIdx="0" presStyleCnt="3"/>
      <dgm:spPr>
        <a:ln>
          <a:noFill/>
        </a:ln>
      </dgm:spPr>
    </dgm:pt>
    <dgm:pt modelId="{2A4C38AB-CD29-4202-97D9-85A01CD3BA53}" type="pres">
      <dgm:prSet presAssocID="{3973874B-E1BA-4675-9AED-EB16F8136B24}" presName="Parent1" presStyleLbl="revTx" presStyleIdx="0" presStyleCnt="3" custScaleX="295132" custScaleY="148345">
        <dgm:presLayoutVars>
          <dgm:chMax val="1"/>
          <dgm:chPref val="1"/>
          <dgm:bulletEnabled val="1"/>
        </dgm:presLayoutVars>
      </dgm:prSet>
      <dgm:spPr/>
    </dgm:pt>
    <dgm:pt modelId="{54FC9B3A-4ACE-40F2-8CAE-68B9ED414453}" type="pres">
      <dgm:prSet presAssocID="{F34AB774-1AEE-4505-980F-B97B9F0D794A}" presName="Accent2" presStyleCnt="0"/>
      <dgm:spPr/>
    </dgm:pt>
    <dgm:pt modelId="{CC81D93A-A07D-4672-8EBA-66A0CAFAB45E}" type="pres">
      <dgm:prSet presAssocID="{F34AB774-1AEE-4505-980F-B97B9F0D794A}" presName="Accent" presStyleLbl="node1" presStyleIdx="1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0B4E0E0-74DA-42FE-9132-101CCECA2CB3}" type="pres">
      <dgm:prSet presAssocID="{F34AB774-1AEE-4505-980F-B97B9F0D79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93B3987-3FC3-4EC8-BC08-7A59EC0E3C0A}" type="pres">
      <dgm:prSet presAssocID="{E805171E-33E3-4DB4-B634-2AB6BF6B8AF7}" presName="Accent3" presStyleCnt="0"/>
      <dgm:spPr/>
    </dgm:pt>
    <dgm:pt modelId="{4E5A4B83-C433-4664-9B0C-CC9BA819428F}" type="pres">
      <dgm:prSet presAssocID="{E805171E-33E3-4DB4-B634-2AB6BF6B8AF7}" presName="Accent" presStyleLbl="node1" presStyleIdx="2" presStyleCnt="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4AAEE55-9C83-4F80-9A7A-7A07EF2F3535}" type="pres">
      <dgm:prSet presAssocID="{E805171E-33E3-4DB4-B634-2AB6BF6B8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BF29F0D-BABD-4AC4-A977-E13C4E9F1F08}" type="presOf" srcId="{238867F8-88E4-4446-A660-DE32E117E093}" destId="{1AC593E0-684A-43B8-B526-634434A11B2F}" srcOrd="0" destOrd="0" presId="urn:microsoft.com/office/officeart/2009/layout/CircleArrowProcess"/>
    <dgm:cxn modelId="{CBC51854-80E9-4C79-8B5D-83C0CC14B4EB}" srcId="{238867F8-88E4-4446-A660-DE32E117E093}" destId="{F34AB774-1AEE-4505-980F-B97B9F0D794A}" srcOrd="1" destOrd="0" parTransId="{31954054-4584-4434-A20E-2B718A5A6E6C}" sibTransId="{B22571CB-2A4A-4907-84E1-C6FA006105BB}"/>
    <dgm:cxn modelId="{D7C34F76-9E91-469F-8372-457FEF248CAF}" type="presOf" srcId="{3973874B-E1BA-4675-9AED-EB16F8136B24}" destId="{2A4C38AB-CD29-4202-97D9-85A01CD3BA53}" srcOrd="0" destOrd="0" presId="urn:microsoft.com/office/officeart/2009/layout/CircleArrowProcess"/>
    <dgm:cxn modelId="{1B27A157-131D-4195-8CCD-DB3CB5040768}" srcId="{238867F8-88E4-4446-A660-DE32E117E093}" destId="{3973874B-E1BA-4675-9AED-EB16F8136B24}" srcOrd="0" destOrd="0" parTransId="{B73B1938-C033-4789-B8D4-F03F592C8F95}" sibTransId="{2FE8FBE1-7F92-4D26-BB5E-8D2111FC6F78}"/>
    <dgm:cxn modelId="{0882378F-3D92-4CEC-B3BF-359FD3E0F032}" srcId="{238867F8-88E4-4446-A660-DE32E117E093}" destId="{E805171E-33E3-4DB4-B634-2AB6BF6B8AF7}" srcOrd="2" destOrd="0" parTransId="{B60EC316-1E9C-4D28-B66C-C5CD68D309C7}" sibTransId="{9B400BDB-BE3D-41B2-A478-2FD703F8F7F9}"/>
    <dgm:cxn modelId="{A4F349B4-7296-4EB5-B344-5066F2DA93D2}" type="presOf" srcId="{F34AB774-1AEE-4505-980F-B97B9F0D794A}" destId="{F0B4E0E0-74DA-42FE-9132-101CCECA2CB3}" srcOrd="0" destOrd="0" presId="urn:microsoft.com/office/officeart/2009/layout/CircleArrowProcess"/>
    <dgm:cxn modelId="{747329F3-7C32-40D6-B730-BE2656C5859F}" type="presOf" srcId="{E805171E-33E3-4DB4-B634-2AB6BF6B8AF7}" destId="{74AAEE55-9C83-4F80-9A7A-7A07EF2F3535}" srcOrd="0" destOrd="0" presId="urn:microsoft.com/office/officeart/2009/layout/CircleArrowProcess"/>
    <dgm:cxn modelId="{6A2DF416-A51E-4140-B008-680769D4A0BE}" type="presParOf" srcId="{1AC593E0-684A-43B8-B526-634434A11B2F}" destId="{62C7918D-9D74-488D-BD96-172C18E42905}" srcOrd="0" destOrd="0" presId="urn:microsoft.com/office/officeart/2009/layout/CircleArrowProcess"/>
    <dgm:cxn modelId="{36503F36-EB18-4FC1-A100-E0E6B356557F}" type="presParOf" srcId="{62C7918D-9D74-488D-BD96-172C18E42905}" destId="{276F3185-EE3D-4399-908C-8620A60ADDA2}" srcOrd="0" destOrd="0" presId="urn:microsoft.com/office/officeart/2009/layout/CircleArrowProcess"/>
    <dgm:cxn modelId="{B22C0FB8-7078-4E19-AF04-C1879EC3DD30}" type="presParOf" srcId="{1AC593E0-684A-43B8-B526-634434A11B2F}" destId="{2A4C38AB-CD29-4202-97D9-85A01CD3BA53}" srcOrd="1" destOrd="0" presId="urn:microsoft.com/office/officeart/2009/layout/CircleArrowProcess"/>
    <dgm:cxn modelId="{D6332489-4BD8-4789-A249-229DB4BFD53B}" type="presParOf" srcId="{1AC593E0-684A-43B8-B526-634434A11B2F}" destId="{54FC9B3A-4ACE-40F2-8CAE-68B9ED414453}" srcOrd="2" destOrd="0" presId="urn:microsoft.com/office/officeart/2009/layout/CircleArrowProcess"/>
    <dgm:cxn modelId="{31F210B8-EB12-4069-94D6-015DC8432D38}" type="presParOf" srcId="{54FC9B3A-4ACE-40F2-8CAE-68B9ED414453}" destId="{CC81D93A-A07D-4672-8EBA-66A0CAFAB45E}" srcOrd="0" destOrd="0" presId="urn:microsoft.com/office/officeart/2009/layout/CircleArrowProcess"/>
    <dgm:cxn modelId="{C666C56C-7A50-45A9-B49A-BCBF4BE8365A}" type="presParOf" srcId="{1AC593E0-684A-43B8-B526-634434A11B2F}" destId="{F0B4E0E0-74DA-42FE-9132-101CCECA2CB3}" srcOrd="3" destOrd="0" presId="urn:microsoft.com/office/officeart/2009/layout/CircleArrowProcess"/>
    <dgm:cxn modelId="{5BFAC908-9C7C-4134-BA37-4EF2C2C96169}" type="presParOf" srcId="{1AC593E0-684A-43B8-B526-634434A11B2F}" destId="{893B3987-3FC3-4EC8-BC08-7A59EC0E3C0A}" srcOrd="4" destOrd="0" presId="urn:microsoft.com/office/officeart/2009/layout/CircleArrowProcess"/>
    <dgm:cxn modelId="{EB3BBCBA-B6C0-4334-9F85-89A0AB44F9E9}" type="presParOf" srcId="{893B3987-3FC3-4EC8-BC08-7A59EC0E3C0A}" destId="{4E5A4B83-C433-4664-9B0C-CC9BA819428F}" srcOrd="0" destOrd="0" presId="urn:microsoft.com/office/officeart/2009/layout/CircleArrowProcess"/>
    <dgm:cxn modelId="{121612DB-3540-4B48-BF39-E5829ACD7E2F}" type="presParOf" srcId="{1AC593E0-684A-43B8-B526-634434A11B2F}" destId="{74AAEE55-9C83-4F80-9A7A-7A07EF2F35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5E78F-61F4-4067-827D-CA343BFB39C6}">
      <dsp:nvSpPr>
        <dsp:cNvPr id="0" name=""/>
        <dsp:cNvSpPr/>
      </dsp:nvSpPr>
      <dsp:spPr>
        <a:xfrm rot="5400000">
          <a:off x="5298868" y="-2259127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0" kern="1200" dirty="0"/>
            <a:t>Technical specifications for all load balancers, servers, databases</a:t>
          </a:r>
          <a:r>
            <a:rPr lang="en-US" sz="1100" i="0" kern="1200" dirty="0">
              <a:solidFill>
                <a:schemeClr val="tx1"/>
              </a:solidFill>
            </a:rPr>
            <a:t>,</a:t>
          </a:r>
          <a:r>
            <a:rPr lang="en-US" sz="1100" i="0" kern="1200" dirty="0"/>
            <a:t> and client-side access hardware, including </a:t>
          </a:r>
          <a:r>
            <a:rPr lang="en-US" sz="1100" i="0" strike="noStrike" kern="1200" dirty="0"/>
            <a:t>virtualizations </a:t>
          </a:r>
          <a:r>
            <a:rPr lang="en-US" sz="1100" i="0" strike="noStrike" kern="1200" dirty="0">
              <a:solidFill>
                <a:schemeClr val="tx1"/>
              </a:solidFill>
            </a:rPr>
            <a:t>(i.e., VMs </a:t>
          </a:r>
          <a:r>
            <a:rPr lang="en-US" sz="1100" i="0" kern="1200" dirty="0"/>
            <a:t>and containers)</a:t>
          </a:r>
          <a:endParaRPr lang="en-US" sz="1100" kern="1200" dirty="0">
            <a:solidFill>
              <a:schemeClr val="tx1"/>
            </a:solidFill>
          </a:endParaRPr>
        </a:p>
      </dsp:txBody>
      <dsp:txXfrm rot="-5400000">
        <a:off x="2962656" y="106107"/>
        <a:ext cx="5237922" cy="536475"/>
      </dsp:txXfrm>
    </dsp:sp>
    <dsp:sp modelId="{2163F6F7-5822-4AA0-8BB7-6724650D5A84}">
      <dsp:nvSpPr>
        <dsp:cNvPr id="0" name=""/>
        <dsp:cNvSpPr/>
      </dsp:nvSpPr>
      <dsp:spPr>
        <a:xfrm>
          <a:off x="0" y="2770"/>
          <a:ext cx="2962656" cy="743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Hardware</a:t>
          </a:r>
        </a:p>
      </dsp:txBody>
      <dsp:txXfrm>
        <a:off x="36278" y="39048"/>
        <a:ext cx="2890100" cy="670593"/>
      </dsp:txXfrm>
    </dsp:sp>
    <dsp:sp modelId="{8A41D5DF-BCB9-414D-9981-BDD353A2A0E9}">
      <dsp:nvSpPr>
        <dsp:cNvPr id="0" name=""/>
        <dsp:cNvSpPr/>
      </dsp:nvSpPr>
      <dsp:spPr>
        <a:xfrm rot="5400000">
          <a:off x="5298868" y="-1478819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/>
            <a:t>OS and software versions and system configurations</a:t>
          </a:r>
          <a:endParaRPr lang="en-US" sz="1100" i="0" kern="1200" dirty="0"/>
        </a:p>
      </dsp:txBody>
      <dsp:txXfrm rot="-5400000">
        <a:off x="2962656" y="886415"/>
        <a:ext cx="5237922" cy="536475"/>
      </dsp:txXfrm>
    </dsp:sp>
    <dsp:sp modelId="{5DA525AD-9BFD-4248-9CDE-98545735760B}">
      <dsp:nvSpPr>
        <dsp:cNvPr id="0" name=""/>
        <dsp:cNvSpPr/>
      </dsp:nvSpPr>
      <dsp:spPr>
        <a:xfrm>
          <a:off x="0" y="783077"/>
          <a:ext cx="2962656" cy="743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Software</a:t>
          </a:r>
          <a:endParaRPr lang="en-US" sz="1800" kern="1200" dirty="0"/>
        </a:p>
      </dsp:txBody>
      <dsp:txXfrm>
        <a:off x="36278" y="819355"/>
        <a:ext cx="2890100" cy="670593"/>
      </dsp:txXfrm>
    </dsp:sp>
    <dsp:sp modelId="{4A194601-2686-4CD2-AE71-71DC2A455F8B}">
      <dsp:nvSpPr>
        <dsp:cNvPr id="0" name=""/>
        <dsp:cNvSpPr/>
      </dsp:nvSpPr>
      <dsp:spPr>
        <a:xfrm rot="5400000">
          <a:off x="5298868" y="-700006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Software and hardware system architecture</a:t>
          </a:r>
        </a:p>
      </dsp:txBody>
      <dsp:txXfrm rot="-5400000">
        <a:off x="2962656" y="1665228"/>
        <a:ext cx="5237922" cy="536475"/>
      </dsp:txXfrm>
    </dsp:sp>
    <dsp:sp modelId="{DDBBC55F-DE69-497C-AC02-C009B0DFCDB2}">
      <dsp:nvSpPr>
        <dsp:cNvPr id="0" name=""/>
        <dsp:cNvSpPr/>
      </dsp:nvSpPr>
      <dsp:spPr>
        <a:xfrm>
          <a:off x="10586" y="1563807"/>
          <a:ext cx="2962656" cy="740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Architecture</a:t>
          </a:r>
          <a:endParaRPr lang="en-US" sz="1800" i="0" kern="1200" dirty="0"/>
        </a:p>
      </dsp:txBody>
      <dsp:txXfrm>
        <a:off x="46718" y="1599939"/>
        <a:ext cx="2890392" cy="667898"/>
      </dsp:txXfrm>
    </dsp:sp>
    <dsp:sp modelId="{B9AD0344-07FB-4818-996C-657E2C3BF9C5}">
      <dsp:nvSpPr>
        <dsp:cNvPr id="0" name=""/>
        <dsp:cNvSpPr/>
      </dsp:nvSpPr>
      <dsp:spPr>
        <a:xfrm rot="5400000">
          <a:off x="5298868" y="78806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Database schema and partitioning/sharding methods</a:t>
          </a:r>
        </a:p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Data standardization</a:t>
          </a:r>
        </a:p>
      </dsp:txBody>
      <dsp:txXfrm rot="-5400000">
        <a:off x="2962656" y="2444040"/>
        <a:ext cx="5237922" cy="536475"/>
      </dsp:txXfrm>
    </dsp:sp>
    <dsp:sp modelId="{49D803EB-FEAD-4B46-BF25-74CBCF434785}">
      <dsp:nvSpPr>
        <dsp:cNvPr id="0" name=""/>
        <dsp:cNvSpPr/>
      </dsp:nvSpPr>
      <dsp:spPr>
        <a:xfrm>
          <a:off x="0" y="2340704"/>
          <a:ext cx="2962656" cy="743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Database Design</a:t>
          </a:r>
        </a:p>
      </dsp:txBody>
      <dsp:txXfrm>
        <a:off x="36278" y="2376982"/>
        <a:ext cx="2890100" cy="670593"/>
      </dsp:txXfrm>
    </dsp:sp>
    <dsp:sp modelId="{E52E8B37-59BE-4867-86FF-7A3E80BC69AA}">
      <dsp:nvSpPr>
        <dsp:cNvPr id="0" name=""/>
        <dsp:cNvSpPr/>
      </dsp:nvSpPr>
      <dsp:spPr>
        <a:xfrm rot="5400000">
          <a:off x="5298868" y="859113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Security settings (such as user permissions)</a:t>
          </a:r>
        </a:p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Firewall hardware model/software version and configuration</a:t>
          </a:r>
        </a:p>
        <a:p>
          <a:pPr marL="114300" lvl="1" indent="-114300" algn="l" defTabSz="48895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Isolation between preproduction and production environment</a:t>
          </a:r>
        </a:p>
      </dsp:txBody>
      <dsp:txXfrm rot="-5400000">
        <a:off x="2962656" y="3224347"/>
        <a:ext cx="5237922" cy="536475"/>
      </dsp:txXfrm>
    </dsp:sp>
    <dsp:sp modelId="{9B37F7D1-01AB-4660-917D-4767C16AB6A4}">
      <dsp:nvSpPr>
        <dsp:cNvPr id="0" name=""/>
        <dsp:cNvSpPr/>
      </dsp:nvSpPr>
      <dsp:spPr>
        <a:xfrm>
          <a:off x="0" y="3123604"/>
          <a:ext cx="2962656" cy="743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Measures</a:t>
          </a:r>
        </a:p>
      </dsp:txBody>
      <dsp:txXfrm>
        <a:off x="36278" y="3159882"/>
        <a:ext cx="2890100" cy="670593"/>
      </dsp:txXfrm>
    </dsp:sp>
    <dsp:sp modelId="{DCA38B4F-714B-4291-A35C-B69B85477EA5}">
      <dsp:nvSpPr>
        <dsp:cNvPr id="0" name=""/>
        <dsp:cNvSpPr/>
      </dsp:nvSpPr>
      <dsp:spPr>
        <a:xfrm rot="5400000">
          <a:off x="5298868" y="1639421"/>
          <a:ext cx="59451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9063" lvl="1" indent="-11906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Live API communication with external software systems</a:t>
          </a:r>
        </a:p>
      </dsp:txBody>
      <dsp:txXfrm rot="-5400000">
        <a:off x="2962656" y="4004655"/>
        <a:ext cx="5237922" cy="536475"/>
      </dsp:txXfrm>
    </dsp:sp>
    <dsp:sp modelId="{8C04A01D-F7C9-4DE5-AEF2-3027FFAEFA66}">
      <dsp:nvSpPr>
        <dsp:cNvPr id="0" name=""/>
        <dsp:cNvSpPr/>
      </dsp:nvSpPr>
      <dsp:spPr>
        <a:xfrm>
          <a:off x="0" y="3901318"/>
          <a:ext cx="2962656" cy="743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Interfaces</a:t>
          </a:r>
          <a:endParaRPr lang="en-US" sz="1800" kern="1200" dirty="0"/>
        </a:p>
      </dsp:txBody>
      <dsp:txXfrm>
        <a:off x="36278" y="3937596"/>
        <a:ext cx="2890100" cy="6705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5E78F-61F4-4067-827D-CA343BFB39C6}">
      <dsp:nvSpPr>
        <dsp:cNvPr id="0" name=""/>
        <dsp:cNvSpPr/>
      </dsp:nvSpPr>
      <dsp:spPr>
        <a:xfrm rot="5400000">
          <a:off x="5373523" y="-2353913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Compute, memory, and storage (</a:t>
          </a:r>
          <a:r>
            <a:rPr lang="en-US" sz="1000" kern="1200" dirty="0">
              <a:solidFill>
                <a:schemeClr val="tx1"/>
              </a:solidFill>
            </a:rPr>
            <a:t>disk storage)</a:t>
          </a:r>
        </a:p>
      </dsp:txBody>
      <dsp:txXfrm rot="-5400000">
        <a:off x="2962656" y="78687"/>
        <a:ext cx="5245211" cy="401743"/>
      </dsp:txXfrm>
    </dsp:sp>
    <dsp:sp modelId="{2163F6F7-5822-4AA0-8BB7-6724650D5A84}">
      <dsp:nvSpPr>
        <dsp:cNvPr id="0" name=""/>
        <dsp:cNvSpPr/>
      </dsp:nvSpPr>
      <dsp:spPr>
        <a:xfrm>
          <a:off x="0" y="1302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Use</a:t>
          </a:r>
        </a:p>
      </dsp:txBody>
      <dsp:txXfrm>
        <a:off x="27167" y="28469"/>
        <a:ext cx="2908322" cy="502177"/>
      </dsp:txXfrm>
    </dsp:sp>
    <dsp:sp modelId="{8A41D5DF-BCB9-414D-9981-BDD353A2A0E9}">
      <dsp:nvSpPr>
        <dsp:cNvPr id="0" name=""/>
        <dsp:cNvSpPr/>
      </dsp:nvSpPr>
      <dsp:spPr>
        <a:xfrm rot="5400000">
          <a:off x="5373523" y="-1769576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kern="1200" dirty="0"/>
            <a:t>Total time between a client sending a request and receiving a response; includes latency, processing delays, and queueing delays</a:t>
          </a:r>
        </a:p>
      </dsp:txBody>
      <dsp:txXfrm rot="-5400000">
        <a:off x="2962656" y="663024"/>
        <a:ext cx="5245211" cy="401743"/>
      </dsp:txXfrm>
    </dsp:sp>
    <dsp:sp modelId="{5DA525AD-9BFD-4248-9CDE-98545735760B}">
      <dsp:nvSpPr>
        <dsp:cNvPr id="0" name=""/>
        <dsp:cNvSpPr/>
      </dsp:nvSpPr>
      <dsp:spPr>
        <a:xfrm>
          <a:off x="0" y="585639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 Times</a:t>
          </a:r>
        </a:p>
      </dsp:txBody>
      <dsp:txXfrm>
        <a:off x="27167" y="612806"/>
        <a:ext cx="2908322" cy="502177"/>
      </dsp:txXfrm>
    </dsp:sp>
    <dsp:sp modelId="{4A194601-2686-4CD2-AE71-71DC2A455F8B}">
      <dsp:nvSpPr>
        <dsp:cNvPr id="0" name=""/>
        <dsp:cNvSpPr/>
      </dsp:nvSpPr>
      <dsp:spPr>
        <a:xfrm rot="5400000">
          <a:off x="5373523" y="-1186358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Minimal time a simple request takes, such as ping response</a:t>
          </a:r>
        </a:p>
      </dsp:txBody>
      <dsp:txXfrm rot="-5400000">
        <a:off x="2962656" y="1246242"/>
        <a:ext cx="5245211" cy="401743"/>
      </dsp:txXfrm>
    </dsp:sp>
    <dsp:sp modelId="{DDBBC55F-DE69-497C-AC02-C009B0DFCDB2}">
      <dsp:nvSpPr>
        <dsp:cNvPr id="0" name=""/>
        <dsp:cNvSpPr/>
      </dsp:nvSpPr>
      <dsp:spPr>
        <a:xfrm>
          <a:off x="10586" y="1170293"/>
          <a:ext cx="2962656" cy="554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Latency</a:t>
          </a:r>
        </a:p>
      </dsp:txBody>
      <dsp:txXfrm>
        <a:off x="37643" y="1197350"/>
        <a:ext cx="2908542" cy="500160"/>
      </dsp:txXfrm>
    </dsp:sp>
    <dsp:sp modelId="{B9AD0344-07FB-4818-996C-657E2C3BF9C5}">
      <dsp:nvSpPr>
        <dsp:cNvPr id="0" name=""/>
        <dsp:cNvSpPr/>
      </dsp:nvSpPr>
      <dsp:spPr>
        <a:xfrm rot="5400000">
          <a:off x="5373523" y="-603140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Time it takes to execute database requests</a:t>
          </a:r>
        </a:p>
      </dsp:txBody>
      <dsp:txXfrm rot="-5400000">
        <a:off x="2962656" y="1829460"/>
        <a:ext cx="5245211" cy="401743"/>
      </dsp:txXfrm>
    </dsp:sp>
    <dsp:sp modelId="{49D803EB-FEAD-4B46-BF25-74CBCF434785}">
      <dsp:nvSpPr>
        <dsp:cNvPr id="0" name=""/>
        <dsp:cNvSpPr/>
      </dsp:nvSpPr>
      <dsp:spPr>
        <a:xfrm>
          <a:off x="0" y="1752076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Query Speed</a:t>
          </a:r>
        </a:p>
      </dsp:txBody>
      <dsp:txXfrm>
        <a:off x="27167" y="1779243"/>
        <a:ext cx="2908322" cy="502177"/>
      </dsp:txXfrm>
    </dsp:sp>
    <dsp:sp modelId="{E52E8B37-59BE-4867-86FF-7A3E80BC69AA}">
      <dsp:nvSpPr>
        <dsp:cNvPr id="0" name=""/>
        <dsp:cNvSpPr/>
      </dsp:nvSpPr>
      <dsp:spPr>
        <a:xfrm rot="5400000">
          <a:off x="5373523" y="-18803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Amount of requests </a:t>
          </a:r>
          <a:r>
            <a:rPr lang="en-US" sz="1000" kern="1200" dirty="0">
              <a:solidFill>
                <a:schemeClr val="tx1"/>
              </a:solidFill>
            </a:rPr>
            <a:t>processed per </a:t>
          </a:r>
          <a:r>
            <a:rPr lang="en-US" sz="1000" kern="1200" dirty="0"/>
            <a:t>time unit </a:t>
          </a:r>
        </a:p>
      </dsp:txBody>
      <dsp:txXfrm rot="-5400000">
        <a:off x="2962656" y="2413797"/>
        <a:ext cx="5245211" cy="401743"/>
      </dsp:txXfrm>
    </dsp:sp>
    <dsp:sp modelId="{9B37F7D1-01AB-4660-917D-4767C16AB6A4}">
      <dsp:nvSpPr>
        <dsp:cNvPr id="0" name=""/>
        <dsp:cNvSpPr/>
      </dsp:nvSpPr>
      <dsp:spPr>
        <a:xfrm>
          <a:off x="0" y="2338355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Throughput</a:t>
          </a:r>
        </a:p>
      </dsp:txBody>
      <dsp:txXfrm>
        <a:off x="27167" y="2365522"/>
        <a:ext cx="2908322" cy="502177"/>
      </dsp:txXfrm>
    </dsp:sp>
    <dsp:sp modelId="{DCA38B4F-714B-4291-A35C-B69B85477EA5}">
      <dsp:nvSpPr>
        <dsp:cNvPr id="0" name=""/>
        <dsp:cNvSpPr/>
      </dsp:nvSpPr>
      <dsp:spPr>
        <a:xfrm rot="5400000">
          <a:off x="5373523" y="565533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9063" lvl="1" indent="-1190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Proportion</a:t>
          </a:r>
          <a:r>
            <a:rPr lang="en-US" sz="1000" kern="1200" baseline="0" dirty="0"/>
            <a:t> of requests that result in errors </a:t>
          </a:r>
          <a:endParaRPr lang="en-US" sz="1000" kern="1200" dirty="0"/>
        </a:p>
      </dsp:txBody>
      <dsp:txXfrm rot="-5400000">
        <a:off x="2962656" y="2998134"/>
        <a:ext cx="5245211" cy="401743"/>
      </dsp:txXfrm>
    </dsp:sp>
    <dsp:sp modelId="{8C04A01D-F7C9-4DE5-AEF2-3027FFAEFA66}">
      <dsp:nvSpPr>
        <dsp:cNvPr id="0" name=""/>
        <dsp:cNvSpPr/>
      </dsp:nvSpPr>
      <dsp:spPr>
        <a:xfrm>
          <a:off x="0" y="2920750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Error Rates</a:t>
          </a:r>
        </a:p>
      </dsp:txBody>
      <dsp:txXfrm>
        <a:off x="27167" y="2947917"/>
        <a:ext cx="2908322" cy="502177"/>
      </dsp:txXfrm>
    </dsp:sp>
    <dsp:sp modelId="{281A4B96-81C7-4566-A771-D1E923AA6B6A}">
      <dsp:nvSpPr>
        <dsp:cNvPr id="0" name=""/>
        <dsp:cNvSpPr/>
      </dsp:nvSpPr>
      <dsp:spPr>
        <a:xfrm rot="5400000">
          <a:off x="5373523" y="1149870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  <a:tabLst/>
          </a:pPr>
          <a:r>
            <a:rPr lang="en-US" sz="1000" kern="1200" dirty="0"/>
            <a:t>Input data accuracy and completeness</a:t>
          </a:r>
        </a:p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000" kern="1200" dirty="0"/>
            <a:t>Output data accuracy and completeness, including transaction propagation</a:t>
          </a:r>
        </a:p>
      </dsp:txBody>
      <dsp:txXfrm rot="-5400000">
        <a:off x="2962656" y="3582471"/>
        <a:ext cx="5245211" cy="401743"/>
      </dsp:txXfrm>
    </dsp:sp>
    <dsp:sp modelId="{2CC79BEB-6B83-4028-A0FD-D6E978AD15DF}">
      <dsp:nvSpPr>
        <dsp:cNvPr id="0" name=""/>
        <dsp:cNvSpPr/>
      </dsp:nvSpPr>
      <dsp:spPr>
        <a:xfrm>
          <a:off x="0" y="3505086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Quality</a:t>
          </a:r>
        </a:p>
      </dsp:txBody>
      <dsp:txXfrm>
        <a:off x="27167" y="3532253"/>
        <a:ext cx="2908322" cy="502177"/>
      </dsp:txXfrm>
    </dsp:sp>
    <dsp:sp modelId="{9891FCA4-F5EE-4D14-AA64-BD4ED09D0D86}">
      <dsp:nvSpPr>
        <dsp:cNvPr id="0" name=""/>
        <dsp:cNvSpPr/>
      </dsp:nvSpPr>
      <dsp:spPr>
        <a:xfrm rot="5400000">
          <a:off x="5373523" y="1734207"/>
          <a:ext cx="44520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9063" lvl="1" indent="-1190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Capability to interface with other information systems (including active legacy systems)</a:t>
          </a:r>
        </a:p>
      </dsp:txBody>
      <dsp:txXfrm rot="-5400000">
        <a:off x="2962656" y="4166808"/>
        <a:ext cx="5245211" cy="401743"/>
      </dsp:txXfrm>
    </dsp:sp>
    <dsp:sp modelId="{B954E550-144F-40C0-B0E3-22F2B9347E84}">
      <dsp:nvSpPr>
        <dsp:cNvPr id="0" name=""/>
        <dsp:cNvSpPr/>
      </dsp:nvSpPr>
      <dsp:spPr>
        <a:xfrm>
          <a:off x="0" y="4089423"/>
          <a:ext cx="2962656" cy="556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Interface Connectivity </a:t>
          </a:r>
        </a:p>
      </dsp:txBody>
      <dsp:txXfrm>
        <a:off x="27167" y="4116590"/>
        <a:ext cx="2908322" cy="502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72669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85673" y="302118"/>
          <a:ext cx="557799" cy="19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85673" y="302118"/>
        <a:ext cx="557799" cy="193616"/>
      </dsp:txXfrm>
    </dsp:sp>
    <dsp:sp modelId="{CC81D93A-A07D-4672-8EBA-66A0CAFAB45E}">
      <dsp:nvSpPr>
        <dsp:cNvPr id="0" name=""/>
        <dsp:cNvSpPr/>
      </dsp:nvSpPr>
      <dsp:spPr>
        <a:xfrm>
          <a:off x="170451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52211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52211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98863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54499" y="558624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54499" y="558624"/>
        <a:ext cx="204505" cy="1022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72669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85673" y="302118"/>
          <a:ext cx="557799" cy="19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85673" y="302118"/>
        <a:ext cx="557799" cy="193616"/>
      </dsp:txXfrm>
    </dsp:sp>
    <dsp:sp modelId="{CC81D93A-A07D-4672-8EBA-66A0CAFAB45E}">
      <dsp:nvSpPr>
        <dsp:cNvPr id="0" name=""/>
        <dsp:cNvSpPr/>
      </dsp:nvSpPr>
      <dsp:spPr>
        <a:xfrm>
          <a:off x="170451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52211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52211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98863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54499" y="558624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54499" y="558624"/>
        <a:ext cx="204505" cy="1022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72669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85673" y="302118"/>
          <a:ext cx="557799" cy="19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85673" y="302118"/>
        <a:ext cx="557799" cy="193616"/>
      </dsp:txXfrm>
    </dsp:sp>
    <dsp:sp modelId="{CC81D93A-A07D-4672-8EBA-66A0CAFAB45E}">
      <dsp:nvSpPr>
        <dsp:cNvPr id="0" name=""/>
        <dsp:cNvSpPr/>
      </dsp:nvSpPr>
      <dsp:spPr>
        <a:xfrm>
          <a:off x="170451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52211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52211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98863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54499" y="558624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54499" y="558624"/>
        <a:ext cx="204505" cy="1022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72669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85673" y="302118"/>
          <a:ext cx="557799" cy="19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85673" y="302118"/>
        <a:ext cx="557799" cy="193616"/>
      </dsp:txXfrm>
    </dsp:sp>
    <dsp:sp modelId="{CC81D93A-A07D-4672-8EBA-66A0CAFAB45E}">
      <dsp:nvSpPr>
        <dsp:cNvPr id="0" name=""/>
        <dsp:cNvSpPr/>
      </dsp:nvSpPr>
      <dsp:spPr>
        <a:xfrm>
          <a:off x="170451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52211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52211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98863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54499" y="558624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54499" y="558624"/>
        <a:ext cx="204505" cy="1022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456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254277" y="49876"/>
          <a:ext cx="369337" cy="1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sp:txBody>
      <dsp:txXfrm>
        <a:off x="254277" y="49876"/>
        <a:ext cx="369337" cy="193900"/>
      </dsp:txXfrm>
    </dsp:sp>
    <dsp:sp modelId="{CC81D93A-A07D-4672-8EBA-66A0CAFAB45E}">
      <dsp:nvSpPr>
        <dsp:cNvPr id="0" name=""/>
        <dsp:cNvSpPr/>
      </dsp:nvSpPr>
      <dsp:spPr>
        <a:xfrm>
          <a:off x="160237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1998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1998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8650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129669" y="556018"/>
          <a:ext cx="631550" cy="10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Accreditation</a:t>
          </a:r>
        </a:p>
      </dsp:txBody>
      <dsp:txXfrm>
        <a:off x="129669" y="556018"/>
        <a:ext cx="631550" cy="1076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158389" y="320929"/>
          <a:ext cx="372692" cy="15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58389" y="320929"/>
        <a:ext cx="372692" cy="151575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456" y="0"/>
          <a:ext cx="368027" cy="3680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254277" y="49876"/>
          <a:ext cx="369337" cy="1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sp:txBody>
      <dsp:txXfrm>
        <a:off x="254277" y="49876"/>
        <a:ext cx="369337" cy="193900"/>
      </dsp:txXfrm>
    </dsp:sp>
    <dsp:sp modelId="{CC81D93A-A07D-4672-8EBA-66A0CAFAB45E}">
      <dsp:nvSpPr>
        <dsp:cNvPr id="0" name=""/>
        <dsp:cNvSpPr/>
      </dsp:nvSpPr>
      <dsp:spPr>
        <a:xfrm>
          <a:off x="160237" y="211491"/>
          <a:ext cx="368027" cy="3680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1998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1998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8650" y="448290"/>
          <a:ext cx="316192" cy="316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129669" y="556018"/>
          <a:ext cx="631550" cy="10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Accreditation</a:t>
          </a:r>
        </a:p>
      </dsp:txBody>
      <dsp:txXfrm>
        <a:off x="129669" y="556018"/>
        <a:ext cx="631550" cy="107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158389" y="320929"/>
          <a:ext cx="372692" cy="15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Validation</a:t>
          </a:r>
        </a:p>
      </dsp:txBody>
      <dsp:txXfrm>
        <a:off x="158389" y="320929"/>
        <a:ext cx="372692" cy="151575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D5DF-BCB9-414D-9981-BDD353A2A0E9}">
      <dsp:nvSpPr>
        <dsp:cNvPr id="0" name=""/>
        <dsp:cNvSpPr/>
      </dsp:nvSpPr>
      <dsp:spPr>
        <a:xfrm rot="5400000">
          <a:off x="5330458" y="-2301368"/>
          <a:ext cx="53133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/>
            <a:t>OS and software versions and system configurations</a:t>
          </a:r>
          <a:endParaRPr lang="en-US" sz="1000" i="0" kern="1200" dirty="0"/>
        </a:p>
      </dsp:txBody>
      <dsp:txXfrm rot="-5400000">
        <a:off x="2962655" y="92373"/>
        <a:ext cx="5241006" cy="479462"/>
      </dsp:txXfrm>
    </dsp:sp>
    <dsp:sp modelId="{5DA525AD-9BFD-4248-9CDE-98545735760B}">
      <dsp:nvSpPr>
        <dsp:cNvPr id="0" name=""/>
        <dsp:cNvSpPr/>
      </dsp:nvSpPr>
      <dsp:spPr>
        <a:xfrm>
          <a:off x="0" y="16"/>
          <a:ext cx="2962656" cy="664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Software</a:t>
          </a:r>
          <a:endParaRPr lang="en-US" sz="1800" kern="1200" dirty="0"/>
        </a:p>
      </dsp:txBody>
      <dsp:txXfrm>
        <a:off x="32422" y="32438"/>
        <a:ext cx="2897812" cy="599329"/>
      </dsp:txXfrm>
    </dsp:sp>
    <dsp:sp modelId="{DCA38B4F-714B-4291-A35C-B69B85477EA5}">
      <dsp:nvSpPr>
        <dsp:cNvPr id="0" name=""/>
        <dsp:cNvSpPr/>
      </dsp:nvSpPr>
      <dsp:spPr>
        <a:xfrm rot="5400000">
          <a:off x="5330458" y="-1603987"/>
          <a:ext cx="53133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247650" bIns="123825" numCol="1" spcCol="1270" anchor="ctr" anchorCtr="0">
          <a:noAutofit/>
        </a:bodyPr>
        <a:lstStyle/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000" kern="1200" dirty="0"/>
            <a:t>Security settings (such as user permissions)</a:t>
          </a:r>
        </a:p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000" kern="1200" dirty="0"/>
            <a:t>Firewall hardware model/software version and configuration</a:t>
          </a:r>
        </a:p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000" kern="1200" dirty="0"/>
            <a:t>Isolation between preproduction and production environment</a:t>
          </a:r>
        </a:p>
      </dsp:txBody>
      <dsp:txXfrm rot="-5400000">
        <a:off x="2962655" y="789754"/>
        <a:ext cx="5241006" cy="479462"/>
      </dsp:txXfrm>
    </dsp:sp>
    <dsp:sp modelId="{8C04A01D-F7C9-4DE5-AEF2-3027FFAEFA66}">
      <dsp:nvSpPr>
        <dsp:cNvPr id="0" name=""/>
        <dsp:cNvSpPr/>
      </dsp:nvSpPr>
      <dsp:spPr>
        <a:xfrm>
          <a:off x="0" y="697398"/>
          <a:ext cx="2962656" cy="664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Measures</a:t>
          </a:r>
        </a:p>
      </dsp:txBody>
      <dsp:txXfrm>
        <a:off x="32422" y="729820"/>
        <a:ext cx="2897812" cy="599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D5DF-BCB9-414D-9981-BDD353A2A0E9}">
      <dsp:nvSpPr>
        <dsp:cNvPr id="0" name=""/>
        <dsp:cNvSpPr/>
      </dsp:nvSpPr>
      <dsp:spPr>
        <a:xfrm rot="5400000">
          <a:off x="5465021" y="-2468908"/>
          <a:ext cx="26221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8016" rIns="91440" bIns="128016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i="0" kern="1200" dirty="0"/>
            <a:t>Modularity, topology, connectors (APIs, message queues, LBs, etc.)</a:t>
          </a:r>
        </a:p>
      </dsp:txBody>
      <dsp:txXfrm rot="-5400000">
        <a:off x="2962655" y="46258"/>
        <a:ext cx="5254144" cy="236612"/>
      </dsp:txXfrm>
    </dsp:sp>
    <dsp:sp modelId="{5DA525AD-9BFD-4248-9CDE-98545735760B}">
      <dsp:nvSpPr>
        <dsp:cNvPr id="0" name=""/>
        <dsp:cNvSpPr/>
      </dsp:nvSpPr>
      <dsp:spPr>
        <a:xfrm>
          <a:off x="0" y="681"/>
          <a:ext cx="2962656" cy="32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System Architecture</a:t>
          </a:r>
        </a:p>
      </dsp:txBody>
      <dsp:txXfrm>
        <a:off x="16000" y="16681"/>
        <a:ext cx="2930656" cy="295765"/>
      </dsp:txXfrm>
    </dsp:sp>
    <dsp:sp modelId="{DCA38B4F-714B-4291-A35C-B69B85477EA5}">
      <dsp:nvSpPr>
        <dsp:cNvPr id="0" name=""/>
        <dsp:cNvSpPr/>
      </dsp:nvSpPr>
      <dsp:spPr>
        <a:xfrm rot="5400000">
          <a:off x="5465021" y="-2124754"/>
          <a:ext cx="26221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endParaRPr lang="en-US" sz="1000" kern="1200" dirty="0"/>
        </a:p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000" kern="1200" dirty="0"/>
            <a:t>Resources available (i.e., CPU, RAM, and storage), manufacturer </a:t>
          </a:r>
        </a:p>
        <a:p>
          <a:pPr marL="119063" lvl="1" indent="-119063" algn="l" defTabSz="4445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endParaRPr lang="en-US" sz="1000" kern="1200" dirty="0"/>
        </a:p>
      </dsp:txBody>
      <dsp:txXfrm rot="-5400000">
        <a:off x="2962655" y="390412"/>
        <a:ext cx="5254144" cy="236612"/>
      </dsp:txXfrm>
    </dsp:sp>
    <dsp:sp modelId="{8C04A01D-F7C9-4DE5-AEF2-3027FFAEFA66}">
      <dsp:nvSpPr>
        <dsp:cNvPr id="0" name=""/>
        <dsp:cNvSpPr/>
      </dsp:nvSpPr>
      <dsp:spPr>
        <a:xfrm>
          <a:off x="0" y="344834"/>
          <a:ext cx="2962656" cy="32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Hardware</a:t>
          </a:r>
        </a:p>
      </dsp:txBody>
      <dsp:txXfrm>
        <a:off x="16000" y="360834"/>
        <a:ext cx="2930656" cy="295765"/>
      </dsp:txXfrm>
    </dsp:sp>
    <dsp:sp modelId="{CA910254-B628-4B6B-A34C-AC4BC1F4C5F8}">
      <dsp:nvSpPr>
        <dsp:cNvPr id="0" name=""/>
        <dsp:cNvSpPr/>
      </dsp:nvSpPr>
      <dsp:spPr>
        <a:xfrm rot="5400000">
          <a:off x="5465021" y="-1780601"/>
          <a:ext cx="26221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/>
        </a:p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Caching, indexing, schema design, and partition/sharding methods </a:t>
          </a:r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/>
        </a:p>
      </dsp:txBody>
      <dsp:txXfrm rot="-5400000">
        <a:off x="2962655" y="734565"/>
        <a:ext cx="5254144" cy="236612"/>
      </dsp:txXfrm>
    </dsp:sp>
    <dsp:sp modelId="{AC5699A5-76A6-4FA8-A147-C86229771847}">
      <dsp:nvSpPr>
        <dsp:cNvPr id="0" name=""/>
        <dsp:cNvSpPr/>
      </dsp:nvSpPr>
      <dsp:spPr>
        <a:xfrm>
          <a:off x="0" y="688988"/>
          <a:ext cx="2962656" cy="32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Database Design</a:t>
          </a:r>
        </a:p>
      </dsp:txBody>
      <dsp:txXfrm>
        <a:off x="16000" y="704988"/>
        <a:ext cx="2930656" cy="295765"/>
      </dsp:txXfrm>
    </dsp:sp>
    <dsp:sp modelId="{FBE7DE20-0491-4788-A692-2F3A27975E47}">
      <dsp:nvSpPr>
        <dsp:cNvPr id="0" name=""/>
        <dsp:cNvSpPr/>
      </dsp:nvSpPr>
      <dsp:spPr>
        <a:xfrm rot="5400000">
          <a:off x="5465021" y="-1436447"/>
          <a:ext cx="26221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23825" rIns="91440" bIns="123825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API connections</a:t>
          </a:r>
        </a:p>
      </dsp:txBody>
      <dsp:txXfrm rot="-5400000">
        <a:off x="2962655" y="1078719"/>
        <a:ext cx="5254144" cy="236612"/>
      </dsp:txXfrm>
    </dsp:sp>
    <dsp:sp modelId="{E21F66EC-BEB4-4767-B873-580E58A181BF}">
      <dsp:nvSpPr>
        <dsp:cNvPr id="0" name=""/>
        <dsp:cNvSpPr/>
      </dsp:nvSpPr>
      <dsp:spPr>
        <a:xfrm>
          <a:off x="0" y="1033141"/>
          <a:ext cx="2962656" cy="32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Interfaces</a:t>
          </a:r>
        </a:p>
      </dsp:txBody>
      <dsp:txXfrm>
        <a:off x="16000" y="1049141"/>
        <a:ext cx="2930656" cy="2957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3185-EE3D-4399-908C-8620A60ADDA2}">
      <dsp:nvSpPr>
        <dsp:cNvPr id="0" name=""/>
        <dsp:cNvSpPr/>
      </dsp:nvSpPr>
      <dsp:spPr>
        <a:xfrm>
          <a:off x="262940" y="0"/>
          <a:ext cx="368026" cy="368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38AB-CD29-4202-97D9-85A01CD3BA53}">
      <dsp:nvSpPr>
        <dsp:cNvPr id="0" name=""/>
        <dsp:cNvSpPr/>
      </dsp:nvSpPr>
      <dsp:spPr>
        <a:xfrm>
          <a:off x="144758" y="108177"/>
          <a:ext cx="603560" cy="15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Verification</a:t>
          </a:r>
        </a:p>
      </dsp:txBody>
      <dsp:txXfrm>
        <a:off x="144758" y="108177"/>
        <a:ext cx="603560" cy="151650"/>
      </dsp:txXfrm>
    </dsp:sp>
    <dsp:sp modelId="{CC81D93A-A07D-4672-8EBA-66A0CAFAB45E}">
      <dsp:nvSpPr>
        <dsp:cNvPr id="0" name=""/>
        <dsp:cNvSpPr/>
      </dsp:nvSpPr>
      <dsp:spPr>
        <a:xfrm>
          <a:off x="160722" y="211490"/>
          <a:ext cx="368026" cy="3680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E0E0-74DA-42FE-9132-101CCECA2CB3}">
      <dsp:nvSpPr>
        <dsp:cNvPr id="0" name=""/>
        <dsp:cNvSpPr/>
      </dsp:nvSpPr>
      <dsp:spPr>
        <a:xfrm>
          <a:off x="242482" y="34560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2482" y="345603"/>
        <a:ext cx="204505" cy="102228"/>
      </dsp:txXfrm>
    </dsp:sp>
    <dsp:sp modelId="{4E5A4B83-C433-4664-9B0C-CC9BA819428F}">
      <dsp:nvSpPr>
        <dsp:cNvPr id="0" name=""/>
        <dsp:cNvSpPr/>
      </dsp:nvSpPr>
      <dsp:spPr>
        <a:xfrm>
          <a:off x="289134" y="448290"/>
          <a:ext cx="316192" cy="3163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EE55-9C83-4F80-9A7A-7A07EF2F3535}">
      <dsp:nvSpPr>
        <dsp:cNvPr id="0" name=""/>
        <dsp:cNvSpPr/>
      </dsp:nvSpPr>
      <dsp:spPr>
        <a:xfrm>
          <a:off x="344770" y="558623"/>
          <a:ext cx="204505" cy="10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44770" y="558623"/>
        <a:ext cx="204505" cy="10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6BD4-D9C7-4653-BCF1-E294D91A09A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213F-F5DC-470A-A529-DCA4CC90B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5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3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5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8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0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6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1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03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9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2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5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7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6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2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2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69347" y="1524000"/>
            <a:ext cx="842962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Franklin Gothic Medium" panose="020B0603020102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69347" y="3124204"/>
            <a:ext cx="8429625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9347" y="4706571"/>
            <a:ext cx="842962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1" y="381002"/>
            <a:ext cx="1246076" cy="572089"/>
          </a:xfrm>
          <a:prstGeom prst="rect">
            <a:avLst/>
          </a:prstGeom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2012409" y="5770125"/>
            <a:ext cx="51435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Analyses</a:t>
            </a:r>
            <a:b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730 East Glebe Road </a:t>
            </a:r>
            <a:r>
              <a:rPr lang="en-US" sz="1200" kern="1200" dirty="0">
                <a:solidFill>
                  <a:srgbClr val="980038"/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05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Alexandria, Virginia 22305</a:t>
            </a:r>
          </a:p>
        </p:txBody>
      </p:sp>
    </p:spTree>
    <p:extLst>
      <p:ext uri="{BB962C8B-B14F-4D97-AF65-F5344CB8AC3E}">
        <p14:creationId xmlns:p14="http://schemas.microsoft.com/office/powerpoint/2010/main" val="40676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234682" y="1209477"/>
            <a:ext cx="3532895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81438" y="1209477"/>
            <a:ext cx="5027884" cy="4846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2" y="6205538"/>
            <a:ext cx="754199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78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683" y="1209476"/>
            <a:ext cx="4263499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3" y="1941333"/>
            <a:ext cx="4263499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09477"/>
            <a:ext cx="4280170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941334"/>
            <a:ext cx="4280170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33339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4826" y="1895028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54826" y="344204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454826" y="5011781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4213082" y="297793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4213082" y="455377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4213082" y="1437025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346183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684" y="1209477"/>
            <a:ext cx="8674638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28" y="5007000"/>
            <a:ext cx="7999147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38552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2" y="1230172"/>
            <a:ext cx="481128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36923" y="3622800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264214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64214" y="3622800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507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00281" y="1230172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100280" y="3749757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749757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752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89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233637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3390638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231818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6352087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2318329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79094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59680" y="1500360"/>
            <a:ext cx="7024643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92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494075"/>
            <a:ext cx="3952756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815230" y="1494075"/>
            <a:ext cx="4094092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935422"/>
            <a:ext cx="3952756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955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76898" y="2315993"/>
            <a:ext cx="3747147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730145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34683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34683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730145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35770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6850" y="2819400"/>
            <a:ext cx="8696325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77104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06311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1801" y="1393480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7484698" y="1393480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706311" y="3827618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241801" y="3827618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777104" y="3853246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7484698" y="3853246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86749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3960083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3941891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3942034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9405" y="1230171"/>
            <a:ext cx="8699918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57794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4683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5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7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15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7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89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0019" y="2998788"/>
            <a:ext cx="8221544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263152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713" y="3033713"/>
            <a:ext cx="8639175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0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42205" y="6254885"/>
            <a:ext cx="1006813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4" name="Title 10"/>
          <p:cNvSpPr txBox="1">
            <a:spLocks/>
          </p:cNvSpPr>
          <p:nvPr userDrawn="1"/>
        </p:nvSpPr>
        <p:spPr bwMode="auto">
          <a:xfrm>
            <a:off x="234682" y="2597920"/>
            <a:ext cx="8674639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1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777" y="364331"/>
            <a:ext cx="82296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777" y="1371600"/>
            <a:ext cx="82296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50184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777" y="364331"/>
            <a:ext cx="82296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777" y="1371600"/>
            <a:ext cx="82296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7777" y="6205538"/>
            <a:ext cx="732398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9773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190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282" y="1219199"/>
            <a:ext cx="8670040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4012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6"/>
            <a:ext cx="8674639" cy="4910328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783" indent="-171446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40474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7"/>
            <a:ext cx="3995485" cy="491032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58355" y="1209475"/>
            <a:ext cx="4550967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3" y="6238770"/>
            <a:ext cx="751552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1104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7820" y="1264778"/>
            <a:ext cx="2961502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4683" y="1264778"/>
            <a:ext cx="5610640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18000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452927" y="131202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8555503" y="6378700"/>
            <a:ext cx="359899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94891" y="6324600"/>
            <a:ext cx="676963" cy="381000"/>
            <a:chOff x="7857438" y="6324600"/>
            <a:chExt cx="676962" cy="38100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94190" cy="272800"/>
            </a:xfrm>
            <a:prstGeom prst="rect">
              <a:avLst/>
            </a:prstGeom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5839" y="307862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dirty="0"/>
            </a:br>
            <a:r>
              <a:rPr lang="en-US" dirty="0"/>
              <a:t>Put the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0847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3" r:id="rId3"/>
    <p:sldLayoutId id="2147483666" r:id="rId4"/>
    <p:sldLayoutId id="2147483677" r:id="rId5"/>
    <p:sldLayoutId id="2147483650" r:id="rId6"/>
    <p:sldLayoutId id="2147483663" r:id="rId7"/>
    <p:sldLayoutId id="2147483652" r:id="rId8"/>
    <p:sldLayoutId id="2147483678" r:id="rId9"/>
    <p:sldLayoutId id="2147483660" r:id="rId10"/>
    <p:sldLayoutId id="2147483653" r:id="rId11"/>
    <p:sldLayoutId id="2147483692" r:id="rId12"/>
    <p:sldLayoutId id="2147483657" r:id="rId13"/>
    <p:sldLayoutId id="2147483693" r:id="rId14"/>
    <p:sldLayoutId id="2147483685" r:id="rId15"/>
    <p:sldLayoutId id="2147483684" r:id="rId16"/>
    <p:sldLayoutId id="2147483691" r:id="rId17"/>
    <p:sldLayoutId id="2147483690" r:id="rId18"/>
    <p:sldLayoutId id="2147483689" r:id="rId19"/>
    <p:sldLayoutId id="2147483686" r:id="rId20"/>
    <p:sldLayoutId id="2147483688" r:id="rId21"/>
    <p:sldLayoutId id="2147483687" r:id="rId22"/>
    <p:sldLayoutId id="2147483654" r:id="rId23"/>
    <p:sldLayoutId id="2147483682" r:id="rId24"/>
    <p:sldLayoutId id="2147483661" r:id="rId25"/>
    <p:sldLayoutId id="2147483694" r:id="rId26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9.wdp"/><Relationship Id="rId11" Type="http://schemas.openxmlformats.org/officeDocument/2006/relationships/image" Target="../media/image33.svg"/><Relationship Id="rId5" Type="http://schemas.openxmlformats.org/officeDocument/2006/relationships/image" Target="../media/image28.png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4" Type="http://schemas.openxmlformats.org/officeDocument/2006/relationships/image" Target="../media/image27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9.svg"/><Relationship Id="rId1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2.xml"/><Relationship Id="rId7" Type="http://schemas.microsoft.com/office/2007/relationships/diagramDrawing" Target="../diagrams/drawing1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microsoft.com/office/2007/relationships/hdphoto" Target="../media/hdphoto8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1.svg"/><Relationship Id="rId10" Type="http://schemas.openxmlformats.org/officeDocument/2006/relationships/image" Target="../media/image17.png"/><Relationship Id="rId19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microsoft.com/office/2007/relationships/hdphoto" Target="../media/hdphoto6.wdp"/><Relationship Id="rId14" Type="http://schemas.openxmlformats.org/officeDocument/2006/relationships/image" Target="../media/image40.png"/><Relationship Id="rId22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4.png"/><Relationship Id="rId1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12" Type="http://schemas.microsoft.com/office/2007/relationships/diagramDrawing" Target="../diagrams/drawing8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6.wdp"/><Relationship Id="rId11" Type="http://schemas.openxmlformats.org/officeDocument/2006/relationships/diagramColors" Target="../diagrams/colors8.xml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8.xml"/><Relationship Id="rId4" Type="http://schemas.microsoft.com/office/2007/relationships/hdphoto" Target="../media/hdphoto8.wdp"/><Relationship Id="rId9" Type="http://schemas.openxmlformats.org/officeDocument/2006/relationships/diagramLayout" Target="../diagrams/layout8.xml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diagramDrawing" Target="../diagrams/drawing9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sv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47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46.png"/><Relationship Id="rId9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diagramLayout" Target="../diagrams/layout13.xml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diagramData" Target="../diagrams/data13.xml"/><Relationship Id="rId2" Type="http://schemas.openxmlformats.org/officeDocument/2006/relationships/notesSlide" Target="../notesSlides/notesSlide19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sv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5" Type="http://schemas.openxmlformats.org/officeDocument/2006/relationships/diagramColors" Target="../diagrams/colors13.xml"/><Relationship Id="rId10" Type="http://schemas.openxmlformats.org/officeDocument/2006/relationships/image" Target="../media/image56.png"/><Relationship Id="rId4" Type="http://schemas.openxmlformats.org/officeDocument/2006/relationships/image" Target="../media/image51.svg"/><Relationship Id="rId9" Type="http://schemas.openxmlformats.org/officeDocument/2006/relationships/image" Target="../media/image55.svg"/><Relationship Id="rId1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9.svg"/><Relationship Id="rId18" Type="http://schemas.microsoft.com/office/2007/relationships/hdphoto" Target="../media/hdphoto8.wdp"/><Relationship Id="rId3" Type="http://schemas.openxmlformats.org/officeDocument/2006/relationships/diagramData" Target="../diagrams/data14.xml"/><Relationship Id="rId21" Type="http://schemas.openxmlformats.org/officeDocument/2006/relationships/image" Target="../media/image56.png"/><Relationship Id="rId7" Type="http://schemas.microsoft.com/office/2007/relationships/diagramDrawing" Target="../diagrams/drawing14.xml"/><Relationship Id="rId12" Type="http://schemas.openxmlformats.org/officeDocument/2006/relationships/image" Target="../media/image58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0.pn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53.svg"/><Relationship Id="rId5" Type="http://schemas.openxmlformats.org/officeDocument/2006/relationships/diagramQuickStyle" Target="../diagrams/quickStyle14.xml"/><Relationship Id="rId15" Type="http://schemas.microsoft.com/office/2007/relationships/hdphoto" Target="../media/hdphoto6.wdp"/><Relationship Id="rId10" Type="http://schemas.openxmlformats.org/officeDocument/2006/relationships/image" Target="../media/image52.png"/><Relationship Id="rId19" Type="http://schemas.openxmlformats.org/officeDocument/2006/relationships/image" Target="../media/image54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51.svg"/><Relationship Id="rId14" Type="http://schemas.openxmlformats.org/officeDocument/2006/relationships/image" Target="../media/image15.png"/><Relationship Id="rId22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40.png"/><Relationship Id="rId18" Type="http://schemas.openxmlformats.org/officeDocument/2006/relationships/slide" Target="slide18.xml"/><Relationship Id="rId26" Type="http://schemas.openxmlformats.org/officeDocument/2006/relationships/image" Target="../media/image69.png"/><Relationship Id="rId3" Type="http://schemas.openxmlformats.org/officeDocument/2006/relationships/diagramData" Target="../diagrams/data18.xml"/><Relationship Id="rId21" Type="http://schemas.openxmlformats.org/officeDocument/2006/relationships/slide" Target="slide19.xml"/><Relationship Id="rId7" Type="http://schemas.microsoft.com/office/2007/relationships/diagramDrawing" Target="../diagrams/drawing18.xml"/><Relationship Id="rId12" Type="http://schemas.openxmlformats.org/officeDocument/2006/relationships/slide" Target="slide15.xml"/><Relationship Id="rId17" Type="http://schemas.openxmlformats.org/officeDocument/2006/relationships/image" Target="../media/image66.png"/><Relationship Id="rId25" Type="http://schemas.openxmlformats.org/officeDocument/2006/relationships/image" Target="../media/image68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50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64.png"/><Relationship Id="rId24" Type="http://schemas.openxmlformats.org/officeDocument/2006/relationships/slide" Target="slide20.xml"/><Relationship Id="rId5" Type="http://schemas.openxmlformats.org/officeDocument/2006/relationships/diagramQuickStyle" Target="../diagrams/quickStyle18.xml"/><Relationship Id="rId15" Type="http://schemas.openxmlformats.org/officeDocument/2006/relationships/slide" Target="slide16.xml"/><Relationship Id="rId23" Type="http://schemas.openxmlformats.org/officeDocument/2006/relationships/image" Target="../media/image68.png"/><Relationship Id="rId10" Type="http://schemas.openxmlformats.org/officeDocument/2006/relationships/image" Target="../media/image630.png"/><Relationship Id="rId19" Type="http://schemas.openxmlformats.org/officeDocument/2006/relationships/image" Target="../media/image660.png"/><Relationship Id="rId4" Type="http://schemas.openxmlformats.org/officeDocument/2006/relationships/diagramLayout" Target="../diagrams/layout18.xml"/><Relationship Id="rId9" Type="http://schemas.openxmlformats.org/officeDocument/2006/relationships/slide" Target="slide14.xml"/><Relationship Id="rId14" Type="http://schemas.openxmlformats.org/officeDocument/2006/relationships/image" Target="../media/image65.png"/><Relationship Id="rId22" Type="http://schemas.openxmlformats.org/officeDocument/2006/relationships/image" Target="../media/image670.png"/><Relationship Id="rId27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DATAWorks 2025: A Framework for VV&amp;A of Preproduction Software Environments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Luis A Aguirre</a:t>
            </a:r>
          </a:p>
          <a:p>
            <a:r>
              <a:rPr lang="en-US" dirty="0"/>
              <a:t>Gillen B Brown</a:t>
            </a:r>
          </a:p>
          <a:p>
            <a:r>
              <a:rPr lang="en-US" dirty="0"/>
              <a:t>Allison L Goodman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April 25, 2025</a:t>
            </a:r>
          </a:p>
        </p:txBody>
      </p:sp>
    </p:spTree>
    <p:extLst>
      <p:ext uri="{BB962C8B-B14F-4D97-AF65-F5344CB8AC3E}">
        <p14:creationId xmlns:p14="http://schemas.microsoft.com/office/powerpoint/2010/main" val="313131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512B224-18B3-4ED8-BB2C-56ADB932A0CC}"/>
              </a:ext>
            </a:extLst>
          </p:cNvPr>
          <p:cNvCxnSpPr>
            <a:cxnSpLocks/>
          </p:cNvCxnSpPr>
          <p:nvPr/>
        </p:nvCxnSpPr>
        <p:spPr>
          <a:xfrm>
            <a:off x="1930594" y="4320751"/>
            <a:ext cx="499706" cy="85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87E9121-5738-4730-970E-609E5312A255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SUT – System Under Test; UX – User Experience; VV&amp;A – Verification, Validation, and Accreditation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05FA87-BE2D-475C-AF32-817805FF75D7}"/>
              </a:ext>
            </a:extLst>
          </p:cNvPr>
          <p:cNvGrpSpPr/>
          <p:nvPr/>
        </p:nvGrpSpPr>
        <p:grpSpPr>
          <a:xfrm>
            <a:off x="466344" y="1573161"/>
            <a:ext cx="8242273" cy="4449238"/>
            <a:chOff x="590129" y="1237801"/>
            <a:chExt cx="8584120" cy="46337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D6CD7F-BE0E-4AD9-8308-B678D1755FB3}"/>
                </a:ext>
              </a:extLst>
            </p:cNvPr>
            <p:cNvSpPr txBox="1"/>
            <p:nvPr/>
          </p:nvSpPr>
          <p:spPr>
            <a:xfrm>
              <a:off x="3898250" y="2474936"/>
              <a:ext cx="5264292" cy="48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19063">
                <a:buFont typeface="Arial" panose="020B0604020202020204" pitchFamily="34" charset="0"/>
                <a:buChar char="•"/>
              </a:pPr>
              <a:r>
                <a:rPr lang="en-US" sz="1200" dirty="0"/>
                <a:t>Can SUT receive, process, and send large amounts of data at a fast pace?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4C1E99-0BB0-4E67-B32F-CB4B7390B243}"/>
                </a:ext>
              </a:extLst>
            </p:cNvPr>
            <p:cNvSpPr txBox="1"/>
            <p:nvPr/>
          </p:nvSpPr>
          <p:spPr>
            <a:xfrm>
              <a:off x="2806836" y="1293476"/>
              <a:ext cx="6205810" cy="7532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079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Can SUT maintain accurate and complete data?</a:t>
              </a:r>
            </a:p>
            <a:p>
              <a:pPr marL="171450" indent="-1079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Can SUT obtain external data and propagate transaction-based changes across databases and interfaces?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F79A2E-F0F4-4DEA-BAA0-0E16224EC47E}"/>
                </a:ext>
              </a:extLst>
            </p:cNvPr>
            <p:cNvSpPr txBox="1"/>
            <p:nvPr/>
          </p:nvSpPr>
          <p:spPr>
            <a:xfrm>
              <a:off x="3909958" y="3838235"/>
              <a:ext cx="5264291" cy="75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1906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Is SUT reliable, available, and maintainable?</a:t>
              </a:r>
            </a:p>
            <a:p>
              <a:pPr marL="171450" indent="-11906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Can SUT continue to operate when individual capabilities are disabled?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29AA0-FF0C-4F2C-BB27-56E7C4C1A02F}"/>
                </a:ext>
              </a:extLst>
            </p:cNvPr>
            <p:cNvSpPr txBox="1"/>
            <p:nvPr/>
          </p:nvSpPr>
          <p:spPr>
            <a:xfrm>
              <a:off x="2858428" y="5109873"/>
              <a:ext cx="6304113" cy="28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19063">
                <a:buFont typeface="Arial" panose="020B0604020202020204" pitchFamily="34" charset="0"/>
                <a:buChar char="•"/>
              </a:pPr>
              <a:r>
                <a:rPr lang="en-US" sz="1200" dirty="0"/>
                <a:t>Can SUT provide a better user experience than legacy business systems?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48E580-8852-40CC-820D-38CE2469FFAA}"/>
                </a:ext>
              </a:extLst>
            </p:cNvPr>
            <p:cNvGrpSpPr/>
            <p:nvPr/>
          </p:nvGrpSpPr>
          <p:grpSpPr>
            <a:xfrm>
              <a:off x="590129" y="1237801"/>
              <a:ext cx="3303141" cy="4633770"/>
              <a:chOff x="590129" y="1237801"/>
              <a:chExt cx="3576015" cy="50165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00AB3E3-FB95-4DA4-81B7-90C751E9105E}"/>
                  </a:ext>
                </a:extLst>
              </p:cNvPr>
              <p:cNvGrpSpPr/>
              <p:nvPr/>
            </p:nvGrpSpPr>
            <p:grpSpPr>
              <a:xfrm>
                <a:off x="590129" y="1237801"/>
                <a:ext cx="3576015" cy="5016568"/>
                <a:chOff x="590129" y="1237801"/>
                <a:chExt cx="3576015" cy="5016568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95932F4-04E3-4E0A-B22C-261B9AE10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17636" y="2074328"/>
                  <a:ext cx="451213" cy="9302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37F84A1-D3E4-4FB6-A872-4C4517EADC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07153" y="2920939"/>
                  <a:ext cx="1067492" cy="4218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836A61E-ADC2-4D88-A5B4-E0E58DA93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849" y="3973475"/>
                  <a:ext cx="939437" cy="3011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7506A1E-F173-43DF-8F82-3F2842AEE6FD}"/>
                    </a:ext>
                  </a:extLst>
                </p:cNvPr>
                <p:cNvGrpSpPr/>
                <p:nvPr/>
              </p:nvGrpSpPr>
              <p:grpSpPr>
                <a:xfrm>
                  <a:off x="590129" y="1237801"/>
                  <a:ext cx="3576015" cy="5016568"/>
                  <a:chOff x="590129" y="1237801"/>
                  <a:chExt cx="3576015" cy="5016568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E15790A6-B0C0-498D-A41D-2B5B64779B65}"/>
                      </a:ext>
                    </a:extLst>
                  </p:cNvPr>
                  <p:cNvSpPr/>
                  <p:nvPr/>
                </p:nvSpPr>
                <p:spPr>
                  <a:xfrm>
                    <a:off x="590129" y="2930040"/>
                    <a:ext cx="1901621" cy="1828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ctr"/>
                  <a:lstStyle/>
                  <a:p>
                    <a:pPr algn="ctr"/>
                    <a:r>
                      <a:rPr lang="en-US" sz="1400" b="1" dirty="0"/>
                      <a:t>Evaluation </a:t>
                    </a:r>
                  </a:p>
                  <a:p>
                    <a:pPr algn="ctr"/>
                    <a:r>
                      <a:rPr lang="en-US" sz="1400" b="1" dirty="0"/>
                      <a:t>Objectives</a:t>
                    </a: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B4052BF-9368-4675-90F3-86F8BCCC3EC7}"/>
                      </a:ext>
                    </a:extLst>
                  </p:cNvPr>
                  <p:cNvSpPr/>
                  <p:nvPr/>
                </p:nvSpPr>
                <p:spPr>
                  <a:xfrm>
                    <a:off x="2075560" y="12378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AAED1C4-BFC3-4C06-A8E9-41FC67E69B5C}"/>
                      </a:ext>
                    </a:extLst>
                  </p:cNvPr>
                  <p:cNvSpPr/>
                  <p:nvPr/>
                </p:nvSpPr>
                <p:spPr>
                  <a:xfrm>
                    <a:off x="3251744" y="2358088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6C685B7-97F2-4DE1-B0FB-AEB1CA307682}"/>
                      </a:ext>
                    </a:extLst>
                  </p:cNvPr>
                  <p:cNvSpPr/>
                  <p:nvPr/>
                </p:nvSpPr>
                <p:spPr>
                  <a:xfrm>
                    <a:off x="2108900" y="510074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BF5A01FA-32E0-4534-A5D6-CB8B001E6F67}"/>
                      </a:ext>
                    </a:extLst>
                  </p:cNvPr>
                  <p:cNvSpPr/>
                  <p:nvPr/>
                </p:nvSpPr>
                <p:spPr>
                  <a:xfrm>
                    <a:off x="3248313" y="3994888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pic>
                <p:nvPicPr>
                  <p:cNvPr id="40" name="Graphic 39" descr="Internet with solid fill">
                    <a:extLst>
                      <a:ext uri="{FF2B5EF4-FFF2-40B4-BE49-F238E27FC236}">
                        <a16:creationId xmlns:a16="http://schemas.microsoft.com/office/drawing/2014/main" id="{1F4AC06D-B424-48C2-81DE-2888DCC04D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13186" y="5529167"/>
                    <a:ext cx="725202" cy="725202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1ED4BE2A-9455-4428-BE3E-1053F8B95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0" b="95703" l="3711" r="99219">
                                <a14:foregroundMark x1="69336" y1="16602" x2="69922" y2="20508"/>
                                <a14:foregroundMark x1="95703" y1="1953" x2="19531" y2="9766"/>
                                <a14:foregroundMark x1="19531" y1="9766" x2="6836" y2="85547"/>
                                <a14:foregroundMark x1="6836" y1="85547" x2="85547" y2="95508"/>
                                <a14:foregroundMark x1="85547" y1="95508" x2="99219" y2="195"/>
                                <a14:foregroundMark x1="78320" y1="96680" x2="10547" y2="91797"/>
                                <a14:foregroundMark x1="10547" y1="91797" x2="8203" y2="22266"/>
                                <a14:foregroundMark x1="8203" y1="22266" x2="9961" y2="19531"/>
                                <a14:foregroundMark x1="3711" y1="91406" x2="18164" y2="95703"/>
                                <a14:backgroundMark x1="76953" y1="41016" x2="79492" y2="45898"/>
                                <a14:backgroundMark x1="75977" y1="50391" x2="70313" y2="49023"/>
                                <a14:backgroundMark x1="73438" y1="44336" x2="73438" y2="44336"/>
                                <a14:backgroundMark x1="75781" y1="44336" x2="71289" y2="51563"/>
                                <a14:backgroundMark x1="76367" y1="50586" x2="76367" y2="50586"/>
                                <a14:backgroundMark x1="79883" y1="50586" x2="79883" y2="50586"/>
                                <a14:backgroundMark x1="78516" y1="53906" x2="78516" y2="53906"/>
                                <a14:backgroundMark x1="72852" y1="55273" x2="72852" y2="55273"/>
                                <a14:backgroundMark x1="75977" y1="54492" x2="75977" y2="54492"/>
                                <a14:backgroundMark x1="75977" y1="57422" x2="75977" y2="57422"/>
                                <a14:backgroundMark x1="75781" y1="55859" x2="74023" y2="54883"/>
                                <a14:backgroundMark x1="74805" y1="55273" x2="74805" y2="55273"/>
                                <a14:backgroundMark x1="69531" y1="52930" x2="69531" y2="52930"/>
                                <a14:backgroundMark x1="69922" y1="52539" x2="69922" y2="52539"/>
                                <a14:backgroundMark x1="69922" y1="52539" x2="69922" y2="52539"/>
                                <a14:backgroundMark x1="70508" y1="51953" x2="70508" y2="51953"/>
                                <a14:backgroundMark x1="70508" y1="48438" x2="70508" y2="47070"/>
                                <a14:backgroundMark x1="71484" y1="46094" x2="71484" y2="46094"/>
                                <a14:backgroundMark x1="72266" y1="44336" x2="72266" y2="44336"/>
                                <a14:backgroundMark x1="75781" y1="50391" x2="75781" y2="50391"/>
                                <a14:backgroundMark x1="75781" y1="50391" x2="74023" y2="50977"/>
                                <a14:backgroundMark x1="74023" y1="50977" x2="74023" y2="50977"/>
                                <a14:backgroundMark x1="74023" y1="50977" x2="74023" y2="50977"/>
                                <a14:backgroundMark x1="74414" y1="50391" x2="74414" y2="50391"/>
                                <a14:backgroundMark x1="74023" y1="50391" x2="73242" y2="50586"/>
                                <a14:backgroundMark x1="72852" y1="50586" x2="72852" y2="50586"/>
                                <a14:backgroundMark x1="73438" y1="49023" x2="72852" y2="50391"/>
                                <a14:backgroundMark x1="72461" y1="50391" x2="72461" y2="50391"/>
                                <a14:backgroundMark x1="72461" y1="50391" x2="72461" y2="50391"/>
                                <a14:backgroundMark x1="73242" y1="48828" x2="73438" y2="44336"/>
                                <a14:backgroundMark x1="69922" y1="38477" x2="70313" y2="40430"/>
                                <a14:backgroundMark x1="71875" y1="42383" x2="72461" y2="44336"/>
                                <a14:backgroundMark x1="78516" y1="42383" x2="78906" y2="45508"/>
                                <a14:backgroundMark x1="79297" y1="44531" x2="79883" y2="44531"/>
                                <a14:backgroundMark x1="79492" y1="52344" x2="80469" y2="54492"/>
                                <a14:backgroundMark x1="81445" y1="51367" x2="80273" y2="53320"/>
                                <a14:backgroundMark x1="78906" y1="55273" x2="71289" y2="50977"/>
                                <a14:backgroundMark x1="71875" y1="54297" x2="73242" y2="56445"/>
                                <a14:backgroundMark x1="74805" y1="58398" x2="73242" y2="56055"/>
                                <a14:backgroundMark x1="69531" y1="51367" x2="69922" y2="51367"/>
                                <a14:backgroundMark x1="74805" y1="40039" x2="75391" y2="40039"/>
                                <a14:backgroundMark x1="77930" y1="41016" x2="75977" y2="39844"/>
                                <a14:backgroundMark x1="75977" y1="40039" x2="75977" y2="40039"/>
                                <a14:backgroundMark x1="75781" y1="39453" x2="75391" y2="39453"/>
                                <a14:backgroundMark x1="80273" y1="43359" x2="80273" y2="44922"/>
                                <a14:backgroundMark x1="75781" y1="38867" x2="75000" y2="41016"/>
                                <a14:backgroundMark x1="72852" y1="55273" x2="71680" y2="51953"/>
                                <a14:backgroundMark x1="72266" y1="55469" x2="72266" y2="55469"/>
                                <a14:backgroundMark x1="71289" y1="55273" x2="75977" y2="57227"/>
                                <a14:backgroundMark x1="75586" y1="58398" x2="75586" y2="58398"/>
                                <a14:backgroundMark x1="75000" y1="57422" x2="75000" y2="57422"/>
                                <a14:backgroundMark x1="73633" y1="53125" x2="73633" y2="53125"/>
                                <a14:backgroundMark x1="71875" y1="43164" x2="70898" y2="44141"/>
                                <a14:backgroundMark x1="70703" y1="44336" x2="70703" y2="44336"/>
                                <a14:backgroundMark x1="69922" y1="44922" x2="69922" y2="44922"/>
                                <a14:backgroundMark x1="69922" y1="44922" x2="69922" y2="44922"/>
                                <a14:backgroundMark x1="70898" y1="45898" x2="70898" y2="45898"/>
                                <a14:backgroundMark x1="69336" y1="45313" x2="71094" y2="44336"/>
                                <a14:backgroundMark x1="71484" y1="43750" x2="71484" y2="43750"/>
                                <a14:backgroundMark x1="71094" y1="44922" x2="71094" y2="44922"/>
                                <a14:backgroundMark x1="70313" y1="43945" x2="69922" y2="44531"/>
                                <a14:backgroundMark x1="70117" y1="44531" x2="70117" y2="44531"/>
                                <a14:backgroundMark x1="70117" y1="44727" x2="70703" y2="46680"/>
                                <a14:backgroundMark x1="76367" y1="46094" x2="80078" y2="44727"/>
                                <a14:backgroundMark x1="81055" y1="43359" x2="81055" y2="43359"/>
                                <a14:backgroundMark x1="80469" y1="42578" x2="80469" y2="42578"/>
                                <a14:backgroundMark x1="78711" y1="41211" x2="78711" y2="41211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22932" y="1809005"/>
                    <a:ext cx="507499" cy="510023"/>
                  </a:xfrm>
                  <a:prstGeom prst="rect">
                    <a:avLst/>
                  </a:prstGeom>
                </p:spPr>
              </p:pic>
              <p:pic>
                <p:nvPicPr>
                  <p:cNvPr id="43" name="Graphic 42" descr="Network with solid fill">
                    <a:extLst>
                      <a:ext uri="{FF2B5EF4-FFF2-40B4-BE49-F238E27FC236}">
                        <a16:creationId xmlns:a16="http://schemas.microsoft.com/office/drawing/2014/main" id="{07D760DA-EAE7-490E-A8FC-FA02A7A224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76587" y="4522457"/>
                    <a:ext cx="415654" cy="398040"/>
                  </a:xfrm>
                  <a:prstGeom prst="rect">
                    <a:avLst/>
                  </a:prstGeom>
                </p:spPr>
              </p:pic>
              <p:pic>
                <p:nvPicPr>
                  <p:cNvPr id="6" name="Graphic 5" descr="Statistics with solid fill">
                    <a:extLst>
                      <a:ext uri="{FF2B5EF4-FFF2-40B4-BE49-F238E27FC236}">
                        <a16:creationId xmlns:a16="http://schemas.microsoft.com/office/drawing/2014/main" id="{E1C0FB91-A50C-459E-AB1E-9957FAF0C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23300" y="2844446"/>
                    <a:ext cx="698333" cy="698333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44" name="Graphic 43" descr="Network with solid fill">
                    <a:extLst>
                      <a:ext uri="{FF2B5EF4-FFF2-40B4-BE49-F238E27FC236}">
                        <a16:creationId xmlns:a16="http://schemas.microsoft.com/office/drawing/2014/main" id="{3FAA8D42-D481-4F34-998A-E3B2173851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2358" y="4668695"/>
                    <a:ext cx="415654" cy="398040"/>
                  </a:xfrm>
                  <a:prstGeom prst="rect">
                    <a:avLst/>
                  </a:prstGeom>
                </p:spPr>
              </p:pic>
              <p:pic>
                <p:nvPicPr>
                  <p:cNvPr id="45" name="Graphic 44" descr="Network with solid fill">
                    <a:extLst>
                      <a:ext uri="{FF2B5EF4-FFF2-40B4-BE49-F238E27FC236}">
                        <a16:creationId xmlns:a16="http://schemas.microsoft.com/office/drawing/2014/main" id="{CD4C7527-ED24-4391-9ADD-2BDC177CAD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 rot="6724441">
                    <a:off x="3255227" y="4502586"/>
                    <a:ext cx="398040" cy="415654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2" name="Graphic 41" descr="Clock with solid fill">
                <a:extLst>
                  <a:ext uri="{FF2B5EF4-FFF2-40B4-BE49-F238E27FC236}">
                    <a16:creationId xmlns:a16="http://schemas.microsoft.com/office/drawing/2014/main" id="{AEF31705-4F91-4E1C-827A-D14538365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153835" y="1933071"/>
                <a:ext cx="168321" cy="15972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C8B1A4-544D-4283-97D3-A016B844A70B}"/>
                </a:ext>
              </a:extLst>
            </p:cNvPr>
            <p:cNvSpPr txBox="1"/>
            <p:nvPr/>
          </p:nvSpPr>
          <p:spPr>
            <a:xfrm>
              <a:off x="1904318" y="1523552"/>
              <a:ext cx="9945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Functionality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52CA7E-77A5-47EF-9DF0-8237C4CCCB79}"/>
                </a:ext>
              </a:extLst>
            </p:cNvPr>
            <p:cNvSpPr txBox="1"/>
            <p:nvPr/>
          </p:nvSpPr>
          <p:spPr>
            <a:xfrm>
              <a:off x="2979286" y="2571804"/>
              <a:ext cx="9945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Performance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1C026C-F63F-4340-955E-E6D5E60D7E96}"/>
                </a:ext>
              </a:extLst>
            </p:cNvPr>
            <p:cNvSpPr txBox="1"/>
            <p:nvPr/>
          </p:nvSpPr>
          <p:spPr>
            <a:xfrm>
              <a:off x="2979286" y="4068681"/>
              <a:ext cx="9945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Resilience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8E3BF7-91F8-4D2B-A046-0052FC8FFC95}"/>
                </a:ext>
              </a:extLst>
            </p:cNvPr>
            <p:cNvSpPr txBox="1"/>
            <p:nvPr/>
          </p:nvSpPr>
          <p:spPr>
            <a:xfrm>
              <a:off x="1912299" y="5104808"/>
              <a:ext cx="9945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UX</a:t>
              </a:r>
            </a:p>
          </p:txBody>
        </p:sp>
      </p:grpSp>
      <p:sp>
        <p:nvSpPr>
          <p:cNvPr id="38" name="Title 4">
            <a:extLst>
              <a:ext uri="{FF2B5EF4-FFF2-40B4-BE49-F238E27FC236}">
                <a16:creationId xmlns:a16="http://schemas.microsoft.com/office/drawing/2014/main" id="{F41578E2-018B-4654-B451-537AB29F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1384995"/>
          </a:xfrm>
        </p:spPr>
        <p:txBody>
          <a:bodyPr/>
          <a:lstStyle/>
          <a:p>
            <a:r>
              <a:rPr lang="en-US" dirty="0"/>
              <a:t>VV&amp;A efforts should be targeted to accredit for specific operational evaluation objectives.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2A957F31-A91D-4C8F-B13F-DE3257778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50754"/>
              </p:ext>
            </p:extLst>
          </p:nvPr>
        </p:nvGraphicFramePr>
        <p:xfrm>
          <a:off x="466344" y="1467377"/>
          <a:ext cx="8229600" cy="464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0DAA189B-22C6-4F95-A5D1-1E5F507D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Verification criteria focus on parity between software environment components.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7A0C12-3F7D-4AE8-8246-F78B6D07C968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API – Application Programming Interface; OS – Operating System; VM – Virtual Machine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20AFB-B095-46EE-89A2-D4F6E9718018}"/>
              </a:ext>
            </a:extLst>
          </p:cNvPr>
          <p:cNvGrpSpPr/>
          <p:nvPr/>
        </p:nvGrpSpPr>
        <p:grpSpPr>
          <a:xfrm>
            <a:off x="180975" y="1471990"/>
            <a:ext cx="673926" cy="710160"/>
            <a:chOff x="256588" y="2253932"/>
            <a:chExt cx="840816" cy="10765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557438-6633-4A68-8922-1654E4B35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18" y="2469594"/>
              <a:ext cx="597586" cy="8609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CA36DA-D20F-410C-8966-0C02910B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88" y="2253932"/>
              <a:ext cx="722711" cy="900665"/>
            </a:xfrm>
            <a:prstGeom prst="rect">
              <a:avLst/>
            </a:prstGeom>
          </p:spPr>
        </p:pic>
      </p:grpSp>
      <p:pic>
        <p:nvPicPr>
          <p:cNvPr id="13" name="Graphic 12" descr="Network with solid fill">
            <a:extLst>
              <a:ext uri="{FF2B5EF4-FFF2-40B4-BE49-F238E27FC236}">
                <a16:creationId xmlns:a16="http://schemas.microsoft.com/office/drawing/2014/main" id="{03C62FD9-2E56-489C-8572-FBF756467B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472" y="3010155"/>
            <a:ext cx="778666" cy="778666"/>
          </a:xfrm>
          <a:prstGeom prst="rect">
            <a:avLst/>
          </a:prstGeom>
        </p:spPr>
      </p:pic>
      <p:pic>
        <p:nvPicPr>
          <p:cNvPr id="14" name="Graphic 13" descr="Lock with solid fill">
            <a:extLst>
              <a:ext uri="{FF2B5EF4-FFF2-40B4-BE49-F238E27FC236}">
                <a16:creationId xmlns:a16="http://schemas.microsoft.com/office/drawing/2014/main" id="{F2380888-9F74-4911-BD8D-EFE8A574D4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608" y="4639982"/>
            <a:ext cx="658519" cy="6585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F0BCB5-8707-4C6D-A98D-966A5DC1F68A}"/>
              </a:ext>
            </a:extLst>
          </p:cNvPr>
          <p:cNvGrpSpPr/>
          <p:nvPr/>
        </p:nvGrpSpPr>
        <p:grpSpPr>
          <a:xfrm>
            <a:off x="268027" y="3883777"/>
            <a:ext cx="497582" cy="594112"/>
            <a:chOff x="232342" y="3408189"/>
            <a:chExt cx="642035" cy="6588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EBD156-ADEE-4717-85E6-0F3208D15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886" y="3661781"/>
              <a:ext cx="520491" cy="40525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D4E3E7-BCB6-4980-8287-33A3D212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2342" y="3408189"/>
              <a:ext cx="520491" cy="40525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471E014-CDA4-4044-B5CA-2B3BFED803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9502" y="5477108"/>
            <a:ext cx="539405" cy="5394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AD22E2D-B382-464E-A7B3-CDC7159F1C7D}"/>
              </a:ext>
            </a:extLst>
          </p:cNvPr>
          <p:cNvGrpSpPr/>
          <p:nvPr/>
        </p:nvGrpSpPr>
        <p:grpSpPr>
          <a:xfrm>
            <a:off x="288607" y="2516514"/>
            <a:ext cx="535224" cy="214891"/>
            <a:chOff x="3048781" y="3904042"/>
            <a:chExt cx="546592" cy="21945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41F3C5-6B93-4D43-91F6-697A59DF8F5F}"/>
                </a:ext>
              </a:extLst>
            </p:cNvPr>
            <p:cNvGrpSpPr/>
            <p:nvPr/>
          </p:nvGrpSpPr>
          <p:grpSpPr>
            <a:xfrm rot="10800000">
              <a:off x="3049948" y="3907546"/>
              <a:ext cx="139849" cy="212517"/>
              <a:chOff x="3841750" y="3806805"/>
              <a:chExt cx="142346" cy="21631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7524F97-D313-4540-AF97-F0F92DB9F3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1750" y="3915968"/>
                <a:ext cx="142346" cy="107148"/>
              </a:xfrm>
              <a:prstGeom prst="line">
                <a:avLst/>
              </a:prstGeom>
              <a:ln w="444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6D66479-18C2-469D-BDC2-747EDF63D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9069" y="3806796"/>
                <a:ext cx="135027" cy="111091"/>
              </a:xfrm>
              <a:prstGeom prst="line">
                <a:avLst/>
              </a:prstGeom>
              <a:ln w="444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7A7B65-7DAF-4F81-A508-345FAEF71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819" y="3904042"/>
              <a:ext cx="160112" cy="219455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A163DF-08C2-48E5-B836-D295C153393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048781" y="3908040"/>
              <a:ext cx="139849" cy="10526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EFE65F-C3BA-4730-9771-B150BF7594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048781" y="4011423"/>
              <a:ext cx="132658" cy="109143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C145FA-AF0A-4DB1-983A-E7CECE1CC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819" y="3904042"/>
              <a:ext cx="160112" cy="21945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182240-CFEE-4264-8EB3-051A2A7F5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4357" y="4015782"/>
              <a:ext cx="139849" cy="105269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2A2A71-A30D-4B9B-BBBA-ACDE57A78A31}"/>
                </a:ext>
              </a:extLst>
            </p:cNvPr>
            <p:cNvCxnSpPr>
              <a:cxnSpLocks/>
            </p:cNvCxnSpPr>
            <p:nvPr/>
          </p:nvCxnSpPr>
          <p:spPr>
            <a:xfrm>
              <a:off x="3461548" y="3908525"/>
              <a:ext cx="132658" cy="1091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F58A39-2ABA-4B79-98B6-4B292573F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4357" y="4017668"/>
              <a:ext cx="139849" cy="10526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314301-7E65-45CD-BE08-C2216680AEF6}"/>
                </a:ext>
              </a:extLst>
            </p:cNvPr>
            <p:cNvCxnSpPr>
              <a:cxnSpLocks/>
            </p:cNvCxnSpPr>
            <p:nvPr/>
          </p:nvCxnSpPr>
          <p:spPr>
            <a:xfrm>
              <a:off x="3462715" y="3908031"/>
              <a:ext cx="132658" cy="109143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F0C17BF-E98E-4DD5-9C8F-2096148A2CBB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18536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AABB437-EAA2-43B9-B867-8EACE02ED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571228"/>
              </p:ext>
            </p:extLst>
          </p:nvPr>
        </p:nvGraphicFramePr>
        <p:xfrm>
          <a:off x="467777" y="1865376"/>
          <a:ext cx="8229600" cy="325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3580142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466164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966249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1085521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2291510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66085311"/>
                    </a:ext>
                  </a:extLst>
                </a:gridCol>
              </a:tblGrid>
              <a:tr h="511911">
                <a:tc gridSpan="2">
                  <a:txBody>
                    <a:bodyPr/>
                    <a:lstStyle/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Functionality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Performance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Resilience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UX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268118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Software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0351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 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Security Measures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49736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System Architecture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21949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Hardware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0000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87186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Database Design 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56388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Interfaces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48769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1E3E6FF-EB04-4820-A65C-1374490369F0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A5950F-CB30-4612-A1D7-C3A71C135811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UX – User Experience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82E2104-750A-4A45-B47A-4D8A38F7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Verification criteria will depend on the intended testing within the preproduction environment.</a:t>
            </a:r>
          </a:p>
        </p:txBody>
      </p:sp>
    </p:spTree>
    <p:extLst>
      <p:ext uri="{BB962C8B-B14F-4D97-AF65-F5344CB8AC3E}">
        <p14:creationId xmlns:p14="http://schemas.microsoft.com/office/powerpoint/2010/main" val="419860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D361562-A026-4133-A78B-42509CAFE536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E557408-67F6-41E7-9214-E4C8187BB49E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OS – Operating System; UX – User Experience</a:t>
            </a:r>
          </a:p>
        </p:txBody>
      </p:sp>
      <p:graphicFrame>
        <p:nvGraphicFramePr>
          <p:cNvPr id="34" name="Content Placeholder 7">
            <a:extLst>
              <a:ext uri="{FF2B5EF4-FFF2-40B4-BE49-F238E27FC236}">
                <a16:creationId xmlns:a16="http://schemas.microsoft.com/office/drawing/2014/main" id="{150B26FC-6C61-4914-9B27-83CE2EC5A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043339"/>
              </p:ext>
            </p:extLst>
          </p:nvPr>
        </p:nvGraphicFramePr>
        <p:xfrm>
          <a:off x="466344" y="4753025"/>
          <a:ext cx="8229600" cy="136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FCFA9862-7B63-4421-9530-5A7A0FBC5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45289"/>
              </p:ext>
            </p:extLst>
          </p:nvPr>
        </p:nvGraphicFramePr>
        <p:xfrm>
          <a:off x="467777" y="1408176"/>
          <a:ext cx="8229600" cy="325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3580142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466164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966249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1085521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2291510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66085311"/>
                    </a:ext>
                  </a:extLst>
                </a:gridCol>
              </a:tblGrid>
              <a:tr h="511911">
                <a:tc gridSpan="2">
                  <a:txBody>
                    <a:bodyPr/>
                    <a:lstStyle/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Functionality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Performance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Resilience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UX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268118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Software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0351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 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Security Measures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49736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System Architecture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21949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Hardware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0000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87186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Database Design 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56388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Interfaces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48769"/>
                  </a:ext>
                </a:extLst>
              </a:tr>
            </a:tbl>
          </a:graphicData>
        </a:graphic>
      </p:graphicFrame>
      <p:sp>
        <p:nvSpPr>
          <p:cNvPr id="36" name="Title 4">
            <a:extLst>
              <a:ext uri="{FF2B5EF4-FFF2-40B4-BE49-F238E27FC236}">
                <a16:creationId xmlns:a16="http://schemas.microsoft.com/office/drawing/2014/main" id="{4FCCB69F-3F6C-43E7-A691-90F28B0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Preproduction environments should meet minimum software and security parity thresholds.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6D9A96-E1E2-4D88-B83C-802687A0ADA8}"/>
              </a:ext>
            </a:extLst>
          </p:cNvPr>
          <p:cNvSpPr/>
          <p:nvPr/>
        </p:nvSpPr>
        <p:spPr>
          <a:xfrm>
            <a:off x="1304924" y="1914524"/>
            <a:ext cx="7374255" cy="93504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9436768-5FAF-4E96-B048-8252DAAEACAC}"/>
              </a:ext>
            </a:extLst>
          </p:cNvPr>
          <p:cNvSpPr>
            <a:spLocks noChangeAspect="1"/>
          </p:cNvSpPr>
          <p:nvPr/>
        </p:nvSpPr>
        <p:spPr>
          <a:xfrm>
            <a:off x="3065745" y="195996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4F8388F-635E-430F-A1A6-A426F9E6AE3C}"/>
              </a:ext>
            </a:extLst>
          </p:cNvPr>
          <p:cNvSpPr>
            <a:spLocks noChangeAspect="1"/>
          </p:cNvSpPr>
          <p:nvPr/>
        </p:nvSpPr>
        <p:spPr>
          <a:xfrm>
            <a:off x="4619511" y="195996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4007B36-6764-4FDB-8F53-32ADC03163CD}"/>
              </a:ext>
            </a:extLst>
          </p:cNvPr>
          <p:cNvSpPr>
            <a:spLocks noChangeAspect="1"/>
          </p:cNvSpPr>
          <p:nvPr/>
        </p:nvSpPr>
        <p:spPr>
          <a:xfrm>
            <a:off x="3065744" y="241091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ECD53CD-E482-486C-9BC7-A9ED0BEB4871}"/>
              </a:ext>
            </a:extLst>
          </p:cNvPr>
          <p:cNvSpPr>
            <a:spLocks noChangeAspect="1"/>
          </p:cNvSpPr>
          <p:nvPr/>
        </p:nvSpPr>
        <p:spPr>
          <a:xfrm>
            <a:off x="3065743" y="288684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2F1BBF4-9D1C-425C-9A6A-D05E2DD53C6E}"/>
              </a:ext>
            </a:extLst>
          </p:cNvPr>
          <p:cNvSpPr>
            <a:spLocks noChangeAspect="1"/>
          </p:cNvSpPr>
          <p:nvPr/>
        </p:nvSpPr>
        <p:spPr>
          <a:xfrm>
            <a:off x="3065740" y="3787510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DF00C3-AC85-489C-BCF9-8D8E7EBA9056}"/>
              </a:ext>
            </a:extLst>
          </p:cNvPr>
          <p:cNvSpPr>
            <a:spLocks noChangeAspect="1"/>
          </p:cNvSpPr>
          <p:nvPr/>
        </p:nvSpPr>
        <p:spPr>
          <a:xfrm>
            <a:off x="3065739" y="4253917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67DB2D-BA21-4282-ACC4-E168E94B84AE}"/>
              </a:ext>
            </a:extLst>
          </p:cNvPr>
          <p:cNvSpPr>
            <a:spLocks noChangeAspect="1"/>
          </p:cNvSpPr>
          <p:nvPr/>
        </p:nvSpPr>
        <p:spPr>
          <a:xfrm>
            <a:off x="4616939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6428C42-F868-4559-91D1-11633396C649}"/>
              </a:ext>
            </a:extLst>
          </p:cNvPr>
          <p:cNvSpPr>
            <a:spLocks noChangeAspect="1"/>
          </p:cNvSpPr>
          <p:nvPr/>
        </p:nvSpPr>
        <p:spPr>
          <a:xfrm>
            <a:off x="4616937" y="3339418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FD36ACB-99E8-4FF3-A50B-814F6137AB89}"/>
              </a:ext>
            </a:extLst>
          </p:cNvPr>
          <p:cNvSpPr>
            <a:spLocks noChangeAspect="1"/>
          </p:cNvSpPr>
          <p:nvPr/>
        </p:nvSpPr>
        <p:spPr>
          <a:xfrm>
            <a:off x="4616937" y="37856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7FF7A79-9063-40B9-ABDB-FEEF6206AF96}"/>
              </a:ext>
            </a:extLst>
          </p:cNvPr>
          <p:cNvSpPr>
            <a:spLocks noChangeAspect="1"/>
          </p:cNvSpPr>
          <p:nvPr/>
        </p:nvSpPr>
        <p:spPr>
          <a:xfrm>
            <a:off x="4616937" y="4251960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47D8987-18BC-49B0-B7E9-E92E77B9C9B7}"/>
              </a:ext>
            </a:extLst>
          </p:cNvPr>
          <p:cNvSpPr>
            <a:spLocks noChangeAspect="1"/>
          </p:cNvSpPr>
          <p:nvPr/>
        </p:nvSpPr>
        <p:spPr>
          <a:xfrm>
            <a:off x="6184433" y="195996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7C8284C-539A-423A-AB69-00744DB54C82}"/>
              </a:ext>
            </a:extLst>
          </p:cNvPr>
          <p:cNvSpPr>
            <a:spLocks noChangeAspect="1"/>
          </p:cNvSpPr>
          <p:nvPr/>
        </p:nvSpPr>
        <p:spPr>
          <a:xfrm>
            <a:off x="6184433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3C835C9-D79D-41F0-8852-C0460BC49338}"/>
              </a:ext>
            </a:extLst>
          </p:cNvPr>
          <p:cNvSpPr>
            <a:spLocks noChangeAspect="1"/>
          </p:cNvSpPr>
          <p:nvPr/>
        </p:nvSpPr>
        <p:spPr>
          <a:xfrm>
            <a:off x="6184433" y="288950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9A5B462-779A-4E78-83DD-27DF7F3568F5}"/>
              </a:ext>
            </a:extLst>
          </p:cNvPr>
          <p:cNvSpPr>
            <a:spLocks noChangeAspect="1"/>
          </p:cNvSpPr>
          <p:nvPr/>
        </p:nvSpPr>
        <p:spPr>
          <a:xfrm>
            <a:off x="6184433" y="333778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99E8F52-B8F3-4C01-AF2A-22BC633ABBE7}"/>
              </a:ext>
            </a:extLst>
          </p:cNvPr>
          <p:cNvSpPr>
            <a:spLocks noChangeAspect="1"/>
          </p:cNvSpPr>
          <p:nvPr/>
        </p:nvSpPr>
        <p:spPr>
          <a:xfrm>
            <a:off x="6182214" y="378832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A74FCC9-BA81-40CE-A818-EDBDC9ABBCEE}"/>
              </a:ext>
            </a:extLst>
          </p:cNvPr>
          <p:cNvSpPr>
            <a:spLocks noChangeAspect="1"/>
          </p:cNvSpPr>
          <p:nvPr/>
        </p:nvSpPr>
        <p:spPr>
          <a:xfrm>
            <a:off x="6184432" y="424948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21AD09-E7D7-4283-A614-3B22D9C2D5F2}"/>
              </a:ext>
            </a:extLst>
          </p:cNvPr>
          <p:cNvSpPr>
            <a:spLocks noChangeAspect="1"/>
          </p:cNvSpPr>
          <p:nvPr/>
        </p:nvSpPr>
        <p:spPr>
          <a:xfrm>
            <a:off x="7746843" y="195992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8F963E-F664-4677-AE05-7145669661D2}"/>
              </a:ext>
            </a:extLst>
          </p:cNvPr>
          <p:cNvSpPr>
            <a:spLocks noChangeAspect="1"/>
          </p:cNvSpPr>
          <p:nvPr/>
        </p:nvSpPr>
        <p:spPr>
          <a:xfrm>
            <a:off x="7746276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D361562-A026-4133-A78B-42509CAFE536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E557408-67F6-41E7-9214-E4C8187BB49E}"/>
              </a:ext>
            </a:extLst>
          </p:cNvPr>
          <p:cNvSpPr txBox="1">
            <a:spLocks/>
          </p:cNvSpPr>
          <p:nvPr/>
        </p:nvSpPr>
        <p:spPr>
          <a:xfrm>
            <a:off x="234683" y="6208776"/>
            <a:ext cx="7328167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API – Application Programming Interface; CPU – Central Processing Unit; LB – Load Balancer; RAM – Random Access Memory; UX – User Experience </a:t>
            </a:r>
          </a:p>
        </p:txBody>
      </p:sp>
      <p:graphicFrame>
        <p:nvGraphicFramePr>
          <p:cNvPr id="34" name="Content Placeholder 7">
            <a:extLst>
              <a:ext uri="{FF2B5EF4-FFF2-40B4-BE49-F238E27FC236}">
                <a16:creationId xmlns:a16="http://schemas.microsoft.com/office/drawing/2014/main" id="{150B26FC-6C61-4914-9B27-83CE2EC5A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762301"/>
              </p:ext>
            </p:extLst>
          </p:nvPr>
        </p:nvGraphicFramePr>
        <p:xfrm>
          <a:off x="466344" y="4753025"/>
          <a:ext cx="8229600" cy="136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FCFA9862-7B63-4421-9530-5A7A0FBC5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69317"/>
              </p:ext>
            </p:extLst>
          </p:nvPr>
        </p:nvGraphicFramePr>
        <p:xfrm>
          <a:off x="467777" y="1408176"/>
          <a:ext cx="8229600" cy="325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3580142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466164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966249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1085521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2291510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66085311"/>
                    </a:ext>
                  </a:extLst>
                </a:gridCol>
              </a:tblGrid>
              <a:tr h="511911">
                <a:tc gridSpan="2">
                  <a:txBody>
                    <a:bodyPr/>
                    <a:lstStyle/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Functionality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Performance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Resilience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UX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268118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Software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0351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Verification </a:t>
                      </a:r>
                    </a:p>
                  </a:txBody>
                  <a:tcPr marL="90984" marR="90984" marT="45492" marB="454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Security Measures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49736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System Architecture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21949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Hardware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0000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87186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Database Design 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56388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Interfaces</a:t>
                      </a:r>
                    </a:p>
                  </a:txBody>
                  <a:tcPr marL="90984" marR="90984" marT="45492" marB="45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84" marR="90984" marT="45492" marB="454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48769"/>
                  </a:ext>
                </a:extLst>
              </a:tr>
            </a:tbl>
          </a:graphicData>
        </a:graphic>
      </p:graphicFrame>
      <p:sp>
        <p:nvSpPr>
          <p:cNvPr id="36" name="Title 4">
            <a:extLst>
              <a:ext uri="{FF2B5EF4-FFF2-40B4-BE49-F238E27FC236}">
                <a16:creationId xmlns:a16="http://schemas.microsoft.com/office/drawing/2014/main" id="{4FCCB69F-3F6C-43E7-A691-90F28B0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Operational evaluation objectives will differ in their verification needs.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E2BF675-DA18-4A4F-B2E2-1DF9EA94B8E3}"/>
              </a:ext>
            </a:extLst>
          </p:cNvPr>
          <p:cNvSpPr>
            <a:spLocks noChangeAspect="1"/>
          </p:cNvSpPr>
          <p:nvPr/>
        </p:nvSpPr>
        <p:spPr>
          <a:xfrm>
            <a:off x="7746843" y="195992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ED734D7-B926-48A4-BABD-C51B9E2100EE}"/>
              </a:ext>
            </a:extLst>
          </p:cNvPr>
          <p:cNvSpPr>
            <a:spLocks noChangeAspect="1"/>
          </p:cNvSpPr>
          <p:nvPr/>
        </p:nvSpPr>
        <p:spPr>
          <a:xfrm>
            <a:off x="7746276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ACFB3DD-6469-4952-8614-FF546261319A}"/>
              </a:ext>
            </a:extLst>
          </p:cNvPr>
          <p:cNvSpPr>
            <a:spLocks noChangeAspect="1"/>
          </p:cNvSpPr>
          <p:nvPr/>
        </p:nvSpPr>
        <p:spPr>
          <a:xfrm>
            <a:off x="3065745" y="195996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1EEE473-5FF4-43E7-8CDC-DBFCCF313F1A}"/>
              </a:ext>
            </a:extLst>
          </p:cNvPr>
          <p:cNvSpPr>
            <a:spLocks noChangeAspect="1"/>
          </p:cNvSpPr>
          <p:nvPr/>
        </p:nvSpPr>
        <p:spPr>
          <a:xfrm>
            <a:off x="3065744" y="241091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38A3557-4747-4229-A410-9DBA3B8F8F6B}"/>
              </a:ext>
            </a:extLst>
          </p:cNvPr>
          <p:cNvSpPr>
            <a:spLocks noChangeAspect="1"/>
          </p:cNvSpPr>
          <p:nvPr/>
        </p:nvSpPr>
        <p:spPr>
          <a:xfrm>
            <a:off x="3065743" y="288684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B16F2BE-665D-4088-8AB6-F95A1FECCC33}"/>
              </a:ext>
            </a:extLst>
          </p:cNvPr>
          <p:cNvSpPr>
            <a:spLocks noChangeAspect="1"/>
          </p:cNvSpPr>
          <p:nvPr/>
        </p:nvSpPr>
        <p:spPr>
          <a:xfrm>
            <a:off x="3065740" y="3787510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B8E6551-5189-4C4B-8BCF-367721EA5C40}"/>
              </a:ext>
            </a:extLst>
          </p:cNvPr>
          <p:cNvSpPr>
            <a:spLocks noChangeAspect="1"/>
          </p:cNvSpPr>
          <p:nvPr/>
        </p:nvSpPr>
        <p:spPr>
          <a:xfrm>
            <a:off x="3065739" y="4253917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A3FD533-5555-42F3-89DB-979682C81F8D}"/>
              </a:ext>
            </a:extLst>
          </p:cNvPr>
          <p:cNvSpPr>
            <a:spLocks noChangeAspect="1"/>
          </p:cNvSpPr>
          <p:nvPr/>
        </p:nvSpPr>
        <p:spPr>
          <a:xfrm>
            <a:off x="4619511" y="195996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3A77BC8-E86F-44B0-B9D5-766E417B892F}"/>
              </a:ext>
            </a:extLst>
          </p:cNvPr>
          <p:cNvSpPr>
            <a:spLocks noChangeAspect="1"/>
          </p:cNvSpPr>
          <p:nvPr/>
        </p:nvSpPr>
        <p:spPr>
          <a:xfrm>
            <a:off x="4616939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405A913-C9F1-4338-A3F2-2B45FC570043}"/>
              </a:ext>
            </a:extLst>
          </p:cNvPr>
          <p:cNvSpPr>
            <a:spLocks noChangeAspect="1"/>
          </p:cNvSpPr>
          <p:nvPr/>
        </p:nvSpPr>
        <p:spPr>
          <a:xfrm>
            <a:off x="4616937" y="3339418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53CC5E-77AC-4583-9F2B-D1711083870D}"/>
              </a:ext>
            </a:extLst>
          </p:cNvPr>
          <p:cNvSpPr>
            <a:spLocks noChangeAspect="1"/>
          </p:cNvSpPr>
          <p:nvPr/>
        </p:nvSpPr>
        <p:spPr>
          <a:xfrm>
            <a:off x="4616937" y="37856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4665C44-2197-4122-A77C-7F26F9D393B8}"/>
              </a:ext>
            </a:extLst>
          </p:cNvPr>
          <p:cNvSpPr>
            <a:spLocks noChangeAspect="1"/>
          </p:cNvSpPr>
          <p:nvPr/>
        </p:nvSpPr>
        <p:spPr>
          <a:xfrm>
            <a:off x="4616937" y="4251960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4C25DA-9F0B-48B2-AF4D-9CFD337E56F7}"/>
              </a:ext>
            </a:extLst>
          </p:cNvPr>
          <p:cNvSpPr>
            <a:spLocks noChangeAspect="1"/>
          </p:cNvSpPr>
          <p:nvPr/>
        </p:nvSpPr>
        <p:spPr>
          <a:xfrm>
            <a:off x="6184433" y="195996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1ED21EA-D934-41E9-B9C9-0983A9D347B4}"/>
              </a:ext>
            </a:extLst>
          </p:cNvPr>
          <p:cNvSpPr>
            <a:spLocks noChangeAspect="1"/>
          </p:cNvSpPr>
          <p:nvPr/>
        </p:nvSpPr>
        <p:spPr>
          <a:xfrm>
            <a:off x="6184433" y="241401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67BCBFE-88FA-48AF-B5A4-179EC494E5D5}"/>
              </a:ext>
            </a:extLst>
          </p:cNvPr>
          <p:cNvSpPr>
            <a:spLocks noChangeAspect="1"/>
          </p:cNvSpPr>
          <p:nvPr/>
        </p:nvSpPr>
        <p:spPr>
          <a:xfrm>
            <a:off x="6184433" y="288950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D22ADF2-8A38-4BC4-8DA6-1255A4BC6FEC}"/>
              </a:ext>
            </a:extLst>
          </p:cNvPr>
          <p:cNvSpPr>
            <a:spLocks noChangeAspect="1"/>
          </p:cNvSpPr>
          <p:nvPr/>
        </p:nvSpPr>
        <p:spPr>
          <a:xfrm>
            <a:off x="6184433" y="333778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AA4500C-F2A5-4EA6-B132-5F0DB0D1F0C1}"/>
              </a:ext>
            </a:extLst>
          </p:cNvPr>
          <p:cNvSpPr>
            <a:spLocks noChangeAspect="1"/>
          </p:cNvSpPr>
          <p:nvPr/>
        </p:nvSpPr>
        <p:spPr>
          <a:xfrm>
            <a:off x="6182214" y="378832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9818979-10A3-4CCA-ADEF-7A25BF7B6344}"/>
              </a:ext>
            </a:extLst>
          </p:cNvPr>
          <p:cNvSpPr>
            <a:spLocks noChangeAspect="1"/>
          </p:cNvSpPr>
          <p:nvPr/>
        </p:nvSpPr>
        <p:spPr>
          <a:xfrm>
            <a:off x="6184432" y="424948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EF40-0AD3-487D-AB71-6BBDD070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27" y="1645920"/>
            <a:ext cx="3303812" cy="3778060"/>
          </a:xfrm>
        </p:spPr>
        <p:txBody>
          <a:bodyPr>
            <a:normAutofit/>
          </a:bodyPr>
          <a:lstStyle/>
          <a:p>
            <a:r>
              <a:rPr lang="en-US" sz="1800" dirty="0"/>
              <a:t>Utilize planning or technical review documentation that includes architecture diagrams, interface control documents, and ATO packages.</a:t>
            </a:r>
          </a:p>
          <a:p>
            <a:endParaRPr lang="en-US" sz="1800" dirty="0"/>
          </a:p>
          <a:p>
            <a:r>
              <a:rPr lang="en-US" sz="1800" dirty="0"/>
              <a:t>Conduct a side-by-side comparison of system architectures, system resource specs, and interfaces.</a:t>
            </a:r>
          </a:p>
        </p:txBody>
      </p:sp>
      <p:sp>
        <p:nvSpPr>
          <p:cNvPr id="64" name="Scroll: Vertical 63">
            <a:extLst>
              <a:ext uri="{FF2B5EF4-FFF2-40B4-BE49-F238E27FC236}">
                <a16:creationId xmlns:a16="http://schemas.microsoft.com/office/drawing/2014/main" id="{414A12FD-A1E2-444C-B93E-75D09D0080EB}"/>
              </a:ext>
            </a:extLst>
          </p:cNvPr>
          <p:cNvSpPr/>
          <p:nvPr/>
        </p:nvSpPr>
        <p:spPr>
          <a:xfrm>
            <a:off x="6137824" y="1643178"/>
            <a:ext cx="2377526" cy="397524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8517D-D375-4803-9DFA-73342ABE5E74}"/>
              </a:ext>
            </a:extLst>
          </p:cNvPr>
          <p:cNvSpPr txBox="1"/>
          <p:nvPr/>
        </p:nvSpPr>
        <p:spPr>
          <a:xfrm>
            <a:off x="4226841" y="5648871"/>
            <a:ext cx="407895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Source: IDA illustration Created with BioRender.com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8D38204-A271-4DDB-92B5-8B3176644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4" b="94758" l="9548" r="89950">
                        <a14:foregroundMark x1="40704" y1="89516" x2="40704" y2="89516"/>
                        <a14:foregroundMark x1="41206" y1="91532" x2="41206" y2="91532"/>
                        <a14:foregroundMark x1="57286" y1="94758" x2="57286" y2="94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9" y="2635008"/>
            <a:ext cx="545025" cy="67922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9184E61-6EEA-43CA-8E36-45B1EB2EB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0" b="89804" l="9605" r="89831">
                        <a14:foregroundMark x1="48588" y1="9020" x2="48588" y2="9020"/>
                        <a14:foregroundMark x1="44633" y1="89804" x2="44633" y2="8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02" y="3512570"/>
            <a:ext cx="545025" cy="785206"/>
          </a:xfrm>
          <a:prstGeom prst="rect">
            <a:avLst/>
          </a:prstGeom>
        </p:spPr>
      </p:pic>
      <p:sp>
        <p:nvSpPr>
          <p:cNvPr id="60" name="Scroll: Vertical 59">
            <a:extLst>
              <a:ext uri="{FF2B5EF4-FFF2-40B4-BE49-F238E27FC236}">
                <a16:creationId xmlns:a16="http://schemas.microsoft.com/office/drawing/2014/main" id="{897970EE-3171-48A1-A027-F0BC3183EE78}"/>
              </a:ext>
            </a:extLst>
          </p:cNvPr>
          <p:cNvSpPr/>
          <p:nvPr/>
        </p:nvSpPr>
        <p:spPr>
          <a:xfrm>
            <a:off x="3904518" y="1643178"/>
            <a:ext cx="2711590" cy="397524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E27C9-3BE8-42FF-8D57-936AC33F9C41}"/>
              </a:ext>
            </a:extLst>
          </p:cNvPr>
          <p:cNvSpPr txBox="1"/>
          <p:nvPr/>
        </p:nvSpPr>
        <p:spPr>
          <a:xfrm>
            <a:off x="4179216" y="2057544"/>
            <a:ext cx="4315759" cy="52694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algn="ctr"/>
            <a:r>
              <a:rPr lang="en-US" sz="1400" dirty="0"/>
              <a:t>System</a:t>
            </a:r>
          </a:p>
          <a:p>
            <a:pPr algn="ctr"/>
            <a:r>
              <a:rPr lang="en-US" sz="1400" dirty="0"/>
              <a:t>Architecture</a:t>
            </a:r>
          </a:p>
          <a:p>
            <a:pPr algn="ctr"/>
            <a:r>
              <a:rPr lang="en-US" sz="1400" dirty="0"/>
              <a:t>System</a:t>
            </a:r>
          </a:p>
          <a:p>
            <a:pPr algn="ctr"/>
            <a:r>
              <a:rPr lang="en-US" sz="1400" dirty="0"/>
              <a:t>Specifications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2A708-8200-4BAB-A31F-3BD961F3B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21" y="2733734"/>
            <a:ext cx="1123195" cy="61121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FF0486D-C275-46C8-BE4C-1A1F58EC76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17" y="3588234"/>
            <a:ext cx="1132966" cy="616535"/>
          </a:xfrm>
          <a:prstGeom prst="rect">
            <a:avLst/>
          </a:prstGeom>
        </p:spPr>
      </p:pic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A6A4E4C2-9070-4CB0-8C48-2FBA31CE1684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09966775-A596-481F-894E-01DF43E8E299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ATO – Authority to Operate</a:t>
            </a:r>
          </a:p>
        </p:txBody>
      </p:sp>
      <p:sp>
        <p:nvSpPr>
          <p:cNvPr id="61" name="Title 4">
            <a:extLst>
              <a:ext uri="{FF2B5EF4-FFF2-40B4-BE49-F238E27FC236}">
                <a16:creationId xmlns:a16="http://schemas.microsoft.com/office/drawing/2014/main" id="{E3C910A7-583E-4CBC-B13C-BBC242F5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459270" cy="954107"/>
          </a:xfrm>
        </p:spPr>
        <p:txBody>
          <a:bodyPr/>
          <a:lstStyle/>
          <a:p>
            <a:r>
              <a:rPr lang="en-US" dirty="0"/>
              <a:t>Technical planning documents and meetings can provide data for verification criteria.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DB579F8-33CF-4C56-8EA0-A539C761CA87}"/>
              </a:ext>
            </a:extLst>
          </p:cNvPr>
          <p:cNvGrpSpPr/>
          <p:nvPr/>
        </p:nvGrpSpPr>
        <p:grpSpPr>
          <a:xfrm>
            <a:off x="4488769" y="2668167"/>
            <a:ext cx="1615487" cy="2558854"/>
            <a:chOff x="4571957" y="2206006"/>
            <a:chExt cx="1615487" cy="2558854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D8AAD1C-43AC-4623-BD61-53039E1C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117" y="3311909"/>
              <a:ext cx="459166" cy="54103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060C43-EBF5-4123-901F-898B5D8B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782" y="3311909"/>
              <a:ext cx="459166" cy="54103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E805094-0E00-43D0-AA71-225AC7D28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3" y="3311909"/>
              <a:ext cx="459166" cy="54103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99C52BB-D032-4D3A-B1EF-7B6264F1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098279" y="2842642"/>
              <a:ext cx="607722" cy="36418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6A3D194-117E-46D5-830C-B5819E4B3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104" y="2206006"/>
              <a:ext cx="397192" cy="541038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7A08270-DA01-47DA-95E1-F2D772BE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468" y="2206006"/>
              <a:ext cx="397192" cy="541038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AF53389-D818-4BA7-9DB2-5F625CDC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740" y="2206006"/>
              <a:ext cx="397192" cy="541038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F8FE29-D0A1-4573-95ED-5267E91DD032}"/>
                </a:ext>
              </a:extLst>
            </p:cNvPr>
            <p:cNvGrpSpPr/>
            <p:nvPr/>
          </p:nvGrpSpPr>
          <p:grpSpPr>
            <a:xfrm>
              <a:off x="4571957" y="4487781"/>
              <a:ext cx="1615487" cy="277079"/>
              <a:chOff x="3757463" y="3290461"/>
              <a:chExt cx="1615487" cy="277079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D2D145C-9144-4C0F-8A5A-D11631756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759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E08C4F07-DAFF-4A74-8451-C2F48FDDC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4168611" y="3290461"/>
                <a:ext cx="299901" cy="277079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9993009-7F5B-440D-BBCB-26B59E435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978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E0CCC219-1EC3-467C-BCD6-69E35C1811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3757463" y="3290461"/>
                <a:ext cx="299901" cy="277079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4AFD19F-0935-4051-A482-11F75A958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103889" y="3954530"/>
              <a:ext cx="607722" cy="364182"/>
            </a:xfrm>
            <a:prstGeom prst="rect">
              <a:avLst/>
            </a:prstGeom>
          </p:spPr>
        </p:pic>
        <p:sp>
          <p:nvSpPr>
            <p:cNvPr id="77" name="Right Brace 76">
              <a:extLst>
                <a:ext uri="{FF2B5EF4-FFF2-40B4-BE49-F238E27FC236}">
                  <a16:creationId xmlns:a16="http://schemas.microsoft.com/office/drawing/2014/main" id="{D8711449-582A-4C25-9FF1-D89478EF4408}"/>
                </a:ext>
              </a:extLst>
            </p:cNvPr>
            <p:cNvSpPr/>
            <p:nvPr/>
          </p:nvSpPr>
          <p:spPr>
            <a:xfrm rot="5400000">
              <a:off x="5302727" y="222572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F9B35B8B-1AD5-4E36-ADD3-75013A02508C}"/>
                </a:ext>
              </a:extLst>
            </p:cNvPr>
            <p:cNvSpPr/>
            <p:nvPr/>
          </p:nvSpPr>
          <p:spPr>
            <a:xfrm rot="16200000">
              <a:off x="5299415" y="2660023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97B28B79-CCC2-4504-B8E2-09392E321218}"/>
                </a:ext>
              </a:extLst>
            </p:cNvPr>
            <p:cNvSpPr/>
            <p:nvPr/>
          </p:nvSpPr>
          <p:spPr>
            <a:xfrm rot="5400000">
              <a:off x="5299415" y="3333197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92B4A64D-FF93-47C0-BD3E-9E85C3D3C03C}"/>
                </a:ext>
              </a:extLst>
            </p:cNvPr>
            <p:cNvSpPr/>
            <p:nvPr/>
          </p:nvSpPr>
          <p:spPr>
            <a:xfrm rot="16200000">
              <a:off x="5299415" y="378341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F0AAF7-71F0-4555-89B8-2B443C86DA2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299" y="24757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8258F3F-8F29-4F25-9A9C-9835B63AE803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98" y="24796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F8C6147-FA6D-4338-953F-7E9D88E9AB66}"/>
                </a:ext>
              </a:extLst>
            </p:cNvPr>
            <p:cNvCxnSpPr>
              <a:cxnSpLocks/>
            </p:cNvCxnSpPr>
            <p:nvPr/>
          </p:nvCxnSpPr>
          <p:spPr>
            <a:xfrm>
              <a:off x="5048349" y="358260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C98D39-4F22-4EB4-894F-110F0FF7BDE6}"/>
                </a:ext>
              </a:extLst>
            </p:cNvPr>
            <p:cNvCxnSpPr>
              <a:cxnSpLocks/>
            </p:cNvCxnSpPr>
            <p:nvPr/>
          </p:nvCxnSpPr>
          <p:spPr>
            <a:xfrm>
              <a:off x="5569557" y="358804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39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1F4A8D-F411-4971-8DAF-7A2B221954EF}"/>
              </a:ext>
            </a:extLst>
          </p:cNvPr>
          <p:cNvGrpSpPr/>
          <p:nvPr/>
        </p:nvGrpSpPr>
        <p:grpSpPr>
          <a:xfrm>
            <a:off x="745379" y="1645920"/>
            <a:ext cx="3826621" cy="4116841"/>
            <a:chOff x="745379" y="1531858"/>
            <a:chExt cx="3826621" cy="411684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00287D7-00AA-414F-ABAD-87D2CDAC17AE}"/>
                </a:ext>
              </a:extLst>
            </p:cNvPr>
            <p:cNvGrpSpPr/>
            <p:nvPr/>
          </p:nvGrpSpPr>
          <p:grpSpPr>
            <a:xfrm>
              <a:off x="745379" y="1531858"/>
              <a:ext cx="3788915" cy="3954543"/>
              <a:chOff x="467777" y="1371600"/>
              <a:chExt cx="4645032" cy="4530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2E3ACE5-4B3A-4ABA-A3C3-A68655125F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85" b="68586"/>
              <a:stretch/>
            </p:blipFill>
            <p:spPr>
              <a:xfrm>
                <a:off x="467777" y="2446015"/>
                <a:ext cx="3877837" cy="977542"/>
              </a:xfrm>
              <a:prstGeom prst="rect">
                <a:avLst/>
              </a:prstGeom>
              <a:ln w="25400">
                <a:solidFill>
                  <a:sysClr val="windowText" lastClr="000000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4A0F05D-4EED-421B-8F0A-DAFCA3770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77" y="1371600"/>
                <a:ext cx="3877838" cy="892518"/>
              </a:xfrm>
              <a:prstGeom prst="rect">
                <a:avLst/>
              </a:prstGeom>
              <a:ln w="25400">
                <a:solidFill>
                  <a:sysClr val="windowText" lastClr="000000"/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EE506A7-2341-46AE-B498-DEFD1E0D0E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248"/>
              <a:stretch/>
            </p:blipFill>
            <p:spPr>
              <a:xfrm>
                <a:off x="467777" y="4848693"/>
                <a:ext cx="3877838" cy="988289"/>
              </a:xfrm>
              <a:prstGeom prst="rect">
                <a:avLst/>
              </a:prstGeom>
              <a:ln w="25400">
                <a:solidFill>
                  <a:sysClr val="windowText" lastClr="000000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89EDF78-CBE0-41A5-9744-A5BF3DAFF4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429" b="32619"/>
              <a:stretch/>
            </p:blipFill>
            <p:spPr>
              <a:xfrm>
                <a:off x="467777" y="3605454"/>
                <a:ext cx="3877838" cy="1061342"/>
              </a:xfrm>
              <a:prstGeom prst="rect">
                <a:avLst/>
              </a:prstGeom>
              <a:ln w="25400">
                <a:solidFill>
                  <a:sysClr val="windowText" lastClr="000000"/>
                </a:solidFill>
              </a:ln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6784D67-5593-4189-AD4E-5497A6273E15}"/>
                  </a:ext>
                </a:extLst>
              </p:cNvPr>
              <p:cNvSpPr/>
              <p:nvPr/>
            </p:nvSpPr>
            <p:spPr>
              <a:xfrm>
                <a:off x="3360485" y="1371600"/>
                <a:ext cx="1736345" cy="892518"/>
              </a:xfrm>
              <a:custGeom>
                <a:avLst/>
                <a:gdLst>
                  <a:gd name="connsiteX0" fmla="*/ 1319662 w 1536624"/>
                  <a:gd name="connsiteY0" fmla="*/ 435480 h 874875"/>
                  <a:gd name="connsiteX1" fmla="*/ 1301430 w 1536624"/>
                  <a:gd name="connsiteY1" fmla="*/ 435480 h 874875"/>
                  <a:gd name="connsiteX2" fmla="*/ 1301430 w 1536624"/>
                  <a:gd name="connsiteY2" fmla="*/ 435480 h 874875"/>
                  <a:gd name="connsiteX3" fmla="*/ 1186567 w 1536624"/>
                  <a:gd name="connsiteY3" fmla="*/ 213047 h 874875"/>
                  <a:gd name="connsiteX4" fmla="*/ 936786 w 1536624"/>
                  <a:gd name="connsiteY4" fmla="*/ 178406 h 874875"/>
                  <a:gd name="connsiteX5" fmla="*/ 568495 w 1536624"/>
                  <a:gd name="connsiteY5" fmla="*/ 8846 h 874875"/>
                  <a:gd name="connsiteX6" fmla="*/ 316891 w 1536624"/>
                  <a:gd name="connsiteY6" fmla="*/ 326087 h 874875"/>
                  <a:gd name="connsiteX7" fmla="*/ 316891 w 1536624"/>
                  <a:gd name="connsiteY7" fmla="*/ 329733 h 874875"/>
                  <a:gd name="connsiteX8" fmla="*/ 54347 w 1536624"/>
                  <a:gd name="connsiteY8" fmla="*/ 435480 h 874875"/>
                  <a:gd name="connsiteX9" fmla="*/ 25176 w 1536624"/>
                  <a:gd name="connsiteY9" fmla="*/ 716256 h 874875"/>
                  <a:gd name="connsiteX10" fmla="*/ 260371 w 1536624"/>
                  <a:gd name="connsiteY10" fmla="*/ 873052 h 874875"/>
                  <a:gd name="connsiteX11" fmla="*/ 260371 w 1536624"/>
                  <a:gd name="connsiteY11" fmla="*/ 874876 h 874875"/>
                  <a:gd name="connsiteX12" fmla="*/ 1317839 w 1536624"/>
                  <a:gd name="connsiteY12" fmla="*/ 874876 h 874875"/>
                  <a:gd name="connsiteX13" fmla="*/ 1536625 w 1536624"/>
                  <a:gd name="connsiteY13" fmla="*/ 656089 h 874875"/>
                  <a:gd name="connsiteX14" fmla="*/ 1319662 w 1536624"/>
                  <a:gd name="connsiteY14" fmla="*/ 435480 h 87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624" h="874875">
                    <a:moveTo>
                      <a:pt x="1319662" y="435480"/>
                    </a:moveTo>
                    <a:cubicBezTo>
                      <a:pt x="1314192" y="435480"/>
                      <a:pt x="1306899" y="435480"/>
                      <a:pt x="1301430" y="435480"/>
                    </a:cubicBezTo>
                    <a:cubicBezTo>
                      <a:pt x="1301430" y="435480"/>
                      <a:pt x="1301430" y="435480"/>
                      <a:pt x="1301430" y="435480"/>
                    </a:cubicBezTo>
                    <a:cubicBezTo>
                      <a:pt x="1301430" y="346142"/>
                      <a:pt x="1257672" y="264097"/>
                      <a:pt x="1186567" y="213047"/>
                    </a:cubicBezTo>
                    <a:cubicBezTo>
                      <a:pt x="1113638" y="161997"/>
                      <a:pt x="1020654" y="149234"/>
                      <a:pt x="936786" y="178406"/>
                    </a:cubicBezTo>
                    <a:cubicBezTo>
                      <a:pt x="867503" y="43487"/>
                      <a:pt x="714353" y="-25795"/>
                      <a:pt x="568495" y="8846"/>
                    </a:cubicBezTo>
                    <a:cubicBezTo>
                      <a:pt x="422638" y="43487"/>
                      <a:pt x="316891" y="174759"/>
                      <a:pt x="316891" y="326087"/>
                    </a:cubicBezTo>
                    <a:cubicBezTo>
                      <a:pt x="316891" y="326087"/>
                      <a:pt x="316891" y="327910"/>
                      <a:pt x="316891" y="329733"/>
                    </a:cubicBezTo>
                    <a:cubicBezTo>
                      <a:pt x="216614" y="313324"/>
                      <a:pt x="116337" y="355258"/>
                      <a:pt x="54347" y="435480"/>
                    </a:cubicBezTo>
                    <a:cubicBezTo>
                      <a:pt x="-5819" y="517525"/>
                      <a:pt x="-16758" y="625095"/>
                      <a:pt x="25176" y="716256"/>
                    </a:cubicBezTo>
                    <a:cubicBezTo>
                      <a:pt x="68933" y="807417"/>
                      <a:pt x="160094" y="867583"/>
                      <a:pt x="260371" y="873052"/>
                    </a:cubicBezTo>
                    <a:lnTo>
                      <a:pt x="260371" y="874876"/>
                    </a:lnTo>
                    <a:lnTo>
                      <a:pt x="1317839" y="874876"/>
                    </a:lnTo>
                    <a:cubicBezTo>
                      <a:pt x="1438171" y="874876"/>
                      <a:pt x="1536625" y="776422"/>
                      <a:pt x="1536625" y="656089"/>
                    </a:cubicBezTo>
                    <a:cubicBezTo>
                      <a:pt x="1536625" y="535757"/>
                      <a:pt x="1439994" y="435480"/>
                      <a:pt x="1319662" y="4354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2225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VPC</a:t>
                </a:r>
              </a:p>
            </p:txBody>
          </p:sp>
          <p:pic>
            <p:nvPicPr>
              <p:cNvPr id="13" name="Graphic 12" descr="Computer with solid fill">
                <a:extLst>
                  <a:ext uri="{FF2B5EF4-FFF2-40B4-BE49-F238E27FC236}">
                    <a16:creationId xmlns:a16="http://schemas.microsoft.com/office/drawing/2014/main" id="{7B6DBDD0-3A9F-41B4-80B4-EC84A0114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88272" y="3415112"/>
                <a:ext cx="1108558" cy="11085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A7D4A9F-4998-4C69-9C70-925D31DA9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751" b="89796" l="5490" r="95846">
                            <a14:foregroundMark x1="10831" y1="33107" x2="28783" y2="41950"/>
                            <a14:foregroundMark x1="28783" y1="41950" x2="29228" y2="41950"/>
                            <a14:foregroundMark x1="73739" y1="58730" x2="95846" y2="70522"/>
                            <a14:foregroundMark x1="95846" y1="70522" x2="95846" y2="70522"/>
                            <a14:foregroundMark x1="6825" y1="33560" x2="5490" y2="30839"/>
                          </a14:backgroundRemoval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971704" y="4848693"/>
                <a:ext cx="1125126" cy="749392"/>
              </a:xfrm>
              <a:prstGeom prst="rect">
                <a:avLst/>
              </a:prstGeom>
            </p:spPr>
          </p:pic>
          <p:pic>
            <p:nvPicPr>
              <p:cNvPr id="15" name="Graphic 14" descr="Computer with solid fill">
                <a:extLst>
                  <a:ext uri="{FF2B5EF4-FFF2-40B4-BE49-F238E27FC236}">
                    <a16:creationId xmlns:a16="http://schemas.microsoft.com/office/drawing/2014/main" id="{D2A373F3-7B58-40AB-BCDD-ACD9A85A3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67502" y="2503887"/>
                <a:ext cx="729328" cy="729328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21C00E-FEB2-4851-AA34-11F89A7B8087}"/>
                  </a:ext>
                </a:extLst>
              </p:cNvPr>
              <p:cNvSpPr txBox="1"/>
              <p:nvPr/>
            </p:nvSpPr>
            <p:spPr>
              <a:xfrm>
                <a:off x="4314192" y="3026395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VM #1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92B1D3-61A4-4186-9FA5-512F10A6F8A2}"/>
                  </a:ext>
                </a:extLst>
              </p:cNvPr>
              <p:cNvSpPr txBox="1"/>
              <p:nvPr/>
            </p:nvSpPr>
            <p:spPr>
              <a:xfrm>
                <a:off x="4287906" y="4371613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VM #2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00B9A4-80A8-4F66-BE35-CFDADEBD2D0C}"/>
                  </a:ext>
                </a:extLst>
              </p:cNvPr>
              <p:cNvSpPr txBox="1"/>
              <p:nvPr/>
            </p:nvSpPr>
            <p:spPr>
              <a:xfrm>
                <a:off x="4345615" y="5532868"/>
                <a:ext cx="68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LB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636F96-580E-4B48-99A9-AAE02E5275A9}"/>
                </a:ext>
              </a:extLst>
            </p:cNvPr>
            <p:cNvSpPr txBox="1"/>
            <p:nvPr/>
          </p:nvSpPr>
          <p:spPr>
            <a:xfrm>
              <a:off x="745379" y="5494811"/>
              <a:ext cx="382662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Source: IDA Illustration created using ChatGPT and Biorender.com.</a:t>
              </a:r>
            </a:p>
          </p:txBody>
        </p:sp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35990BA-0CE0-4FE0-B614-0D6404CC8B14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7CE2AC6-4575-4980-8CE9-1F3D2864D3CF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IaC – Infrastructure-as-Code; LB – Load Balancer; VM – Virtual Machine; VPC – Virtual Private Cloud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6FA2D72D-0143-40C5-B214-1164D59E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459270" cy="954107"/>
          </a:xfrm>
        </p:spPr>
        <p:txBody>
          <a:bodyPr/>
          <a:lstStyle/>
          <a:p>
            <a:r>
              <a:rPr lang="en-US" dirty="0"/>
              <a:t>Infrastructure-as-Code tools can provide data for verification criteria.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E13B51C-506B-4008-ADCD-929C2040213E}"/>
              </a:ext>
            </a:extLst>
          </p:cNvPr>
          <p:cNvSpPr txBox="1">
            <a:spLocks/>
          </p:cNvSpPr>
          <p:nvPr/>
        </p:nvSpPr>
        <p:spPr>
          <a:xfrm>
            <a:off x="4914900" y="1645921"/>
            <a:ext cx="3783011" cy="457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Alternatively, when the preproduction and production environments are implemented with Infrastructure-as-Code (IaC) tools, the code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acts as the system’s description documentation.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Side-by-side comparisons of the code can be used to compare system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316982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2A957F31-A91D-4C8F-B13F-DE3257778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2666"/>
              </p:ext>
            </p:extLst>
          </p:nvPr>
        </p:nvGraphicFramePr>
        <p:xfrm>
          <a:off x="466344" y="1467377"/>
          <a:ext cx="8229600" cy="464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0D1F4F9-6214-47F4-ABEB-B19DBD0A4BB7}"/>
              </a:ext>
            </a:extLst>
          </p:cNvPr>
          <p:cNvGraphicFramePr/>
          <p:nvPr/>
        </p:nvGraphicFramePr>
        <p:xfrm>
          <a:off x="7781180" y="213294"/>
          <a:ext cx="905619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0DAA189B-22C6-4F95-A5D1-1E5F507D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Validation evaluation criteria focus on system performance similarity.</a:t>
            </a:r>
          </a:p>
        </p:txBody>
      </p:sp>
    </p:spTree>
    <p:extLst>
      <p:ext uri="{BB962C8B-B14F-4D97-AF65-F5344CB8AC3E}">
        <p14:creationId xmlns:p14="http://schemas.microsoft.com/office/powerpoint/2010/main" val="19053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A5AEE4-D9C1-4A6D-9A8C-8E8ABFC5D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28343"/>
              </p:ext>
            </p:extLst>
          </p:nvPr>
        </p:nvGraphicFramePr>
        <p:xfrm>
          <a:off x="466344" y="1862025"/>
          <a:ext cx="82296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90592952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6159684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1360420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39279455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62637407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542260337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351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Functionality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Resilience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0981998"/>
                  </a:ext>
                </a:extLst>
              </a:tr>
              <a:tr h="457200"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Validation Criteria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Resource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20411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Response 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66986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Latency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41157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Query 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7355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Throughput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62143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Server Error 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9195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Data Quality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0896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Interface Connectivity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425193"/>
                  </a:ext>
                </a:extLst>
              </a:tr>
            </a:tbl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9D18350-2C77-413C-805B-4692A8F991AF}"/>
              </a:ext>
            </a:extLst>
          </p:cNvPr>
          <p:cNvGraphicFramePr/>
          <p:nvPr/>
        </p:nvGraphicFramePr>
        <p:xfrm>
          <a:off x="7781180" y="213294"/>
          <a:ext cx="905619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C1FF2E-9B04-4B3C-9025-1942C380379B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UX – User Experience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0E15C1-786A-4333-85AB-3899E84299AA}"/>
              </a:ext>
            </a:extLst>
          </p:cNvPr>
          <p:cNvSpPr>
            <a:spLocks noChangeAspect="1"/>
          </p:cNvSpPr>
          <p:nvPr/>
        </p:nvSpPr>
        <p:spPr>
          <a:xfrm>
            <a:off x="4617720" y="2356957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848BA5-CFA4-4FBF-BEDD-5311F6C431F6}"/>
              </a:ext>
            </a:extLst>
          </p:cNvPr>
          <p:cNvSpPr>
            <a:spLocks noChangeAspect="1"/>
          </p:cNvSpPr>
          <p:nvPr/>
        </p:nvSpPr>
        <p:spPr>
          <a:xfrm>
            <a:off x="4617720" y="2820687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3AC0C6-EA29-4F06-9919-33C55600F917}"/>
              </a:ext>
            </a:extLst>
          </p:cNvPr>
          <p:cNvSpPr>
            <a:spLocks noChangeAspect="1"/>
          </p:cNvSpPr>
          <p:nvPr/>
        </p:nvSpPr>
        <p:spPr>
          <a:xfrm>
            <a:off x="4617720" y="327197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421771-76D2-4D99-BA95-05BEBD03D5E7}"/>
              </a:ext>
            </a:extLst>
          </p:cNvPr>
          <p:cNvSpPr>
            <a:spLocks noChangeAspect="1"/>
          </p:cNvSpPr>
          <p:nvPr/>
        </p:nvSpPr>
        <p:spPr>
          <a:xfrm>
            <a:off x="4617720" y="3735704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813604-BE53-4B71-BAB0-68266B8F3A3F}"/>
              </a:ext>
            </a:extLst>
          </p:cNvPr>
          <p:cNvSpPr>
            <a:spLocks noChangeAspect="1"/>
          </p:cNvSpPr>
          <p:nvPr/>
        </p:nvSpPr>
        <p:spPr>
          <a:xfrm>
            <a:off x="4617720" y="418945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DE4EFF-2D07-4E59-8523-1BF44E92E2C8}"/>
              </a:ext>
            </a:extLst>
          </p:cNvPr>
          <p:cNvSpPr>
            <a:spLocks noChangeAspect="1"/>
          </p:cNvSpPr>
          <p:nvPr/>
        </p:nvSpPr>
        <p:spPr>
          <a:xfrm>
            <a:off x="3063240" y="4190213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3FBD1C-A529-462B-8657-1BAEA3C75DC2}"/>
              </a:ext>
            </a:extLst>
          </p:cNvPr>
          <p:cNvSpPr>
            <a:spLocks noChangeAspect="1"/>
          </p:cNvSpPr>
          <p:nvPr/>
        </p:nvSpPr>
        <p:spPr>
          <a:xfrm>
            <a:off x="3063240" y="5100762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111EC2-1DD4-4159-8D2B-ADB6027B13EB}"/>
              </a:ext>
            </a:extLst>
          </p:cNvPr>
          <p:cNvSpPr>
            <a:spLocks noChangeAspect="1"/>
          </p:cNvSpPr>
          <p:nvPr/>
        </p:nvSpPr>
        <p:spPr>
          <a:xfrm>
            <a:off x="3063240" y="5554510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1467022-4317-440F-827D-CC1A651CEE79}"/>
              </a:ext>
            </a:extLst>
          </p:cNvPr>
          <p:cNvSpPr>
            <a:spLocks noChangeAspect="1"/>
          </p:cNvSpPr>
          <p:nvPr/>
        </p:nvSpPr>
        <p:spPr>
          <a:xfrm>
            <a:off x="6181344" y="2358717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317805D-BA17-480F-9817-EECCFC592C42}"/>
              </a:ext>
            </a:extLst>
          </p:cNvPr>
          <p:cNvSpPr>
            <a:spLocks noChangeAspect="1"/>
          </p:cNvSpPr>
          <p:nvPr/>
        </p:nvSpPr>
        <p:spPr>
          <a:xfrm>
            <a:off x="6181344" y="4189455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C9B72B-6AE5-4D15-96CC-7BE8888F54ED}"/>
              </a:ext>
            </a:extLst>
          </p:cNvPr>
          <p:cNvSpPr>
            <a:spLocks noChangeAspect="1"/>
          </p:cNvSpPr>
          <p:nvPr/>
        </p:nvSpPr>
        <p:spPr>
          <a:xfrm>
            <a:off x="6181344" y="5553702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497387F-B81A-4623-8CD5-52B867D0806A}"/>
              </a:ext>
            </a:extLst>
          </p:cNvPr>
          <p:cNvSpPr>
            <a:spLocks noChangeAspect="1"/>
          </p:cNvSpPr>
          <p:nvPr/>
        </p:nvSpPr>
        <p:spPr>
          <a:xfrm>
            <a:off x="7744968" y="282549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1DF40C7-9673-4E36-8DEF-7641E75FB279}"/>
              </a:ext>
            </a:extLst>
          </p:cNvPr>
          <p:cNvSpPr>
            <a:spLocks noChangeAspect="1"/>
          </p:cNvSpPr>
          <p:nvPr/>
        </p:nvSpPr>
        <p:spPr>
          <a:xfrm>
            <a:off x="7744968" y="3739896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D4BEA2-0417-40AD-85AC-1B296FE926BC}"/>
              </a:ext>
            </a:extLst>
          </p:cNvPr>
          <p:cNvSpPr>
            <a:spLocks noChangeAspect="1"/>
          </p:cNvSpPr>
          <p:nvPr/>
        </p:nvSpPr>
        <p:spPr>
          <a:xfrm>
            <a:off x="7744968" y="4648738"/>
            <a:ext cx="371179" cy="365760"/>
          </a:xfrm>
          <a:custGeom>
            <a:avLst/>
            <a:gdLst>
              <a:gd name="connsiteX0" fmla="*/ 1002049 w 1278296"/>
              <a:gd name="connsiteY0" fmla="*/ 323111 h 1259634"/>
              <a:gd name="connsiteX1" fmla="*/ 514369 w 1278296"/>
              <a:gd name="connsiteY1" fmla="*/ 784121 h 1259634"/>
              <a:gd name="connsiteX2" fmla="*/ 280054 w 1278296"/>
              <a:gd name="connsiteY2" fmla="*/ 544091 h 1259634"/>
              <a:gd name="connsiteX3" fmla="*/ 199091 w 1278296"/>
              <a:gd name="connsiteY3" fmla="*/ 621243 h 1259634"/>
              <a:gd name="connsiteX4" fmla="*/ 510559 w 1278296"/>
              <a:gd name="connsiteY4" fmla="*/ 941284 h 1259634"/>
              <a:gd name="connsiteX5" fmla="*/ 592474 w 1278296"/>
              <a:gd name="connsiteY5" fmla="*/ 865084 h 1259634"/>
              <a:gd name="connsiteX6" fmla="*/ 1079201 w 1278296"/>
              <a:gd name="connsiteY6" fmla="*/ 403121 h 1259634"/>
              <a:gd name="connsiteX7" fmla="*/ 639148 w 1278296"/>
              <a:gd name="connsiteY7" fmla="*/ 0 h 1259634"/>
              <a:gd name="connsiteX8" fmla="*/ 1278296 w 1278296"/>
              <a:gd name="connsiteY8" fmla="*/ 629817 h 1259634"/>
              <a:gd name="connsiteX9" fmla="*/ 639148 w 1278296"/>
              <a:gd name="connsiteY9" fmla="*/ 1259634 h 1259634"/>
              <a:gd name="connsiteX10" fmla="*/ 0 w 1278296"/>
              <a:gd name="connsiteY10" fmla="*/ 629817 h 1259634"/>
              <a:gd name="connsiteX11" fmla="*/ 639148 w 1278296"/>
              <a:gd name="connsiteY11" fmla="*/ 0 h 12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296" h="1259634">
                <a:moveTo>
                  <a:pt x="1002049" y="323111"/>
                </a:moveTo>
                <a:lnTo>
                  <a:pt x="514369" y="784121"/>
                </a:lnTo>
                <a:lnTo>
                  <a:pt x="280054" y="544091"/>
                </a:lnTo>
                <a:lnTo>
                  <a:pt x="199091" y="621243"/>
                </a:lnTo>
                <a:lnTo>
                  <a:pt x="510559" y="941284"/>
                </a:lnTo>
                <a:lnTo>
                  <a:pt x="592474" y="865084"/>
                </a:lnTo>
                <a:lnTo>
                  <a:pt x="1079201" y="403121"/>
                </a:lnTo>
                <a:close/>
                <a:moveTo>
                  <a:pt x="639148" y="0"/>
                </a:moveTo>
                <a:cubicBezTo>
                  <a:pt x="992140" y="0"/>
                  <a:pt x="1278296" y="281979"/>
                  <a:pt x="1278296" y="629817"/>
                </a:cubicBezTo>
                <a:cubicBezTo>
                  <a:pt x="1278296" y="977655"/>
                  <a:pt x="992140" y="1259634"/>
                  <a:pt x="639148" y="1259634"/>
                </a:cubicBezTo>
                <a:cubicBezTo>
                  <a:pt x="286156" y="1259634"/>
                  <a:pt x="0" y="977655"/>
                  <a:pt x="0" y="629817"/>
                </a:cubicBezTo>
                <a:cubicBezTo>
                  <a:pt x="0" y="281979"/>
                  <a:pt x="286156" y="0"/>
                  <a:pt x="639148" y="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57C35822-4175-4E71-B96D-AFAA3398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1265743"/>
          </a:xfrm>
        </p:spPr>
        <p:txBody>
          <a:bodyPr/>
          <a:lstStyle/>
          <a:p>
            <a:r>
              <a:rPr lang="en-US" dirty="0"/>
              <a:t>Preproduction environment validation requirements will also depend on the intended use.</a:t>
            </a:r>
          </a:p>
        </p:txBody>
      </p:sp>
    </p:spTree>
    <p:extLst>
      <p:ext uri="{BB962C8B-B14F-4D97-AF65-F5344CB8AC3E}">
        <p14:creationId xmlns:p14="http://schemas.microsoft.com/office/powerpoint/2010/main" val="335199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F8EB-B828-4BCA-A963-FA170879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45920"/>
            <a:ext cx="3501364" cy="4288155"/>
          </a:xfrm>
        </p:spPr>
        <p:txBody>
          <a:bodyPr>
            <a:normAutofit/>
          </a:bodyPr>
          <a:lstStyle/>
          <a:p>
            <a:pPr marL="228600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Validation metrics can be sourced from performance testing-like events.</a:t>
            </a:r>
          </a:p>
          <a:p>
            <a:pPr marL="228600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Validation metrics can be obtained prior to MVCR by performing read requests in the preproduction </a:t>
            </a:r>
            <a:r>
              <a:rPr lang="en-US" sz="1800" b="1" i="1" dirty="0"/>
              <a:t>AND</a:t>
            </a:r>
            <a:r>
              <a:rPr lang="en-US" sz="1800" dirty="0"/>
              <a:t> production environments. </a:t>
            </a:r>
          </a:p>
          <a:p>
            <a:pPr marL="228600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Read requests can be safely performed in production without modifying data.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AEBA66-E87A-4485-958C-013A7541C888}"/>
              </a:ext>
            </a:extLst>
          </p:cNvPr>
          <p:cNvGrpSpPr/>
          <p:nvPr/>
        </p:nvGrpSpPr>
        <p:grpSpPr>
          <a:xfrm>
            <a:off x="4113363" y="1571623"/>
            <a:ext cx="4201952" cy="4443952"/>
            <a:chOff x="4444994" y="1266093"/>
            <a:chExt cx="4779398" cy="50977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616F13-1DF1-4D92-A1B3-4C92B796EBFA}"/>
                </a:ext>
              </a:extLst>
            </p:cNvPr>
            <p:cNvGrpSpPr/>
            <p:nvPr/>
          </p:nvGrpSpPr>
          <p:grpSpPr>
            <a:xfrm>
              <a:off x="4973286" y="1266093"/>
              <a:ext cx="1829619" cy="2816590"/>
              <a:chOff x="1669072" y="2573581"/>
              <a:chExt cx="2329367" cy="3672009"/>
            </a:xfrm>
          </p:grpSpPr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4622320F-8F1B-44A3-92D9-9A567E25CFDA}"/>
                  </a:ext>
                </a:extLst>
              </p:cNvPr>
              <p:cNvSpPr/>
              <p:nvPr/>
            </p:nvSpPr>
            <p:spPr>
              <a:xfrm>
                <a:off x="1669072" y="2573581"/>
                <a:ext cx="2329367" cy="1521071"/>
              </a:xfrm>
              <a:prstGeom prst="cloud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Preprod. Env.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62B4D1F-5E9A-4E41-BB8E-B5FFED609A31}"/>
                  </a:ext>
                </a:extLst>
              </p:cNvPr>
              <p:cNvGrpSpPr/>
              <p:nvPr/>
            </p:nvGrpSpPr>
            <p:grpSpPr>
              <a:xfrm>
                <a:off x="1893276" y="5331190"/>
                <a:ext cx="1705706" cy="914400"/>
                <a:chOff x="1497623" y="5278437"/>
                <a:chExt cx="1705706" cy="914400"/>
              </a:xfrm>
            </p:grpSpPr>
            <p:pic>
              <p:nvPicPr>
                <p:cNvPr id="10" name="Graphic 9" descr="Computer with solid fill">
                  <a:extLst>
                    <a:ext uri="{FF2B5EF4-FFF2-40B4-BE49-F238E27FC236}">
                      <a16:creationId xmlns:a16="http://schemas.microsoft.com/office/drawing/2014/main" id="{BC1A63C6-565F-49C4-92A8-CC22B35276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8929" y="52784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Graphic 10" descr="User with solid fill">
                  <a:extLst>
                    <a:ext uri="{FF2B5EF4-FFF2-40B4-BE49-F238E27FC236}">
                      <a16:creationId xmlns:a16="http://schemas.microsoft.com/office/drawing/2014/main" id="{43D6D763-E5F7-44D1-ABBC-CF0B5B4391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7623" y="5278437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DF30EF5-D4D5-4C48-BB3D-2D8EFDBD6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5203" y="4060553"/>
                <a:ext cx="0" cy="13133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7A3F552-5613-409C-8B9E-F556B3E60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3236" y="4094651"/>
                <a:ext cx="0" cy="12792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1DB019-9106-4591-AF06-1CB2A84256FD}"/>
                </a:ext>
              </a:extLst>
            </p:cNvPr>
            <p:cNvGrpSpPr/>
            <p:nvPr/>
          </p:nvGrpSpPr>
          <p:grpSpPr>
            <a:xfrm>
              <a:off x="6518294" y="3539999"/>
              <a:ext cx="1928813" cy="2823875"/>
              <a:chOff x="1597954" y="2564084"/>
              <a:chExt cx="2455655" cy="3681506"/>
            </a:xfrm>
          </p:grpSpPr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76FB774F-0024-4CE2-8FFB-F7F3CD7600C7}"/>
                  </a:ext>
                </a:extLst>
              </p:cNvPr>
              <p:cNvSpPr/>
              <p:nvPr/>
            </p:nvSpPr>
            <p:spPr>
              <a:xfrm>
                <a:off x="1597954" y="2564084"/>
                <a:ext cx="2455655" cy="1521071"/>
              </a:xfrm>
              <a:prstGeom prst="clou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Production Env. 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DEEE4FF-0ABE-471A-8213-6EECD53576D1}"/>
                  </a:ext>
                </a:extLst>
              </p:cNvPr>
              <p:cNvGrpSpPr/>
              <p:nvPr/>
            </p:nvGrpSpPr>
            <p:grpSpPr>
              <a:xfrm>
                <a:off x="1893276" y="5331190"/>
                <a:ext cx="1705706" cy="914400"/>
                <a:chOff x="1497623" y="5278437"/>
                <a:chExt cx="1705706" cy="914400"/>
              </a:xfrm>
            </p:grpSpPr>
            <p:pic>
              <p:nvPicPr>
                <p:cNvPr id="17" name="Graphic 16" descr="Computer with solid fill">
                  <a:extLst>
                    <a:ext uri="{FF2B5EF4-FFF2-40B4-BE49-F238E27FC236}">
                      <a16:creationId xmlns:a16="http://schemas.microsoft.com/office/drawing/2014/main" id="{6AA180B4-432E-4964-8317-F3FD017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8929" y="52784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User with solid fill">
                  <a:extLst>
                    <a:ext uri="{FF2B5EF4-FFF2-40B4-BE49-F238E27FC236}">
                      <a16:creationId xmlns:a16="http://schemas.microsoft.com/office/drawing/2014/main" id="{27CB476E-3848-4760-98BE-6D38651D3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7623" y="5278437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B8D21B-21B5-4C1B-8DA7-EB61C1EBCB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5202" y="4079546"/>
                <a:ext cx="0" cy="13133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F37C79-723C-4C9F-9CEB-8CECAA929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3236" y="4066161"/>
                <a:ext cx="0" cy="13077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A46727-FD32-4F33-A6EA-5FA73A888001}"/>
                </a:ext>
              </a:extLst>
            </p:cNvPr>
            <p:cNvSpPr txBox="1"/>
            <p:nvPr/>
          </p:nvSpPr>
          <p:spPr>
            <a:xfrm>
              <a:off x="6050106" y="4708878"/>
              <a:ext cx="1092062" cy="81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700" dirty="0">
                  <a:latin typeface="Consolas" panose="020B0609020204030204" pitchFamily="49" charset="0"/>
                </a:rPr>
                <a:t>SELECT 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    ammo_type,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    quantity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FROM ammo_inventory;</a:t>
              </a:r>
            </a:p>
            <a:p>
              <a:r>
                <a:rPr lang="en-US" sz="900" dirty="0"/>
                <a:t>      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5BFBA-BD6B-440D-943A-8A37862C7FDF}"/>
                </a:ext>
              </a:extLst>
            </p:cNvPr>
            <p:cNvSpPr txBox="1"/>
            <p:nvPr/>
          </p:nvSpPr>
          <p:spPr>
            <a:xfrm>
              <a:off x="4444994" y="2434027"/>
              <a:ext cx="1092978" cy="83633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700" dirty="0">
                  <a:latin typeface="Consolas" panose="020B0609020204030204" pitchFamily="49" charset="0"/>
                </a:rPr>
                <a:t>SELECT 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    ammo_type,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    quantity</a:t>
              </a:r>
            </a:p>
            <a:p>
              <a:r>
                <a:rPr lang="en-US" sz="700" dirty="0">
                  <a:latin typeface="Consolas" panose="020B0609020204030204" pitchFamily="49" charset="0"/>
                </a:rPr>
                <a:t>FROM ammo_inventory;</a:t>
              </a:r>
            </a:p>
            <a:p>
              <a:r>
                <a:rPr lang="en-US" sz="900" dirty="0"/>
                <a:t>         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67CD54-1FC4-4CF5-934A-C5976B1A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0978" y="2396389"/>
              <a:ext cx="1122482" cy="8739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AEC9F0-7F8E-4DF2-B86A-7F6AA192C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8140" y="4679584"/>
              <a:ext cx="1122483" cy="873971"/>
            </a:xfrm>
            <a:prstGeom prst="rect">
              <a:avLst/>
            </a:prstGeom>
          </p:spPr>
        </p:pic>
        <p:pic>
          <p:nvPicPr>
            <p:cNvPr id="24" name="Graphic 23" descr="Stopwatch with solid fill">
              <a:extLst>
                <a:ext uri="{FF2B5EF4-FFF2-40B4-BE49-F238E27FC236}">
                  <a16:creationId xmlns:a16="http://schemas.microsoft.com/office/drawing/2014/main" id="{A822798D-9324-44B2-B6D2-0642B9B2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19418" y="4985868"/>
              <a:ext cx="704974" cy="704973"/>
            </a:xfrm>
            <a:prstGeom prst="rect">
              <a:avLst/>
            </a:prstGeom>
          </p:spPr>
        </p:pic>
        <p:pic>
          <p:nvPicPr>
            <p:cNvPr id="25" name="Graphic 24" descr="Stopwatch with solid fill">
              <a:extLst>
                <a:ext uri="{FF2B5EF4-FFF2-40B4-BE49-F238E27FC236}">
                  <a16:creationId xmlns:a16="http://schemas.microsoft.com/office/drawing/2014/main" id="{B9DA456C-BC89-4FBF-A5AA-188B1AE0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15623" y="2700212"/>
              <a:ext cx="704973" cy="704973"/>
            </a:xfrm>
            <a:prstGeom prst="rect">
              <a:avLst/>
            </a:prstGeom>
          </p:spPr>
        </p:pic>
      </p:grp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C7AF444-4936-479F-B208-83C8DC3340B3}"/>
              </a:ext>
            </a:extLst>
          </p:cNvPr>
          <p:cNvGraphicFramePr/>
          <p:nvPr/>
        </p:nvGraphicFramePr>
        <p:xfrm>
          <a:off x="7781180" y="213294"/>
          <a:ext cx="905619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E1F84CD-C4DD-45CA-BD0F-9CA50C148258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MVCR – Minimum Viable Capability Release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B014BA1C-86B5-4C60-B8FB-6EBAB8E9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Validate preproduction environment with data from read-only requests.</a:t>
            </a:r>
          </a:p>
        </p:txBody>
      </p:sp>
    </p:spTree>
    <p:extLst>
      <p:ext uri="{BB962C8B-B14F-4D97-AF65-F5344CB8AC3E}">
        <p14:creationId xmlns:p14="http://schemas.microsoft.com/office/powerpoint/2010/main" val="782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333025E-CE68-4D84-BE03-F7B566D62CF6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BLUF – Bottom line Upfront; DevSecOps – Development, Security, and Operations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B2DA5A-5847-4C84-B763-03DDEAE5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BLUF: Production-representative environments are key to operational testing success.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1847B9-C49F-45A3-BC86-E771BB68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7320"/>
            <a:ext cx="5437187" cy="3659777"/>
          </a:xfrm>
        </p:spPr>
        <p:txBody>
          <a:bodyPr>
            <a:normAutofit/>
          </a:bodyPr>
          <a:lstStyle/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sz="1800" dirty="0"/>
              <a:t>As software acquisition programs embrace Agile and DevSecOps, operational testing paradigms are shifting. 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sz="1800" dirty="0"/>
              <a:t>Stakeholders aim to shift testing to the left, requiring appropriate testing resources, such as production-representative environments. 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sz="1800" dirty="0"/>
              <a:t>Operational test data should be gathered in an operationally representative environment 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sz="1800" dirty="0"/>
              <a:t>Verification, validation, and accreditation (VV&amp;A) is one method to determine whether the testing environments are operationally representative.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2860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F3152-BAE2-4F09-9335-7571F09157F5}"/>
              </a:ext>
            </a:extLst>
          </p:cNvPr>
          <p:cNvSpPr txBox="1"/>
          <p:nvPr/>
        </p:nvSpPr>
        <p:spPr>
          <a:xfrm>
            <a:off x="467777" y="5486400"/>
            <a:ext cx="82296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goal is to present a generalized framework for the verification and validation of software test environments.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DA2325-038B-410D-988B-DD0875F9A7CE}"/>
              </a:ext>
            </a:extLst>
          </p:cNvPr>
          <p:cNvGrpSpPr/>
          <p:nvPr/>
        </p:nvGrpSpPr>
        <p:grpSpPr>
          <a:xfrm>
            <a:off x="6326251" y="1493520"/>
            <a:ext cx="1789651" cy="3501074"/>
            <a:chOff x="6326251" y="1645920"/>
            <a:chExt cx="1789651" cy="35010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5B16E3-0535-4E72-95B0-AEE0E6DF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51" y="1645920"/>
              <a:ext cx="1789650" cy="31932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A6D45-C572-4B75-9497-C0D8199CFBBD}"/>
                </a:ext>
              </a:extLst>
            </p:cNvPr>
            <p:cNvSpPr txBox="1"/>
            <p:nvPr/>
          </p:nvSpPr>
          <p:spPr>
            <a:xfrm>
              <a:off x="6326252" y="4839217"/>
              <a:ext cx="1789650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Source: AI generated photo via StockCake.com.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0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E1A7A682-3206-4A4E-A61C-59E739631C04}"/>
              </a:ext>
            </a:extLst>
          </p:cNvPr>
          <p:cNvSpPr txBox="1"/>
          <p:nvPr/>
        </p:nvSpPr>
        <p:spPr>
          <a:xfrm>
            <a:off x="3234038" y="5897922"/>
            <a:ext cx="267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 validation measures.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93491B8B-ED4B-4E3E-8A8F-D34962861226}"/>
              </a:ext>
            </a:extLst>
          </p:cNvPr>
          <p:cNvGraphicFramePr/>
          <p:nvPr/>
        </p:nvGraphicFramePr>
        <p:xfrm>
          <a:off x="7781180" y="213294"/>
          <a:ext cx="905619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7E5DC71-0232-4568-BB0C-F8893D9F6503}"/>
              </a:ext>
            </a:extLst>
          </p:cNvPr>
          <p:cNvSpPr/>
          <p:nvPr/>
        </p:nvSpPr>
        <p:spPr>
          <a:xfrm>
            <a:off x="5418402" y="3011474"/>
            <a:ext cx="2926847" cy="2184011"/>
          </a:xfrm>
          <a:prstGeom prst="roundRect">
            <a:avLst/>
          </a:prstGeom>
          <a:solidFill>
            <a:schemeClr val="bg1">
              <a:lumMod val="85000"/>
              <a:alpha val="28000"/>
            </a:schemeClr>
          </a:solidFill>
          <a:ln w="34925">
            <a:solidFill>
              <a:schemeClr val="accent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84750B6-520B-4310-B2E1-0782B42E6843}"/>
              </a:ext>
            </a:extLst>
          </p:cNvPr>
          <p:cNvSpPr/>
          <p:nvPr/>
        </p:nvSpPr>
        <p:spPr>
          <a:xfrm>
            <a:off x="798751" y="3015557"/>
            <a:ext cx="2926847" cy="2184011"/>
          </a:xfrm>
          <a:prstGeom prst="roundRect">
            <a:avLst/>
          </a:prstGeom>
          <a:solidFill>
            <a:schemeClr val="bg1">
              <a:lumMod val="85000"/>
              <a:alpha val="28000"/>
            </a:schemeClr>
          </a:solidFill>
          <a:ln w="34925">
            <a:solidFill>
              <a:schemeClr val="accent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74EA1C2-8865-4969-8AE4-BCBF5BD3C822}"/>
              </a:ext>
            </a:extLst>
          </p:cNvPr>
          <p:cNvCxnSpPr>
            <a:cxnSpLocks/>
          </p:cNvCxnSpPr>
          <p:nvPr/>
        </p:nvCxnSpPr>
        <p:spPr>
          <a:xfrm>
            <a:off x="2312389" y="3641924"/>
            <a:ext cx="4943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906CC695-984A-4520-A952-EFC86CE2ED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0202" y="4599432"/>
            <a:ext cx="457200" cy="16732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45203F4-4549-4E8A-A76C-07033E186736}"/>
              </a:ext>
            </a:extLst>
          </p:cNvPr>
          <p:cNvCxnSpPr>
            <a:cxnSpLocks/>
          </p:cNvCxnSpPr>
          <p:nvPr/>
        </p:nvCxnSpPr>
        <p:spPr>
          <a:xfrm flipV="1">
            <a:off x="2076003" y="4626631"/>
            <a:ext cx="730746" cy="196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AF2EC9-3AEE-4B11-A2F8-9112640B94D0}"/>
              </a:ext>
            </a:extLst>
          </p:cNvPr>
          <p:cNvGrpSpPr/>
          <p:nvPr/>
        </p:nvGrpSpPr>
        <p:grpSpPr>
          <a:xfrm>
            <a:off x="878888" y="3142878"/>
            <a:ext cx="7401577" cy="2802427"/>
            <a:chOff x="602103" y="2960913"/>
            <a:chExt cx="7907541" cy="2994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6F5F57-4743-4664-9449-4C38DD04F5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2103" y="2960913"/>
              <a:ext cx="1408917" cy="2097513"/>
              <a:chOff x="1542784" y="2573581"/>
              <a:chExt cx="2455655" cy="3672009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135C6957-B85C-48CF-A6C4-6BB4CDC24D4B}"/>
                  </a:ext>
                </a:extLst>
              </p:cNvPr>
              <p:cNvSpPr/>
              <p:nvPr/>
            </p:nvSpPr>
            <p:spPr>
              <a:xfrm>
                <a:off x="1542784" y="2573581"/>
                <a:ext cx="2455655" cy="1521071"/>
              </a:xfrm>
              <a:prstGeom prst="clou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Production Env. 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F11409B-2971-41C3-B6B8-91E58AA9BC38}"/>
                  </a:ext>
                </a:extLst>
              </p:cNvPr>
              <p:cNvGrpSpPr/>
              <p:nvPr/>
            </p:nvGrpSpPr>
            <p:grpSpPr>
              <a:xfrm>
                <a:off x="1893276" y="5331190"/>
                <a:ext cx="1705706" cy="914400"/>
                <a:chOff x="1497623" y="5278437"/>
                <a:chExt cx="1705706" cy="914400"/>
              </a:xfrm>
            </p:grpSpPr>
            <p:pic>
              <p:nvPicPr>
                <p:cNvPr id="11" name="Graphic 10" descr="Computer with solid fill">
                  <a:extLst>
                    <a:ext uri="{FF2B5EF4-FFF2-40B4-BE49-F238E27FC236}">
                      <a16:creationId xmlns:a16="http://schemas.microsoft.com/office/drawing/2014/main" id="{9CF8A862-C948-4BBA-AAC7-35839BDC2F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8929" y="52784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User with solid fill">
                  <a:extLst>
                    <a:ext uri="{FF2B5EF4-FFF2-40B4-BE49-F238E27FC236}">
                      <a16:creationId xmlns:a16="http://schemas.microsoft.com/office/drawing/2014/main" id="{E0E2CDDC-4CC1-4E56-9486-274C9BE74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7623" y="5278437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76D2A7F-F472-45C0-B76B-1454F5310F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5203" y="4017818"/>
                <a:ext cx="0" cy="13133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8CF3543-CC54-45AF-ACFA-2EF4BD9950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3236" y="4094651"/>
                <a:ext cx="0" cy="12365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4428E4-CB0C-499E-8CD0-CCBFA212F0D7}"/>
                </a:ext>
              </a:extLst>
            </p:cNvPr>
            <p:cNvGrpSpPr/>
            <p:nvPr/>
          </p:nvGrpSpPr>
          <p:grpSpPr>
            <a:xfrm>
              <a:off x="2557194" y="3042206"/>
              <a:ext cx="996917" cy="1960107"/>
              <a:chOff x="2443979" y="3042206"/>
              <a:chExt cx="996917" cy="196010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28229E2-C9F3-4989-B73C-7AD9C5CD81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10433" y="3042206"/>
                <a:ext cx="737819" cy="749661"/>
                <a:chOff x="324770" y="3173734"/>
                <a:chExt cx="997958" cy="108607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pic>
              <p:nvPicPr>
                <p:cNvPr id="14" name="Graphic 13" descr="Camera with solid fill">
                  <a:extLst>
                    <a:ext uri="{FF2B5EF4-FFF2-40B4-BE49-F238E27FC236}">
                      <a16:creationId xmlns:a16="http://schemas.microsoft.com/office/drawing/2014/main" id="{7F155EC6-2DF3-42F3-8065-922A6CF53C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770" y="3382262"/>
                  <a:ext cx="877551" cy="87755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0D84BE6-7D7C-43C9-A034-DCDE68739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020" b="89804" l="9605" r="89831">
                              <a14:foregroundMark x1="48588" y1="9020" x2="48588" y2="9020"/>
                              <a14:foregroundMark x1="44633" y1="89804" x2="44633" y2="8980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081" y="3173734"/>
                  <a:ext cx="487647" cy="70254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707C51-AB3C-4BAC-AB22-BF23C985DAC3}"/>
                  </a:ext>
                </a:extLst>
              </p:cNvPr>
              <p:cNvSpPr txBox="1"/>
              <p:nvPr/>
            </p:nvSpPr>
            <p:spPr>
              <a:xfrm>
                <a:off x="2443979" y="3701306"/>
                <a:ext cx="9969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Data Snapshot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5458E4-CEA7-4F41-BC01-7E03B7605ACF}"/>
                  </a:ext>
                </a:extLst>
              </p:cNvPr>
              <p:cNvSpPr txBox="1"/>
              <p:nvPr/>
            </p:nvSpPr>
            <p:spPr>
              <a:xfrm>
                <a:off x="2443980" y="4756092"/>
                <a:ext cx="9969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Activity Logs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3D4DD4F-261F-4827-9DA1-D90D60972F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45997" y="4088420"/>
                <a:ext cx="794898" cy="664610"/>
                <a:chOff x="2158406" y="3252318"/>
                <a:chExt cx="935040" cy="947936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47A2B4EB-45D5-4F25-A649-697422C9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r="32381" b="54371"/>
                <a:stretch/>
              </p:blipFill>
              <p:spPr>
                <a:xfrm>
                  <a:off x="2158406" y="3598831"/>
                  <a:ext cx="742721" cy="601423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B678904-2B6F-4586-B967-5D8AEAB61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274" b="94758" l="9548" r="89950">
                              <a14:foregroundMark x1="40704" y1="89516" x2="40704" y2="89516"/>
                              <a14:foregroundMark x1="41206" y1="91532" x2="41206" y2="91532"/>
                              <a14:foregroundMark x1="57286" y1="94758" x2="57286" y2="9475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5799" y="3252318"/>
                  <a:ext cx="487647" cy="607722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21F5324-B0E9-4654-A157-74EF6E18A14F}"/>
                </a:ext>
              </a:extLst>
            </p:cNvPr>
            <p:cNvSpPr/>
            <p:nvPr/>
          </p:nvSpPr>
          <p:spPr>
            <a:xfrm>
              <a:off x="3779499" y="3453504"/>
              <a:ext cx="1585002" cy="10367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Graphic 89" descr="Stopwatch with solid fill">
              <a:extLst>
                <a:ext uri="{FF2B5EF4-FFF2-40B4-BE49-F238E27FC236}">
                  <a16:creationId xmlns:a16="http://schemas.microsoft.com/office/drawing/2014/main" id="{5AF8BA61-8187-4B16-8E95-BDDC1BF7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67584" y="5249940"/>
              <a:ext cx="704973" cy="704973"/>
            </a:xfrm>
            <a:prstGeom prst="rect">
              <a:avLst/>
            </a:prstGeom>
          </p:spPr>
        </p:pic>
        <p:pic>
          <p:nvPicPr>
            <p:cNvPr id="91" name="Graphic 90" descr="Stopwatch with solid fill">
              <a:extLst>
                <a:ext uri="{FF2B5EF4-FFF2-40B4-BE49-F238E27FC236}">
                  <a16:creationId xmlns:a16="http://schemas.microsoft.com/office/drawing/2014/main" id="{EF3E5FE9-A0A4-4054-911B-37D0DB28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580577" y="5245563"/>
              <a:ext cx="704973" cy="704973"/>
            </a:xfrm>
            <a:prstGeom prst="rect">
              <a:avLst/>
            </a:prstGeom>
          </p:spPr>
        </p:pic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C09259EB-236D-4114-8E84-3AD775462F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50755" y="4512412"/>
              <a:ext cx="488454" cy="1746504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4FF577-9D7C-40F7-81AD-E5AB2F796846}"/>
                </a:ext>
              </a:extLst>
            </p:cNvPr>
            <p:cNvGrpSpPr/>
            <p:nvPr/>
          </p:nvGrpSpPr>
          <p:grpSpPr>
            <a:xfrm>
              <a:off x="5609550" y="3037849"/>
              <a:ext cx="996917" cy="1960107"/>
              <a:chOff x="2443979" y="3042206"/>
              <a:chExt cx="996917" cy="196010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9521BAE-4DB4-4FC8-97D1-CBC3E43846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10433" y="3042206"/>
                <a:ext cx="737819" cy="749661"/>
                <a:chOff x="324770" y="3173734"/>
                <a:chExt cx="997958" cy="108607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pic>
              <p:nvPicPr>
                <p:cNvPr id="61" name="Graphic 60" descr="Camera with solid fill">
                  <a:extLst>
                    <a:ext uri="{FF2B5EF4-FFF2-40B4-BE49-F238E27FC236}">
                      <a16:creationId xmlns:a16="http://schemas.microsoft.com/office/drawing/2014/main" id="{3E4D0AC7-191B-4B08-974F-58EB84429F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770" y="3382262"/>
                  <a:ext cx="877551" cy="877550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BE726FF5-932D-4425-957D-86BF033F5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020" b="89804" l="9605" r="89831">
                              <a14:foregroundMark x1="48588" y1="9020" x2="48588" y2="9020"/>
                              <a14:foregroundMark x1="44633" y1="89804" x2="44633" y2="8980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081" y="3173734"/>
                  <a:ext cx="487647" cy="70254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AD25DD-3BF8-4489-BE96-3839C43708E3}"/>
                  </a:ext>
                </a:extLst>
              </p:cNvPr>
              <p:cNvSpPr txBox="1"/>
              <p:nvPr/>
            </p:nvSpPr>
            <p:spPr>
              <a:xfrm>
                <a:off x="2443979" y="3701306"/>
                <a:ext cx="9969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Data Snapshot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48BB2B-1B55-46D3-B5DA-E5E0E7A60673}"/>
                  </a:ext>
                </a:extLst>
              </p:cNvPr>
              <p:cNvSpPr txBox="1"/>
              <p:nvPr/>
            </p:nvSpPr>
            <p:spPr>
              <a:xfrm>
                <a:off x="2443980" y="4756092"/>
                <a:ext cx="9969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Activity Logs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D1B37DD-6134-4BD8-BE5C-C53E4C8B53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45997" y="4088420"/>
                <a:ext cx="794898" cy="664610"/>
                <a:chOff x="2158406" y="3252318"/>
                <a:chExt cx="935040" cy="947936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E2E96E4-2E8F-4600-A444-A9858315A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r="32381" b="54371"/>
                <a:stretch/>
              </p:blipFill>
              <p:spPr>
                <a:xfrm>
                  <a:off x="2158406" y="3598831"/>
                  <a:ext cx="742721" cy="601423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D1F1C903-B685-421B-A205-DA325CF321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274" b="94758" l="9548" r="89950">
                              <a14:foregroundMark x1="40704" y1="89516" x2="40704" y2="89516"/>
                              <a14:foregroundMark x1="41206" y1="91532" x2="41206" y2="91532"/>
                              <a14:foregroundMark x1="57286" y1="94758" x2="57286" y2="9475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5799" y="3252318"/>
                  <a:ext cx="487647" cy="607722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Cloud 64">
              <a:extLst>
                <a:ext uri="{FF2B5EF4-FFF2-40B4-BE49-F238E27FC236}">
                  <a16:creationId xmlns:a16="http://schemas.microsoft.com/office/drawing/2014/main" id="{D2657606-3F1A-4FB4-BCCF-6B4326C2A65C}"/>
                </a:ext>
              </a:extLst>
            </p:cNvPr>
            <p:cNvSpPr/>
            <p:nvPr/>
          </p:nvSpPr>
          <p:spPr>
            <a:xfrm>
              <a:off x="7100727" y="2963185"/>
              <a:ext cx="1408917" cy="868861"/>
            </a:xfrm>
            <a:prstGeom prst="cloud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Preprod. Env.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EDED68A-0FD4-42A3-8EA5-E691CB4DEBBF}"/>
                </a:ext>
              </a:extLst>
            </p:cNvPr>
            <p:cNvGrpSpPr/>
            <p:nvPr/>
          </p:nvGrpSpPr>
          <p:grpSpPr>
            <a:xfrm>
              <a:off x="7301820" y="4538377"/>
              <a:ext cx="978638" cy="522321"/>
              <a:chOff x="1497623" y="5278437"/>
              <a:chExt cx="1705706" cy="914400"/>
            </a:xfrm>
          </p:grpSpPr>
          <p:pic>
            <p:nvPicPr>
              <p:cNvPr id="69" name="Graphic 68" descr="Computer with solid fill">
                <a:extLst>
                  <a:ext uri="{FF2B5EF4-FFF2-40B4-BE49-F238E27FC236}">
                    <a16:creationId xmlns:a16="http://schemas.microsoft.com/office/drawing/2014/main" id="{FA6B79AA-E4AB-4D5C-9DC2-530ACFB65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288929" y="527843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0" name="Graphic 69" descr="User with solid fill">
                <a:extLst>
                  <a:ext uri="{FF2B5EF4-FFF2-40B4-BE49-F238E27FC236}">
                    <a16:creationId xmlns:a16="http://schemas.microsoft.com/office/drawing/2014/main" id="{332F1756-C478-4E91-907F-1CC6643B0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97623" y="5278437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36BDC6C-E903-47DD-BF25-D60B8C38C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0121" y="3788157"/>
              <a:ext cx="0" cy="7502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BAE43E0-1310-4751-9960-DA5E0B0FB0A1}"/>
                </a:ext>
              </a:extLst>
            </p:cNvPr>
            <p:cNvCxnSpPr>
              <a:cxnSpLocks/>
            </p:cNvCxnSpPr>
            <p:nvPr/>
          </p:nvCxnSpPr>
          <p:spPr>
            <a:xfrm>
              <a:off x="7938652" y="3832046"/>
              <a:ext cx="0" cy="7063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B206198-ABC7-441C-B90F-88973D1F7FCB}"/>
                </a:ext>
              </a:extLst>
            </p:cNvPr>
            <p:cNvCxnSpPr>
              <a:cxnSpLocks/>
            </p:cNvCxnSpPr>
            <p:nvPr/>
          </p:nvCxnSpPr>
          <p:spPr>
            <a:xfrm>
              <a:off x="6499420" y="3497068"/>
              <a:ext cx="528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DA86AF-2907-48D6-933F-A346797D710C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6589338" y="4592778"/>
              <a:ext cx="712482" cy="206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4">
            <a:extLst>
              <a:ext uri="{FF2B5EF4-FFF2-40B4-BE49-F238E27FC236}">
                <a16:creationId xmlns:a16="http://schemas.microsoft.com/office/drawing/2014/main" id="{BA1951DD-5214-4ADC-8DC4-1786921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791006" cy="954107"/>
          </a:xfrm>
        </p:spPr>
        <p:txBody>
          <a:bodyPr/>
          <a:lstStyle/>
          <a:p>
            <a:r>
              <a:rPr lang="en-US" dirty="0"/>
              <a:t>Validate environment by replicating production activity in the preproduction environment.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6D155C-D5AD-4C2D-A08F-79AC45A5C720}"/>
              </a:ext>
            </a:extLst>
          </p:cNvPr>
          <p:cNvGrpSpPr/>
          <p:nvPr/>
        </p:nvGrpSpPr>
        <p:grpSpPr>
          <a:xfrm>
            <a:off x="457071" y="1472184"/>
            <a:ext cx="8229858" cy="1310630"/>
            <a:chOff x="772788" y="1472184"/>
            <a:chExt cx="8229858" cy="13106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FA5E6A-3360-4B00-AEF2-9BCED77D34B0}"/>
                </a:ext>
              </a:extLst>
            </p:cNvPr>
            <p:cNvSpPr txBox="1"/>
            <p:nvPr/>
          </p:nvSpPr>
          <p:spPr>
            <a:xfrm>
              <a:off x="5345046" y="1472184"/>
              <a:ext cx="3657600" cy="1308050"/>
            </a:xfrm>
            <a:prstGeom prst="rect">
              <a:avLst/>
            </a:prstGeom>
            <a:noFill/>
          </p:spPr>
          <p:txBody>
            <a:bodyPr wrap="square" lIns="466344" numCol="1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 preproduction environment: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Ingest prod. data snapshot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Execute activities from logs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Measure performance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E07AC1-E3EE-4C18-8972-1F6D93F6FA7C}"/>
                </a:ext>
              </a:extLst>
            </p:cNvPr>
            <p:cNvSpPr txBox="1"/>
            <p:nvPr/>
          </p:nvSpPr>
          <p:spPr>
            <a:xfrm>
              <a:off x="772788" y="1474764"/>
              <a:ext cx="3657600" cy="1308050"/>
            </a:xfrm>
            <a:prstGeom prst="rect">
              <a:avLst/>
            </a:prstGeom>
            <a:noFill/>
          </p:spPr>
          <p:txBody>
            <a:bodyPr wrap="square" lIns="466344" numCol="1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 production environment: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Capture snapshot of data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Collect activity logs</a:t>
              </a:r>
            </a:p>
            <a:p>
              <a:pPr marL="228600" indent="-1651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Measure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7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0FF4EF-E474-45C4-B1F8-93259DD7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66729" r="1"/>
          <a:stretch/>
        </p:blipFill>
        <p:spPr>
          <a:xfrm>
            <a:off x="5944057" y="2129106"/>
            <a:ext cx="2732166" cy="2438611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4D579-795D-49BB-9FBB-5778C8F6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327840" cy="954107"/>
          </a:xfrm>
        </p:spPr>
        <p:txBody>
          <a:bodyPr/>
          <a:lstStyle/>
          <a:p>
            <a:r>
              <a:rPr lang="en-US" sz="2800" dirty="0"/>
              <a:t>Continuous and Automated Verification &amp; Validation (V&amp;V) Checks  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27EC8E-97E3-4E3F-BBA3-E72A9B9FFAA5}"/>
              </a:ext>
            </a:extLst>
          </p:cNvPr>
          <p:cNvGraphicFramePr/>
          <p:nvPr/>
        </p:nvGraphicFramePr>
        <p:xfrm>
          <a:off x="7795617" y="208581"/>
          <a:ext cx="893078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E1BB14-5F9F-4543-B8C5-F4467D9EF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387" r="33022"/>
          <a:stretch/>
        </p:blipFill>
        <p:spPr>
          <a:xfrm>
            <a:off x="3207683" y="2136378"/>
            <a:ext cx="2750312" cy="2431340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D8B850-4FC6-499C-9F45-C212F0784673}"/>
              </a:ext>
            </a:extLst>
          </p:cNvPr>
          <p:cNvSpPr txBox="1"/>
          <p:nvPr/>
        </p:nvSpPr>
        <p:spPr>
          <a:xfrm>
            <a:off x="480890" y="4663440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VV&amp;A preproduction environment at MVCR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1EDA9-B6C3-4CF6-9249-FE26791C02B5}"/>
              </a:ext>
            </a:extLst>
          </p:cNvPr>
          <p:cNvSpPr txBox="1"/>
          <p:nvPr/>
        </p:nvSpPr>
        <p:spPr>
          <a:xfrm>
            <a:off x="3266966" y="4663440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Automated, V&amp;V checks before tests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9E351-611E-4FAB-ADC3-47E0BFC2243F}"/>
              </a:ext>
            </a:extLst>
          </p:cNvPr>
          <p:cNvSpPr txBox="1"/>
          <p:nvPr/>
        </p:nvSpPr>
        <p:spPr>
          <a:xfrm>
            <a:off x="6063375" y="4663440"/>
            <a:ext cx="25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Update VV&amp;A when environments differ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2E8EA2-BA7F-4832-A2C4-DFBF481F4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8124" r="66795"/>
          <a:stretch/>
        </p:blipFill>
        <p:spPr>
          <a:xfrm>
            <a:off x="480890" y="1930986"/>
            <a:ext cx="2726792" cy="26367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6C3D7B-DF13-4145-ACD5-99232A6923BC}"/>
              </a:ext>
            </a:extLst>
          </p:cNvPr>
          <p:cNvSpPr txBox="1"/>
          <p:nvPr/>
        </p:nvSpPr>
        <p:spPr>
          <a:xfrm>
            <a:off x="480890" y="2432304"/>
            <a:ext cx="262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 Initial VV&amp;A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071-4435-4F48-85C4-58BB86259BB3}"/>
              </a:ext>
            </a:extLst>
          </p:cNvPr>
          <p:cNvSpPr txBox="1"/>
          <p:nvPr/>
        </p:nvSpPr>
        <p:spPr>
          <a:xfrm>
            <a:off x="6063375" y="2432304"/>
            <a:ext cx="260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3. Risk-Informed VV&amp;A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B97D6-29FD-4496-ADDB-BF59093A2081}"/>
              </a:ext>
            </a:extLst>
          </p:cNvPr>
          <p:cNvSpPr txBox="1"/>
          <p:nvPr/>
        </p:nvSpPr>
        <p:spPr>
          <a:xfrm>
            <a:off x="3266965" y="2432304"/>
            <a:ext cx="261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2. Continuous V&amp;V Checks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AB867-D52C-41B4-B819-30A26D685F76}"/>
              </a:ext>
            </a:extLst>
          </p:cNvPr>
          <p:cNvSpPr txBox="1"/>
          <p:nvPr/>
        </p:nvSpPr>
        <p:spPr>
          <a:xfrm>
            <a:off x="3780934" y="4170212"/>
            <a:ext cx="1582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Program Development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211FBC8-5F49-46E3-AB14-E951CE7CDF9D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MVCR – Minimum Viable Capability Release; VV&amp;A – Verification, Validation, and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93573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2385-E85B-4AF2-A9F0-4E0F4EB3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314718" cy="954107"/>
          </a:xfrm>
        </p:spPr>
        <p:txBody>
          <a:bodyPr/>
          <a:lstStyle/>
          <a:p>
            <a:r>
              <a:rPr lang="en-US" dirty="0"/>
              <a:t>Types of data needed for c</a:t>
            </a:r>
            <a:r>
              <a:rPr lang="en-US" sz="2800" dirty="0"/>
              <a:t>ontinuous and automated V&amp;V </a:t>
            </a:r>
            <a:r>
              <a:rPr lang="en-US" dirty="0"/>
              <a:t>c</a:t>
            </a:r>
            <a:r>
              <a:rPr lang="en-US" sz="2800" dirty="0"/>
              <a:t>hecks.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6FD0EBD-F051-434B-8F59-873F97FC15BC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IaC – Infrastructure-as-Code; LLM – Large Language Model; VPC – Virtual Private Cloud; V&amp;V – Verification and Validation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7B2E20BB-17F9-40BC-906E-5AD24F9FE8C5}"/>
              </a:ext>
            </a:extLst>
          </p:cNvPr>
          <p:cNvSpPr txBox="1">
            <a:spLocks/>
          </p:cNvSpPr>
          <p:nvPr/>
        </p:nvSpPr>
        <p:spPr>
          <a:xfrm>
            <a:off x="468313" y="1417320"/>
            <a:ext cx="4092595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Verification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Same as initial verification</a:t>
            </a:r>
          </a:p>
          <a:p>
            <a:pPr marL="2286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test scripts comparing IaC provisioning instructions</a:t>
            </a:r>
          </a:p>
          <a:p>
            <a:pPr marL="2286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Identify tools, such as LLMs, to compare the most up-to-date technical review documentation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87477479-FD89-4889-8B0B-3DDDA774C1F5}"/>
              </a:ext>
            </a:extLst>
          </p:cNvPr>
          <p:cNvSpPr txBox="1">
            <a:spLocks/>
          </p:cNvSpPr>
          <p:nvPr/>
        </p:nvSpPr>
        <p:spPr>
          <a:xfrm>
            <a:off x="4572001" y="1417320"/>
            <a:ext cx="4125375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Validation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Pared-down validation</a:t>
            </a:r>
          </a:p>
          <a:p>
            <a:pPr marL="2286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Subset of performance testing comparisons using read-only requests during downtimes, such as maintenance windows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E86D77-965C-4701-B3CC-B32C6469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132" y="3203024"/>
            <a:ext cx="2729112" cy="2886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7CF11-17A9-4CB8-B1DD-EE2BC6418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0" y="3794601"/>
            <a:ext cx="3713780" cy="189127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D823052-61C6-4A2A-956A-D741E071A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339728"/>
              </p:ext>
            </p:extLst>
          </p:nvPr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34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7E54488-C3B0-42EA-B67B-2894D91181C6}"/>
              </a:ext>
            </a:extLst>
          </p:cNvPr>
          <p:cNvGrpSpPr/>
          <p:nvPr/>
        </p:nvGrpSpPr>
        <p:grpSpPr>
          <a:xfrm>
            <a:off x="5903436" y="2136376"/>
            <a:ext cx="2768298" cy="2438611"/>
            <a:chOff x="5909714" y="2455356"/>
            <a:chExt cx="2768298" cy="243861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AB262C0-4E81-4241-9B18-68005E415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90"/>
            <a:stretch/>
          </p:blipFill>
          <p:spPr>
            <a:xfrm>
              <a:off x="5909714" y="2455356"/>
              <a:ext cx="2768298" cy="243861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3FCCC0-A047-48F8-96C1-CA05478FCF5C}"/>
                </a:ext>
              </a:extLst>
            </p:cNvPr>
            <p:cNvSpPr txBox="1"/>
            <p:nvPr/>
          </p:nvSpPr>
          <p:spPr>
            <a:xfrm>
              <a:off x="6063375" y="2751284"/>
              <a:ext cx="2601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3. Risk-Informed VV&amp;A</a:t>
              </a:r>
            </a:p>
          </p:txBody>
        </p:sp>
      </p:grp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BA3929B2-A1B3-40C8-B53B-C53FEC645161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MVCR – Minimum Viable Capability Release; V&amp;V – Verification and Validation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8E9C473-1304-4A48-AEB8-B941C370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7327840" cy="954107"/>
          </a:xfrm>
        </p:spPr>
        <p:txBody>
          <a:bodyPr/>
          <a:lstStyle/>
          <a:p>
            <a:r>
              <a:rPr lang="en-US" dirty="0"/>
              <a:t>Risk-Informed Verification, Validation, and Accreditation (VV&amp;A)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CE187B-BDC5-42AD-9F31-A0C48351854D}"/>
              </a:ext>
            </a:extLst>
          </p:cNvPr>
          <p:cNvGrpSpPr/>
          <p:nvPr/>
        </p:nvGrpSpPr>
        <p:grpSpPr>
          <a:xfrm>
            <a:off x="465988" y="2136377"/>
            <a:ext cx="5437448" cy="2438611"/>
            <a:chOff x="465988" y="2136377"/>
            <a:chExt cx="5437448" cy="243861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F1BD300-CB51-40C5-BF1B-C8C8780A8CC4}"/>
                </a:ext>
              </a:extLst>
            </p:cNvPr>
            <p:cNvGrpSpPr/>
            <p:nvPr/>
          </p:nvGrpSpPr>
          <p:grpSpPr>
            <a:xfrm>
              <a:off x="465988" y="2136377"/>
              <a:ext cx="5437448" cy="2438611"/>
              <a:chOff x="465988" y="2455356"/>
              <a:chExt cx="5437448" cy="243861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D9EA3ED-293B-4F0D-9068-B5CA1DAA8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0000"/>
              </a:blip>
              <a:srcRect r="33787"/>
              <a:stretch/>
            </p:blipFill>
            <p:spPr>
              <a:xfrm>
                <a:off x="465988" y="2455356"/>
                <a:ext cx="5437448" cy="2438611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6CE3C4-47A2-42D9-932B-0B76DD1DC36D}"/>
                  </a:ext>
                </a:extLst>
              </p:cNvPr>
              <p:cNvSpPr txBox="1"/>
              <p:nvPr/>
            </p:nvSpPr>
            <p:spPr>
              <a:xfrm>
                <a:off x="480890" y="2751283"/>
                <a:ext cx="26278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1. Initial VV&amp;A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04F136-60B3-4C46-A6AE-CDB226B72B86}"/>
                  </a:ext>
                </a:extLst>
              </p:cNvPr>
              <p:cNvSpPr txBox="1"/>
              <p:nvPr/>
            </p:nvSpPr>
            <p:spPr>
              <a:xfrm>
                <a:off x="3266965" y="2747335"/>
                <a:ext cx="2617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2. Continuous V&amp;V Checks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D3D04D-FDA0-4E86-94D5-71E59D3A33D5}"/>
                </a:ext>
              </a:extLst>
            </p:cNvPr>
            <p:cNvSpPr txBox="1"/>
            <p:nvPr/>
          </p:nvSpPr>
          <p:spPr>
            <a:xfrm>
              <a:off x="3628534" y="4208312"/>
              <a:ext cx="169594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Program </a:t>
              </a:r>
              <a:r>
                <a:rPr lang="en-US" sz="1000" dirty="0">
                  <a:solidFill>
                    <a:schemeClr val="bg1"/>
                  </a:solidFill>
                </a:rPr>
                <a:t>Development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30A467A-8AFA-4FCA-AA4F-728F8292FAAA}"/>
              </a:ext>
            </a:extLst>
          </p:cNvPr>
          <p:cNvSpPr txBox="1"/>
          <p:nvPr/>
        </p:nvSpPr>
        <p:spPr>
          <a:xfrm>
            <a:off x="480890" y="4669133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VV&amp;A preproduction environment at MVCR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B8C9E0-68AB-4DB2-8476-D39CF48B17FE}"/>
              </a:ext>
            </a:extLst>
          </p:cNvPr>
          <p:cNvSpPr txBox="1"/>
          <p:nvPr/>
        </p:nvSpPr>
        <p:spPr>
          <a:xfrm>
            <a:off x="3266966" y="4660167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Automated, V&amp;V checks before tests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E589B-F57A-4F5B-BDD0-7590B851D53C}"/>
              </a:ext>
            </a:extLst>
          </p:cNvPr>
          <p:cNvSpPr txBox="1"/>
          <p:nvPr/>
        </p:nvSpPr>
        <p:spPr>
          <a:xfrm>
            <a:off x="6063375" y="4660166"/>
            <a:ext cx="2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Update VV&amp;A when environments differ</a:t>
            </a:r>
          </a:p>
        </p:txBody>
      </p:sp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id="{5ACC8E21-EADE-4ECE-BA20-E7A3449E3A4B}"/>
              </a:ext>
            </a:extLst>
          </p:cNvPr>
          <p:cNvGraphicFramePr/>
          <p:nvPr/>
        </p:nvGraphicFramePr>
        <p:xfrm>
          <a:off x="7795617" y="208581"/>
          <a:ext cx="893078" cy="7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4808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BA3929B2-A1B3-40C8-B53B-C53FEC645161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V&amp;V – Verification and Validation; VV&amp;A – Verification, Validation, and Accreditation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8E9C473-1304-4A48-AEB8-B941C370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6" y="364331"/>
            <a:ext cx="7751371" cy="954107"/>
          </a:xfrm>
        </p:spPr>
        <p:txBody>
          <a:bodyPr/>
          <a:lstStyle/>
          <a:p>
            <a:r>
              <a:rPr lang="en-US" dirty="0"/>
              <a:t>Risk-Informed VV&amp;A is triggered by </a:t>
            </a:r>
            <a:br>
              <a:rPr lang="en-US" dirty="0"/>
            </a:br>
            <a:r>
              <a:rPr lang="en-US" dirty="0"/>
              <a:t>environment deviations detected in V&amp;V checks.</a:t>
            </a:r>
            <a:endParaRPr lang="en-US" sz="2800" dirty="0"/>
          </a:p>
        </p:txBody>
      </p:sp>
      <p:graphicFrame>
        <p:nvGraphicFramePr>
          <p:cNvPr id="88" name="Diagram 87">
            <a:extLst>
              <a:ext uri="{FF2B5EF4-FFF2-40B4-BE49-F238E27FC236}">
                <a16:creationId xmlns:a16="http://schemas.microsoft.com/office/drawing/2014/main" id="{19A2F8C5-F23E-4022-8AFC-37E4B203947E}"/>
              </a:ext>
            </a:extLst>
          </p:cNvPr>
          <p:cNvGraphicFramePr/>
          <p:nvPr/>
        </p:nvGraphicFramePr>
        <p:xfrm>
          <a:off x="7782495" y="213295"/>
          <a:ext cx="893078" cy="7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1704CAE-51DB-45D0-8370-71DB847258E3}"/>
              </a:ext>
            </a:extLst>
          </p:cNvPr>
          <p:cNvGrpSpPr/>
          <p:nvPr/>
        </p:nvGrpSpPr>
        <p:grpSpPr>
          <a:xfrm>
            <a:off x="3816672" y="1557128"/>
            <a:ext cx="4886717" cy="3616744"/>
            <a:chOff x="3524572" y="1620628"/>
            <a:chExt cx="4886717" cy="361674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5B223AB-C907-40B2-9686-04B267CB8D34}"/>
                </a:ext>
              </a:extLst>
            </p:cNvPr>
            <p:cNvSpPr/>
            <p:nvPr/>
          </p:nvSpPr>
          <p:spPr>
            <a:xfrm>
              <a:off x="3524572" y="1620628"/>
              <a:ext cx="4886717" cy="36167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28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AB01B20-5FFE-4A0D-BF16-909EF58807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6688" y="2306342"/>
              <a:ext cx="1282483" cy="2093007"/>
              <a:chOff x="3614731" y="2624604"/>
              <a:chExt cx="2016753" cy="3279201"/>
            </a:xfrm>
          </p:grpSpPr>
          <p:sp>
            <p:nvSpPr>
              <p:cNvPr id="33" name="Arrow: Circular 32">
                <a:extLst>
                  <a:ext uri="{FF2B5EF4-FFF2-40B4-BE49-F238E27FC236}">
                    <a16:creationId xmlns:a16="http://schemas.microsoft.com/office/drawing/2014/main" id="{9D5544CE-2CAB-4C82-B12E-A72B8C7EE8BD}"/>
                  </a:ext>
                </a:extLst>
              </p:cNvPr>
              <p:cNvSpPr/>
              <p:nvPr/>
            </p:nvSpPr>
            <p:spPr>
              <a:xfrm>
                <a:off x="4053117" y="2624604"/>
                <a:ext cx="1578367" cy="157860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Shape 34">
                <a:extLst>
                  <a:ext uri="{FF2B5EF4-FFF2-40B4-BE49-F238E27FC236}">
                    <a16:creationId xmlns:a16="http://schemas.microsoft.com/office/drawing/2014/main" id="{27CC1A89-553D-4F3B-A907-89C08DD870A5}"/>
                  </a:ext>
                </a:extLst>
              </p:cNvPr>
              <p:cNvSpPr/>
              <p:nvPr/>
            </p:nvSpPr>
            <p:spPr>
              <a:xfrm>
                <a:off x="3614731" y="3531631"/>
                <a:ext cx="1578367" cy="157860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D3E9E19D-7C32-4B57-B558-F6A1DE5CF5E0}"/>
                  </a:ext>
                </a:extLst>
              </p:cNvPr>
              <p:cNvSpPr/>
              <p:nvPr/>
            </p:nvSpPr>
            <p:spPr>
              <a:xfrm>
                <a:off x="4165455" y="4547200"/>
                <a:ext cx="1356062" cy="1356605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A8558D-B3C6-4E99-925B-7236BF5AE0FD}"/>
                </a:ext>
              </a:extLst>
            </p:cNvPr>
            <p:cNvGrpSpPr/>
            <p:nvPr/>
          </p:nvGrpSpPr>
          <p:grpSpPr>
            <a:xfrm>
              <a:off x="5500677" y="2280133"/>
              <a:ext cx="2427263" cy="2745969"/>
              <a:chOff x="5500677" y="2088990"/>
              <a:chExt cx="2427263" cy="2745969"/>
            </a:xfrm>
          </p:grpSpPr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43" name="Slide Zoom 42">
                    <a:extLst>
                      <a:ext uri="{FF2B5EF4-FFF2-40B4-BE49-F238E27FC236}">
                        <a16:creationId xmlns:a16="http://schemas.microsoft.com/office/drawing/2014/main" id="{C98231C4-6658-4533-8DBE-75881C591F1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90023212"/>
                      </p:ext>
                    </p:extLst>
                  </p:nvPr>
                </p:nvGraphicFramePr>
                <p:xfrm>
                  <a:off x="5501545" y="2088990"/>
                  <a:ext cx="1070098" cy="802574"/>
                </p:xfrm>
                <a:graphic>
                  <a:graphicData uri="http://schemas.microsoft.com/office/powerpoint/2016/slidezoom">
                    <pslz:sldZm>
                      <pslz:sldZmObj sldId="1205" cId="135768072">
                        <pslz:zmPr id="{E19A3BE8-84E8-4222-9CFA-3F2D81F9844B}" returnToParent="0" transitionDur="1000">
                          <p166:blipFill xmlns:p166="http://schemas.microsoft.com/office/powerpoint/2016/6/main">
                            <a:blip r:embed="rId8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8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43" name="Slide Zoom 42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C98231C4-6658-4533-8DBE-75881C591F18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793645" y="2216633"/>
                    <a:ext cx="1070098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3" name="Slide Zoom 62">
                    <a:extLst>
                      <a:ext uri="{FF2B5EF4-FFF2-40B4-BE49-F238E27FC236}">
                        <a16:creationId xmlns:a16="http://schemas.microsoft.com/office/drawing/2014/main" id="{E01C38C4-4DA3-4824-9C44-18E95FBDEE0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24027670"/>
                      </p:ext>
                    </p:extLst>
                  </p:nvPr>
                </p:nvGraphicFramePr>
                <p:xfrm>
                  <a:off x="6857842" y="2091470"/>
                  <a:ext cx="1070098" cy="802574"/>
                </p:xfrm>
                <a:graphic>
                  <a:graphicData uri="http://schemas.microsoft.com/office/powerpoint/2016/slidezoom">
                    <pslz:sldZm>
                      <pslz:sldZmObj sldId="1131" cId="3922390327">
                        <pslz:zmPr id="{E4A331C5-E424-4759-AF4D-734279A450F9}" returnToParent="0" transitionDur="1000">
                          <p166:blipFill xmlns:p166="http://schemas.microsoft.com/office/powerpoint/2016/6/main">
                            <a:blip r:embed="rId11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8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3" name="Slide Zoom 62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E01C38C4-4DA3-4824-9C44-18E95FBDEE0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49942" y="2219113"/>
                    <a:ext cx="1070098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5" name="Slide Zoom 64">
                    <a:extLst>
                      <a:ext uri="{FF2B5EF4-FFF2-40B4-BE49-F238E27FC236}">
                        <a16:creationId xmlns:a16="http://schemas.microsoft.com/office/drawing/2014/main" id="{6DC86107-19D3-4AD8-B232-77BF1BB69E7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83027038"/>
                      </p:ext>
                    </p:extLst>
                  </p:nvPr>
                </p:nvGraphicFramePr>
                <p:xfrm>
                  <a:off x="6201939" y="2518057"/>
                  <a:ext cx="1070099" cy="802574"/>
                </p:xfrm>
                <a:graphic>
                  <a:graphicData uri="http://schemas.microsoft.com/office/powerpoint/2016/slidezoom">
                    <pslz:sldZm>
                      <pslz:sldZmObj sldId="1132" cId="3169829166">
                        <pslz:zmPr id="{9389418D-B1A3-4A91-BCFF-DF0970F506DD}" returnToParent="0" transitionDur="1000">
                          <p166:blipFill xmlns:p166="http://schemas.microsoft.com/office/powerpoint/2016/6/main">
                            <a:blip r:embed="rId14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9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5" name="Slide Zoom 64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6DC86107-19D3-4AD8-B232-77BF1BB69E7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494039" y="2645700"/>
                    <a:ext cx="1070099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68" name="Slide Zoom 67">
                    <a:extLst>
                      <a:ext uri="{FF2B5EF4-FFF2-40B4-BE49-F238E27FC236}">
                        <a16:creationId xmlns:a16="http://schemas.microsoft.com/office/drawing/2014/main" id="{62384969-8881-4BA3-8894-D2B98E304A0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55017034"/>
                      </p:ext>
                    </p:extLst>
                  </p:nvPr>
                </p:nvGraphicFramePr>
                <p:xfrm>
                  <a:off x="5500677" y="3683032"/>
                  <a:ext cx="1070098" cy="802574"/>
                </p:xfrm>
                <a:graphic>
                  <a:graphicData uri="http://schemas.microsoft.com/office/powerpoint/2016/slidezoom">
                    <pslz:sldZm>
                      <pslz:sldZmObj sldId="1201" cId="3351999247">
                        <pslz:zmPr id="{1CA64A4E-1B1A-41F4-8687-29E40E3A5321}" returnToParent="0" transitionDur="1000">
                          <p166:blipFill xmlns:p166="http://schemas.microsoft.com/office/powerpoint/2016/6/main">
                            <a:blip r:embed="rId17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8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68" name="Slide Zoom 67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62384969-8881-4BA3-8894-D2B98E304A0F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92777" y="3810675"/>
                    <a:ext cx="1070098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0" name="Slide Zoom 69">
                    <a:extLst>
                      <a:ext uri="{FF2B5EF4-FFF2-40B4-BE49-F238E27FC236}">
                        <a16:creationId xmlns:a16="http://schemas.microsoft.com/office/drawing/2014/main" id="{A3363D22-CE33-4309-942D-A0A8BBA38E2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77545880"/>
                      </p:ext>
                    </p:extLst>
                  </p:nvPr>
                </p:nvGraphicFramePr>
                <p:xfrm>
                  <a:off x="6856950" y="3681661"/>
                  <a:ext cx="1070098" cy="802574"/>
                </p:xfrm>
                <a:graphic>
                  <a:graphicData uri="http://schemas.microsoft.com/office/powerpoint/2016/slidezoom">
                    <pslz:sldZm>
                      <pslz:sldZmObj sldId="1137" cId="7824378">
                        <pslz:zmPr id="{17BA8B75-3FB5-4BE9-B770-10ED53215AC5}" returnToParent="0" transitionDur="1000">
                          <p166:blipFill xmlns:p166="http://schemas.microsoft.com/office/powerpoint/2016/6/main">
                            <a:blip r:embed="rId20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8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0" name="Slide Zoom 69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A3363D22-CE33-4309-942D-A0A8BBA38E2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149050" y="3809304"/>
                    <a:ext cx="1070098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72" name="Slide Zoom 71">
                    <a:extLst>
                      <a:ext uri="{FF2B5EF4-FFF2-40B4-BE49-F238E27FC236}">
                        <a16:creationId xmlns:a16="http://schemas.microsoft.com/office/drawing/2014/main" id="{D605849D-C576-4798-A117-A0FBB03F6B82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4768017"/>
                      </p:ext>
                    </p:extLst>
                  </p:nvPr>
                </p:nvGraphicFramePr>
                <p:xfrm>
                  <a:off x="6177342" y="4032385"/>
                  <a:ext cx="1070098" cy="802574"/>
                </p:xfrm>
                <a:graphic>
                  <a:graphicData uri="http://schemas.microsoft.com/office/powerpoint/2016/slidezoom">
                    <pslz:sldZm>
                      <pslz:sldZmObj sldId="1138" cId="2978973971">
                        <pslz:zmPr id="{C8EC6EC5-7F53-4DB1-A458-15B0B1B19FB7}" returnToParent="0" transitionDur="1000">
                          <p166:blipFill xmlns:p166="http://schemas.microsoft.com/office/powerpoint/2016/6/main">
                            <a:blip r:embed="rId23"/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070098" cy="802574"/>
                            </a:xfrm>
                            <a:prstGeom prst="rect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72" name="Slide Zoom 71">
                    <a:hlinkClick r:id="rId24" action="ppaction://hlinksldjump"/>
                    <a:extLst>
                      <a:ext uri="{FF2B5EF4-FFF2-40B4-BE49-F238E27FC236}">
                        <a16:creationId xmlns:a16="http://schemas.microsoft.com/office/drawing/2014/main" id="{D605849D-C576-4798-A117-A0FBB03F6B82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69442" y="4160028"/>
                    <a:ext cx="1070098" cy="802574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</p:pic>
            </mc:Fallback>
          </mc:AlternateContent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33517C5-4A7D-4FAB-841A-389B825F896E}"/>
                </a:ext>
              </a:extLst>
            </p:cNvPr>
            <p:cNvSpPr txBox="1"/>
            <p:nvPr/>
          </p:nvSpPr>
          <p:spPr>
            <a:xfrm>
              <a:off x="3524573" y="1741433"/>
              <a:ext cx="4886716" cy="345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VV&amp;A Update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E7F08C-5F10-4F86-AF5C-62CD4D18BB2E}"/>
                </a:ext>
              </a:extLst>
            </p:cNvPr>
            <p:cNvGrpSpPr/>
            <p:nvPr/>
          </p:nvGrpSpPr>
          <p:grpSpPr>
            <a:xfrm>
              <a:off x="5182056" y="2237316"/>
              <a:ext cx="249695" cy="2480562"/>
              <a:chOff x="5182056" y="2238004"/>
              <a:chExt cx="249695" cy="2480562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F0E8309-91C7-4044-8BF9-05489763EE88}"/>
                  </a:ext>
                </a:extLst>
              </p:cNvPr>
              <p:cNvSpPr txBox="1"/>
              <p:nvPr/>
            </p:nvSpPr>
            <p:spPr>
              <a:xfrm rot="16200000">
                <a:off x="4842077" y="2581457"/>
                <a:ext cx="9331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Verification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68C6C3-1F2C-4D83-8C03-045108F4EDEF}"/>
                  </a:ext>
                </a:extLst>
              </p:cNvPr>
              <p:cNvSpPr txBox="1"/>
              <p:nvPr/>
            </p:nvSpPr>
            <p:spPr>
              <a:xfrm rot="16200000">
                <a:off x="4838603" y="4128891"/>
                <a:ext cx="9331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Validation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41BCDF-A15C-494A-BB68-3CE4B45E2A3F}"/>
              </a:ext>
            </a:extLst>
          </p:cNvPr>
          <p:cNvSpPr txBox="1"/>
          <p:nvPr/>
        </p:nvSpPr>
        <p:spPr>
          <a:xfrm>
            <a:off x="467777" y="5486400"/>
            <a:ext cx="82296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VV&amp;A update should repeat the process undertaken during the initial VV&amp;A using metrics tailored to the planned evaluation.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C12ADC-A588-46D3-A8B3-0AF237BD48D3}"/>
              </a:ext>
            </a:extLst>
          </p:cNvPr>
          <p:cNvGrpSpPr/>
          <p:nvPr/>
        </p:nvGrpSpPr>
        <p:grpSpPr>
          <a:xfrm>
            <a:off x="563987" y="2462679"/>
            <a:ext cx="2049100" cy="1805643"/>
            <a:chOff x="3186684" y="2208276"/>
            <a:chExt cx="2770632" cy="24414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41C9C3B-1D27-48B6-A41D-FC30A16EFE35}"/>
                </a:ext>
              </a:extLst>
            </p:cNvPr>
            <p:cNvSpPr/>
            <p:nvPr/>
          </p:nvSpPr>
          <p:spPr>
            <a:xfrm>
              <a:off x="3186684" y="2208276"/>
              <a:ext cx="2770632" cy="24414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28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Not Equal 28">
              <a:extLst>
                <a:ext uri="{FF2B5EF4-FFF2-40B4-BE49-F238E27FC236}">
                  <a16:creationId xmlns:a16="http://schemas.microsoft.com/office/drawing/2014/main" id="{E4A9919F-DA8E-49A1-9DFF-5A9AD19D6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4996" y="3620687"/>
              <a:ext cx="473187" cy="333712"/>
            </a:xfrm>
            <a:prstGeom prst="mathNotEqual">
              <a:avLst/>
            </a:prstGeom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153504A-D7EB-4A80-902E-201CA1A3C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491318" y="3388336"/>
              <a:ext cx="694112" cy="83809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B7E781A-0B92-4AB0-9A04-C484E0329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957749" y="3385178"/>
              <a:ext cx="696355" cy="84124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42EBA8-153E-4421-BBDB-2B8A6672A4B9}"/>
                </a:ext>
              </a:extLst>
            </p:cNvPr>
            <p:cNvSpPr txBox="1"/>
            <p:nvPr/>
          </p:nvSpPr>
          <p:spPr>
            <a:xfrm>
              <a:off x="3491318" y="2364777"/>
              <a:ext cx="2162787" cy="790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V&amp;V Checks Trigger Update</a:t>
              </a:r>
            </a:p>
          </p:txBody>
        </p:sp>
      </p:grp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A50A8AE-2AC9-4415-9589-118AD6403699}"/>
              </a:ext>
            </a:extLst>
          </p:cNvPr>
          <p:cNvSpPr/>
          <p:nvPr/>
        </p:nvSpPr>
        <p:spPr>
          <a:xfrm>
            <a:off x="3004796" y="3188165"/>
            <a:ext cx="504097" cy="3546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412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79E5-67AF-4CFD-B609-D08A2F0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77" y="1417320"/>
            <a:ext cx="8229600" cy="4754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Remaining VV&amp;A Challenges: </a:t>
            </a:r>
            <a:endParaRPr lang="en-US" sz="2000" strike="sngStrike" dirty="0"/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VV&amp;A framework needs clear accreditation requirements</a:t>
            </a:r>
          </a:p>
          <a:p>
            <a:pPr marL="571500" lvl="1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800" dirty="0"/>
              <a:t>Collect data on V&amp;V case studies to formulate recommendations on accreditation standards 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Undefined or dynamic production environments</a:t>
            </a:r>
          </a:p>
          <a:p>
            <a:pPr marL="571500" lvl="1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800" dirty="0"/>
              <a:t>Hybrid environments – programs with mix of cloud and on-prem resources</a:t>
            </a:r>
          </a:p>
          <a:p>
            <a:pPr marL="571500" lvl="1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800" dirty="0"/>
              <a:t>Autoscaling cloud resources</a:t>
            </a:r>
          </a:p>
          <a:p>
            <a:pPr marL="571500" lvl="1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800" dirty="0"/>
              <a:t>Function-as-a-Service (FaaS)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Cyber security and cyber mission effects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Hardware systems with embedded software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69F975-4A2C-4A4A-B2C0-A20A4E109FC3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V&amp;V – Verification and Validation; VV&amp;A – Verification, Validation, and Accreditation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BFD80A-712B-4943-8371-7664F496D771}"/>
              </a:ext>
            </a:extLst>
          </p:cNvPr>
          <p:cNvSpPr txBox="1">
            <a:spLocks/>
          </p:cNvSpPr>
          <p:nvPr/>
        </p:nvSpPr>
        <p:spPr bwMode="auto">
          <a:xfrm>
            <a:off x="467777" y="364331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Challenges Ahead</a:t>
            </a:r>
          </a:p>
        </p:txBody>
      </p:sp>
    </p:spTree>
    <p:extLst>
      <p:ext uri="{BB962C8B-B14F-4D97-AF65-F5344CB8AC3E}">
        <p14:creationId xmlns:p14="http://schemas.microsoft.com/office/powerpoint/2010/main" val="87643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C3ED-7E0C-4A75-8BB4-B32B0985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5835"/>
            <a:ext cx="8229600" cy="646331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909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333025E-CE68-4D84-BE03-F7B566D62CF6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MVCR – Minimum Viable Capability Release</a:t>
            </a:r>
          </a:p>
        </p:txBody>
      </p:sp>
      <p:sp>
        <p:nvSpPr>
          <p:cNvPr id="51" name="Content Placeholder 6">
            <a:extLst>
              <a:ext uri="{FF2B5EF4-FFF2-40B4-BE49-F238E27FC236}">
                <a16:creationId xmlns:a16="http://schemas.microsoft.com/office/drawing/2014/main" id="{C5AF5F75-C767-4C95-9A43-E9CC8E2C8C1D}"/>
              </a:ext>
            </a:extLst>
          </p:cNvPr>
          <p:cNvSpPr txBox="1">
            <a:spLocks/>
          </p:cNvSpPr>
          <p:nvPr/>
        </p:nvSpPr>
        <p:spPr>
          <a:xfrm>
            <a:off x="4572001" y="1417320"/>
            <a:ext cx="4125375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Iterative Release Model (Agile):</a:t>
            </a:r>
          </a:p>
          <a:p>
            <a:pPr marL="23336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Software is delivered via small and frequent updates. </a:t>
            </a:r>
          </a:p>
          <a:p>
            <a:pPr marL="23336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Operational testing for Iterative Model is less concrete:</a:t>
            </a:r>
          </a:p>
          <a:p>
            <a:pPr marL="4572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400" dirty="0"/>
              <a:t>Initial operational test after fielding of MVCR or other major development milestones</a:t>
            </a:r>
          </a:p>
          <a:p>
            <a:pPr marL="23336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Operational testing is also needed for smaller feature releases.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B69C21-89F6-4F93-BF98-73C3A70C12FB}"/>
              </a:ext>
            </a:extLst>
          </p:cNvPr>
          <p:cNvSpPr txBox="1"/>
          <p:nvPr/>
        </p:nvSpPr>
        <p:spPr>
          <a:xfrm>
            <a:off x="4570567" y="5486400"/>
            <a:ext cx="4125376" cy="615553"/>
          </a:xfrm>
          <a:prstGeom prst="rect">
            <a:avLst/>
          </a:prstGeom>
          <a:noFill/>
          <a:ln w="38100">
            <a:solidFill>
              <a:srgbClr val="9801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Test software as it is developed and delivered, iteratively.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271BAC3-F2FA-4FDE-A62F-AA019AD6A7FC}"/>
              </a:ext>
            </a:extLst>
          </p:cNvPr>
          <p:cNvGrpSpPr/>
          <p:nvPr/>
        </p:nvGrpSpPr>
        <p:grpSpPr>
          <a:xfrm>
            <a:off x="1945980" y="4612716"/>
            <a:ext cx="651382" cy="589037"/>
            <a:chOff x="1716868" y="4675754"/>
            <a:chExt cx="651382" cy="58903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C296080-BFEB-4312-8CC6-BBE248C4C4C4}"/>
                </a:ext>
              </a:extLst>
            </p:cNvPr>
            <p:cNvSpPr/>
            <p:nvPr/>
          </p:nvSpPr>
          <p:spPr>
            <a:xfrm>
              <a:off x="1716868" y="4855127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7D7ADA5-C765-4B16-9516-00D828F651E8}"/>
                </a:ext>
              </a:extLst>
            </p:cNvPr>
            <p:cNvSpPr/>
            <p:nvPr/>
          </p:nvSpPr>
          <p:spPr>
            <a:xfrm>
              <a:off x="1825432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13AD96B-1D06-42A4-81DE-294D2CD05FB5}"/>
                </a:ext>
              </a:extLst>
            </p:cNvPr>
            <p:cNvSpPr/>
            <p:nvPr/>
          </p:nvSpPr>
          <p:spPr>
            <a:xfrm>
              <a:off x="1933995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6EBC694-2D10-49BC-BD85-E3A3F34E9F92}"/>
                </a:ext>
              </a:extLst>
            </p:cNvPr>
            <p:cNvSpPr/>
            <p:nvPr/>
          </p:nvSpPr>
          <p:spPr>
            <a:xfrm>
              <a:off x="2042559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933F44-09E9-424F-89B7-8333884509D9}"/>
                </a:ext>
              </a:extLst>
            </p:cNvPr>
            <p:cNvSpPr/>
            <p:nvPr/>
          </p:nvSpPr>
          <p:spPr>
            <a:xfrm>
              <a:off x="2151122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7F8A14-B446-4143-A7C9-7A94AC763612}"/>
                </a:ext>
              </a:extLst>
            </p:cNvPr>
            <p:cNvSpPr/>
            <p:nvPr/>
          </p:nvSpPr>
          <p:spPr>
            <a:xfrm>
              <a:off x="2042559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08C859-4415-47EC-B6CD-313499BD3FC4}"/>
                </a:ext>
              </a:extLst>
            </p:cNvPr>
            <p:cNvSpPr/>
            <p:nvPr/>
          </p:nvSpPr>
          <p:spPr>
            <a:xfrm>
              <a:off x="1825431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189B58-75C2-411D-B3FE-8FCDB34A0260}"/>
              </a:ext>
            </a:extLst>
          </p:cNvPr>
          <p:cNvGrpSpPr/>
          <p:nvPr/>
        </p:nvGrpSpPr>
        <p:grpSpPr>
          <a:xfrm>
            <a:off x="2825411" y="5374184"/>
            <a:ext cx="651382" cy="589037"/>
            <a:chOff x="1716868" y="4675754"/>
            <a:chExt cx="651382" cy="589037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CB6C57D-1CAD-461E-8680-13F7409DB231}"/>
                </a:ext>
              </a:extLst>
            </p:cNvPr>
            <p:cNvSpPr/>
            <p:nvPr/>
          </p:nvSpPr>
          <p:spPr>
            <a:xfrm>
              <a:off x="1716868" y="4855127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205141E-E56E-4B60-B599-F9CC41C65195}"/>
                </a:ext>
              </a:extLst>
            </p:cNvPr>
            <p:cNvSpPr/>
            <p:nvPr/>
          </p:nvSpPr>
          <p:spPr>
            <a:xfrm>
              <a:off x="1825432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D179E54-EE4C-4F4B-AD3C-B0561B9D6E35}"/>
                </a:ext>
              </a:extLst>
            </p:cNvPr>
            <p:cNvSpPr/>
            <p:nvPr/>
          </p:nvSpPr>
          <p:spPr>
            <a:xfrm>
              <a:off x="1933995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00D020D-5953-41BE-9A36-DC3D87F6FD77}"/>
                </a:ext>
              </a:extLst>
            </p:cNvPr>
            <p:cNvSpPr/>
            <p:nvPr/>
          </p:nvSpPr>
          <p:spPr>
            <a:xfrm>
              <a:off x="2042559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3105E67-2CBE-4C44-B4BA-062535741B9D}"/>
                </a:ext>
              </a:extLst>
            </p:cNvPr>
            <p:cNvSpPr/>
            <p:nvPr/>
          </p:nvSpPr>
          <p:spPr>
            <a:xfrm>
              <a:off x="2151122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A4D06ED-5F6E-4244-B290-2BB5A46AD4BA}"/>
                </a:ext>
              </a:extLst>
            </p:cNvPr>
            <p:cNvSpPr/>
            <p:nvPr/>
          </p:nvSpPr>
          <p:spPr>
            <a:xfrm>
              <a:off x="2042559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24BDAE-7797-4525-85AE-B95BA15054E4}"/>
                </a:ext>
              </a:extLst>
            </p:cNvPr>
            <p:cNvSpPr/>
            <p:nvPr/>
          </p:nvSpPr>
          <p:spPr>
            <a:xfrm>
              <a:off x="1825431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1AC17EF-01A1-4493-8096-1DE9C0B227F8}"/>
              </a:ext>
            </a:extLst>
          </p:cNvPr>
          <p:cNvSpPr/>
          <p:nvPr/>
        </p:nvSpPr>
        <p:spPr>
          <a:xfrm rot="15529684">
            <a:off x="2466058" y="4782068"/>
            <a:ext cx="378231" cy="449677"/>
          </a:xfrm>
          <a:custGeom>
            <a:avLst/>
            <a:gdLst>
              <a:gd name="connsiteX0" fmla="*/ 81060 w 762345"/>
              <a:gd name="connsiteY0" fmla="*/ 712058 h 762638"/>
              <a:gd name="connsiteX1" fmla="*/ 57247 w 762345"/>
              <a:gd name="connsiteY1" fmla="*/ 716821 h 762638"/>
              <a:gd name="connsiteX2" fmla="*/ 43912 w 762345"/>
              <a:gd name="connsiteY2" fmla="*/ 696818 h 762638"/>
              <a:gd name="connsiteX3" fmla="*/ 57247 w 762345"/>
              <a:gd name="connsiteY3" fmla="*/ 676816 h 762638"/>
              <a:gd name="connsiteX4" fmla="*/ 81060 w 762345"/>
              <a:gd name="connsiteY4" fmla="*/ 681578 h 762638"/>
              <a:gd name="connsiteX5" fmla="*/ 81060 w 762345"/>
              <a:gd name="connsiteY5" fmla="*/ 712058 h 762638"/>
              <a:gd name="connsiteX6" fmla="*/ 753525 w 762345"/>
              <a:gd name="connsiteY6" fmla="*/ 84361 h 762638"/>
              <a:gd name="connsiteX7" fmla="*/ 676372 w 762345"/>
              <a:gd name="connsiteY7" fmla="*/ 161513 h 762638"/>
              <a:gd name="connsiteX8" fmla="*/ 615412 w 762345"/>
              <a:gd name="connsiteY8" fmla="*/ 145321 h 762638"/>
              <a:gd name="connsiteX9" fmla="*/ 600172 w 762345"/>
              <a:gd name="connsiteY9" fmla="*/ 85313 h 762638"/>
              <a:gd name="connsiteX10" fmla="*/ 677325 w 762345"/>
              <a:gd name="connsiteY10" fmla="*/ 8161 h 762638"/>
              <a:gd name="connsiteX11" fmla="*/ 543975 w 762345"/>
              <a:gd name="connsiteY11" fmla="*/ 33878 h 762638"/>
              <a:gd name="connsiteX12" fmla="*/ 505875 w 762345"/>
              <a:gd name="connsiteY12" fmla="*/ 164371 h 762638"/>
              <a:gd name="connsiteX13" fmla="*/ 20100 w 762345"/>
              <a:gd name="connsiteY13" fmla="*/ 650146 h 762638"/>
              <a:gd name="connsiteX14" fmla="*/ 2002 w 762345"/>
              <a:gd name="connsiteY14" fmla="*/ 713963 h 762638"/>
              <a:gd name="connsiteX15" fmla="*/ 48675 w 762345"/>
              <a:gd name="connsiteY15" fmla="*/ 760636 h 762638"/>
              <a:gd name="connsiteX16" fmla="*/ 112492 w 762345"/>
              <a:gd name="connsiteY16" fmla="*/ 742538 h 762638"/>
              <a:gd name="connsiteX17" fmla="*/ 598267 w 762345"/>
              <a:gd name="connsiteY17" fmla="*/ 256763 h 762638"/>
              <a:gd name="connsiteX18" fmla="*/ 728760 w 762345"/>
              <a:gd name="connsiteY18" fmla="*/ 218663 h 762638"/>
              <a:gd name="connsiteX19" fmla="*/ 753525 w 762345"/>
              <a:gd name="connsiteY19" fmla="*/ 84361 h 76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45" h="762638">
                <a:moveTo>
                  <a:pt x="81060" y="712058"/>
                </a:moveTo>
                <a:cubicBezTo>
                  <a:pt x="74392" y="718726"/>
                  <a:pt x="65820" y="720631"/>
                  <a:pt x="57247" y="716821"/>
                </a:cubicBezTo>
                <a:cubicBezTo>
                  <a:pt x="48675" y="713011"/>
                  <a:pt x="43912" y="705391"/>
                  <a:pt x="43912" y="696818"/>
                </a:cubicBezTo>
                <a:cubicBezTo>
                  <a:pt x="43912" y="688246"/>
                  <a:pt x="49627" y="679673"/>
                  <a:pt x="57247" y="676816"/>
                </a:cubicBezTo>
                <a:cubicBezTo>
                  <a:pt x="65820" y="673006"/>
                  <a:pt x="74392" y="674911"/>
                  <a:pt x="81060" y="681578"/>
                </a:cubicBezTo>
                <a:cubicBezTo>
                  <a:pt x="89632" y="689198"/>
                  <a:pt x="89632" y="703486"/>
                  <a:pt x="81060" y="712058"/>
                </a:cubicBezTo>
                <a:close/>
                <a:moveTo>
                  <a:pt x="753525" y="84361"/>
                </a:moveTo>
                <a:lnTo>
                  <a:pt x="676372" y="161513"/>
                </a:lnTo>
                <a:lnTo>
                  <a:pt x="615412" y="145321"/>
                </a:lnTo>
                <a:lnTo>
                  <a:pt x="600172" y="85313"/>
                </a:lnTo>
                <a:lnTo>
                  <a:pt x="677325" y="8161"/>
                </a:lnTo>
                <a:cubicBezTo>
                  <a:pt x="631605" y="-8984"/>
                  <a:pt x="580170" y="1493"/>
                  <a:pt x="543975" y="33878"/>
                </a:cubicBezTo>
                <a:cubicBezTo>
                  <a:pt x="507780" y="67216"/>
                  <a:pt x="493492" y="116746"/>
                  <a:pt x="505875" y="164371"/>
                </a:cubicBezTo>
                <a:lnTo>
                  <a:pt x="20100" y="650146"/>
                </a:lnTo>
                <a:cubicBezTo>
                  <a:pt x="2955" y="666338"/>
                  <a:pt x="-3713" y="691103"/>
                  <a:pt x="2002" y="713963"/>
                </a:cubicBezTo>
                <a:cubicBezTo>
                  <a:pt x="7717" y="736823"/>
                  <a:pt x="25815" y="754921"/>
                  <a:pt x="48675" y="760636"/>
                </a:cubicBezTo>
                <a:cubicBezTo>
                  <a:pt x="71535" y="766351"/>
                  <a:pt x="95347" y="759683"/>
                  <a:pt x="112492" y="742538"/>
                </a:cubicBezTo>
                <a:lnTo>
                  <a:pt x="598267" y="256763"/>
                </a:lnTo>
                <a:cubicBezTo>
                  <a:pt x="645892" y="269146"/>
                  <a:pt x="695422" y="254858"/>
                  <a:pt x="728760" y="218663"/>
                </a:cubicBezTo>
                <a:cubicBezTo>
                  <a:pt x="761145" y="182468"/>
                  <a:pt x="771622" y="130081"/>
                  <a:pt x="753525" y="84361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53EBC71-35D2-4628-B09C-B2265A4FE518}"/>
              </a:ext>
            </a:extLst>
          </p:cNvPr>
          <p:cNvGrpSpPr>
            <a:grpSpLocks noChangeAspect="1"/>
          </p:cNvGrpSpPr>
          <p:nvPr/>
        </p:nvGrpSpPr>
        <p:grpSpPr>
          <a:xfrm rot="20464023">
            <a:off x="2339820" y="4329878"/>
            <a:ext cx="411368" cy="399318"/>
            <a:chOff x="3512669" y="3925021"/>
            <a:chExt cx="650317" cy="631266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46763AE-B1A1-4A09-9C69-6F1B0CC220BE}"/>
                </a:ext>
              </a:extLst>
            </p:cNvPr>
            <p:cNvSpPr/>
            <p:nvPr/>
          </p:nvSpPr>
          <p:spPr>
            <a:xfrm>
              <a:off x="3512669" y="4222201"/>
              <a:ext cx="236219" cy="236219"/>
            </a:xfrm>
            <a:custGeom>
              <a:avLst/>
              <a:gdLst>
                <a:gd name="connsiteX0" fmla="*/ 227648 w 236219"/>
                <a:gd name="connsiteY0" fmla="*/ 199072 h 236219"/>
                <a:gd name="connsiteX1" fmla="*/ 227648 w 236219"/>
                <a:gd name="connsiteY1" fmla="*/ 159068 h 236219"/>
                <a:gd name="connsiteX2" fmla="*/ 77153 w 236219"/>
                <a:gd name="connsiteY2" fmla="*/ 8572 h 236219"/>
                <a:gd name="connsiteX3" fmla="*/ 37147 w 236219"/>
                <a:gd name="connsiteY3" fmla="*/ 8572 h 236219"/>
                <a:gd name="connsiteX4" fmla="*/ 0 w 236219"/>
                <a:gd name="connsiteY4" fmla="*/ 45720 h 236219"/>
                <a:gd name="connsiteX5" fmla="*/ 190500 w 236219"/>
                <a:gd name="connsiteY5" fmla="*/ 236220 h 236219"/>
                <a:gd name="connsiteX6" fmla="*/ 227648 w 236219"/>
                <a:gd name="connsiteY6" fmla="*/ 199072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19" h="236219">
                  <a:moveTo>
                    <a:pt x="227648" y="199072"/>
                  </a:moveTo>
                  <a:cubicBezTo>
                    <a:pt x="239077" y="187643"/>
                    <a:pt x="239077" y="169545"/>
                    <a:pt x="227648" y="159068"/>
                  </a:cubicBezTo>
                  <a:lnTo>
                    <a:pt x="77153" y="8572"/>
                  </a:lnTo>
                  <a:cubicBezTo>
                    <a:pt x="65723" y="-2857"/>
                    <a:pt x="47625" y="-2857"/>
                    <a:pt x="37147" y="8572"/>
                  </a:cubicBezTo>
                  <a:lnTo>
                    <a:pt x="0" y="45720"/>
                  </a:lnTo>
                  <a:lnTo>
                    <a:pt x="190500" y="236220"/>
                  </a:lnTo>
                  <a:lnTo>
                    <a:pt x="227648" y="1990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B799FAB-7240-4D62-8E28-DCFCDBD71DC9}"/>
                </a:ext>
              </a:extLst>
            </p:cNvPr>
            <p:cNvSpPr/>
            <p:nvPr/>
          </p:nvSpPr>
          <p:spPr>
            <a:xfrm>
              <a:off x="3809849" y="3925021"/>
              <a:ext cx="236219" cy="236219"/>
            </a:xfrm>
            <a:custGeom>
              <a:avLst/>
              <a:gdLst>
                <a:gd name="connsiteX0" fmla="*/ 159068 w 236219"/>
                <a:gd name="connsiteY0" fmla="*/ 227648 h 236219"/>
                <a:gd name="connsiteX1" fmla="*/ 199072 w 236219"/>
                <a:gd name="connsiteY1" fmla="*/ 227648 h 236219"/>
                <a:gd name="connsiteX2" fmla="*/ 236220 w 236219"/>
                <a:gd name="connsiteY2" fmla="*/ 190500 h 236219"/>
                <a:gd name="connsiteX3" fmla="*/ 45720 w 236219"/>
                <a:gd name="connsiteY3" fmla="*/ 0 h 236219"/>
                <a:gd name="connsiteX4" fmla="*/ 8572 w 236219"/>
                <a:gd name="connsiteY4" fmla="*/ 37147 h 236219"/>
                <a:gd name="connsiteX5" fmla="*/ 8572 w 236219"/>
                <a:gd name="connsiteY5" fmla="*/ 77153 h 236219"/>
                <a:gd name="connsiteX6" fmla="*/ 159068 w 236219"/>
                <a:gd name="connsiteY6" fmla="*/ 22764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19" h="236219">
                  <a:moveTo>
                    <a:pt x="159068" y="227648"/>
                  </a:moveTo>
                  <a:cubicBezTo>
                    <a:pt x="170497" y="239077"/>
                    <a:pt x="188595" y="239077"/>
                    <a:pt x="199072" y="227648"/>
                  </a:cubicBezTo>
                  <a:lnTo>
                    <a:pt x="236220" y="190500"/>
                  </a:lnTo>
                  <a:lnTo>
                    <a:pt x="45720" y="0"/>
                  </a:lnTo>
                  <a:lnTo>
                    <a:pt x="8572" y="37147"/>
                  </a:lnTo>
                  <a:cubicBezTo>
                    <a:pt x="-2857" y="48578"/>
                    <a:pt x="-2857" y="66675"/>
                    <a:pt x="8572" y="77153"/>
                  </a:cubicBezTo>
                  <a:lnTo>
                    <a:pt x="159068" y="2276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5518163-1115-4CF4-B464-AD5E04AB9325}"/>
                </a:ext>
              </a:extLst>
            </p:cNvPr>
            <p:cNvSpPr/>
            <p:nvPr/>
          </p:nvSpPr>
          <p:spPr>
            <a:xfrm>
              <a:off x="3607917" y="4020268"/>
              <a:ext cx="555069" cy="536019"/>
            </a:xfrm>
            <a:custGeom>
              <a:avLst/>
              <a:gdLst>
                <a:gd name="connsiteX0" fmla="*/ 542925 w 555069"/>
                <a:gd name="connsiteY0" fmla="*/ 466725 h 536019"/>
                <a:gd name="connsiteX1" fmla="*/ 285750 w 555069"/>
                <a:gd name="connsiteY1" fmla="*/ 209550 h 536019"/>
                <a:gd name="connsiteX2" fmla="*/ 342900 w 555069"/>
                <a:gd name="connsiteY2" fmla="*/ 152400 h 536019"/>
                <a:gd name="connsiteX3" fmla="*/ 190500 w 555069"/>
                <a:gd name="connsiteY3" fmla="*/ 0 h 536019"/>
                <a:gd name="connsiteX4" fmla="*/ 0 w 555069"/>
                <a:gd name="connsiteY4" fmla="*/ 190500 h 536019"/>
                <a:gd name="connsiteX5" fmla="*/ 152400 w 555069"/>
                <a:gd name="connsiteY5" fmla="*/ 342900 h 536019"/>
                <a:gd name="connsiteX6" fmla="*/ 228600 w 555069"/>
                <a:gd name="connsiteY6" fmla="*/ 266700 h 536019"/>
                <a:gd name="connsiteX7" fmla="*/ 485775 w 555069"/>
                <a:gd name="connsiteY7" fmla="*/ 523875 h 536019"/>
                <a:gd name="connsiteX8" fmla="*/ 542925 w 555069"/>
                <a:gd name="connsiteY8" fmla="*/ 523875 h 536019"/>
                <a:gd name="connsiteX9" fmla="*/ 542925 w 555069"/>
                <a:gd name="connsiteY9" fmla="*/ 466725 h 53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069" h="536019">
                  <a:moveTo>
                    <a:pt x="542925" y="466725"/>
                  </a:moveTo>
                  <a:lnTo>
                    <a:pt x="285750" y="209550"/>
                  </a:lnTo>
                  <a:lnTo>
                    <a:pt x="342900" y="152400"/>
                  </a:lnTo>
                  <a:lnTo>
                    <a:pt x="190500" y="0"/>
                  </a:lnTo>
                  <a:lnTo>
                    <a:pt x="0" y="190500"/>
                  </a:lnTo>
                  <a:lnTo>
                    <a:pt x="152400" y="342900"/>
                  </a:lnTo>
                  <a:lnTo>
                    <a:pt x="228600" y="266700"/>
                  </a:lnTo>
                  <a:lnTo>
                    <a:pt x="485775" y="523875"/>
                  </a:lnTo>
                  <a:cubicBezTo>
                    <a:pt x="501967" y="540068"/>
                    <a:pt x="526733" y="540068"/>
                    <a:pt x="542925" y="523875"/>
                  </a:cubicBezTo>
                  <a:cubicBezTo>
                    <a:pt x="559118" y="507683"/>
                    <a:pt x="559118" y="482917"/>
                    <a:pt x="542925" y="4667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4BAB081-4823-474F-A619-AFE0240F3D71}"/>
              </a:ext>
            </a:extLst>
          </p:cNvPr>
          <p:cNvCxnSpPr>
            <a:cxnSpLocks/>
          </p:cNvCxnSpPr>
          <p:nvPr/>
        </p:nvCxnSpPr>
        <p:spPr>
          <a:xfrm>
            <a:off x="916759" y="4451300"/>
            <a:ext cx="90966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9EB20D3-26D3-46B6-9333-FB1F1906ADB8}"/>
              </a:ext>
            </a:extLst>
          </p:cNvPr>
          <p:cNvCxnSpPr>
            <a:cxnSpLocks/>
          </p:cNvCxnSpPr>
          <p:nvPr/>
        </p:nvCxnSpPr>
        <p:spPr>
          <a:xfrm flipH="1" flipV="1">
            <a:off x="1815417" y="4437385"/>
            <a:ext cx="2167" cy="7928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B3C253E-6076-4C21-8DF8-FCBBFBF0DDAC}"/>
              </a:ext>
            </a:extLst>
          </p:cNvPr>
          <p:cNvCxnSpPr>
            <a:cxnSpLocks/>
          </p:cNvCxnSpPr>
          <p:nvPr/>
        </p:nvCxnSpPr>
        <p:spPr>
          <a:xfrm>
            <a:off x="2699509" y="5982273"/>
            <a:ext cx="90966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2FC3023-B247-40EE-8804-142824F2695A}"/>
              </a:ext>
            </a:extLst>
          </p:cNvPr>
          <p:cNvCxnSpPr>
            <a:cxnSpLocks/>
          </p:cNvCxnSpPr>
          <p:nvPr/>
        </p:nvCxnSpPr>
        <p:spPr>
          <a:xfrm>
            <a:off x="1812046" y="5219253"/>
            <a:ext cx="90966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FBC746-DC2A-4FDE-8185-3E230EDBCDE8}"/>
              </a:ext>
            </a:extLst>
          </p:cNvPr>
          <p:cNvCxnSpPr>
            <a:cxnSpLocks/>
          </p:cNvCxnSpPr>
          <p:nvPr/>
        </p:nvCxnSpPr>
        <p:spPr>
          <a:xfrm flipH="1" flipV="1">
            <a:off x="2710704" y="5205338"/>
            <a:ext cx="2167" cy="7928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phic 125" descr="Thought bubble with solid fill">
            <a:extLst>
              <a:ext uri="{FF2B5EF4-FFF2-40B4-BE49-F238E27FC236}">
                <a16:creationId xmlns:a16="http://schemas.microsoft.com/office/drawing/2014/main" id="{F3ADF9BF-05F6-4E4A-B115-0FE14CC0D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027" y="3460655"/>
            <a:ext cx="722976" cy="6464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E398F8C-C5D7-4FF6-B70E-EAAEDA29DB8E}"/>
              </a:ext>
            </a:extLst>
          </p:cNvPr>
          <p:cNvGrpSpPr>
            <a:grpSpLocks noChangeAspect="1"/>
          </p:cNvGrpSpPr>
          <p:nvPr/>
        </p:nvGrpSpPr>
        <p:grpSpPr>
          <a:xfrm>
            <a:off x="1643352" y="3613149"/>
            <a:ext cx="228780" cy="206883"/>
            <a:chOff x="1716868" y="4675754"/>
            <a:chExt cx="651382" cy="58903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90885DA-4B81-4553-9D99-C9455E263DE3}"/>
                </a:ext>
              </a:extLst>
            </p:cNvPr>
            <p:cNvSpPr/>
            <p:nvPr/>
          </p:nvSpPr>
          <p:spPr>
            <a:xfrm>
              <a:off x="1716868" y="4855127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3A38E17-9E5C-40EE-95E1-151AA6A31C85}"/>
                </a:ext>
              </a:extLst>
            </p:cNvPr>
            <p:cNvSpPr/>
            <p:nvPr/>
          </p:nvSpPr>
          <p:spPr>
            <a:xfrm>
              <a:off x="1825432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875E86-D981-4212-B2A1-E25D78CC4243}"/>
                </a:ext>
              </a:extLst>
            </p:cNvPr>
            <p:cNvSpPr/>
            <p:nvPr/>
          </p:nvSpPr>
          <p:spPr>
            <a:xfrm>
              <a:off x="1933995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601677-DCE9-4591-AFF3-750BFBF85154}"/>
                </a:ext>
              </a:extLst>
            </p:cNvPr>
            <p:cNvSpPr/>
            <p:nvPr/>
          </p:nvSpPr>
          <p:spPr>
            <a:xfrm>
              <a:off x="2042559" y="4675754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0B72BD3-97F1-4A8C-847C-4B9D1913A5D8}"/>
                </a:ext>
              </a:extLst>
            </p:cNvPr>
            <p:cNvSpPr/>
            <p:nvPr/>
          </p:nvSpPr>
          <p:spPr>
            <a:xfrm>
              <a:off x="2151122" y="4855126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4E4EB4C-E905-4BB5-8CCD-F6DF60EE4AE3}"/>
                </a:ext>
              </a:extLst>
            </p:cNvPr>
            <p:cNvSpPr/>
            <p:nvPr/>
          </p:nvSpPr>
          <p:spPr>
            <a:xfrm>
              <a:off x="2042559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CB89F5-966D-4251-8056-2AFE8D1F12AA}"/>
                </a:ext>
              </a:extLst>
            </p:cNvPr>
            <p:cNvSpPr/>
            <p:nvPr/>
          </p:nvSpPr>
          <p:spPr>
            <a:xfrm>
              <a:off x="1825431" y="5034499"/>
              <a:ext cx="217128" cy="230292"/>
            </a:xfrm>
            <a:custGeom>
              <a:avLst/>
              <a:gdLst>
                <a:gd name="connsiteX0" fmla="*/ 0 w 752079"/>
                <a:gd name="connsiteY0" fmla="*/ 327155 h 654309"/>
                <a:gd name="connsiteX1" fmla="*/ 163577 w 752079"/>
                <a:gd name="connsiteY1" fmla="*/ 0 h 654309"/>
                <a:gd name="connsiteX2" fmla="*/ 588502 w 752079"/>
                <a:gd name="connsiteY2" fmla="*/ 0 h 654309"/>
                <a:gd name="connsiteX3" fmla="*/ 752079 w 752079"/>
                <a:gd name="connsiteY3" fmla="*/ 327155 h 654309"/>
                <a:gd name="connsiteX4" fmla="*/ 588502 w 752079"/>
                <a:gd name="connsiteY4" fmla="*/ 654309 h 654309"/>
                <a:gd name="connsiteX5" fmla="*/ 163577 w 752079"/>
                <a:gd name="connsiteY5" fmla="*/ 654309 h 654309"/>
                <a:gd name="connsiteX6" fmla="*/ 0 w 752079"/>
                <a:gd name="connsiteY6" fmla="*/ 327155 h 6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079" h="654309">
                  <a:moveTo>
                    <a:pt x="376039" y="0"/>
                  </a:moveTo>
                  <a:lnTo>
                    <a:pt x="752079" y="142312"/>
                  </a:lnTo>
                  <a:lnTo>
                    <a:pt x="752079" y="511997"/>
                  </a:lnTo>
                  <a:lnTo>
                    <a:pt x="376039" y="654309"/>
                  </a:lnTo>
                  <a:lnTo>
                    <a:pt x="0" y="511997"/>
                  </a:lnTo>
                  <a:lnTo>
                    <a:pt x="0" y="142312"/>
                  </a:lnTo>
                  <a:lnTo>
                    <a:pt x="3760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73" tIns="159109" rIns="143873" bIns="159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4E32E1C-2467-4E34-BFEC-5277EA842CE3}"/>
              </a:ext>
            </a:extLst>
          </p:cNvPr>
          <p:cNvGrpSpPr/>
          <p:nvPr/>
        </p:nvGrpSpPr>
        <p:grpSpPr>
          <a:xfrm>
            <a:off x="1012900" y="3864995"/>
            <a:ext cx="668081" cy="668081"/>
            <a:chOff x="1012900" y="3864995"/>
            <a:chExt cx="668081" cy="668081"/>
          </a:xfrm>
        </p:grpSpPr>
        <p:pic>
          <p:nvPicPr>
            <p:cNvPr id="53" name="Graphic 52" descr="Head with gears with solid fill">
              <a:extLst>
                <a:ext uri="{FF2B5EF4-FFF2-40B4-BE49-F238E27FC236}">
                  <a16:creationId xmlns:a16="http://schemas.microsoft.com/office/drawing/2014/main" id="{0D0BFAE4-ED2B-4996-BB2E-2F31180F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2900" y="3864995"/>
              <a:ext cx="668081" cy="668081"/>
            </a:xfrm>
            <a:prstGeom prst="rect">
              <a:avLst/>
            </a:prstGeom>
          </p:spPr>
        </p:pic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418A43C-2DAC-4449-98AE-11FF070A4B5F}"/>
                </a:ext>
              </a:extLst>
            </p:cNvPr>
            <p:cNvSpPr/>
            <p:nvPr/>
          </p:nvSpPr>
          <p:spPr>
            <a:xfrm rot="1433053">
              <a:off x="1156952" y="3924794"/>
              <a:ext cx="268756" cy="3525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950BCB-AE37-43D2-8957-9E5EC5D43B40}"/>
              </a:ext>
            </a:extLst>
          </p:cNvPr>
          <p:cNvGrpSpPr/>
          <p:nvPr/>
        </p:nvGrpSpPr>
        <p:grpSpPr>
          <a:xfrm>
            <a:off x="4698228" y="3984104"/>
            <a:ext cx="3840417" cy="1412280"/>
            <a:chOff x="4697421" y="4159869"/>
            <a:chExt cx="3840417" cy="141228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6BF1F6C-3CB0-4EF6-BCA0-0FD66F00D9FD}"/>
                </a:ext>
              </a:extLst>
            </p:cNvPr>
            <p:cNvGrpSpPr/>
            <p:nvPr/>
          </p:nvGrpSpPr>
          <p:grpSpPr>
            <a:xfrm>
              <a:off x="4828368" y="4159869"/>
              <a:ext cx="3591488" cy="1053137"/>
              <a:chOff x="2326712" y="4695620"/>
              <a:chExt cx="4490577" cy="133591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578427B-67F5-45BD-BF0F-21B4CD1BAE14}"/>
                  </a:ext>
                </a:extLst>
              </p:cNvPr>
              <p:cNvGrpSpPr/>
              <p:nvPr/>
            </p:nvGrpSpPr>
            <p:grpSpPr>
              <a:xfrm>
                <a:off x="2326712" y="5221145"/>
                <a:ext cx="814448" cy="747201"/>
                <a:chOff x="312908" y="3603776"/>
                <a:chExt cx="1962925" cy="1923652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6B7B3768-9EF2-4A95-830F-9222386BDCDF}"/>
                    </a:ext>
                  </a:extLst>
                </p:cNvPr>
                <p:cNvSpPr/>
                <p:nvPr/>
              </p:nvSpPr>
              <p:spPr>
                <a:xfrm>
                  <a:off x="312908" y="4189564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7C73A2D1-A781-45FE-88D2-3D37AF147CAD}"/>
                    </a:ext>
                  </a:extLst>
                </p:cNvPr>
                <p:cNvSpPr/>
                <p:nvPr/>
              </p:nvSpPr>
              <p:spPr>
                <a:xfrm>
                  <a:off x="640062" y="3603777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95274C9-AB3A-4101-8FFC-60E39285EB48}"/>
                    </a:ext>
                  </a:extLst>
                </p:cNvPr>
                <p:cNvSpPr/>
                <p:nvPr/>
              </p:nvSpPr>
              <p:spPr>
                <a:xfrm>
                  <a:off x="967216" y="4189563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B99B4AD-93CB-4B5C-B528-C267473722E1}"/>
                    </a:ext>
                  </a:extLst>
                </p:cNvPr>
                <p:cNvSpPr/>
                <p:nvPr/>
              </p:nvSpPr>
              <p:spPr>
                <a:xfrm>
                  <a:off x="1294370" y="3603776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6C8FF9A-E5E6-4924-9450-899F59C04367}"/>
                    </a:ext>
                  </a:extLst>
                </p:cNvPr>
                <p:cNvSpPr/>
                <p:nvPr/>
              </p:nvSpPr>
              <p:spPr>
                <a:xfrm>
                  <a:off x="1621524" y="4189563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7E086B06-14E2-4731-BBFD-19CF291C0C93}"/>
                    </a:ext>
                  </a:extLst>
                </p:cNvPr>
                <p:cNvSpPr/>
                <p:nvPr/>
              </p:nvSpPr>
              <p:spPr>
                <a:xfrm>
                  <a:off x="1294370" y="4775349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11C86F-6222-46D0-B0E8-57985902ADD3}"/>
                    </a:ext>
                  </a:extLst>
                </p:cNvPr>
                <p:cNvSpPr/>
                <p:nvPr/>
              </p:nvSpPr>
              <p:spPr>
                <a:xfrm>
                  <a:off x="640060" y="4775349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0A50A12-DEA5-4395-87FD-08204F7196C8}"/>
                  </a:ext>
                </a:extLst>
              </p:cNvPr>
              <p:cNvGrpSpPr/>
              <p:nvPr/>
            </p:nvGrpSpPr>
            <p:grpSpPr>
              <a:xfrm>
                <a:off x="3801534" y="5221145"/>
                <a:ext cx="956393" cy="800866"/>
                <a:chOff x="3859063" y="3603775"/>
                <a:chExt cx="2290304" cy="1923653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67A7A70-8A2E-4486-B5F1-C0C27486810F}"/>
                    </a:ext>
                  </a:extLst>
                </p:cNvPr>
                <p:cNvSpPr/>
                <p:nvPr/>
              </p:nvSpPr>
              <p:spPr>
                <a:xfrm>
                  <a:off x="3859063" y="4189564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F76AE88-821E-4094-B7AC-F889FE6C198D}"/>
                    </a:ext>
                  </a:extLst>
                </p:cNvPr>
                <p:cNvSpPr/>
                <p:nvPr/>
              </p:nvSpPr>
              <p:spPr>
                <a:xfrm>
                  <a:off x="4186217" y="3603777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C8404E7-1C3A-4ABB-9AF3-43E461FAAE94}"/>
                    </a:ext>
                  </a:extLst>
                </p:cNvPr>
                <p:cNvSpPr/>
                <p:nvPr/>
              </p:nvSpPr>
              <p:spPr>
                <a:xfrm>
                  <a:off x="4513370" y="4189562"/>
                  <a:ext cx="654309" cy="752080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E06299A-F923-46D4-A5A2-1C748B277584}"/>
                    </a:ext>
                  </a:extLst>
                </p:cNvPr>
                <p:cNvSpPr/>
                <p:nvPr/>
              </p:nvSpPr>
              <p:spPr>
                <a:xfrm>
                  <a:off x="4840525" y="3603776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00BE29E0-2585-45A0-AC8C-52E30C7B1125}"/>
                    </a:ext>
                  </a:extLst>
                </p:cNvPr>
                <p:cNvSpPr/>
                <p:nvPr/>
              </p:nvSpPr>
              <p:spPr>
                <a:xfrm>
                  <a:off x="5167679" y="4189563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5FD2625-58CB-41C3-9E19-0D0FC5BFE369}"/>
                    </a:ext>
                  </a:extLst>
                </p:cNvPr>
                <p:cNvSpPr/>
                <p:nvPr/>
              </p:nvSpPr>
              <p:spPr>
                <a:xfrm>
                  <a:off x="4840525" y="4775348"/>
                  <a:ext cx="654309" cy="752080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E4886D2-FA9A-491B-BCB4-E74C05A79850}"/>
                    </a:ext>
                  </a:extLst>
                </p:cNvPr>
                <p:cNvSpPr/>
                <p:nvPr/>
              </p:nvSpPr>
              <p:spPr>
                <a:xfrm>
                  <a:off x="4186215" y="4775348"/>
                  <a:ext cx="654309" cy="752080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CA91510-9185-413F-86AD-C402EA1E1D56}"/>
                    </a:ext>
                  </a:extLst>
                </p:cNvPr>
                <p:cNvSpPr/>
                <p:nvPr/>
              </p:nvSpPr>
              <p:spPr>
                <a:xfrm>
                  <a:off x="5495058" y="3603775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656A974-A42A-4CC4-81E5-A12E99AF776A}"/>
                    </a:ext>
                  </a:extLst>
                </p:cNvPr>
                <p:cNvSpPr/>
                <p:nvPr/>
              </p:nvSpPr>
              <p:spPr>
                <a:xfrm>
                  <a:off x="5494832" y="4775349"/>
                  <a:ext cx="654309" cy="752079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8359A96-B32F-4D0F-94FB-A3449858CEC5}"/>
                  </a:ext>
                </a:extLst>
              </p:cNvPr>
              <p:cNvGrpSpPr/>
              <p:nvPr/>
            </p:nvGrpSpPr>
            <p:grpSpPr>
              <a:xfrm>
                <a:off x="3236678" y="4921834"/>
                <a:ext cx="515334" cy="772426"/>
                <a:chOff x="2406951" y="3115334"/>
                <a:chExt cx="911351" cy="1366011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5" name="Arrow: Bent 24">
                  <a:extLst>
                    <a:ext uri="{FF2B5EF4-FFF2-40B4-BE49-F238E27FC236}">
                      <a16:creationId xmlns:a16="http://schemas.microsoft.com/office/drawing/2014/main" id="{9A84477D-1F29-4223-993B-9701EE32C31A}"/>
                    </a:ext>
                  </a:extLst>
                </p:cNvPr>
                <p:cNvSpPr/>
                <p:nvPr/>
              </p:nvSpPr>
              <p:spPr>
                <a:xfrm rot="10800000" flipH="1">
                  <a:off x="2437888" y="3654907"/>
                  <a:ext cx="808816" cy="730724"/>
                </a:xfrm>
                <a:prstGeom prst="bentArrow">
                  <a:avLst>
                    <a:gd name="adj1" fmla="val 18242"/>
                    <a:gd name="adj2" fmla="val 19792"/>
                    <a:gd name="adj3" fmla="val 19155"/>
                    <a:gd name="adj4" fmla="val 3624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CAA7281-EC9F-484C-99E6-7DB32BD74CC9}"/>
                    </a:ext>
                  </a:extLst>
                </p:cNvPr>
                <p:cNvGrpSpPr/>
                <p:nvPr/>
              </p:nvGrpSpPr>
              <p:grpSpPr>
                <a:xfrm>
                  <a:off x="2406951" y="3115334"/>
                  <a:ext cx="911351" cy="1366011"/>
                  <a:chOff x="2406951" y="3115334"/>
                  <a:chExt cx="911351" cy="1366011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CC39AAF-0A00-41CB-A904-9745F1145B6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406951" y="3115334"/>
                    <a:ext cx="911351" cy="489389"/>
                    <a:chOff x="2288242" y="2946677"/>
                    <a:chExt cx="962061" cy="516620"/>
                  </a:xfrm>
                  <a:grpFill/>
                </p:grpSpPr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6D988CDF-2ED3-4AEC-9C6C-EF1B379E8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8242" y="2946677"/>
                      <a:ext cx="480109" cy="516620"/>
                    </a:xfrm>
                    <a:custGeom>
                      <a:avLst/>
                      <a:gdLst>
                        <a:gd name="connsiteX0" fmla="*/ 0 w 752079"/>
                        <a:gd name="connsiteY0" fmla="*/ 327155 h 654309"/>
                        <a:gd name="connsiteX1" fmla="*/ 163577 w 752079"/>
                        <a:gd name="connsiteY1" fmla="*/ 0 h 654309"/>
                        <a:gd name="connsiteX2" fmla="*/ 588502 w 752079"/>
                        <a:gd name="connsiteY2" fmla="*/ 0 h 654309"/>
                        <a:gd name="connsiteX3" fmla="*/ 752079 w 752079"/>
                        <a:gd name="connsiteY3" fmla="*/ 327155 h 654309"/>
                        <a:gd name="connsiteX4" fmla="*/ 588502 w 752079"/>
                        <a:gd name="connsiteY4" fmla="*/ 654309 h 654309"/>
                        <a:gd name="connsiteX5" fmla="*/ 163577 w 752079"/>
                        <a:gd name="connsiteY5" fmla="*/ 654309 h 654309"/>
                        <a:gd name="connsiteX6" fmla="*/ 0 w 752079"/>
                        <a:gd name="connsiteY6" fmla="*/ 327155 h 654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2079" h="654309">
                          <a:moveTo>
                            <a:pt x="376039" y="0"/>
                          </a:moveTo>
                          <a:lnTo>
                            <a:pt x="752079" y="142312"/>
                          </a:lnTo>
                          <a:lnTo>
                            <a:pt x="752079" y="511997"/>
                          </a:lnTo>
                          <a:lnTo>
                            <a:pt x="376039" y="654309"/>
                          </a:lnTo>
                          <a:lnTo>
                            <a:pt x="0" y="511997"/>
                          </a:lnTo>
                          <a:lnTo>
                            <a:pt x="0" y="142312"/>
                          </a:lnTo>
                          <a:lnTo>
                            <a:pt x="376039" y="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43873" tIns="159109" rIns="143873" bIns="159109" numCol="1" spcCol="1270" anchor="ctr" anchorCtr="0">
                      <a:noAutofit/>
                    </a:bodyPr>
                    <a:lstStyle/>
                    <a:p>
                      <a:pPr marL="0" lvl="0" indent="0" algn="ctr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n-US" sz="900" kern="1200" dirty="0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14F356A6-9736-4788-A70B-F637782CB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0194" y="2946677"/>
                      <a:ext cx="480109" cy="516620"/>
                    </a:xfrm>
                    <a:custGeom>
                      <a:avLst/>
                      <a:gdLst>
                        <a:gd name="connsiteX0" fmla="*/ 0 w 752079"/>
                        <a:gd name="connsiteY0" fmla="*/ 327155 h 654309"/>
                        <a:gd name="connsiteX1" fmla="*/ 163577 w 752079"/>
                        <a:gd name="connsiteY1" fmla="*/ 0 h 654309"/>
                        <a:gd name="connsiteX2" fmla="*/ 588502 w 752079"/>
                        <a:gd name="connsiteY2" fmla="*/ 0 h 654309"/>
                        <a:gd name="connsiteX3" fmla="*/ 752079 w 752079"/>
                        <a:gd name="connsiteY3" fmla="*/ 327155 h 654309"/>
                        <a:gd name="connsiteX4" fmla="*/ 588502 w 752079"/>
                        <a:gd name="connsiteY4" fmla="*/ 654309 h 654309"/>
                        <a:gd name="connsiteX5" fmla="*/ 163577 w 752079"/>
                        <a:gd name="connsiteY5" fmla="*/ 654309 h 654309"/>
                        <a:gd name="connsiteX6" fmla="*/ 0 w 752079"/>
                        <a:gd name="connsiteY6" fmla="*/ 327155 h 654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52079" h="654309">
                          <a:moveTo>
                            <a:pt x="376039" y="0"/>
                          </a:moveTo>
                          <a:lnTo>
                            <a:pt x="752079" y="142312"/>
                          </a:lnTo>
                          <a:lnTo>
                            <a:pt x="752079" y="511997"/>
                          </a:lnTo>
                          <a:lnTo>
                            <a:pt x="376039" y="654309"/>
                          </a:lnTo>
                          <a:lnTo>
                            <a:pt x="0" y="511997"/>
                          </a:lnTo>
                          <a:lnTo>
                            <a:pt x="0" y="142312"/>
                          </a:lnTo>
                          <a:lnTo>
                            <a:pt x="376039" y="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43873" tIns="159109" rIns="143873" bIns="159109" numCol="1" spcCol="1270" anchor="ctr" anchorCtr="0">
                      <a:noAutofit/>
                    </a:bodyPr>
                    <a:lstStyle/>
                    <a:p>
                      <a:pPr marL="0" lvl="0" indent="0" algn="ctr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n-US" sz="900" kern="1200" dirty="0"/>
                    </a:p>
                  </p:txBody>
                </p:sp>
              </p:grpSp>
              <p:sp>
                <p:nvSpPr>
                  <p:cNvPr id="28" name="Arrow: Right 27">
                    <a:extLst>
                      <a:ext uri="{FF2B5EF4-FFF2-40B4-BE49-F238E27FC236}">
                        <a16:creationId xmlns:a16="http://schemas.microsoft.com/office/drawing/2014/main" id="{C09720E7-E895-42C0-B00F-26A36E69D903}"/>
                      </a:ext>
                    </a:extLst>
                  </p:cNvPr>
                  <p:cNvSpPr/>
                  <p:nvPr/>
                </p:nvSpPr>
                <p:spPr>
                  <a:xfrm>
                    <a:off x="2439113" y="4205084"/>
                    <a:ext cx="808816" cy="276261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31" name="Arrow: Bent 30">
                <a:extLst>
                  <a:ext uri="{FF2B5EF4-FFF2-40B4-BE49-F238E27FC236}">
                    <a16:creationId xmlns:a16="http://schemas.microsoft.com/office/drawing/2014/main" id="{184757FD-0F81-4CB0-A4CF-06EEF50E9802}"/>
                  </a:ext>
                </a:extLst>
              </p:cNvPr>
              <p:cNvSpPr/>
              <p:nvPr/>
            </p:nvSpPr>
            <p:spPr>
              <a:xfrm rot="10800000" flipH="1">
                <a:off x="4855033" y="5217420"/>
                <a:ext cx="464944" cy="413198"/>
              </a:xfrm>
              <a:prstGeom prst="bentArrow">
                <a:avLst>
                  <a:gd name="adj1" fmla="val 18242"/>
                  <a:gd name="adj2" fmla="val 19792"/>
                  <a:gd name="adj3" fmla="val 19155"/>
                  <a:gd name="adj4" fmla="val 3624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83EBBC9-936F-4055-959B-BEFA923AED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29093" y="4912309"/>
                <a:ext cx="515334" cy="276730"/>
                <a:chOff x="2288242" y="2946677"/>
                <a:chExt cx="962061" cy="51662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CC49485F-ED4C-4B82-8EA7-8B6434279C3D}"/>
                    </a:ext>
                  </a:extLst>
                </p:cNvPr>
                <p:cNvSpPr/>
                <p:nvPr/>
              </p:nvSpPr>
              <p:spPr>
                <a:xfrm>
                  <a:off x="2288242" y="2946677"/>
                  <a:ext cx="480109" cy="516620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A6825852-FF43-4B39-8958-F2A0A0037031}"/>
                    </a:ext>
                  </a:extLst>
                </p:cNvPr>
                <p:cNvSpPr/>
                <p:nvPr/>
              </p:nvSpPr>
              <p:spPr>
                <a:xfrm>
                  <a:off x="2770194" y="2946677"/>
                  <a:ext cx="480109" cy="516620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</p:grp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FA98B449-FE2F-4A36-B00E-6AFA320C4EB9}"/>
                  </a:ext>
                </a:extLst>
              </p:cNvPr>
              <p:cNvSpPr/>
              <p:nvPr/>
            </p:nvSpPr>
            <p:spPr>
              <a:xfrm>
                <a:off x="4855033" y="5528521"/>
                <a:ext cx="456164" cy="156213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49429A-ECF2-439E-971B-089946F2EB47}"/>
                  </a:ext>
                </a:extLst>
              </p:cNvPr>
              <p:cNvSpPr/>
              <p:nvPr/>
            </p:nvSpPr>
            <p:spPr>
              <a:xfrm>
                <a:off x="4956927" y="4695620"/>
                <a:ext cx="257173" cy="276730"/>
              </a:xfrm>
              <a:custGeom>
                <a:avLst/>
                <a:gdLst>
                  <a:gd name="connsiteX0" fmla="*/ 0 w 752079"/>
                  <a:gd name="connsiteY0" fmla="*/ 327155 h 654309"/>
                  <a:gd name="connsiteX1" fmla="*/ 163577 w 752079"/>
                  <a:gd name="connsiteY1" fmla="*/ 0 h 654309"/>
                  <a:gd name="connsiteX2" fmla="*/ 588502 w 752079"/>
                  <a:gd name="connsiteY2" fmla="*/ 0 h 654309"/>
                  <a:gd name="connsiteX3" fmla="*/ 752079 w 752079"/>
                  <a:gd name="connsiteY3" fmla="*/ 327155 h 654309"/>
                  <a:gd name="connsiteX4" fmla="*/ 588502 w 752079"/>
                  <a:gd name="connsiteY4" fmla="*/ 654309 h 654309"/>
                  <a:gd name="connsiteX5" fmla="*/ 163577 w 752079"/>
                  <a:gd name="connsiteY5" fmla="*/ 654309 h 654309"/>
                  <a:gd name="connsiteX6" fmla="*/ 0 w 752079"/>
                  <a:gd name="connsiteY6" fmla="*/ 327155 h 65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079" h="654309">
                    <a:moveTo>
                      <a:pt x="376039" y="0"/>
                    </a:moveTo>
                    <a:lnTo>
                      <a:pt x="752079" y="142312"/>
                    </a:lnTo>
                    <a:lnTo>
                      <a:pt x="752079" y="511997"/>
                    </a:lnTo>
                    <a:lnTo>
                      <a:pt x="376039" y="654309"/>
                    </a:lnTo>
                    <a:lnTo>
                      <a:pt x="0" y="511997"/>
                    </a:lnTo>
                    <a:lnTo>
                      <a:pt x="0" y="142312"/>
                    </a:lnTo>
                    <a:lnTo>
                      <a:pt x="37603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3873" tIns="159109" rIns="143873" bIns="159109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900" kern="1200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BA076C3-AF8F-462D-856C-9EAA21E570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3154" y="5211211"/>
                <a:ext cx="1394135" cy="820326"/>
                <a:chOff x="7043861" y="4386363"/>
                <a:chExt cx="1142833" cy="672457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54E668A-F78E-4DAA-8E63-588FD135D147}"/>
                    </a:ext>
                  </a:extLst>
                </p:cNvPr>
                <p:cNvGrpSpPr/>
                <p:nvPr/>
              </p:nvGrpSpPr>
              <p:grpSpPr>
                <a:xfrm>
                  <a:off x="7043861" y="4386446"/>
                  <a:ext cx="888215" cy="672374"/>
                  <a:chOff x="7150859" y="3718075"/>
                  <a:chExt cx="2290304" cy="1923653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415B70B6-4C89-4188-80AC-2AE6A879E21D}"/>
                      </a:ext>
                    </a:extLst>
                  </p:cNvPr>
                  <p:cNvSpPr/>
                  <p:nvPr/>
                </p:nvSpPr>
                <p:spPr>
                  <a:xfrm>
                    <a:off x="7150859" y="4303864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107DCF11-00D9-4C5B-A521-B0461F39442C}"/>
                      </a:ext>
                    </a:extLst>
                  </p:cNvPr>
                  <p:cNvSpPr/>
                  <p:nvPr/>
                </p:nvSpPr>
                <p:spPr>
                  <a:xfrm>
                    <a:off x="7478013" y="3718077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B4CCB940-ED0F-4536-A5EB-11AE66404E7A}"/>
                      </a:ext>
                    </a:extLst>
                  </p:cNvPr>
                  <p:cNvSpPr/>
                  <p:nvPr/>
                </p:nvSpPr>
                <p:spPr>
                  <a:xfrm>
                    <a:off x="7805167" y="4303863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CD1662FC-9EDA-44F8-8891-DE6A3CE64BE8}"/>
                      </a:ext>
                    </a:extLst>
                  </p:cNvPr>
                  <p:cNvSpPr/>
                  <p:nvPr/>
                </p:nvSpPr>
                <p:spPr>
                  <a:xfrm>
                    <a:off x="8132321" y="3718076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85F29DDA-EBD9-4949-906D-23BD79F89186}"/>
                      </a:ext>
                    </a:extLst>
                  </p:cNvPr>
                  <p:cNvSpPr/>
                  <p:nvPr/>
                </p:nvSpPr>
                <p:spPr>
                  <a:xfrm>
                    <a:off x="8459475" y="4303863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93082034-FD70-4234-BD5D-17E64EE5BCD1}"/>
                      </a:ext>
                    </a:extLst>
                  </p:cNvPr>
                  <p:cNvSpPr/>
                  <p:nvPr/>
                </p:nvSpPr>
                <p:spPr>
                  <a:xfrm>
                    <a:off x="8132321" y="4889649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AC2B98E3-8CDA-4017-8296-5443FA7D2615}"/>
                      </a:ext>
                    </a:extLst>
                  </p:cNvPr>
                  <p:cNvSpPr/>
                  <p:nvPr/>
                </p:nvSpPr>
                <p:spPr>
                  <a:xfrm>
                    <a:off x="7478011" y="4889649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0CDE78BF-34CB-4B13-9E9D-EAF39123E8C5}"/>
                      </a:ext>
                    </a:extLst>
                  </p:cNvPr>
                  <p:cNvSpPr/>
                  <p:nvPr/>
                </p:nvSpPr>
                <p:spPr>
                  <a:xfrm>
                    <a:off x="8786854" y="3718075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8F7DA8DC-CC58-4CE5-A1BD-E8962A26F4A0}"/>
                      </a:ext>
                    </a:extLst>
                  </p:cNvPr>
                  <p:cNvSpPr/>
                  <p:nvPr/>
                </p:nvSpPr>
                <p:spPr>
                  <a:xfrm>
                    <a:off x="8786628" y="4889649"/>
                    <a:ext cx="654309" cy="752079"/>
                  </a:xfrm>
                  <a:custGeom>
                    <a:avLst/>
                    <a:gdLst>
                      <a:gd name="connsiteX0" fmla="*/ 0 w 752079"/>
                      <a:gd name="connsiteY0" fmla="*/ 327155 h 654309"/>
                      <a:gd name="connsiteX1" fmla="*/ 163577 w 752079"/>
                      <a:gd name="connsiteY1" fmla="*/ 0 h 654309"/>
                      <a:gd name="connsiteX2" fmla="*/ 588502 w 752079"/>
                      <a:gd name="connsiteY2" fmla="*/ 0 h 654309"/>
                      <a:gd name="connsiteX3" fmla="*/ 752079 w 752079"/>
                      <a:gd name="connsiteY3" fmla="*/ 327155 h 654309"/>
                      <a:gd name="connsiteX4" fmla="*/ 588502 w 752079"/>
                      <a:gd name="connsiteY4" fmla="*/ 654309 h 654309"/>
                      <a:gd name="connsiteX5" fmla="*/ 163577 w 752079"/>
                      <a:gd name="connsiteY5" fmla="*/ 654309 h 654309"/>
                      <a:gd name="connsiteX6" fmla="*/ 0 w 752079"/>
                      <a:gd name="connsiteY6" fmla="*/ 327155 h 65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079" h="654309">
                        <a:moveTo>
                          <a:pt x="376039" y="0"/>
                        </a:moveTo>
                        <a:lnTo>
                          <a:pt x="752079" y="142312"/>
                        </a:lnTo>
                        <a:lnTo>
                          <a:pt x="752079" y="511997"/>
                        </a:lnTo>
                        <a:lnTo>
                          <a:pt x="376039" y="654309"/>
                        </a:lnTo>
                        <a:lnTo>
                          <a:pt x="0" y="511997"/>
                        </a:lnTo>
                        <a:lnTo>
                          <a:pt x="0" y="142312"/>
                        </a:lnTo>
                        <a:lnTo>
                          <a:pt x="376039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3873" tIns="159109" rIns="143873" bIns="159109" numCol="1" spcCol="1270" anchor="ctr" anchorCtr="0">
                    <a:noAutofit/>
                  </a:bodyPr>
                  <a:lstStyle/>
                  <a:p>
                    <a:pPr marL="0" lvl="0" indent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4B5E8F5-405B-4B2E-AE38-4799E32EB2C7}"/>
                    </a:ext>
                  </a:extLst>
                </p:cNvPr>
                <p:cNvSpPr/>
                <p:nvPr/>
              </p:nvSpPr>
              <p:spPr>
                <a:xfrm>
                  <a:off x="7803774" y="4591109"/>
                  <a:ext cx="253751" cy="262874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92BA54B-B1C3-4D1F-B954-3B78E72A4FBB}"/>
                    </a:ext>
                  </a:extLst>
                </p:cNvPr>
                <p:cNvSpPr/>
                <p:nvPr/>
              </p:nvSpPr>
              <p:spPr>
                <a:xfrm>
                  <a:off x="7932785" y="4794799"/>
                  <a:ext cx="253751" cy="262874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CF6FC1F-0ED8-476D-8A1C-1E6328BCE1F4}"/>
                    </a:ext>
                  </a:extLst>
                </p:cNvPr>
                <p:cNvSpPr/>
                <p:nvPr/>
              </p:nvSpPr>
              <p:spPr>
                <a:xfrm>
                  <a:off x="7932943" y="4386363"/>
                  <a:ext cx="253751" cy="262874"/>
                </a:xfrm>
                <a:custGeom>
                  <a:avLst/>
                  <a:gdLst>
                    <a:gd name="connsiteX0" fmla="*/ 0 w 752079"/>
                    <a:gd name="connsiteY0" fmla="*/ 327155 h 654309"/>
                    <a:gd name="connsiteX1" fmla="*/ 163577 w 752079"/>
                    <a:gd name="connsiteY1" fmla="*/ 0 h 654309"/>
                    <a:gd name="connsiteX2" fmla="*/ 588502 w 752079"/>
                    <a:gd name="connsiteY2" fmla="*/ 0 h 654309"/>
                    <a:gd name="connsiteX3" fmla="*/ 752079 w 752079"/>
                    <a:gd name="connsiteY3" fmla="*/ 327155 h 654309"/>
                    <a:gd name="connsiteX4" fmla="*/ 588502 w 752079"/>
                    <a:gd name="connsiteY4" fmla="*/ 654309 h 654309"/>
                    <a:gd name="connsiteX5" fmla="*/ 163577 w 752079"/>
                    <a:gd name="connsiteY5" fmla="*/ 654309 h 654309"/>
                    <a:gd name="connsiteX6" fmla="*/ 0 w 752079"/>
                    <a:gd name="connsiteY6" fmla="*/ 327155 h 65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079" h="654309">
                      <a:moveTo>
                        <a:pt x="376039" y="0"/>
                      </a:moveTo>
                      <a:lnTo>
                        <a:pt x="752079" y="142312"/>
                      </a:lnTo>
                      <a:lnTo>
                        <a:pt x="752079" y="511997"/>
                      </a:lnTo>
                      <a:lnTo>
                        <a:pt x="376039" y="654309"/>
                      </a:lnTo>
                      <a:lnTo>
                        <a:pt x="0" y="511997"/>
                      </a:lnTo>
                      <a:lnTo>
                        <a:pt x="0" y="142312"/>
                      </a:lnTo>
                      <a:lnTo>
                        <a:pt x="37603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873" tIns="159109" rIns="143873" bIns="159109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 dirty="0"/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3620A5-8D28-4908-907B-7A7B63964C91}"/>
                </a:ext>
              </a:extLst>
            </p:cNvPr>
            <p:cNvSpPr txBox="1"/>
            <p:nvPr/>
          </p:nvSpPr>
          <p:spPr>
            <a:xfrm>
              <a:off x="4697421" y="5287399"/>
              <a:ext cx="91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Vers. 1.0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A9FBFC-B0FC-4CFB-A652-B08518BCFCBC}"/>
                </a:ext>
              </a:extLst>
            </p:cNvPr>
            <p:cNvSpPr txBox="1"/>
            <p:nvPr/>
          </p:nvSpPr>
          <p:spPr>
            <a:xfrm>
              <a:off x="5937202" y="5293479"/>
              <a:ext cx="91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Vers. 1.1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CE71FD5-BF4C-4B71-9CC2-00420D2AE030}"/>
                </a:ext>
              </a:extLst>
            </p:cNvPr>
            <p:cNvSpPr txBox="1"/>
            <p:nvPr/>
          </p:nvSpPr>
          <p:spPr>
            <a:xfrm>
              <a:off x="7411490" y="5295150"/>
              <a:ext cx="91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Vers. 1.2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615C285-7DC4-4496-8F97-7F4260E7720E}"/>
                </a:ext>
              </a:extLst>
            </p:cNvPr>
            <p:cNvSpPr txBox="1"/>
            <p:nvPr/>
          </p:nvSpPr>
          <p:spPr>
            <a:xfrm>
              <a:off x="5785318" y="4166277"/>
              <a:ext cx="1217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New Features</a:t>
              </a:r>
            </a:p>
            <a:p>
              <a:pPr algn="ctr"/>
              <a:r>
                <a:rPr lang="en-US" sz="1000" dirty="0"/>
                <a:t>Added</a:t>
              </a:r>
            </a:p>
          </p:txBody>
        </p:sp>
        <p:pic>
          <p:nvPicPr>
            <p:cNvPr id="108" name="Graphic 107" descr="Magnifying glass with solid fill">
              <a:extLst>
                <a:ext uri="{FF2B5EF4-FFF2-40B4-BE49-F238E27FC236}">
                  <a16:creationId xmlns:a16="http://schemas.microsoft.com/office/drawing/2014/main" id="{EC69BDAE-9D49-49C3-B7A0-CECDE4A5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76498" y="4856246"/>
              <a:ext cx="570711" cy="570711"/>
            </a:xfrm>
            <a:prstGeom prst="rect">
              <a:avLst/>
            </a:prstGeom>
          </p:spPr>
        </p:pic>
        <p:pic>
          <p:nvPicPr>
            <p:cNvPr id="131" name="Graphic 130" descr="Magnifying glass with solid fill">
              <a:extLst>
                <a:ext uri="{FF2B5EF4-FFF2-40B4-BE49-F238E27FC236}">
                  <a16:creationId xmlns:a16="http://schemas.microsoft.com/office/drawing/2014/main" id="{70C40BE0-AEB7-4767-8D9E-E26855F6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26075" y="4864614"/>
              <a:ext cx="570711" cy="570711"/>
            </a:xfrm>
            <a:prstGeom prst="rect">
              <a:avLst/>
            </a:prstGeom>
          </p:spPr>
        </p:pic>
        <p:pic>
          <p:nvPicPr>
            <p:cNvPr id="132" name="Graphic 131" descr="Magnifying glass with solid fill">
              <a:extLst>
                <a:ext uri="{FF2B5EF4-FFF2-40B4-BE49-F238E27FC236}">
                  <a16:creationId xmlns:a16="http://schemas.microsoft.com/office/drawing/2014/main" id="{4BC18577-1481-416B-B2E9-B759C6727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7127" y="4856246"/>
              <a:ext cx="570711" cy="570711"/>
            </a:xfrm>
            <a:prstGeom prst="rect">
              <a:avLst/>
            </a:prstGeom>
          </p:spPr>
        </p:pic>
      </p:grpSp>
      <p:pic>
        <p:nvPicPr>
          <p:cNvPr id="143" name="Graphic 142" descr="Magnifying glass with solid fill">
            <a:extLst>
              <a:ext uri="{FF2B5EF4-FFF2-40B4-BE49-F238E27FC236}">
                <a16:creationId xmlns:a16="http://schemas.microsoft.com/office/drawing/2014/main" id="{A3CAAF11-B2D9-4353-9EEB-15D5EEF63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09137" y="5168848"/>
            <a:ext cx="570711" cy="570711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CF870BC3-CCB6-4A40-A569-BAC8ECBE9764}"/>
              </a:ext>
            </a:extLst>
          </p:cNvPr>
          <p:cNvSpPr txBox="1"/>
          <p:nvPr/>
        </p:nvSpPr>
        <p:spPr>
          <a:xfrm>
            <a:off x="875580" y="4433869"/>
            <a:ext cx="91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Plan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DD79D6-A6AB-4FB4-9055-079CE3EAE669}"/>
              </a:ext>
            </a:extLst>
          </p:cNvPr>
          <p:cNvSpPr txBox="1"/>
          <p:nvPr/>
        </p:nvSpPr>
        <p:spPr>
          <a:xfrm>
            <a:off x="1783710" y="5256535"/>
            <a:ext cx="91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Build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B802264-C7D6-4008-81FC-38AEC53563F4}"/>
              </a:ext>
            </a:extLst>
          </p:cNvPr>
          <p:cNvSpPr txBox="1"/>
          <p:nvPr/>
        </p:nvSpPr>
        <p:spPr>
          <a:xfrm>
            <a:off x="2700969" y="5963220"/>
            <a:ext cx="1021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Test/Deliver</a:t>
            </a:r>
          </a:p>
        </p:txBody>
      </p:sp>
      <p:sp>
        <p:nvSpPr>
          <p:cNvPr id="105" name="Title 8">
            <a:extLst>
              <a:ext uri="{FF2B5EF4-FFF2-40B4-BE49-F238E27FC236}">
                <a16:creationId xmlns:a16="http://schemas.microsoft.com/office/drawing/2014/main" id="{88FB6888-AD8D-4B12-A08C-A9C944D3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The pace of Agile development is driving changes to the way we operationally test.</a:t>
            </a:r>
          </a:p>
        </p:txBody>
      </p:sp>
      <p:sp>
        <p:nvSpPr>
          <p:cNvPr id="106" name="Content Placeholder 6">
            <a:extLst>
              <a:ext uri="{FF2B5EF4-FFF2-40B4-BE49-F238E27FC236}">
                <a16:creationId xmlns:a16="http://schemas.microsoft.com/office/drawing/2014/main" id="{EAF016FF-727D-4CF3-AB76-67F0213548B4}"/>
              </a:ext>
            </a:extLst>
          </p:cNvPr>
          <p:cNvSpPr txBox="1">
            <a:spLocks/>
          </p:cNvSpPr>
          <p:nvPr/>
        </p:nvSpPr>
        <p:spPr>
          <a:xfrm>
            <a:off x="468313" y="1417320"/>
            <a:ext cx="4092595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Waterfall Model (Legacy):</a:t>
            </a:r>
          </a:p>
          <a:p>
            <a:pPr marL="23336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Software is delivered complete or in large components.</a:t>
            </a:r>
          </a:p>
          <a:p>
            <a:pPr marL="23336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Operational testing in Waterfall Model typically consists of two or more operational tests:</a:t>
            </a:r>
          </a:p>
          <a:p>
            <a:pPr marL="4572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400" dirty="0"/>
              <a:t>Initial operational test after first fielding</a:t>
            </a:r>
          </a:p>
          <a:p>
            <a:pPr marL="45720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</a:pPr>
            <a:r>
              <a:rPr lang="en-US" sz="1400" dirty="0"/>
              <a:t>Follow-on operational tests after fixes </a:t>
            </a:r>
          </a:p>
        </p:txBody>
      </p:sp>
    </p:spTree>
    <p:extLst>
      <p:ext uri="{BB962C8B-B14F-4D97-AF65-F5344CB8AC3E}">
        <p14:creationId xmlns:p14="http://schemas.microsoft.com/office/powerpoint/2010/main" val="10468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333025E-CE68-4D84-BE03-F7B566D62CF6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Acronym: VM – Virtual Machine</a:t>
            </a:r>
          </a:p>
        </p:txBody>
      </p:sp>
      <p:sp>
        <p:nvSpPr>
          <p:cNvPr id="71" name="Title 8">
            <a:extLst>
              <a:ext uri="{FF2B5EF4-FFF2-40B4-BE49-F238E27FC236}">
                <a16:creationId xmlns:a16="http://schemas.microsoft.com/office/drawing/2014/main" id="{CE94EC66-B090-474D-8134-B7AF0BAF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Testers can use preproduction environments for operationally testing software.</a:t>
            </a:r>
          </a:p>
        </p:txBody>
      </p:sp>
      <p:sp>
        <p:nvSpPr>
          <p:cNvPr id="75" name="Content Placeholder 6">
            <a:extLst>
              <a:ext uri="{FF2B5EF4-FFF2-40B4-BE49-F238E27FC236}">
                <a16:creationId xmlns:a16="http://schemas.microsoft.com/office/drawing/2014/main" id="{A269B94C-9CD7-4F85-B5AD-7BF4AD4C182E}"/>
              </a:ext>
            </a:extLst>
          </p:cNvPr>
          <p:cNvSpPr txBox="1">
            <a:spLocks/>
          </p:cNvSpPr>
          <p:nvPr/>
        </p:nvSpPr>
        <p:spPr>
          <a:xfrm>
            <a:off x="468313" y="1417320"/>
            <a:ext cx="3674499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778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software environment refers to the hardware and software infrastructure in which the software operates.</a:t>
            </a:r>
          </a:p>
          <a:p>
            <a:pPr marL="457200" marR="0" lvl="1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Hardware</a:t>
            </a:r>
          </a:p>
          <a:p>
            <a:pPr marL="457200" marR="0" lvl="1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Operating systems</a:t>
            </a:r>
          </a:p>
          <a:p>
            <a:pPr marL="457200" marR="0" lvl="1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Network architecture</a:t>
            </a:r>
          </a:p>
          <a:p>
            <a:pPr marL="457200" marR="0" lvl="1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Database design </a:t>
            </a:r>
          </a:p>
          <a:p>
            <a:pPr marL="457200" marR="0" lvl="1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Etc.</a:t>
            </a:r>
          </a:p>
          <a:p>
            <a:pPr marL="228600" marR="0" lvl="0" indent="-1778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preproduction environment is a representation of the production environment, a “test range” for software.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327AB-ADDE-4AEC-8C5C-7BDECFF99B40}"/>
              </a:ext>
            </a:extLst>
          </p:cNvPr>
          <p:cNvSpPr txBox="1"/>
          <p:nvPr/>
        </p:nvSpPr>
        <p:spPr>
          <a:xfrm>
            <a:off x="4234850" y="5485304"/>
            <a:ext cx="4099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IDA illustration created using BioRender.com.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DCEC2B-346B-42B1-9B07-83AF73C5C02C}"/>
              </a:ext>
            </a:extLst>
          </p:cNvPr>
          <p:cNvSpPr/>
          <p:nvPr/>
        </p:nvSpPr>
        <p:spPr>
          <a:xfrm>
            <a:off x="4293433" y="1477837"/>
            <a:ext cx="4099640" cy="40083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E783F3-2686-4E98-8466-672815451847}"/>
              </a:ext>
            </a:extLst>
          </p:cNvPr>
          <p:cNvSpPr txBox="1"/>
          <p:nvPr/>
        </p:nvSpPr>
        <p:spPr>
          <a:xfrm>
            <a:off x="4557872" y="5041887"/>
            <a:ext cx="3836131" cy="374139"/>
          </a:xfrm>
          <a:prstGeom prst="rect">
            <a:avLst/>
          </a:prstGeom>
          <a:noFill/>
          <a:ln w="25400">
            <a:noFill/>
          </a:ln>
        </p:spPr>
        <p:txBody>
          <a:bodyPr wrap="square" numCol="2" rtlCol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/>
              <a:t>End-user devices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Load balancers</a:t>
            </a:r>
          </a:p>
          <a:p>
            <a:pPr>
              <a:spcAft>
                <a:spcPts val="200"/>
              </a:spcAft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1000" dirty="0"/>
              <a:t>Servers, VMs, or containers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Databases</a:t>
            </a:r>
          </a:p>
          <a:p>
            <a:pPr>
              <a:spcAft>
                <a:spcPts val="200"/>
              </a:spcAft>
            </a:pPr>
            <a:endParaRPr lang="en-US" sz="1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FB023FD-5159-47F4-B74A-B54626363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24" l="3243" r="89730">
                        <a14:foregroundMark x1="10811" y1="61006" x2="8108" y2="67925"/>
                        <a14:foregroundMark x1="69730" y1="91824" x2="69730" y2="91824"/>
                        <a14:foregroundMark x1="89730" y1="43396" x2="89730" y2="43396"/>
                        <a14:foregroundMark x1="3243" y1="72956" x2="3243" y2="72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27" y="5056865"/>
            <a:ext cx="209288" cy="1798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EEF5570-41CF-4944-B9E1-E9FBE6BDE5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718" y1="35556" x2="19718" y2="35556"/>
                        <a14:foregroundMark x1="80282" y1="62222" x2="80282" y2="622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700"/>
          <a:stretch/>
        </p:blipFill>
        <p:spPr>
          <a:xfrm>
            <a:off x="4346924" y="5269185"/>
            <a:ext cx="252574" cy="1600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CC926CE-4E04-4348-AE04-646728D35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74" b="94758" l="9548" r="89950">
                        <a14:foregroundMark x1="40704" y1="89516" x2="40704" y2="89516"/>
                        <a14:foregroundMark x1="41206" y1="91532" x2="41206" y2="91532"/>
                        <a14:foregroundMark x1="57286" y1="94758" x2="57286" y2="94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70" y="5075820"/>
            <a:ext cx="134216" cy="1672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D25EF00-D6C8-4CD7-B455-8C2D066C62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0" b="89804" l="9605" r="89831">
                        <a14:foregroundMark x1="48588" y1="9020" x2="48588" y2="9020"/>
                        <a14:foregroundMark x1="44633" y1="89804" x2="44633" y2="89804"/>
                        <a14:backgroundMark x1="10811" y1="94444" x2="10811" y2="94444"/>
                        <a14:backgroundMark x1="86486" y1="94444" x2="86486" y2="94444"/>
                        <a14:backgroundMark x1="91892" y1="90741" x2="91892" y2="90741"/>
                        <a14:backgroundMark x1="91892" y1="90741" x2="91892" y2="90741"/>
                        <a14:backgroundMark x1="91892" y1="90741" x2="91892" y2="90741"/>
                        <a14:backgroundMark x1="91892" y1="90741" x2="91892" y2="83333"/>
                        <a14:backgroundMark x1="97297" y1="92593" x2="97297" y2="88889"/>
                        <a14:backgroundMark x1="94595" y1="11111" x2="94595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15" y="5275528"/>
            <a:ext cx="103099" cy="14853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C8A1A4-6266-4137-98DE-59EB65A46539}"/>
              </a:ext>
            </a:extLst>
          </p:cNvPr>
          <p:cNvCxnSpPr>
            <a:cxnSpLocks/>
          </p:cNvCxnSpPr>
          <p:nvPr/>
        </p:nvCxnSpPr>
        <p:spPr>
          <a:xfrm>
            <a:off x="4297540" y="5013150"/>
            <a:ext cx="4095533" cy="24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63F53DDE-0508-4C5B-BA0B-1D27C00C83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9718" y1="35556" x2="19718" y2="35556"/>
                        <a14:foregroundMark x1="80282" y1="62222" x2="80282" y2="622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700"/>
          <a:stretch/>
        </p:blipFill>
        <p:spPr>
          <a:xfrm>
            <a:off x="7032301" y="3957608"/>
            <a:ext cx="607721" cy="3641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B8B87F-AB8D-4460-A448-F7EAFA58F5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20" b="89804" l="9605" r="89831">
                        <a14:foregroundMark x1="48588" y1="9020" x2="48588" y2="9020"/>
                        <a14:foregroundMark x1="44633" y1="89804" x2="44633" y2="8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17" y="2536313"/>
            <a:ext cx="397192" cy="5410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5D59768-3D80-48B3-995F-CE81349FAE80}"/>
              </a:ext>
            </a:extLst>
          </p:cNvPr>
          <p:cNvGrpSpPr/>
          <p:nvPr/>
        </p:nvGrpSpPr>
        <p:grpSpPr>
          <a:xfrm>
            <a:off x="6552271" y="4487960"/>
            <a:ext cx="1615487" cy="277079"/>
            <a:chOff x="3757463" y="3290461"/>
            <a:chExt cx="1615487" cy="277079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694FBE6-4E6A-4037-A378-A200BE121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1824" l="3243" r="89730">
                          <a14:foregroundMark x1="10811" y1="61006" x2="8108" y2="67925"/>
                          <a14:foregroundMark x1="69730" y1="91824" x2="69730" y2="91824"/>
                          <a14:foregroundMark x1="89730" y1="43396" x2="89730" y2="43396"/>
                          <a14:foregroundMark x1="3243" y1="72956" x2="3243" y2="72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9" y="3290461"/>
              <a:ext cx="340972" cy="27707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C41E7B0-8427-4769-90F6-264F1F7FC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859" b="96597" l="9292" r="89381">
                          <a14:foregroundMark x1="47345" y1="93717" x2="47345" y2="93717"/>
                          <a14:foregroundMark x1="52212" y1="96597" x2="52212" y2="96597"/>
                          <a14:foregroundMark x1="35841" y1="48168" x2="35841" y2="48168"/>
                          <a14:foregroundMark x1="21239" y1="46859" x2="21239" y2="46859"/>
                          <a14:foregroundMark x1="9292" y1="64136" x2="9292" y2="64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89"/>
            <a:stretch/>
          </p:blipFill>
          <p:spPr>
            <a:xfrm>
              <a:off x="4168611" y="3290461"/>
              <a:ext cx="299901" cy="27707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B7E2BBE-8895-4C6D-9D73-D65448C3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1824" l="3243" r="89730">
                          <a14:foregroundMark x1="10811" y1="61006" x2="8108" y2="67925"/>
                          <a14:foregroundMark x1="69730" y1="91824" x2="69730" y2="91824"/>
                          <a14:foregroundMark x1="89730" y1="43396" x2="89730" y2="43396"/>
                          <a14:foregroundMark x1="3243" y1="72956" x2="3243" y2="72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78" y="3290461"/>
              <a:ext cx="340972" cy="27707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50A8497-921B-402E-9D31-19D0D5D50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859" b="96597" l="9292" r="89381">
                          <a14:foregroundMark x1="47345" y1="93717" x2="47345" y2="93717"/>
                          <a14:foregroundMark x1="52212" y1="96597" x2="52212" y2="96597"/>
                          <a14:foregroundMark x1="35841" y1="48168" x2="35841" y2="48168"/>
                          <a14:foregroundMark x1="21239" y1="46859" x2="21239" y2="46859"/>
                          <a14:foregroundMark x1="9292" y1="64136" x2="9292" y2="64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89"/>
            <a:stretch/>
          </p:blipFill>
          <p:spPr>
            <a:xfrm>
              <a:off x="3757463" y="3290461"/>
              <a:ext cx="299901" cy="277079"/>
            </a:xfrm>
            <a:prstGeom prst="rect">
              <a:avLst/>
            </a:prstGeom>
          </p:spPr>
        </p:pic>
      </p:grp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25341F3E-5B92-47ED-9BDC-DC83191698C6}"/>
              </a:ext>
            </a:extLst>
          </p:cNvPr>
          <p:cNvSpPr/>
          <p:nvPr/>
        </p:nvSpPr>
        <p:spPr>
          <a:xfrm rot="16200000">
            <a:off x="7307961" y="2824314"/>
            <a:ext cx="109728" cy="8046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84659574-2264-41B2-A2FA-E4054149A452}"/>
              </a:ext>
            </a:extLst>
          </p:cNvPr>
          <p:cNvSpPr/>
          <p:nvPr/>
        </p:nvSpPr>
        <p:spPr>
          <a:xfrm rot="5400000">
            <a:off x="7307961" y="3504600"/>
            <a:ext cx="108115" cy="80385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C174548D-A914-4FBA-B583-C42D6B13BEAF}"/>
              </a:ext>
            </a:extLst>
          </p:cNvPr>
          <p:cNvSpPr/>
          <p:nvPr/>
        </p:nvSpPr>
        <p:spPr>
          <a:xfrm rot="16200000">
            <a:off x="7287865" y="3783872"/>
            <a:ext cx="160571" cy="1193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7DC1C0-B672-4A43-974B-7F7A34D6DB1C}"/>
              </a:ext>
            </a:extLst>
          </p:cNvPr>
          <p:cNvGrpSpPr/>
          <p:nvPr/>
        </p:nvGrpSpPr>
        <p:grpSpPr>
          <a:xfrm>
            <a:off x="4571957" y="2206006"/>
            <a:ext cx="1615487" cy="2558854"/>
            <a:chOff x="4571957" y="2206006"/>
            <a:chExt cx="1615487" cy="255885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1C132F-5F89-4F42-A267-2CBD5E76D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117" y="3311909"/>
              <a:ext cx="459166" cy="54103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282E512-5796-4E5E-B25D-79F8937FC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782" y="3311909"/>
              <a:ext cx="459166" cy="54103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B9E909-B858-40F4-BDAD-A1FC2C9BF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3" y="3311909"/>
              <a:ext cx="459166" cy="54103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D8FC301-5AFB-4B34-9279-40A8DAEC4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098279" y="2842642"/>
              <a:ext cx="607722" cy="36418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42F4EF0-0AA5-4936-9E92-F5B8EF060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104" y="2206006"/>
              <a:ext cx="397192" cy="54103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8E23A67-0CA6-4B4B-9FEF-E20E688E0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468" y="2206006"/>
              <a:ext cx="397192" cy="54103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F381FC7-8F6F-43DB-BB16-8EEE5C87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740" y="2206006"/>
              <a:ext cx="397192" cy="541038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74A24E2-A23C-4C92-97E8-BAD5F9731558}"/>
                </a:ext>
              </a:extLst>
            </p:cNvPr>
            <p:cNvGrpSpPr/>
            <p:nvPr/>
          </p:nvGrpSpPr>
          <p:grpSpPr>
            <a:xfrm>
              <a:off x="4571957" y="4487781"/>
              <a:ext cx="1615487" cy="277079"/>
              <a:chOff x="3757463" y="3290461"/>
              <a:chExt cx="1615487" cy="277079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E2E5C46E-681F-4A1F-A9F9-4F8FFFFAB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759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10A4AFBD-1EA8-4EED-98C4-44A9337ACC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4168611" y="3290461"/>
                <a:ext cx="299901" cy="277079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9B03BC0-F1CB-481B-80F2-6D55881FC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978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2A16BDCC-9B07-4A9C-BF03-F8E51303CC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3757463" y="3290461"/>
                <a:ext cx="299901" cy="277079"/>
              </a:xfrm>
              <a:prstGeom prst="rect">
                <a:avLst/>
              </a:prstGeom>
            </p:spPr>
          </p:pic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E54153E-8030-4A35-933C-AFB9F53EC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103889" y="3954530"/>
              <a:ext cx="607722" cy="364182"/>
            </a:xfrm>
            <a:prstGeom prst="rect">
              <a:avLst/>
            </a:prstGeom>
          </p:spPr>
        </p:pic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0A7A59E2-AA99-43E0-AD10-3A2591A28EB4}"/>
                </a:ext>
              </a:extLst>
            </p:cNvPr>
            <p:cNvSpPr/>
            <p:nvPr/>
          </p:nvSpPr>
          <p:spPr>
            <a:xfrm rot="5400000">
              <a:off x="5302727" y="222572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Brace 85">
              <a:extLst>
                <a:ext uri="{FF2B5EF4-FFF2-40B4-BE49-F238E27FC236}">
                  <a16:creationId xmlns:a16="http://schemas.microsoft.com/office/drawing/2014/main" id="{C37AF948-E13B-4225-A6CE-07A013A835A1}"/>
                </a:ext>
              </a:extLst>
            </p:cNvPr>
            <p:cNvSpPr/>
            <p:nvPr/>
          </p:nvSpPr>
          <p:spPr>
            <a:xfrm rot="16200000">
              <a:off x="5299415" y="2660023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ight Brace 86">
              <a:extLst>
                <a:ext uri="{FF2B5EF4-FFF2-40B4-BE49-F238E27FC236}">
                  <a16:creationId xmlns:a16="http://schemas.microsoft.com/office/drawing/2014/main" id="{B763176F-1F0C-4945-8172-BAEFADD00CA6}"/>
                </a:ext>
              </a:extLst>
            </p:cNvPr>
            <p:cNvSpPr/>
            <p:nvPr/>
          </p:nvSpPr>
          <p:spPr>
            <a:xfrm rot="5400000">
              <a:off x="5299415" y="3333197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ight Brace 87">
              <a:extLst>
                <a:ext uri="{FF2B5EF4-FFF2-40B4-BE49-F238E27FC236}">
                  <a16:creationId xmlns:a16="http://schemas.microsoft.com/office/drawing/2014/main" id="{96250180-D487-4FED-B2C3-37A754E745EC}"/>
                </a:ext>
              </a:extLst>
            </p:cNvPr>
            <p:cNvSpPr/>
            <p:nvPr/>
          </p:nvSpPr>
          <p:spPr>
            <a:xfrm rot="16200000">
              <a:off x="5299415" y="378341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9D7613B-7A79-40A6-9232-60E8F02A8BB9}"/>
                </a:ext>
              </a:extLst>
            </p:cNvPr>
            <p:cNvCxnSpPr>
              <a:cxnSpLocks/>
            </p:cNvCxnSpPr>
            <p:nvPr/>
          </p:nvCxnSpPr>
          <p:spPr>
            <a:xfrm>
              <a:off x="5049299" y="24757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CC4278E-4197-4F5D-9BE5-96C0E5149419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98" y="24796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7FF7FDB-5787-497C-BAC7-7DC11B728B6A}"/>
                </a:ext>
              </a:extLst>
            </p:cNvPr>
            <p:cNvCxnSpPr>
              <a:cxnSpLocks/>
            </p:cNvCxnSpPr>
            <p:nvPr/>
          </p:nvCxnSpPr>
          <p:spPr>
            <a:xfrm>
              <a:off x="5048349" y="358260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5375403-EA1A-428B-BF2B-327B1DD31E15}"/>
                </a:ext>
              </a:extLst>
            </p:cNvPr>
            <p:cNvCxnSpPr>
              <a:cxnSpLocks/>
            </p:cNvCxnSpPr>
            <p:nvPr/>
          </p:nvCxnSpPr>
          <p:spPr>
            <a:xfrm>
              <a:off x="5569557" y="358804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B9CDB-F4DA-47C2-BB26-653C7BC6ED15}"/>
              </a:ext>
            </a:extLst>
          </p:cNvPr>
          <p:cNvGrpSpPr/>
          <p:nvPr/>
        </p:nvGrpSpPr>
        <p:grpSpPr>
          <a:xfrm>
            <a:off x="6868287" y="3308384"/>
            <a:ext cx="1021555" cy="542731"/>
            <a:chOff x="6849237" y="3308384"/>
            <a:chExt cx="1021555" cy="54273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E0EB56C-8738-413F-ADFA-45ADCC205DB3}"/>
                </a:ext>
              </a:extLst>
            </p:cNvPr>
            <p:cNvGrpSpPr/>
            <p:nvPr/>
          </p:nvGrpSpPr>
          <p:grpSpPr>
            <a:xfrm>
              <a:off x="6849237" y="3308384"/>
              <a:ext cx="1021555" cy="542731"/>
              <a:chOff x="4953501" y="2953487"/>
              <a:chExt cx="1021555" cy="542731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A50CFB9E-34D3-4BEF-AF4E-B42A291A5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274" b="94758" l="9548" r="89950">
                            <a14:foregroundMark x1="40704" y1="89516" x2="40704" y2="89516"/>
                            <a14:foregroundMark x1="41206" y1="91532" x2="41206" y2="91532"/>
                            <a14:foregroundMark x1="57286" y1="94758" x2="57286" y2="947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501" y="2955180"/>
                <a:ext cx="459165" cy="541038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75E276E5-2B03-4C78-8FF5-407E19455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274" b="94758" l="9548" r="89950">
                            <a14:foregroundMark x1="40704" y1="89516" x2="40704" y2="89516"/>
                            <a14:foregroundMark x1="41206" y1="91532" x2="41206" y2="91532"/>
                            <a14:foregroundMark x1="57286" y1="94758" x2="57286" y2="947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6978" y="2953487"/>
                <a:ext cx="458078" cy="539757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E15F139-662C-4AE2-B44A-08EFE91729E3}"/>
                </a:ext>
              </a:extLst>
            </p:cNvPr>
            <p:cNvCxnSpPr>
              <a:cxnSpLocks/>
            </p:cNvCxnSpPr>
            <p:nvPr/>
          </p:nvCxnSpPr>
          <p:spPr>
            <a:xfrm>
              <a:off x="7290026" y="3589778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2E57F17-2E01-4482-ABD7-776D159687C8}"/>
              </a:ext>
            </a:extLst>
          </p:cNvPr>
          <p:cNvSpPr txBox="1"/>
          <p:nvPr/>
        </p:nvSpPr>
        <p:spPr>
          <a:xfrm>
            <a:off x="6671233" y="1665443"/>
            <a:ext cx="13652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Preproduction Environment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73F4CC5-04E9-4FDB-920E-7B683D6AB39F}"/>
              </a:ext>
            </a:extLst>
          </p:cNvPr>
          <p:cNvSpPr txBox="1"/>
          <p:nvPr/>
        </p:nvSpPr>
        <p:spPr>
          <a:xfrm>
            <a:off x="4692373" y="1664958"/>
            <a:ext cx="13652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Production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FDA26-F656-4C98-965C-A4D1B79746E4}"/>
              </a:ext>
            </a:extLst>
          </p:cNvPr>
          <p:cNvSpPr txBox="1"/>
          <p:nvPr/>
        </p:nvSpPr>
        <p:spPr>
          <a:xfrm>
            <a:off x="6260937" y="3128046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00001"/>
                </a:solidFill>
              </a:rPr>
              <a:t>=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F5BC085-0901-461B-A70D-7CAB8774F833}"/>
              </a:ext>
            </a:extLst>
          </p:cNvPr>
          <p:cNvSpPr txBox="1"/>
          <p:nvPr/>
        </p:nvSpPr>
        <p:spPr>
          <a:xfrm>
            <a:off x="6346817" y="2812236"/>
            <a:ext cx="31258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90000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27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7D502C-7FB1-4B21-937F-9363D5DEB842}"/>
              </a:ext>
            </a:extLst>
          </p:cNvPr>
          <p:cNvGrpSpPr/>
          <p:nvPr/>
        </p:nvGrpSpPr>
        <p:grpSpPr>
          <a:xfrm>
            <a:off x="4981575" y="1542630"/>
            <a:ext cx="3570797" cy="3562285"/>
            <a:chOff x="4981575" y="1523580"/>
            <a:chExt cx="3570797" cy="356228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459194-2018-44BD-8A2E-1A0EF5E2FCBA}"/>
                </a:ext>
              </a:extLst>
            </p:cNvPr>
            <p:cNvSpPr txBox="1"/>
            <p:nvPr/>
          </p:nvSpPr>
          <p:spPr>
            <a:xfrm>
              <a:off x="4981575" y="4931977"/>
              <a:ext cx="30324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/>
                <a:t>Source: Illustration modified from DoDM 5000.96.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3296F1-9B1C-4EE3-B434-02E5AFD1D9FF}"/>
                </a:ext>
              </a:extLst>
            </p:cNvPr>
            <p:cNvGrpSpPr/>
            <p:nvPr/>
          </p:nvGrpSpPr>
          <p:grpSpPr>
            <a:xfrm>
              <a:off x="4981575" y="1523580"/>
              <a:ext cx="3570797" cy="3354393"/>
              <a:chOff x="4709386" y="1243264"/>
              <a:chExt cx="3909661" cy="375573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412163-426C-4CD8-BFD4-DFA1B8D4D4F1}"/>
                  </a:ext>
                </a:extLst>
              </p:cNvPr>
              <p:cNvGrpSpPr/>
              <p:nvPr/>
            </p:nvGrpSpPr>
            <p:grpSpPr>
              <a:xfrm>
                <a:off x="4838218" y="3112216"/>
                <a:ext cx="3780829" cy="1873481"/>
                <a:chOff x="4838218" y="2757638"/>
                <a:chExt cx="3780829" cy="1873481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FFFDD1F-61B1-4906-8D3E-D206A941F3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308" t="5514" r="1594" b="7012"/>
                <a:stretch/>
              </p:blipFill>
              <p:spPr>
                <a:xfrm>
                  <a:off x="4838218" y="2757638"/>
                  <a:ext cx="3780829" cy="1873480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433DBD2-384D-46A0-B80F-02770D8CAF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52210" y="3429001"/>
                  <a:ext cx="695924" cy="12021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6A72AC8-50C6-45A0-A053-249188BC0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3258" y="1243264"/>
                <a:ext cx="1254876" cy="25403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D50B480-459A-4E83-859F-41635C0ADBFF}"/>
                  </a:ext>
                </a:extLst>
              </p:cNvPr>
              <p:cNvSpPr/>
              <p:nvPr/>
            </p:nvSpPr>
            <p:spPr>
              <a:xfrm>
                <a:off x="4714169" y="1288026"/>
                <a:ext cx="2428480" cy="3697669"/>
              </a:xfrm>
              <a:custGeom>
                <a:avLst/>
                <a:gdLst>
                  <a:gd name="connsiteX0" fmla="*/ 0 w 1804593"/>
                  <a:gd name="connsiteY0" fmla="*/ 0 h 1202119"/>
                  <a:gd name="connsiteX1" fmla="*/ 1804593 w 1804593"/>
                  <a:gd name="connsiteY1" fmla="*/ 0 h 1202119"/>
                  <a:gd name="connsiteX2" fmla="*/ 1804593 w 1804593"/>
                  <a:gd name="connsiteY2" fmla="*/ 1202119 h 1202119"/>
                  <a:gd name="connsiteX3" fmla="*/ 0 w 1804593"/>
                  <a:gd name="connsiteY3" fmla="*/ 1202119 h 1202119"/>
                  <a:gd name="connsiteX4" fmla="*/ 0 w 1804593"/>
                  <a:gd name="connsiteY4" fmla="*/ 0 h 1202119"/>
                  <a:gd name="connsiteX0" fmla="*/ 0 w 2409430"/>
                  <a:gd name="connsiteY0" fmla="*/ 0 h 3726244"/>
                  <a:gd name="connsiteX1" fmla="*/ 2409430 w 2409430"/>
                  <a:gd name="connsiteY1" fmla="*/ 2524125 h 3726244"/>
                  <a:gd name="connsiteX2" fmla="*/ 2409430 w 2409430"/>
                  <a:gd name="connsiteY2" fmla="*/ 3726244 h 3726244"/>
                  <a:gd name="connsiteX3" fmla="*/ 604837 w 2409430"/>
                  <a:gd name="connsiteY3" fmla="*/ 3726244 h 3726244"/>
                  <a:gd name="connsiteX4" fmla="*/ 0 w 2409430"/>
                  <a:gd name="connsiteY4" fmla="*/ 0 h 3726244"/>
                  <a:gd name="connsiteX0" fmla="*/ 19050 w 2428480"/>
                  <a:gd name="connsiteY0" fmla="*/ 0 h 3726244"/>
                  <a:gd name="connsiteX1" fmla="*/ 2428480 w 2428480"/>
                  <a:gd name="connsiteY1" fmla="*/ 2524125 h 3726244"/>
                  <a:gd name="connsiteX2" fmla="*/ 2428480 w 2428480"/>
                  <a:gd name="connsiteY2" fmla="*/ 3726244 h 3726244"/>
                  <a:gd name="connsiteX3" fmla="*/ 0 w 2428480"/>
                  <a:gd name="connsiteY3" fmla="*/ 3126169 h 3726244"/>
                  <a:gd name="connsiteX4" fmla="*/ 19050 w 2428480"/>
                  <a:gd name="connsiteY4" fmla="*/ 0 h 3726244"/>
                  <a:gd name="connsiteX0" fmla="*/ 19050 w 2428480"/>
                  <a:gd name="connsiteY0" fmla="*/ 0 h 3716719"/>
                  <a:gd name="connsiteX1" fmla="*/ 2428480 w 2428480"/>
                  <a:gd name="connsiteY1" fmla="*/ 2514600 h 3716719"/>
                  <a:gd name="connsiteX2" fmla="*/ 2428480 w 2428480"/>
                  <a:gd name="connsiteY2" fmla="*/ 3716719 h 3716719"/>
                  <a:gd name="connsiteX3" fmla="*/ 0 w 2428480"/>
                  <a:gd name="connsiteY3" fmla="*/ 3116644 h 3716719"/>
                  <a:gd name="connsiteX4" fmla="*/ 19050 w 2428480"/>
                  <a:gd name="connsiteY4" fmla="*/ 0 h 3716719"/>
                  <a:gd name="connsiteX0" fmla="*/ 4763 w 2428480"/>
                  <a:gd name="connsiteY0" fmla="*/ 0 h 3697669"/>
                  <a:gd name="connsiteX1" fmla="*/ 2428480 w 2428480"/>
                  <a:gd name="connsiteY1" fmla="*/ 2495550 h 3697669"/>
                  <a:gd name="connsiteX2" fmla="*/ 2428480 w 2428480"/>
                  <a:gd name="connsiteY2" fmla="*/ 3697669 h 3697669"/>
                  <a:gd name="connsiteX3" fmla="*/ 0 w 2428480"/>
                  <a:gd name="connsiteY3" fmla="*/ 3097594 h 3697669"/>
                  <a:gd name="connsiteX4" fmla="*/ 4763 w 2428480"/>
                  <a:gd name="connsiteY4" fmla="*/ 0 h 36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8480" h="3697669">
                    <a:moveTo>
                      <a:pt x="4763" y="0"/>
                    </a:moveTo>
                    <a:lnTo>
                      <a:pt x="2428480" y="2495550"/>
                    </a:lnTo>
                    <a:lnTo>
                      <a:pt x="2428480" y="3697669"/>
                    </a:lnTo>
                    <a:lnTo>
                      <a:pt x="0" y="3097594"/>
                    </a:lnTo>
                    <a:cubicBezTo>
                      <a:pt x="1588" y="2065063"/>
                      <a:pt x="3175" y="1032531"/>
                      <a:pt x="47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3D57B59-5424-4B5C-9857-01435D339B55}"/>
                  </a:ext>
                </a:extLst>
              </p:cNvPr>
              <p:cNvSpPr/>
              <p:nvPr/>
            </p:nvSpPr>
            <p:spPr>
              <a:xfrm>
                <a:off x="4729162" y="4386121"/>
                <a:ext cx="3109411" cy="612880"/>
              </a:xfrm>
              <a:custGeom>
                <a:avLst/>
                <a:gdLst>
                  <a:gd name="connsiteX0" fmla="*/ 0 w 1877083"/>
                  <a:gd name="connsiteY0" fmla="*/ 0 h 1846368"/>
                  <a:gd name="connsiteX1" fmla="*/ 1877083 w 1877083"/>
                  <a:gd name="connsiteY1" fmla="*/ 0 h 1846368"/>
                  <a:gd name="connsiteX2" fmla="*/ 1877083 w 1877083"/>
                  <a:gd name="connsiteY2" fmla="*/ 1846368 h 1846368"/>
                  <a:gd name="connsiteX3" fmla="*/ 0 w 1877083"/>
                  <a:gd name="connsiteY3" fmla="*/ 1846368 h 1846368"/>
                  <a:gd name="connsiteX4" fmla="*/ 0 w 1877083"/>
                  <a:gd name="connsiteY4" fmla="*/ 0 h 1846368"/>
                  <a:gd name="connsiteX0" fmla="*/ 0 w 3105808"/>
                  <a:gd name="connsiteY0" fmla="*/ 0 h 1846368"/>
                  <a:gd name="connsiteX1" fmla="*/ 1877083 w 3105808"/>
                  <a:gd name="connsiteY1" fmla="*/ 0 h 1846368"/>
                  <a:gd name="connsiteX2" fmla="*/ 3105808 w 3105808"/>
                  <a:gd name="connsiteY2" fmla="*/ 598593 h 1846368"/>
                  <a:gd name="connsiteX3" fmla="*/ 0 w 3105808"/>
                  <a:gd name="connsiteY3" fmla="*/ 1846368 h 1846368"/>
                  <a:gd name="connsiteX4" fmla="*/ 0 w 3105808"/>
                  <a:gd name="connsiteY4" fmla="*/ 0 h 1846368"/>
                  <a:gd name="connsiteX0" fmla="*/ 0 w 3105808"/>
                  <a:gd name="connsiteY0" fmla="*/ 0 h 608118"/>
                  <a:gd name="connsiteX1" fmla="*/ 1877083 w 3105808"/>
                  <a:gd name="connsiteY1" fmla="*/ 0 h 608118"/>
                  <a:gd name="connsiteX2" fmla="*/ 3105808 w 3105808"/>
                  <a:gd name="connsiteY2" fmla="*/ 598593 h 608118"/>
                  <a:gd name="connsiteX3" fmla="*/ 2428875 w 3105808"/>
                  <a:gd name="connsiteY3" fmla="*/ 608118 h 608118"/>
                  <a:gd name="connsiteX4" fmla="*/ 0 w 3105808"/>
                  <a:gd name="connsiteY4" fmla="*/ 0 h 608118"/>
                  <a:gd name="connsiteX0" fmla="*/ 0 w 3101033"/>
                  <a:gd name="connsiteY0" fmla="*/ 0 h 608118"/>
                  <a:gd name="connsiteX1" fmla="*/ 1872308 w 3101033"/>
                  <a:gd name="connsiteY1" fmla="*/ 0 h 608118"/>
                  <a:gd name="connsiteX2" fmla="*/ 3101033 w 3101033"/>
                  <a:gd name="connsiteY2" fmla="*/ 598593 h 608118"/>
                  <a:gd name="connsiteX3" fmla="*/ 2424100 w 3101033"/>
                  <a:gd name="connsiteY3" fmla="*/ 608118 h 608118"/>
                  <a:gd name="connsiteX4" fmla="*/ 0 w 3101033"/>
                  <a:gd name="connsiteY4" fmla="*/ 0 h 608118"/>
                  <a:gd name="connsiteX0" fmla="*/ 0 w 3136848"/>
                  <a:gd name="connsiteY0" fmla="*/ 0 h 608118"/>
                  <a:gd name="connsiteX1" fmla="*/ 1872308 w 3136848"/>
                  <a:gd name="connsiteY1" fmla="*/ 0 h 608118"/>
                  <a:gd name="connsiteX2" fmla="*/ 3136848 w 3136848"/>
                  <a:gd name="connsiteY2" fmla="*/ 600974 h 608118"/>
                  <a:gd name="connsiteX3" fmla="*/ 2424100 w 3136848"/>
                  <a:gd name="connsiteY3" fmla="*/ 608118 h 608118"/>
                  <a:gd name="connsiteX4" fmla="*/ 0 w 3136848"/>
                  <a:gd name="connsiteY4" fmla="*/ 0 h 608118"/>
                  <a:gd name="connsiteX0" fmla="*/ 0 w 3112972"/>
                  <a:gd name="connsiteY0" fmla="*/ 0 h 608118"/>
                  <a:gd name="connsiteX1" fmla="*/ 1872308 w 3112972"/>
                  <a:gd name="connsiteY1" fmla="*/ 0 h 608118"/>
                  <a:gd name="connsiteX2" fmla="*/ 3112972 w 3112972"/>
                  <a:gd name="connsiteY2" fmla="*/ 603355 h 608118"/>
                  <a:gd name="connsiteX3" fmla="*/ 2424100 w 3112972"/>
                  <a:gd name="connsiteY3" fmla="*/ 608118 h 608118"/>
                  <a:gd name="connsiteX4" fmla="*/ 0 w 3112972"/>
                  <a:gd name="connsiteY4" fmla="*/ 0 h 608118"/>
                  <a:gd name="connsiteX0" fmla="*/ 0 w 3122523"/>
                  <a:gd name="connsiteY0" fmla="*/ 0 h 612880"/>
                  <a:gd name="connsiteX1" fmla="*/ 1872308 w 3122523"/>
                  <a:gd name="connsiteY1" fmla="*/ 0 h 612880"/>
                  <a:gd name="connsiteX2" fmla="*/ 3122523 w 3122523"/>
                  <a:gd name="connsiteY2" fmla="*/ 612880 h 612880"/>
                  <a:gd name="connsiteX3" fmla="*/ 2424100 w 3122523"/>
                  <a:gd name="connsiteY3" fmla="*/ 608118 h 612880"/>
                  <a:gd name="connsiteX4" fmla="*/ 0 w 3122523"/>
                  <a:gd name="connsiteY4" fmla="*/ 0 h 612880"/>
                  <a:gd name="connsiteX0" fmla="*/ 0 w 3122523"/>
                  <a:gd name="connsiteY0" fmla="*/ 0 h 608118"/>
                  <a:gd name="connsiteX1" fmla="*/ 1872308 w 3122523"/>
                  <a:gd name="connsiteY1" fmla="*/ 0 h 608118"/>
                  <a:gd name="connsiteX2" fmla="*/ 3122523 w 3122523"/>
                  <a:gd name="connsiteY2" fmla="*/ 598593 h 608118"/>
                  <a:gd name="connsiteX3" fmla="*/ 2424100 w 3122523"/>
                  <a:gd name="connsiteY3" fmla="*/ 608118 h 608118"/>
                  <a:gd name="connsiteX4" fmla="*/ 0 w 3122523"/>
                  <a:gd name="connsiteY4" fmla="*/ 0 h 608118"/>
                  <a:gd name="connsiteX0" fmla="*/ 0 w 3117747"/>
                  <a:gd name="connsiteY0" fmla="*/ 0 h 612881"/>
                  <a:gd name="connsiteX1" fmla="*/ 1872308 w 3117747"/>
                  <a:gd name="connsiteY1" fmla="*/ 0 h 612881"/>
                  <a:gd name="connsiteX2" fmla="*/ 3117747 w 3117747"/>
                  <a:gd name="connsiteY2" fmla="*/ 612881 h 612881"/>
                  <a:gd name="connsiteX3" fmla="*/ 2424100 w 3117747"/>
                  <a:gd name="connsiteY3" fmla="*/ 608118 h 612881"/>
                  <a:gd name="connsiteX4" fmla="*/ 0 w 3117747"/>
                  <a:gd name="connsiteY4" fmla="*/ 0 h 612881"/>
                  <a:gd name="connsiteX0" fmla="*/ 0 w 3117747"/>
                  <a:gd name="connsiteY0" fmla="*/ 0 h 612881"/>
                  <a:gd name="connsiteX1" fmla="*/ 1872308 w 3117747"/>
                  <a:gd name="connsiteY1" fmla="*/ 0 h 612881"/>
                  <a:gd name="connsiteX2" fmla="*/ 3117747 w 3117747"/>
                  <a:gd name="connsiteY2" fmla="*/ 612881 h 612881"/>
                  <a:gd name="connsiteX3" fmla="*/ 2433651 w 3117747"/>
                  <a:gd name="connsiteY3" fmla="*/ 605737 h 612881"/>
                  <a:gd name="connsiteX4" fmla="*/ 0 w 3117747"/>
                  <a:gd name="connsiteY4" fmla="*/ 0 h 6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7747" h="612881">
                    <a:moveTo>
                      <a:pt x="0" y="0"/>
                    </a:moveTo>
                    <a:lnTo>
                      <a:pt x="1872308" y="0"/>
                    </a:lnTo>
                    <a:lnTo>
                      <a:pt x="3117747" y="612881"/>
                    </a:lnTo>
                    <a:lnTo>
                      <a:pt x="2433651" y="60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322E50-EF9A-43E9-8D0E-FF958E4369B8}"/>
                  </a:ext>
                </a:extLst>
              </p:cNvPr>
              <p:cNvSpPr/>
              <p:nvPr/>
            </p:nvSpPr>
            <p:spPr>
              <a:xfrm>
                <a:off x="4745309" y="1243265"/>
                <a:ext cx="3088955" cy="2539438"/>
              </a:xfrm>
              <a:custGeom>
                <a:avLst/>
                <a:gdLst>
                  <a:gd name="connsiteX0" fmla="*/ 0 w 1884043"/>
                  <a:gd name="connsiteY0" fmla="*/ 0 h 1858401"/>
                  <a:gd name="connsiteX1" fmla="*/ 1884043 w 1884043"/>
                  <a:gd name="connsiteY1" fmla="*/ 0 h 1858401"/>
                  <a:gd name="connsiteX2" fmla="*/ 1884043 w 1884043"/>
                  <a:gd name="connsiteY2" fmla="*/ 1858401 h 1858401"/>
                  <a:gd name="connsiteX3" fmla="*/ 0 w 1884043"/>
                  <a:gd name="connsiteY3" fmla="*/ 1858401 h 1858401"/>
                  <a:gd name="connsiteX4" fmla="*/ 0 w 1884043"/>
                  <a:gd name="connsiteY4" fmla="*/ 0 h 1858401"/>
                  <a:gd name="connsiteX0" fmla="*/ 0 w 3127055"/>
                  <a:gd name="connsiteY0" fmla="*/ 0 h 2529913"/>
                  <a:gd name="connsiteX1" fmla="*/ 1884043 w 3127055"/>
                  <a:gd name="connsiteY1" fmla="*/ 0 h 2529913"/>
                  <a:gd name="connsiteX2" fmla="*/ 3127055 w 3127055"/>
                  <a:gd name="connsiteY2" fmla="*/ 2529913 h 2529913"/>
                  <a:gd name="connsiteX3" fmla="*/ 0 w 3127055"/>
                  <a:gd name="connsiteY3" fmla="*/ 1858401 h 2529913"/>
                  <a:gd name="connsiteX4" fmla="*/ 0 w 3127055"/>
                  <a:gd name="connsiteY4" fmla="*/ 0 h 2529913"/>
                  <a:gd name="connsiteX0" fmla="*/ 0 w 3127055"/>
                  <a:gd name="connsiteY0" fmla="*/ 0 h 2539438"/>
                  <a:gd name="connsiteX1" fmla="*/ 1884043 w 3127055"/>
                  <a:gd name="connsiteY1" fmla="*/ 0 h 2539438"/>
                  <a:gd name="connsiteX2" fmla="*/ 3127055 w 3127055"/>
                  <a:gd name="connsiteY2" fmla="*/ 2529913 h 2539438"/>
                  <a:gd name="connsiteX3" fmla="*/ 2443163 w 3127055"/>
                  <a:gd name="connsiteY3" fmla="*/ 2539438 h 2539438"/>
                  <a:gd name="connsiteX4" fmla="*/ 0 w 3127055"/>
                  <a:gd name="connsiteY4" fmla="*/ 0 h 2539438"/>
                  <a:gd name="connsiteX0" fmla="*/ 0 w 3117530"/>
                  <a:gd name="connsiteY0" fmla="*/ 14288 h 2539438"/>
                  <a:gd name="connsiteX1" fmla="*/ 1874518 w 3117530"/>
                  <a:gd name="connsiteY1" fmla="*/ 0 h 2539438"/>
                  <a:gd name="connsiteX2" fmla="*/ 3117530 w 3117530"/>
                  <a:gd name="connsiteY2" fmla="*/ 2529913 h 2539438"/>
                  <a:gd name="connsiteX3" fmla="*/ 2433638 w 3117530"/>
                  <a:gd name="connsiteY3" fmla="*/ 2539438 h 2539438"/>
                  <a:gd name="connsiteX4" fmla="*/ 0 w 3117530"/>
                  <a:gd name="connsiteY4" fmla="*/ 14288 h 2539438"/>
                  <a:gd name="connsiteX0" fmla="*/ 0 w 3088955"/>
                  <a:gd name="connsiteY0" fmla="*/ 14288 h 2539438"/>
                  <a:gd name="connsiteX1" fmla="*/ 1845943 w 3088955"/>
                  <a:gd name="connsiteY1" fmla="*/ 0 h 2539438"/>
                  <a:gd name="connsiteX2" fmla="*/ 3088955 w 3088955"/>
                  <a:gd name="connsiteY2" fmla="*/ 2529913 h 2539438"/>
                  <a:gd name="connsiteX3" fmla="*/ 2405063 w 3088955"/>
                  <a:gd name="connsiteY3" fmla="*/ 2539438 h 2539438"/>
                  <a:gd name="connsiteX4" fmla="*/ 0 w 3088955"/>
                  <a:gd name="connsiteY4" fmla="*/ 14288 h 253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8955" h="2539438">
                    <a:moveTo>
                      <a:pt x="0" y="14288"/>
                    </a:moveTo>
                    <a:lnTo>
                      <a:pt x="1845943" y="0"/>
                    </a:lnTo>
                    <a:lnTo>
                      <a:pt x="3088955" y="2529913"/>
                    </a:lnTo>
                    <a:lnTo>
                      <a:pt x="2405063" y="2539438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8EF246A-DF7A-4414-89A9-3B5E7136DC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09386" y="1243267"/>
                <a:ext cx="1877163" cy="3142854"/>
                <a:chOff x="5579925" y="1320394"/>
                <a:chExt cx="1451428" cy="2430071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9B82FA6-7BE6-4B9B-A04F-55FEB6F34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0593" t="37691" r="21580" b="7828"/>
                <a:stretch/>
              </p:blipFill>
              <p:spPr>
                <a:xfrm>
                  <a:off x="5585634" y="1320394"/>
                  <a:ext cx="1445719" cy="2430071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763C605-BBE4-47D4-ADF0-A387CDD77E11}"/>
                    </a:ext>
                  </a:extLst>
                </p:cNvPr>
                <p:cNvSpPr/>
                <p:nvPr/>
              </p:nvSpPr>
              <p:spPr>
                <a:xfrm>
                  <a:off x="5579925" y="1320394"/>
                  <a:ext cx="1451366" cy="243007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54BB1AA-2B41-4FD6-80DE-EC36A1C12D1C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DoDM – Department of Defense Manual; HSI – Human-System Interactions; OT&amp;E – Operational Test and Evaluation; T&amp;E – Test and Evaluation</a:t>
            </a: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A6834A19-0126-47AF-AB3B-C1418584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Representative preproduction environments can enable operational test data collection. 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95EF474-52B7-4D10-A24E-CAB97F964152}"/>
              </a:ext>
            </a:extLst>
          </p:cNvPr>
          <p:cNvSpPr txBox="1">
            <a:spLocks/>
          </p:cNvSpPr>
          <p:nvPr/>
        </p:nvSpPr>
        <p:spPr>
          <a:xfrm>
            <a:off x="468313" y="1417320"/>
            <a:ext cx="4303712" cy="353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Possible benefits of testing in preproduction environments: </a:t>
            </a:r>
          </a:p>
          <a:p>
            <a:pPr marL="23336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 software updates can be released and operationally tested in between major operational test events.</a:t>
            </a:r>
          </a:p>
          <a:p>
            <a:pPr marL="23336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Software defects can be identified before release, when they are cheaper and easier to fix.</a:t>
            </a:r>
          </a:p>
          <a:p>
            <a:pPr marL="23336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Software tests have more flexibility as events within the testing environment have no effects on real-world operations. 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A793F-7191-442A-8B47-D67C16805FB2}"/>
              </a:ext>
            </a:extLst>
          </p:cNvPr>
          <p:cNvSpPr txBox="1"/>
          <p:nvPr/>
        </p:nvSpPr>
        <p:spPr>
          <a:xfrm>
            <a:off x="467777" y="5486400"/>
            <a:ext cx="82296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Benefits of testing software in preproduction environments are contingent on a close resemblance to the production environment.</a:t>
            </a:r>
          </a:p>
        </p:txBody>
      </p:sp>
    </p:spTree>
    <p:extLst>
      <p:ext uri="{BB962C8B-B14F-4D97-AF65-F5344CB8AC3E}">
        <p14:creationId xmlns:p14="http://schemas.microsoft.com/office/powerpoint/2010/main" val="423585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333025E-CE68-4D84-BE03-F7B566D62CF6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C2 – Command and Control; VM – Virtual Machine; VV&amp;A – Verification, Validation, and Accreditation</a:t>
            </a:r>
          </a:p>
        </p:txBody>
      </p:sp>
      <p:sp>
        <p:nvSpPr>
          <p:cNvPr id="70" name="Title 8">
            <a:extLst>
              <a:ext uri="{FF2B5EF4-FFF2-40B4-BE49-F238E27FC236}">
                <a16:creationId xmlns:a16="http://schemas.microsoft.com/office/drawing/2014/main" id="{C3A3BEA7-D97A-4D54-900B-512363F0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VV&amp;A is one method to determine whether testing environments are operationally representative.</a:t>
            </a:r>
          </a:p>
        </p:txBody>
      </p:sp>
      <p:sp>
        <p:nvSpPr>
          <p:cNvPr id="75" name="Content Placeholder 6">
            <a:extLst>
              <a:ext uri="{FF2B5EF4-FFF2-40B4-BE49-F238E27FC236}">
                <a16:creationId xmlns:a16="http://schemas.microsoft.com/office/drawing/2014/main" id="{1B4C0729-899E-4F9C-8FBF-4EDBBA3BE28A}"/>
              </a:ext>
            </a:extLst>
          </p:cNvPr>
          <p:cNvSpPr txBox="1">
            <a:spLocks/>
          </p:cNvSpPr>
          <p:nvPr/>
        </p:nvSpPr>
        <p:spPr>
          <a:xfrm>
            <a:off x="468313" y="1417320"/>
            <a:ext cx="3674499" cy="4421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66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marR="0" lvl="0" indent="-233363" algn="l" defTabSz="685783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Operational testers should accredit the preproduction environment to determine whether it is an adequate representation of the production environment. </a:t>
            </a:r>
          </a:p>
          <a:p>
            <a:pPr marL="284163" marR="0" lvl="0" indent="-233363" algn="l" defTabSz="685783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This talk will present a general VV&amp;A framework for  software-centric programs, such as business systems and C2 systems.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B2CA51-FDE8-464E-810F-0F3DC844B0B3}"/>
              </a:ext>
            </a:extLst>
          </p:cNvPr>
          <p:cNvSpPr txBox="1"/>
          <p:nvPr/>
        </p:nvSpPr>
        <p:spPr>
          <a:xfrm>
            <a:off x="4234850" y="5485304"/>
            <a:ext cx="4099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IDA illustration created using BioRender.com.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E7ED01-9471-4197-ACD1-E8597ABFB2F1}"/>
              </a:ext>
            </a:extLst>
          </p:cNvPr>
          <p:cNvSpPr/>
          <p:nvPr/>
        </p:nvSpPr>
        <p:spPr>
          <a:xfrm>
            <a:off x="4293433" y="1477837"/>
            <a:ext cx="4099640" cy="40083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A74C15-4974-4B4C-8140-C5818EC73A14}"/>
              </a:ext>
            </a:extLst>
          </p:cNvPr>
          <p:cNvSpPr txBox="1"/>
          <p:nvPr/>
        </p:nvSpPr>
        <p:spPr>
          <a:xfrm>
            <a:off x="4557872" y="5041887"/>
            <a:ext cx="3836131" cy="374139"/>
          </a:xfrm>
          <a:prstGeom prst="rect">
            <a:avLst/>
          </a:prstGeom>
          <a:noFill/>
          <a:ln w="25400">
            <a:noFill/>
          </a:ln>
        </p:spPr>
        <p:txBody>
          <a:bodyPr wrap="square" numCol="2" rtlCol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/>
              <a:t>End-user devices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Load balancers</a:t>
            </a:r>
          </a:p>
          <a:p>
            <a:pPr>
              <a:spcAft>
                <a:spcPts val="200"/>
              </a:spcAft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1000" dirty="0"/>
              <a:t>Servers, VMs, or containers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Databases</a:t>
            </a:r>
          </a:p>
          <a:p>
            <a:pPr>
              <a:spcAft>
                <a:spcPts val="200"/>
              </a:spcAft>
            </a:pPr>
            <a:endParaRPr lang="en-US" sz="1000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915ADA6-BB34-4A1E-AD41-69F846D47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24" l="3243" r="89730">
                        <a14:foregroundMark x1="10811" y1="61006" x2="8108" y2="67925"/>
                        <a14:foregroundMark x1="69730" y1="91824" x2="69730" y2="91824"/>
                        <a14:foregroundMark x1="89730" y1="43396" x2="89730" y2="43396"/>
                        <a14:foregroundMark x1="3243" y1="72956" x2="3243" y2="72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27" y="5056865"/>
            <a:ext cx="209288" cy="1798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EB5D92B-FBA5-4AD1-A6D8-980A1791D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718" y1="35556" x2="19718" y2="35556"/>
                        <a14:foregroundMark x1="80282" y1="62222" x2="80282" y2="622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700"/>
          <a:stretch/>
        </p:blipFill>
        <p:spPr>
          <a:xfrm>
            <a:off x="4346924" y="5269185"/>
            <a:ext cx="252574" cy="1600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9910ED-F40F-4C4B-8B29-9F3C3963C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74" b="94758" l="9548" r="89950">
                        <a14:foregroundMark x1="40704" y1="89516" x2="40704" y2="89516"/>
                        <a14:foregroundMark x1="41206" y1="91532" x2="41206" y2="91532"/>
                        <a14:foregroundMark x1="57286" y1="94758" x2="57286" y2="94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70" y="5075820"/>
            <a:ext cx="134216" cy="16726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7782C46-BF7C-47CE-B4E6-20A5518525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0" b="89804" l="9605" r="89831">
                        <a14:foregroundMark x1="48588" y1="9020" x2="48588" y2="9020"/>
                        <a14:foregroundMark x1="44633" y1="89804" x2="44633" y2="89804"/>
                        <a14:backgroundMark x1="10811" y1="94444" x2="10811" y2="94444"/>
                        <a14:backgroundMark x1="86486" y1="94444" x2="86486" y2="94444"/>
                        <a14:backgroundMark x1="91892" y1="90741" x2="91892" y2="90741"/>
                        <a14:backgroundMark x1="91892" y1="90741" x2="91892" y2="90741"/>
                        <a14:backgroundMark x1="91892" y1="90741" x2="91892" y2="90741"/>
                        <a14:backgroundMark x1="91892" y1="90741" x2="91892" y2="83333"/>
                        <a14:backgroundMark x1="97297" y1="92593" x2="97297" y2="88889"/>
                        <a14:backgroundMark x1="94595" y1="11111" x2="94595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15" y="5275528"/>
            <a:ext cx="103099" cy="14853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46C42E1-1A19-46F8-804C-14C2D1BC704B}"/>
              </a:ext>
            </a:extLst>
          </p:cNvPr>
          <p:cNvCxnSpPr>
            <a:cxnSpLocks/>
          </p:cNvCxnSpPr>
          <p:nvPr/>
        </p:nvCxnSpPr>
        <p:spPr>
          <a:xfrm>
            <a:off x="4297540" y="5013150"/>
            <a:ext cx="4095533" cy="24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6F8FCBED-140F-4317-A93F-4100843A9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9718" y1="35556" x2="19718" y2="35556"/>
                        <a14:foregroundMark x1="80282" y1="62222" x2="80282" y2="622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700"/>
          <a:stretch/>
        </p:blipFill>
        <p:spPr>
          <a:xfrm>
            <a:off x="7032301" y="3957608"/>
            <a:ext cx="607721" cy="3641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064470B-82C8-4A2C-A024-B264D4144F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20" b="89804" l="9605" r="89831">
                        <a14:foregroundMark x1="48588" y1="9020" x2="48588" y2="9020"/>
                        <a14:foregroundMark x1="44633" y1="89804" x2="44633" y2="8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17" y="2536313"/>
            <a:ext cx="397192" cy="5410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E415D7-E533-4410-855F-D96CB7FF3B38}"/>
              </a:ext>
            </a:extLst>
          </p:cNvPr>
          <p:cNvGrpSpPr/>
          <p:nvPr/>
        </p:nvGrpSpPr>
        <p:grpSpPr>
          <a:xfrm>
            <a:off x="6552271" y="4487960"/>
            <a:ext cx="1615487" cy="277079"/>
            <a:chOff x="3757463" y="3290461"/>
            <a:chExt cx="1615487" cy="277079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5C8CFF7-EED0-4C9D-A982-15BEB27D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1824" l="3243" r="89730">
                          <a14:foregroundMark x1="10811" y1="61006" x2="8108" y2="67925"/>
                          <a14:foregroundMark x1="69730" y1="91824" x2="69730" y2="91824"/>
                          <a14:foregroundMark x1="89730" y1="43396" x2="89730" y2="43396"/>
                          <a14:foregroundMark x1="3243" y1="72956" x2="3243" y2="72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9" y="3290461"/>
              <a:ext cx="340972" cy="27707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FEB4B27-6E3E-4400-9A7E-71E97155A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859" b="96597" l="9292" r="89381">
                          <a14:foregroundMark x1="47345" y1="93717" x2="47345" y2="93717"/>
                          <a14:foregroundMark x1="52212" y1="96597" x2="52212" y2="96597"/>
                          <a14:foregroundMark x1="35841" y1="48168" x2="35841" y2="48168"/>
                          <a14:foregroundMark x1="21239" y1="46859" x2="21239" y2="46859"/>
                          <a14:foregroundMark x1="9292" y1="64136" x2="9292" y2="64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89"/>
            <a:stretch/>
          </p:blipFill>
          <p:spPr>
            <a:xfrm>
              <a:off x="4168611" y="3290461"/>
              <a:ext cx="299901" cy="277079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3681590-B8EC-4200-ABDF-FB5966C0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91824" l="3243" r="89730">
                          <a14:foregroundMark x1="10811" y1="61006" x2="8108" y2="67925"/>
                          <a14:foregroundMark x1="69730" y1="91824" x2="69730" y2="91824"/>
                          <a14:foregroundMark x1="89730" y1="43396" x2="89730" y2="43396"/>
                          <a14:foregroundMark x1="3243" y1="72956" x2="3243" y2="72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78" y="3290461"/>
              <a:ext cx="340972" cy="277079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70FEC067-C54A-493D-82F2-E922A41BD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859" b="96597" l="9292" r="89381">
                          <a14:foregroundMark x1="47345" y1="93717" x2="47345" y2="93717"/>
                          <a14:foregroundMark x1="52212" y1="96597" x2="52212" y2="96597"/>
                          <a14:foregroundMark x1="35841" y1="48168" x2="35841" y2="48168"/>
                          <a14:foregroundMark x1="21239" y1="46859" x2="21239" y2="46859"/>
                          <a14:foregroundMark x1="9292" y1="64136" x2="9292" y2="64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89"/>
            <a:stretch/>
          </p:blipFill>
          <p:spPr>
            <a:xfrm>
              <a:off x="3757463" y="3290461"/>
              <a:ext cx="299901" cy="277079"/>
            </a:xfrm>
            <a:prstGeom prst="rect">
              <a:avLst/>
            </a:prstGeom>
          </p:spPr>
        </p:pic>
      </p:grpSp>
      <p:sp>
        <p:nvSpPr>
          <p:cNvPr id="101" name="Right Brace 100">
            <a:extLst>
              <a:ext uri="{FF2B5EF4-FFF2-40B4-BE49-F238E27FC236}">
                <a16:creationId xmlns:a16="http://schemas.microsoft.com/office/drawing/2014/main" id="{BED93032-8D2B-4CC5-8593-E33F88C006A0}"/>
              </a:ext>
            </a:extLst>
          </p:cNvPr>
          <p:cNvSpPr/>
          <p:nvPr/>
        </p:nvSpPr>
        <p:spPr>
          <a:xfrm rot="16200000">
            <a:off x="7307961" y="2824314"/>
            <a:ext cx="109728" cy="8046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ight Brace 101">
            <a:extLst>
              <a:ext uri="{FF2B5EF4-FFF2-40B4-BE49-F238E27FC236}">
                <a16:creationId xmlns:a16="http://schemas.microsoft.com/office/drawing/2014/main" id="{EE432B10-38A2-4F9C-8087-580610CBBEBC}"/>
              </a:ext>
            </a:extLst>
          </p:cNvPr>
          <p:cNvSpPr/>
          <p:nvPr/>
        </p:nvSpPr>
        <p:spPr>
          <a:xfrm rot="5400000">
            <a:off x="7307961" y="3504600"/>
            <a:ext cx="108115" cy="80385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4556E29C-6A2F-472F-A228-1016479E1ADC}"/>
              </a:ext>
            </a:extLst>
          </p:cNvPr>
          <p:cNvSpPr/>
          <p:nvPr/>
        </p:nvSpPr>
        <p:spPr>
          <a:xfrm rot="16200000">
            <a:off x="7287865" y="3783872"/>
            <a:ext cx="160571" cy="1193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9F4B9-BBB6-43B5-8FF0-A71CCAC651D5}"/>
              </a:ext>
            </a:extLst>
          </p:cNvPr>
          <p:cNvGrpSpPr/>
          <p:nvPr/>
        </p:nvGrpSpPr>
        <p:grpSpPr>
          <a:xfrm>
            <a:off x="4571957" y="2206006"/>
            <a:ext cx="1615487" cy="2558854"/>
            <a:chOff x="4571957" y="2206006"/>
            <a:chExt cx="1615487" cy="255885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48B66FA-440F-440D-AAE9-4FE9EC71C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117" y="3311909"/>
              <a:ext cx="459166" cy="541038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C3D92A1-C256-45B0-82F3-4F5881C3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782" y="3311909"/>
              <a:ext cx="459166" cy="54103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F8F5760-33F4-4765-A672-B82C2DF7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274" b="94758" l="9548" r="89950">
                          <a14:foregroundMark x1="40704" y1="89516" x2="40704" y2="89516"/>
                          <a14:foregroundMark x1="41206" y1="91532" x2="41206" y2="91532"/>
                          <a14:foregroundMark x1="57286" y1="94758" x2="57286" y2="9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3" y="3311909"/>
              <a:ext cx="459166" cy="54103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3D09B5-6236-4ED9-A35C-F3BD6E099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098279" y="2842642"/>
              <a:ext cx="607722" cy="36418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1A40161-3222-4F8F-A553-FF1BD4F02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104" y="2206006"/>
              <a:ext cx="397192" cy="54103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03CB62A-FFE5-4B15-9CA2-518ADC595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468" y="2206006"/>
              <a:ext cx="397192" cy="541038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50A6EB0-A786-446C-897A-84184F2C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20" b="89804" l="9605" r="89831">
                          <a14:foregroundMark x1="48588" y1="9020" x2="48588" y2="9020"/>
                          <a14:foregroundMark x1="44633" y1="89804" x2="44633" y2="89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740" y="2206006"/>
              <a:ext cx="397192" cy="541038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12890C-29D9-4801-A06C-9648BB4FE8B5}"/>
                </a:ext>
              </a:extLst>
            </p:cNvPr>
            <p:cNvGrpSpPr/>
            <p:nvPr/>
          </p:nvGrpSpPr>
          <p:grpSpPr>
            <a:xfrm>
              <a:off x="4571957" y="4487781"/>
              <a:ext cx="1615487" cy="277079"/>
              <a:chOff x="3757463" y="3290461"/>
              <a:chExt cx="1615487" cy="277079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CA2C5373-F49B-4CE6-B996-D112B095C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759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02B3154-189A-4FA8-B012-457078FBD2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4168611" y="3290461"/>
                <a:ext cx="299901" cy="277079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05794CD6-6CBB-44C0-A6E4-62DCF6093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434" b="91824" l="3243" r="89730">
                            <a14:foregroundMark x1="10811" y1="61006" x2="8108" y2="67925"/>
                            <a14:foregroundMark x1="69730" y1="91824" x2="69730" y2="91824"/>
                            <a14:foregroundMark x1="89730" y1="43396" x2="89730" y2="43396"/>
                            <a14:foregroundMark x1="3243" y1="72956" x2="3243" y2="729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978" y="3290461"/>
                <a:ext cx="340972" cy="277079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704822A-8E43-488F-B180-3966FC180C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6859" b="96597" l="9292" r="89381">
                            <a14:foregroundMark x1="47345" y1="93717" x2="47345" y2="93717"/>
                            <a14:foregroundMark x1="52212" y1="96597" x2="52212" y2="96597"/>
                            <a14:foregroundMark x1="35841" y1="48168" x2="35841" y2="48168"/>
                            <a14:foregroundMark x1="21239" y1="46859" x2="21239" y2="46859"/>
                            <a14:foregroundMark x1="9292" y1="64136" x2="9292" y2="641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89"/>
              <a:stretch/>
            </p:blipFill>
            <p:spPr>
              <a:xfrm>
                <a:off x="3757463" y="3290461"/>
                <a:ext cx="299901" cy="277079"/>
              </a:xfrm>
              <a:prstGeom prst="rect">
                <a:avLst/>
              </a:prstGeom>
            </p:spPr>
          </p:pic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CB40EDC-F785-42B3-BB61-AD1CE7300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9718" y1="35556" x2="19718" y2="35556"/>
                          <a14:foregroundMark x1="80282" y1="62222" x2="80282" y2="62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00"/>
            <a:stretch/>
          </p:blipFill>
          <p:spPr>
            <a:xfrm>
              <a:off x="5103889" y="3954530"/>
              <a:ext cx="607722" cy="364182"/>
            </a:xfrm>
            <a:prstGeom prst="rect">
              <a:avLst/>
            </a:prstGeom>
          </p:spPr>
        </p:pic>
        <p:sp>
          <p:nvSpPr>
            <p:cNvPr id="94" name="Right Brace 93">
              <a:extLst>
                <a:ext uri="{FF2B5EF4-FFF2-40B4-BE49-F238E27FC236}">
                  <a16:creationId xmlns:a16="http://schemas.microsoft.com/office/drawing/2014/main" id="{32130F84-CC6C-4DCE-BABA-C3E78E32319E}"/>
                </a:ext>
              </a:extLst>
            </p:cNvPr>
            <p:cNvSpPr/>
            <p:nvPr/>
          </p:nvSpPr>
          <p:spPr>
            <a:xfrm rot="5400000">
              <a:off x="5302727" y="222572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ight Brace 94">
              <a:extLst>
                <a:ext uri="{FF2B5EF4-FFF2-40B4-BE49-F238E27FC236}">
                  <a16:creationId xmlns:a16="http://schemas.microsoft.com/office/drawing/2014/main" id="{4C2AF9BA-290E-4779-ACAE-F93DC6940144}"/>
                </a:ext>
              </a:extLst>
            </p:cNvPr>
            <p:cNvSpPr/>
            <p:nvPr/>
          </p:nvSpPr>
          <p:spPr>
            <a:xfrm rot="16200000">
              <a:off x="5299415" y="2660023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ight Brace 95">
              <a:extLst>
                <a:ext uri="{FF2B5EF4-FFF2-40B4-BE49-F238E27FC236}">
                  <a16:creationId xmlns:a16="http://schemas.microsoft.com/office/drawing/2014/main" id="{8FCB7989-F216-4724-B87E-3C7D2E73062E}"/>
                </a:ext>
              </a:extLst>
            </p:cNvPr>
            <p:cNvSpPr/>
            <p:nvPr/>
          </p:nvSpPr>
          <p:spPr>
            <a:xfrm rot="5400000">
              <a:off x="5299415" y="3333197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ight Brace 96">
              <a:extLst>
                <a:ext uri="{FF2B5EF4-FFF2-40B4-BE49-F238E27FC236}">
                  <a16:creationId xmlns:a16="http://schemas.microsoft.com/office/drawing/2014/main" id="{89D724CF-FBAB-431C-8404-7391A89A0A1D}"/>
                </a:ext>
              </a:extLst>
            </p:cNvPr>
            <p:cNvSpPr/>
            <p:nvPr/>
          </p:nvSpPr>
          <p:spPr>
            <a:xfrm rot="16200000">
              <a:off x="5299415" y="3783410"/>
              <a:ext cx="160571" cy="11938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F8101B0-2C03-4EE6-9D71-AE7E3502C99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299" y="24757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9980AE9-AA14-40AE-BE6A-5203BEFE788D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98" y="2479682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810DCDD-F86C-403D-A914-9540442DC043}"/>
                </a:ext>
              </a:extLst>
            </p:cNvPr>
            <p:cNvCxnSpPr>
              <a:cxnSpLocks/>
            </p:cNvCxnSpPr>
            <p:nvPr/>
          </p:nvCxnSpPr>
          <p:spPr>
            <a:xfrm>
              <a:off x="5048349" y="358260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4DE6784-7E01-419B-B0FD-78B0139B3F3C}"/>
                </a:ext>
              </a:extLst>
            </p:cNvPr>
            <p:cNvCxnSpPr>
              <a:cxnSpLocks/>
            </p:cNvCxnSpPr>
            <p:nvPr/>
          </p:nvCxnSpPr>
          <p:spPr>
            <a:xfrm>
              <a:off x="5569557" y="3588049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38E2C2-0140-4A4C-8451-F4A9DD920E26}"/>
              </a:ext>
            </a:extLst>
          </p:cNvPr>
          <p:cNvGrpSpPr/>
          <p:nvPr/>
        </p:nvGrpSpPr>
        <p:grpSpPr>
          <a:xfrm>
            <a:off x="6868287" y="3308384"/>
            <a:ext cx="1021555" cy="542731"/>
            <a:chOff x="6849237" y="3308384"/>
            <a:chExt cx="1021555" cy="54273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489A443-0644-400A-A9F7-6185882EADDF}"/>
                </a:ext>
              </a:extLst>
            </p:cNvPr>
            <p:cNvGrpSpPr/>
            <p:nvPr/>
          </p:nvGrpSpPr>
          <p:grpSpPr>
            <a:xfrm>
              <a:off x="6849237" y="3308384"/>
              <a:ext cx="1021555" cy="542731"/>
              <a:chOff x="4953501" y="2953487"/>
              <a:chExt cx="1021555" cy="542731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7C10BA12-C09C-408E-ACE2-7F46F7ED7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274" b="94758" l="9548" r="89950">
                            <a14:foregroundMark x1="40704" y1="89516" x2="40704" y2="89516"/>
                            <a14:foregroundMark x1="41206" y1="91532" x2="41206" y2="91532"/>
                            <a14:foregroundMark x1="57286" y1="94758" x2="57286" y2="947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501" y="2955180"/>
                <a:ext cx="459165" cy="541038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2CF5CCC8-C1CB-4658-9CA6-4379E40F4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274" b="94758" l="9548" r="89950">
                            <a14:foregroundMark x1="40704" y1="89516" x2="40704" y2="89516"/>
                            <a14:foregroundMark x1="41206" y1="91532" x2="41206" y2="91532"/>
                            <a14:foregroundMark x1="57286" y1="94758" x2="57286" y2="947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6978" y="2953487"/>
                <a:ext cx="458078" cy="539757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D84C1A7-E84E-4B97-A77D-7211A4BD293E}"/>
                </a:ext>
              </a:extLst>
            </p:cNvPr>
            <p:cNvCxnSpPr>
              <a:cxnSpLocks/>
            </p:cNvCxnSpPr>
            <p:nvPr/>
          </p:nvCxnSpPr>
          <p:spPr>
            <a:xfrm>
              <a:off x="7290026" y="3589778"/>
              <a:ext cx="1188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D9D3F745-7AA6-49A4-93A6-854468359179}"/>
              </a:ext>
            </a:extLst>
          </p:cNvPr>
          <p:cNvSpPr txBox="1"/>
          <p:nvPr/>
        </p:nvSpPr>
        <p:spPr>
          <a:xfrm>
            <a:off x="6671233" y="1665443"/>
            <a:ext cx="13652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Preproduction Environment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BD6E5E-2F3C-47DA-862C-7D3B338F81A3}"/>
              </a:ext>
            </a:extLst>
          </p:cNvPr>
          <p:cNvSpPr txBox="1"/>
          <p:nvPr/>
        </p:nvSpPr>
        <p:spPr>
          <a:xfrm>
            <a:off x="4692373" y="1664958"/>
            <a:ext cx="13652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Production Environment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BDE39B4-98A4-40AA-83A6-8DA0637355D8}"/>
              </a:ext>
            </a:extLst>
          </p:cNvPr>
          <p:cNvSpPr txBox="1"/>
          <p:nvPr/>
        </p:nvSpPr>
        <p:spPr>
          <a:xfrm>
            <a:off x="6260937" y="3128046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00001"/>
                </a:solidFill>
              </a:rPr>
              <a:t>=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3514AF-6DC3-44CC-8EDB-7DF5983CBD9B}"/>
              </a:ext>
            </a:extLst>
          </p:cNvPr>
          <p:cNvSpPr txBox="1"/>
          <p:nvPr/>
        </p:nvSpPr>
        <p:spPr>
          <a:xfrm>
            <a:off x="6346817" y="2812236"/>
            <a:ext cx="31258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90000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23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98C972-3986-4501-BBA0-ADF5361D3686}"/>
              </a:ext>
            </a:extLst>
          </p:cNvPr>
          <p:cNvSpPr txBox="1"/>
          <p:nvPr/>
        </p:nvSpPr>
        <p:spPr>
          <a:xfrm>
            <a:off x="480890" y="4663440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VV&amp;A preproduction environment at MVCR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CF454-682B-4655-A3A5-EC288D4B8304}"/>
              </a:ext>
            </a:extLst>
          </p:cNvPr>
          <p:cNvSpPr txBox="1"/>
          <p:nvPr/>
        </p:nvSpPr>
        <p:spPr>
          <a:xfrm>
            <a:off x="3266966" y="4663440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Automated, V&amp;V checks before tests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35F4FF-DE12-4041-9E53-2B43D773A286}"/>
              </a:ext>
            </a:extLst>
          </p:cNvPr>
          <p:cNvSpPr txBox="1"/>
          <p:nvPr/>
        </p:nvSpPr>
        <p:spPr>
          <a:xfrm>
            <a:off x="6063375" y="4663440"/>
            <a:ext cx="25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Update VV&amp;A when environments differ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BA3929B2-A1B3-40C8-B53B-C53FEC645161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MVCR – Minimum Viable Capability Release; V&amp;V – Verification and Validation; VV&amp;A – Verification, Validation, and Accreditation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1F6FA-EC0E-40A1-B45F-152859486A85}"/>
              </a:ext>
            </a:extLst>
          </p:cNvPr>
          <p:cNvGrpSpPr/>
          <p:nvPr/>
        </p:nvGrpSpPr>
        <p:grpSpPr>
          <a:xfrm>
            <a:off x="465988" y="2136377"/>
            <a:ext cx="8212024" cy="2438611"/>
            <a:chOff x="465988" y="2136377"/>
            <a:chExt cx="8212024" cy="24386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DF84D7-B5D0-4780-B5AC-9A16440E02D6}"/>
                </a:ext>
              </a:extLst>
            </p:cNvPr>
            <p:cNvGrpSpPr/>
            <p:nvPr/>
          </p:nvGrpSpPr>
          <p:grpSpPr>
            <a:xfrm>
              <a:off x="465988" y="2136377"/>
              <a:ext cx="8212024" cy="2438611"/>
              <a:chOff x="465988" y="2455356"/>
              <a:chExt cx="8212024" cy="243861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23BAB24-8AD3-4862-A988-3960ADCAC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988" y="2455356"/>
                <a:ext cx="8212024" cy="2438611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19DD8D-288B-4A1C-BE94-04D2B9B63FCF}"/>
                  </a:ext>
                </a:extLst>
              </p:cNvPr>
              <p:cNvSpPr txBox="1"/>
              <p:nvPr/>
            </p:nvSpPr>
            <p:spPr>
              <a:xfrm>
                <a:off x="480890" y="2751283"/>
                <a:ext cx="26278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1. Initial VV&amp;A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45CD1C7-C95E-4A6A-A1B2-633040641980}"/>
                  </a:ext>
                </a:extLst>
              </p:cNvPr>
              <p:cNvSpPr txBox="1"/>
              <p:nvPr/>
            </p:nvSpPr>
            <p:spPr>
              <a:xfrm>
                <a:off x="6063375" y="2751283"/>
                <a:ext cx="2601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3. Risk-Informed VV&amp;A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618BE27-6F08-4886-8510-E4DCF50775C8}"/>
                  </a:ext>
                </a:extLst>
              </p:cNvPr>
              <p:cNvSpPr txBox="1"/>
              <p:nvPr/>
            </p:nvSpPr>
            <p:spPr>
              <a:xfrm>
                <a:off x="3266965" y="2751283"/>
                <a:ext cx="2617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2. Continuous V&amp;V Checks</a:t>
                </a: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04B2549-EAA9-433F-886B-048E1333BCB4}"/>
                </a:ext>
              </a:extLst>
            </p:cNvPr>
            <p:cNvSpPr txBox="1"/>
            <p:nvPr/>
          </p:nvSpPr>
          <p:spPr>
            <a:xfrm>
              <a:off x="3628534" y="4208312"/>
              <a:ext cx="169594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Program </a:t>
              </a:r>
              <a:r>
                <a:rPr lang="en-US" sz="1000" dirty="0">
                  <a:solidFill>
                    <a:schemeClr val="bg1"/>
                  </a:solidFill>
                </a:rPr>
                <a:t>Development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C539A3-82B2-42C6-8E76-3549109FAEE3}"/>
              </a:ext>
            </a:extLst>
          </p:cNvPr>
          <p:cNvSpPr txBox="1"/>
          <p:nvPr/>
        </p:nvSpPr>
        <p:spPr>
          <a:xfrm>
            <a:off x="1322294" y="3044971"/>
            <a:ext cx="1165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0F06A-1453-4D4A-B0AB-DAFB162851A7}"/>
              </a:ext>
            </a:extLst>
          </p:cNvPr>
          <p:cNvSpPr txBox="1"/>
          <p:nvPr/>
        </p:nvSpPr>
        <p:spPr>
          <a:xfrm>
            <a:off x="1169893" y="3359702"/>
            <a:ext cx="1165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C41F-78AF-45E3-BA05-3298DFEB3985}"/>
              </a:ext>
            </a:extLst>
          </p:cNvPr>
          <p:cNvSpPr txBox="1"/>
          <p:nvPr/>
        </p:nvSpPr>
        <p:spPr>
          <a:xfrm>
            <a:off x="1344706" y="3672664"/>
            <a:ext cx="1165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8E9C473-1304-4A48-AEB8-B941C370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523220"/>
          </a:xfrm>
        </p:spPr>
        <p:txBody>
          <a:bodyPr/>
          <a:lstStyle/>
          <a:p>
            <a:r>
              <a:rPr lang="en-US" dirty="0"/>
              <a:t>We recommended a three-stage VV&amp;A strategy. </a:t>
            </a:r>
          </a:p>
        </p:txBody>
      </p:sp>
    </p:spTree>
    <p:extLst>
      <p:ext uri="{BB962C8B-B14F-4D97-AF65-F5344CB8AC3E}">
        <p14:creationId xmlns:p14="http://schemas.microsoft.com/office/powerpoint/2010/main" val="218280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87B9BFE-DB38-4AFA-A5D6-A2278F170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33387"/>
          <a:stretch/>
        </p:blipFill>
        <p:spPr>
          <a:xfrm>
            <a:off x="3207682" y="2136377"/>
            <a:ext cx="5470330" cy="2438611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8C972-3986-4501-BBA0-ADF5361D3686}"/>
              </a:ext>
            </a:extLst>
          </p:cNvPr>
          <p:cNvSpPr txBox="1"/>
          <p:nvPr/>
        </p:nvSpPr>
        <p:spPr>
          <a:xfrm>
            <a:off x="462228" y="4663440"/>
            <a:ext cx="272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VV&amp;A preproduction environment at MVCR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CF454-682B-4655-A3A5-EC288D4B8304}"/>
              </a:ext>
            </a:extLst>
          </p:cNvPr>
          <p:cNvSpPr txBox="1"/>
          <p:nvPr/>
        </p:nvSpPr>
        <p:spPr>
          <a:xfrm>
            <a:off x="3266966" y="4663440"/>
            <a:ext cx="268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Automated, V&amp;V checks before tests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35F4FF-DE12-4041-9E53-2B43D773A286}"/>
              </a:ext>
            </a:extLst>
          </p:cNvPr>
          <p:cNvSpPr txBox="1"/>
          <p:nvPr/>
        </p:nvSpPr>
        <p:spPr>
          <a:xfrm>
            <a:off x="6063375" y="4663440"/>
            <a:ext cx="25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Update VV&amp;A when environments differ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BA3929B2-A1B3-40C8-B53B-C53FEC645161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Acronyms: MVCR – Minimum Viable Capability Release; V&amp;V – Verification and Validation; VV&amp;A – Verification, Validation, and Accreditation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3BAB24-8AD3-4862-A988-3960ADCA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124" r="66795"/>
          <a:stretch/>
        </p:blipFill>
        <p:spPr>
          <a:xfrm>
            <a:off x="465988" y="1938257"/>
            <a:ext cx="2726792" cy="26367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919DD8D-288B-4A1C-BE94-04D2B9B63FCF}"/>
              </a:ext>
            </a:extLst>
          </p:cNvPr>
          <p:cNvSpPr txBox="1"/>
          <p:nvPr/>
        </p:nvSpPr>
        <p:spPr>
          <a:xfrm>
            <a:off x="480890" y="2432304"/>
            <a:ext cx="262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1. Initial VV&amp;A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5CD1C7-C95E-4A6A-A1B2-633040641980}"/>
              </a:ext>
            </a:extLst>
          </p:cNvPr>
          <p:cNvSpPr txBox="1"/>
          <p:nvPr/>
        </p:nvSpPr>
        <p:spPr>
          <a:xfrm>
            <a:off x="6063375" y="2432304"/>
            <a:ext cx="260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3. Risk-Informed VV&amp;A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18BE27-6F08-4886-8510-E4DCF50775C8}"/>
              </a:ext>
            </a:extLst>
          </p:cNvPr>
          <p:cNvSpPr txBox="1"/>
          <p:nvPr/>
        </p:nvSpPr>
        <p:spPr>
          <a:xfrm>
            <a:off x="3266965" y="2432304"/>
            <a:ext cx="261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Continuous V&amp;V Checks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AF0F2228-F828-4F69-9E3C-ACEAF49B30AE}"/>
              </a:ext>
            </a:extLst>
          </p:cNvPr>
          <p:cNvSpPr txBox="1">
            <a:spLocks/>
          </p:cNvSpPr>
          <p:nvPr/>
        </p:nvSpPr>
        <p:spPr bwMode="auto">
          <a:xfrm>
            <a:off x="467777" y="364331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Initial Verification, Validation and Accreditation (VV&amp;A)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75D7F-C874-4B4B-987E-59AEA2B42855}"/>
              </a:ext>
            </a:extLst>
          </p:cNvPr>
          <p:cNvSpPr txBox="1"/>
          <p:nvPr/>
        </p:nvSpPr>
        <p:spPr>
          <a:xfrm>
            <a:off x="3628534" y="4208312"/>
            <a:ext cx="169594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Program </a:t>
            </a:r>
            <a:r>
              <a:rPr lang="en-US" sz="1000" dirty="0">
                <a:solidFill>
                  <a:schemeClr val="bg1"/>
                </a:solidFill>
              </a:rPr>
              <a:t>Development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116D93C-FE39-44CA-B705-2AA3BB6D8F17}"/>
              </a:ext>
            </a:extLst>
          </p:cNvPr>
          <p:cNvGrpSpPr/>
          <p:nvPr/>
        </p:nvGrpSpPr>
        <p:grpSpPr>
          <a:xfrm>
            <a:off x="3501815" y="1576874"/>
            <a:ext cx="2140369" cy="3493072"/>
            <a:chOff x="3614731" y="2624604"/>
            <a:chExt cx="2016753" cy="3279201"/>
          </a:xfrm>
        </p:grpSpPr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E5DF0D63-FE73-4F29-B896-CC56C72155F9}"/>
                </a:ext>
              </a:extLst>
            </p:cNvPr>
            <p:cNvSpPr/>
            <p:nvPr/>
          </p:nvSpPr>
          <p:spPr>
            <a:xfrm>
              <a:off x="4053117" y="2624604"/>
              <a:ext cx="1578367" cy="157860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1524F1-C144-48E2-819A-ED1250B6B3B1}"/>
                </a:ext>
              </a:extLst>
            </p:cNvPr>
            <p:cNvSpPr/>
            <p:nvPr/>
          </p:nvSpPr>
          <p:spPr>
            <a:xfrm>
              <a:off x="4400366" y="3195337"/>
              <a:ext cx="880313" cy="436813"/>
            </a:xfrm>
            <a:custGeom>
              <a:avLst/>
              <a:gdLst>
                <a:gd name="connsiteX0" fmla="*/ 0 w 877068"/>
                <a:gd name="connsiteY0" fmla="*/ 0 h 438429"/>
                <a:gd name="connsiteX1" fmla="*/ 877068 w 877068"/>
                <a:gd name="connsiteY1" fmla="*/ 0 h 438429"/>
                <a:gd name="connsiteX2" fmla="*/ 877068 w 877068"/>
                <a:gd name="connsiteY2" fmla="*/ 438429 h 438429"/>
                <a:gd name="connsiteX3" fmla="*/ 0 w 877068"/>
                <a:gd name="connsiteY3" fmla="*/ 438429 h 438429"/>
                <a:gd name="connsiteX4" fmla="*/ 0 w 877068"/>
                <a:gd name="connsiteY4" fmla="*/ 0 h 4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68" h="438429">
                  <a:moveTo>
                    <a:pt x="0" y="0"/>
                  </a:moveTo>
                  <a:lnTo>
                    <a:pt x="877068" y="0"/>
                  </a:lnTo>
                  <a:lnTo>
                    <a:pt x="877068" y="438429"/>
                  </a:lnTo>
                  <a:lnTo>
                    <a:pt x="0" y="43842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19" rIns="7619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Verification</a:t>
              </a:r>
            </a:p>
          </p:txBody>
        </p:sp>
        <p:sp>
          <p:nvSpPr>
            <p:cNvPr id="30" name="Shape 29">
              <a:extLst>
                <a:ext uri="{FF2B5EF4-FFF2-40B4-BE49-F238E27FC236}">
                  <a16:creationId xmlns:a16="http://schemas.microsoft.com/office/drawing/2014/main" id="{0607102B-4FAE-47B0-8F59-D355998DC021}"/>
                </a:ext>
              </a:extLst>
            </p:cNvPr>
            <p:cNvSpPr/>
            <p:nvPr/>
          </p:nvSpPr>
          <p:spPr>
            <a:xfrm>
              <a:off x="3614731" y="3531631"/>
              <a:ext cx="1578367" cy="157860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980148-BE5D-4AB1-8F20-CE9AC9EC5207}"/>
                </a:ext>
              </a:extLst>
            </p:cNvPr>
            <p:cNvSpPr/>
            <p:nvPr/>
          </p:nvSpPr>
          <p:spPr>
            <a:xfrm>
              <a:off x="3963758" y="4107611"/>
              <a:ext cx="880313" cy="436813"/>
            </a:xfrm>
            <a:custGeom>
              <a:avLst/>
              <a:gdLst>
                <a:gd name="connsiteX0" fmla="*/ 0 w 877068"/>
                <a:gd name="connsiteY0" fmla="*/ 0 h 438429"/>
                <a:gd name="connsiteX1" fmla="*/ 877068 w 877068"/>
                <a:gd name="connsiteY1" fmla="*/ 0 h 438429"/>
                <a:gd name="connsiteX2" fmla="*/ 877068 w 877068"/>
                <a:gd name="connsiteY2" fmla="*/ 438429 h 438429"/>
                <a:gd name="connsiteX3" fmla="*/ 0 w 877068"/>
                <a:gd name="connsiteY3" fmla="*/ 438429 h 438429"/>
                <a:gd name="connsiteX4" fmla="*/ 0 w 877068"/>
                <a:gd name="connsiteY4" fmla="*/ 0 h 4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68" h="438429">
                  <a:moveTo>
                    <a:pt x="0" y="0"/>
                  </a:moveTo>
                  <a:lnTo>
                    <a:pt x="877068" y="0"/>
                  </a:lnTo>
                  <a:lnTo>
                    <a:pt x="877068" y="438429"/>
                  </a:lnTo>
                  <a:lnTo>
                    <a:pt x="0" y="43842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19" rIns="7619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Validation</a:t>
              </a:r>
              <a:endParaRPr lang="en-US" sz="1100" kern="1200" dirty="0"/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32B7A9C0-7294-45F2-8E45-F23215263DD6}"/>
                </a:ext>
              </a:extLst>
            </p:cNvPr>
            <p:cNvSpPr/>
            <p:nvPr/>
          </p:nvSpPr>
          <p:spPr>
            <a:xfrm>
              <a:off x="4165455" y="4547200"/>
              <a:ext cx="1356062" cy="1356605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91EBB-D6DF-4A7C-BF76-85C2899E2578}"/>
                </a:ext>
              </a:extLst>
            </p:cNvPr>
            <p:cNvSpPr/>
            <p:nvPr/>
          </p:nvSpPr>
          <p:spPr>
            <a:xfrm>
              <a:off x="4298536" y="5021196"/>
              <a:ext cx="1088119" cy="436813"/>
            </a:xfrm>
            <a:custGeom>
              <a:avLst/>
              <a:gdLst>
                <a:gd name="connsiteX0" fmla="*/ 0 w 1084109"/>
                <a:gd name="connsiteY0" fmla="*/ 0 h 438429"/>
                <a:gd name="connsiteX1" fmla="*/ 1084109 w 1084109"/>
                <a:gd name="connsiteY1" fmla="*/ 0 h 438429"/>
                <a:gd name="connsiteX2" fmla="*/ 1084109 w 1084109"/>
                <a:gd name="connsiteY2" fmla="*/ 438429 h 438429"/>
                <a:gd name="connsiteX3" fmla="*/ 0 w 1084109"/>
                <a:gd name="connsiteY3" fmla="*/ 438429 h 438429"/>
                <a:gd name="connsiteX4" fmla="*/ 0 w 1084109"/>
                <a:gd name="connsiteY4" fmla="*/ 0 h 4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109" h="438429">
                  <a:moveTo>
                    <a:pt x="0" y="0"/>
                  </a:moveTo>
                  <a:lnTo>
                    <a:pt x="1084109" y="0"/>
                  </a:lnTo>
                  <a:lnTo>
                    <a:pt x="1084109" y="438429"/>
                  </a:lnTo>
                  <a:lnTo>
                    <a:pt x="0" y="43842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19" rIns="7620" bIns="762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Accreditation</a:t>
              </a:r>
              <a:endParaRPr lang="en-US" sz="1200" kern="12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E0460E-A996-45A5-BC6C-01A8D051551D}"/>
              </a:ext>
            </a:extLst>
          </p:cNvPr>
          <p:cNvSpPr/>
          <p:nvPr/>
        </p:nvSpPr>
        <p:spPr>
          <a:xfrm>
            <a:off x="5681371" y="1878481"/>
            <a:ext cx="2760010" cy="9186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Demonstrate that the preproduction environment is set up in a manner similar to the production environment.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982A5A-612B-4EAD-A331-8EB260938756}"/>
              </a:ext>
            </a:extLst>
          </p:cNvPr>
          <p:cNvSpPr/>
          <p:nvPr/>
        </p:nvSpPr>
        <p:spPr>
          <a:xfrm>
            <a:off x="670718" y="2856462"/>
            <a:ext cx="2760010" cy="9186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Demonstrate that the SUT software performs similarly in the production and preproduction environments.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0E6FF7-2B49-41F3-A2EF-8B7FE228616E}"/>
              </a:ext>
            </a:extLst>
          </p:cNvPr>
          <p:cNvSpPr/>
          <p:nvPr/>
        </p:nvSpPr>
        <p:spPr>
          <a:xfrm>
            <a:off x="5642183" y="3967799"/>
            <a:ext cx="2799197" cy="92840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Certify that the preproduction environment is acceptable for use as an operational testing tool. </a:t>
            </a:r>
          </a:p>
        </p:txBody>
      </p:sp>
      <p:pic>
        <p:nvPicPr>
          <p:cNvPr id="9" name="Graphic 8" descr="Research with solid fill">
            <a:extLst>
              <a:ext uri="{FF2B5EF4-FFF2-40B4-BE49-F238E27FC236}">
                <a16:creationId xmlns:a16="http://schemas.microsoft.com/office/drawing/2014/main" id="{A300B6D4-4D07-49B2-850A-446E6E52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6087" y="3039305"/>
            <a:ext cx="779389" cy="779389"/>
          </a:xfrm>
          <a:prstGeom prst="rect">
            <a:avLst/>
          </a:prstGeom>
        </p:spPr>
      </p:pic>
      <p:pic>
        <p:nvPicPr>
          <p:cNvPr id="11" name="Graphic 10" descr="Checklist with solid fill">
            <a:extLst>
              <a:ext uri="{FF2B5EF4-FFF2-40B4-BE49-F238E27FC236}">
                <a16:creationId xmlns:a16="http://schemas.microsoft.com/office/drawing/2014/main" id="{9FF18802-267F-42D4-AF9C-689D172F7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1406" y="2026381"/>
            <a:ext cx="672146" cy="672146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06C9752-4F99-4791-934F-70A3ACF38FB2}"/>
              </a:ext>
            </a:extLst>
          </p:cNvPr>
          <p:cNvSpPr txBox="1">
            <a:spLocks/>
          </p:cNvSpPr>
          <p:nvPr/>
        </p:nvSpPr>
        <p:spPr>
          <a:xfrm>
            <a:off x="234684" y="6208776"/>
            <a:ext cx="745927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SUT – System Under Test; VV&amp;A – Verification, Validation, and Accreditation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EC362627-1668-4D0F-99C1-6B4BBA08EC0B}"/>
              </a:ext>
            </a:extLst>
          </p:cNvPr>
          <p:cNvSpPr txBox="1">
            <a:spLocks/>
          </p:cNvSpPr>
          <p:nvPr/>
        </p:nvSpPr>
        <p:spPr bwMode="auto">
          <a:xfrm>
            <a:off x="467777" y="364331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VV&amp;A Strategy Tailored for Agile Development</a:t>
            </a:r>
          </a:p>
        </p:txBody>
      </p:sp>
      <p:pic>
        <p:nvPicPr>
          <p:cNvPr id="17" name="Graphic 16" descr="Diploma roll with solid fill">
            <a:extLst>
              <a:ext uri="{FF2B5EF4-FFF2-40B4-BE49-F238E27FC236}">
                <a16:creationId xmlns:a16="http://schemas.microsoft.com/office/drawing/2014/main" id="{118E4D10-E1FB-49E1-B3A3-EBBDE10B8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5940" y="4345260"/>
            <a:ext cx="833790" cy="8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C00000"/>
          </a:solidFill>
        </a:ln>
      </a:spPr>
      <a:bodyPr wrap="square" rtlCol="0">
        <a:spAutoFit/>
      </a:bodyPr>
      <a:lstStyle>
        <a:defPPr algn="ctr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A7F3BC-526D-422C-8FC3-15CA1C5045F7}" vid="{F689AA87-30E4-454F-B589-6D00A9B884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DATAWorks Presentation - Standard</Template>
  <TotalTime>15818</TotalTime>
  <Words>2155</Words>
  <Application>Microsoft Office PowerPoint</Application>
  <PresentationFormat>On-screen Show (4:3)</PresentationFormat>
  <Paragraphs>358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Franklin Gothic Book</vt:lpstr>
      <vt:lpstr>Franklin Gothic Medium</vt:lpstr>
      <vt:lpstr>Segoe UI</vt:lpstr>
      <vt:lpstr>Wingdings</vt:lpstr>
      <vt:lpstr>Office Theme</vt:lpstr>
      <vt:lpstr>PowerPoint Presentation</vt:lpstr>
      <vt:lpstr>BLUF: Production-representative environments are key to operational testing success.</vt:lpstr>
      <vt:lpstr>The pace of Agile development is driving changes to the way we operationally test.</vt:lpstr>
      <vt:lpstr>Testers can use preproduction environments for operationally testing software.</vt:lpstr>
      <vt:lpstr>Representative preproduction environments can enable operational test data collection. </vt:lpstr>
      <vt:lpstr>VV&amp;A is one method to determine whether testing environments are operationally representative.</vt:lpstr>
      <vt:lpstr>We recommended a three-stage VV&amp;A strategy. </vt:lpstr>
      <vt:lpstr>PowerPoint Presentation</vt:lpstr>
      <vt:lpstr>PowerPoint Presentation</vt:lpstr>
      <vt:lpstr>VV&amp;A efforts should be targeted to accredit for specific operational evaluation objectives. </vt:lpstr>
      <vt:lpstr>Verification criteria focus on parity between software environment components.</vt:lpstr>
      <vt:lpstr>Verification criteria will depend on the intended testing within the preproduction environment.</vt:lpstr>
      <vt:lpstr>Preproduction environments should meet minimum software and security parity thresholds.</vt:lpstr>
      <vt:lpstr>Operational evaluation objectives will differ in their verification needs.</vt:lpstr>
      <vt:lpstr>Technical planning documents and meetings can provide data for verification criteria.</vt:lpstr>
      <vt:lpstr>Infrastructure-as-Code tools can provide data for verification criteria.</vt:lpstr>
      <vt:lpstr>Validation evaluation criteria focus on system performance similarity.</vt:lpstr>
      <vt:lpstr>Preproduction environment validation requirements will also depend on the intended use.</vt:lpstr>
      <vt:lpstr>Validate preproduction environment with data from read-only requests.</vt:lpstr>
      <vt:lpstr>Validate environment by replicating production activity in the preproduction environment.</vt:lpstr>
      <vt:lpstr>Continuous and Automated Verification &amp; Validation (V&amp;V) Checks  </vt:lpstr>
      <vt:lpstr>Types of data needed for continuous and automated V&amp;V checks.</vt:lpstr>
      <vt:lpstr>Risk-Informed Verification, Validation, and Accreditation (VV&amp;A)</vt:lpstr>
      <vt:lpstr>Risk-Informed VV&amp;A is triggered by  environment deviations detected in V&amp;V checks.</vt:lpstr>
      <vt:lpstr>PowerPoint Presentation</vt:lpstr>
      <vt:lpstr>Questions?</vt:lpstr>
    </vt:vector>
  </TitlesOfParts>
  <Company>Institute for Defense Analyses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Aguirre, Luis A [UNC]</dc:creator>
  <cp:lastModifiedBy>Romero, Jasmine [UNC]</cp:lastModifiedBy>
  <cp:revision>254</cp:revision>
  <dcterms:created xsi:type="dcterms:W3CDTF">2025-02-20T18:47:51Z</dcterms:created>
  <dcterms:modified xsi:type="dcterms:W3CDTF">2025-04-14T11:13:10Z</dcterms:modified>
</cp:coreProperties>
</file>