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9.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84" r:id="rId1"/>
    <p:sldMasterId id="2147483707" r:id="rId2"/>
  </p:sldMasterIdLst>
  <p:notesMasterIdLst>
    <p:notesMasterId r:id="rId43"/>
  </p:notesMasterIdLst>
  <p:handoutMasterIdLst>
    <p:handoutMasterId r:id="rId44"/>
  </p:handoutMasterIdLst>
  <p:sldIdLst>
    <p:sldId id="256" r:id="rId3"/>
    <p:sldId id="2730" r:id="rId4"/>
    <p:sldId id="709" r:id="rId5"/>
    <p:sldId id="516" r:id="rId6"/>
    <p:sldId id="515" r:id="rId7"/>
    <p:sldId id="500" r:id="rId8"/>
    <p:sldId id="3141" r:id="rId9"/>
    <p:sldId id="724" r:id="rId10"/>
    <p:sldId id="612" r:id="rId11"/>
    <p:sldId id="741" r:id="rId12"/>
    <p:sldId id="3138" r:id="rId13"/>
    <p:sldId id="1511" r:id="rId14"/>
    <p:sldId id="3140" r:id="rId15"/>
    <p:sldId id="2736" r:id="rId16"/>
    <p:sldId id="478" r:id="rId17"/>
    <p:sldId id="479" r:id="rId18"/>
    <p:sldId id="481" r:id="rId19"/>
    <p:sldId id="484" r:id="rId20"/>
    <p:sldId id="482" r:id="rId21"/>
    <p:sldId id="483" r:id="rId22"/>
    <p:sldId id="488" r:id="rId23"/>
    <p:sldId id="1512" r:id="rId24"/>
    <p:sldId id="1521" r:id="rId25"/>
    <p:sldId id="3144" r:id="rId26"/>
    <p:sldId id="1524" r:id="rId27"/>
    <p:sldId id="1525" r:id="rId28"/>
    <p:sldId id="1526" r:id="rId29"/>
    <p:sldId id="714" r:id="rId30"/>
    <p:sldId id="715" r:id="rId31"/>
    <p:sldId id="716" r:id="rId32"/>
    <p:sldId id="717" r:id="rId33"/>
    <p:sldId id="3139" r:id="rId34"/>
    <p:sldId id="480" r:id="rId35"/>
    <p:sldId id="2735" r:id="rId36"/>
    <p:sldId id="3143" r:id="rId37"/>
    <p:sldId id="3142" r:id="rId38"/>
    <p:sldId id="1520" r:id="rId39"/>
    <p:sldId id="1522" r:id="rId40"/>
    <p:sldId id="1518" r:id="rId41"/>
    <p:sldId id="476" r:id="rId42"/>
  </p:sldIdLst>
  <p:sldSz cx="12192000" cy="6858000"/>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1B4072"/>
    <a:srgbClr val="C48D02"/>
    <a:srgbClr val="5B9BD5"/>
    <a:srgbClr val="014F87"/>
    <a:srgbClr val="0E1A25"/>
    <a:srgbClr val="1E477C"/>
    <a:srgbClr val="184B7E"/>
    <a:srgbClr val="0E1925"/>
    <a:srgbClr val="17427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autoAdjust="0"/>
    <p:restoredTop sz="86499" autoAdjust="0"/>
  </p:normalViewPr>
  <p:slideViewPr>
    <p:cSldViewPr>
      <p:cViewPr>
        <p:scale>
          <a:sx n="90" d="100"/>
          <a:sy n="90" d="100"/>
        </p:scale>
        <p:origin x="968" y="976"/>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70" d="100"/>
        <a:sy n="70" d="100"/>
      </p:scale>
      <p:origin x="0" y="0"/>
    </p:cViewPr>
  </p:sorterViewPr>
  <p:notesViewPr>
    <p:cSldViewPr>
      <p:cViewPr varScale="1">
        <p:scale>
          <a:sx n="121" d="100"/>
          <a:sy n="121" d="100"/>
        </p:scale>
        <p:origin x="3864" y="16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s>
</file>

<file path=ppt/charts/_rels/chart1.xml.rels><?xml version="1.0" encoding="UTF-8" standalone="yes"?>
<Relationships xmlns="http://schemas.openxmlformats.org/package/2006/relationships"><Relationship Id="rId3" Type="http://schemas.openxmlformats.org/officeDocument/2006/relationships/oleObject" Target="file:////Users/ericnelson/Documents/Work/01-MorseDocs/Meetings/2021%20Meetings/20210623-MorsSymposium/20210623-MorseMorsSymposium-mAP.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Users/ericnelson/Documents/Work/01-MorseDocs/Meetings/2021%20Meetings/20210623-MorsSymposium/20210623-MorseMorsSymposium-mAP.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ericnelson/Documents/Work/01-MorseDocs/Meetings/2021%20Meetings/20210623-MorsSymposium/20210623-MorseMorsSymposium-mAP.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Users/ericnelson/Documents/Work/01-MorseDocs/Meetings/2021%20Meetings/20210623-MorsSymposium/20210623-MorseMorsSymposium-mAP.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Users/ericnelson/Documents/Work/01-MorseDocs/Technical%20Project%20Docs/ARL/MAVEN/BAS/Reports/20210416-ConfidenceReliability.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Users/ericnelson/Documents/Work/01-MorseDocs/Technical%20Project%20Docs/ARL/MAVEN/BAS/Reports/20210416-ConfidenceReliability.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Users/ericnelson/Documents/Work/01-MorseDocs/Technical%20Project%20Docs/ARL/MAVEN/BAS/Reports/20210416-ConfidenceReliability.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Users/ericnelson/Documents/Work/01-MorseDocs/Technical%20Project%20Docs/ARL/MAVEN/BAS/Reports/20210416-ConfidenceReliability.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Users/ericnelson/Documents/Work/01-MorseDocs/Technical%20Project%20Docs/ARL/MAVEN/BAS/Reports/20210416-ConfidenceReliability.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4"/>
          <c:order val="0"/>
          <c:spPr>
            <a:ln w="25400" cap="rnd">
              <a:noFill/>
              <a:round/>
            </a:ln>
            <a:effectLst/>
          </c:spPr>
          <c:marker>
            <c:symbol val="circle"/>
            <c:size val="13"/>
            <c:spPr>
              <a:solidFill>
                <a:schemeClr val="accent5"/>
              </a:solidFill>
              <a:ln w="9525">
                <a:solidFill>
                  <a:schemeClr val="accent5"/>
                </a:solidFill>
              </a:ln>
              <a:effectLst/>
            </c:spPr>
          </c:marker>
          <c:dLbls>
            <c:dLbl>
              <c:idx val="0"/>
              <c:tx>
                <c:rich>
                  <a:bodyPr/>
                  <a:lstStyle/>
                  <a:p>
                    <a:fld id="{6AC64D69-E394-3F47-A8CB-63C4BCAD7834}"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0-C3EF-6B43-A5BC-56F40ABD1254}"/>
                </c:ext>
              </c:extLst>
            </c:dLbl>
            <c:dLbl>
              <c:idx val="1"/>
              <c:tx>
                <c:rich>
                  <a:bodyPr/>
                  <a:lstStyle/>
                  <a:p>
                    <a:fld id="{1E8D018D-AC40-234E-9A1D-ABF7B178AEC4}"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C3EF-6B43-A5BC-56F40ABD1254}"/>
                </c:ext>
              </c:extLst>
            </c:dLbl>
            <c:dLbl>
              <c:idx val="2"/>
              <c:tx>
                <c:rich>
                  <a:bodyPr/>
                  <a:lstStyle/>
                  <a:p>
                    <a:fld id="{084924BF-195A-0148-9FE0-96A39F146CD2}"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C3EF-6B43-A5BC-56F40ABD1254}"/>
                </c:ext>
              </c:extLst>
            </c:dLbl>
            <c:dLbl>
              <c:idx val="3"/>
              <c:tx>
                <c:rich>
                  <a:bodyPr/>
                  <a:lstStyle/>
                  <a:p>
                    <a:fld id="{F7B9C96E-87D5-E44A-BCCF-91381AF75270}"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C3EF-6B43-A5BC-56F40ABD1254}"/>
                </c:ext>
              </c:extLst>
            </c:dLbl>
            <c:dLbl>
              <c:idx val="4"/>
              <c:tx>
                <c:rich>
                  <a:bodyPr/>
                  <a:lstStyle/>
                  <a:p>
                    <a:fld id="{67233E8A-BE4F-DA47-81E8-EC1144ACBFE2}"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C3EF-6B43-A5BC-56F40ABD1254}"/>
                </c:ext>
              </c:extLst>
            </c:dLbl>
            <c:spPr>
              <a:noFill/>
              <a:ln>
                <a:noFill/>
              </a:ln>
              <a:effectLst/>
            </c:spPr>
            <c:txPr>
              <a:bodyPr rot="0" spcFirstLastPara="1" vertOverflow="ellipsis" vert="horz" wrap="square" anchor="ctr" anchorCtr="1"/>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xVal>
            <c:numRef>
              <c:f>tfvsf1!$C$3:$C$7</c:f>
              <c:numCache>
                <c:formatCode>General</c:formatCode>
                <c:ptCount val="5"/>
                <c:pt idx="0">
                  <c:v>0.9</c:v>
                </c:pt>
                <c:pt idx="1">
                  <c:v>0.7</c:v>
                </c:pt>
                <c:pt idx="2">
                  <c:v>0.85</c:v>
                </c:pt>
                <c:pt idx="3">
                  <c:v>0.8</c:v>
                </c:pt>
                <c:pt idx="4">
                  <c:v>0.65</c:v>
                </c:pt>
              </c:numCache>
            </c:numRef>
          </c:xVal>
          <c:yVal>
            <c:numRef>
              <c:f>tfvsf1!$B$3:$B$7</c:f>
              <c:numCache>
                <c:formatCode>General</c:formatCode>
                <c:ptCount val="5"/>
                <c:pt idx="0">
                  <c:v>2.2999999999999998</c:v>
                </c:pt>
                <c:pt idx="1">
                  <c:v>1</c:v>
                </c:pt>
                <c:pt idx="2">
                  <c:v>2.9</c:v>
                </c:pt>
                <c:pt idx="3">
                  <c:v>1.5</c:v>
                </c:pt>
                <c:pt idx="4">
                  <c:v>0.3</c:v>
                </c:pt>
              </c:numCache>
            </c:numRef>
          </c:yVal>
          <c:smooth val="0"/>
          <c:extLst>
            <c:ext xmlns:c15="http://schemas.microsoft.com/office/drawing/2012/chart" uri="{02D57815-91ED-43cb-92C2-25804820EDAC}">
              <c15:datalabelsRange>
                <c15:f>tfvsf1!$A$3:$A$7</c15:f>
                <c15:dlblRangeCache>
                  <c:ptCount val="5"/>
                  <c:pt idx="0">
                    <c:v>A</c:v>
                  </c:pt>
                  <c:pt idx="1">
                    <c:v>B</c:v>
                  </c:pt>
                  <c:pt idx="2">
                    <c:v>C</c:v>
                  </c:pt>
                  <c:pt idx="3">
                    <c:v>D</c:v>
                  </c:pt>
                  <c:pt idx="4">
                    <c:v>E</c:v>
                  </c:pt>
                </c15:dlblRangeCache>
              </c15:datalabelsRange>
            </c:ext>
            <c:ext xmlns:c16="http://schemas.microsoft.com/office/drawing/2014/chart" uri="{C3380CC4-5D6E-409C-BE32-E72D297353CC}">
              <c16:uniqueId val="{00000005-C3EF-6B43-A5BC-56F40ABD1254}"/>
            </c:ext>
          </c:extLst>
        </c:ser>
        <c:dLbls>
          <c:showLegendKey val="0"/>
          <c:showVal val="0"/>
          <c:showCatName val="0"/>
          <c:showSerName val="0"/>
          <c:showPercent val="0"/>
          <c:showBubbleSize val="0"/>
        </c:dLbls>
        <c:axId val="934444400"/>
        <c:axId val="930297888"/>
      </c:scatterChart>
      <c:valAx>
        <c:axId val="934444400"/>
        <c:scaling>
          <c:orientation val="minMax"/>
          <c:max val="1"/>
          <c:min val="0.5"/>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en-US"/>
                  <a:t>f1</a:t>
                </a:r>
              </a:p>
            </c:rich>
          </c:tx>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930297888"/>
        <c:crosses val="autoZero"/>
        <c:crossBetween val="midCat"/>
        <c:majorUnit val="0.1"/>
      </c:valAx>
      <c:valAx>
        <c:axId val="930297888"/>
        <c:scaling>
          <c:orientation val="minMax"/>
          <c:max val="3"/>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en-US" sz="2400" dirty="0"/>
                  <a:t>Track frag</a:t>
                </a:r>
                <a:r>
                  <a:rPr lang="en-US" sz="2400" baseline="0" dirty="0"/>
                  <a:t> </a:t>
                </a:r>
                <a:r>
                  <a:rPr lang="en-US" sz="2400" dirty="0"/>
                  <a:t>(/min)</a:t>
                </a:r>
              </a:p>
            </c:rich>
          </c:tx>
          <c:overlay val="0"/>
          <c:spPr>
            <a:noFill/>
            <a:ln>
              <a:noFill/>
            </a:ln>
            <a:effectLst/>
          </c:spPr>
          <c:txPr>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934444400"/>
        <c:crosses val="autoZero"/>
        <c:crossBetween val="midCat"/>
      </c:valAx>
      <c:spPr>
        <a:noFill/>
        <a:ln>
          <a:noFill/>
        </a:ln>
        <a:effectLst/>
      </c:spPr>
    </c:plotArea>
    <c:plotVisOnly val="1"/>
    <c:dispBlanksAs val="gap"/>
    <c:showDLblsOverMax val="0"/>
  </c:chart>
  <c:spPr>
    <a:noFill/>
    <a:ln>
      <a:noFill/>
    </a:ln>
    <a:effectLst/>
  </c:spPr>
  <c:txPr>
    <a:bodyPr/>
    <a:lstStyle/>
    <a:p>
      <a:pPr>
        <a:defRPr sz="2400"/>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'mF1'!$F$1</c:f>
              <c:strCache>
                <c:ptCount val="1"/>
                <c:pt idx="0">
                  <c:v>f1</c:v>
                </c:pt>
              </c:strCache>
            </c:strRef>
          </c:tx>
          <c:spPr>
            <a:solidFill>
              <a:schemeClr val="accent1"/>
            </a:solidFill>
            <a:ln>
              <a:noFill/>
            </a:ln>
            <a:effectLst/>
          </c:spPr>
          <c:invertIfNegative val="0"/>
          <c:dPt>
            <c:idx val="2"/>
            <c:invertIfNegative val="0"/>
            <c:bubble3D val="0"/>
            <c:spPr>
              <a:solidFill>
                <a:schemeClr val="accent2"/>
              </a:solidFill>
              <a:ln>
                <a:noFill/>
              </a:ln>
              <a:effectLst/>
            </c:spPr>
            <c:extLst>
              <c:ext xmlns:c16="http://schemas.microsoft.com/office/drawing/2014/chart" uri="{C3380CC4-5D6E-409C-BE32-E72D297353CC}">
                <c16:uniqueId val="{00000001-17F9-1340-BE9A-46635EC44FE9}"/>
              </c:ext>
            </c:extLst>
          </c:dPt>
          <c:dLbls>
            <c:spPr>
              <a:noFill/>
              <a:ln>
                <a:noFill/>
              </a:ln>
              <a:effectLst/>
            </c:spPr>
            <c:txPr>
              <a:bodyPr rot="0" spcFirstLastPara="1" vertOverflow="ellipsis" vert="horz" wrap="square" anchor="ctr" anchorCtr="1"/>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'mF1'!$E$2:$E$4</c:f>
              <c:strCache>
                <c:ptCount val="3"/>
                <c:pt idx="0">
                  <c:v>dog</c:v>
                </c:pt>
                <c:pt idx="1">
                  <c:v>cat</c:v>
                </c:pt>
                <c:pt idx="2">
                  <c:v>mean</c:v>
                </c:pt>
              </c:strCache>
            </c:strRef>
          </c:cat>
          <c:val>
            <c:numRef>
              <c:f>'mF1'!$F$2:$F$4</c:f>
              <c:numCache>
                <c:formatCode>General</c:formatCode>
                <c:ptCount val="3"/>
                <c:pt idx="0">
                  <c:v>0.8</c:v>
                </c:pt>
                <c:pt idx="1">
                  <c:v>0.9</c:v>
                </c:pt>
                <c:pt idx="2" formatCode="0.00">
                  <c:v>0.85000000000000009</c:v>
                </c:pt>
              </c:numCache>
            </c:numRef>
          </c:val>
          <c:extLst>
            <c:ext xmlns:c16="http://schemas.microsoft.com/office/drawing/2014/chart" uri="{C3380CC4-5D6E-409C-BE32-E72D297353CC}">
              <c16:uniqueId val="{00000002-17F9-1340-BE9A-46635EC44FE9}"/>
            </c:ext>
          </c:extLst>
        </c:ser>
        <c:dLbls>
          <c:showLegendKey val="0"/>
          <c:showVal val="0"/>
          <c:showCatName val="0"/>
          <c:showSerName val="0"/>
          <c:showPercent val="0"/>
          <c:showBubbleSize val="0"/>
        </c:dLbls>
        <c:gapWidth val="219"/>
        <c:overlap val="-27"/>
        <c:axId val="893279552"/>
        <c:axId val="892535328"/>
      </c:barChart>
      <c:catAx>
        <c:axId val="893279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892535328"/>
        <c:crosses val="autoZero"/>
        <c:auto val="1"/>
        <c:lblAlgn val="ctr"/>
        <c:lblOffset val="100"/>
        <c:noMultiLvlLbl val="0"/>
      </c:catAx>
      <c:valAx>
        <c:axId val="892535328"/>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en-US" dirty="0"/>
                  <a:t>f1</a:t>
                </a:r>
              </a:p>
            </c:rich>
          </c:tx>
          <c:overlay val="0"/>
          <c:spPr>
            <a:noFill/>
            <a:ln>
              <a:noFill/>
            </a:ln>
            <a:effectLst/>
          </c:spPr>
          <c:txPr>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893279552"/>
        <c:crosses val="autoZero"/>
        <c:crossBetween val="between"/>
      </c:valAx>
      <c:spPr>
        <a:noFill/>
        <a:ln>
          <a:noFill/>
        </a:ln>
        <a:effectLst/>
      </c:spPr>
    </c:plotArea>
    <c:plotVisOnly val="1"/>
    <c:dispBlanksAs val="gap"/>
    <c:showDLblsOverMax val="0"/>
  </c:chart>
  <c:spPr>
    <a:noFill/>
    <a:ln>
      <a:solidFill>
        <a:schemeClr val="bg1">
          <a:lumMod val="85000"/>
        </a:schemeClr>
      </a:solidFill>
    </a:ln>
    <a:effectLst/>
  </c:spPr>
  <c:txPr>
    <a:bodyPr/>
    <a:lstStyle/>
    <a:p>
      <a:pPr>
        <a:defRPr sz="24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'mF1'!$C$1</c:f>
              <c:strCache>
                <c:ptCount val="1"/>
                <c:pt idx="0">
                  <c:v>f1</c:v>
                </c:pt>
              </c:strCache>
            </c:strRef>
          </c:tx>
          <c:spPr>
            <a:solidFill>
              <a:schemeClr val="accent1"/>
            </a:solidFill>
            <a:ln>
              <a:noFill/>
            </a:ln>
            <a:effectLst/>
          </c:spPr>
          <c:invertIfNegative val="0"/>
          <c:dPt>
            <c:idx val="7"/>
            <c:invertIfNegative val="0"/>
            <c:bubble3D val="0"/>
            <c:spPr>
              <a:solidFill>
                <a:schemeClr val="accent2"/>
              </a:solidFill>
              <a:ln>
                <a:noFill/>
              </a:ln>
              <a:effectLst/>
            </c:spPr>
            <c:extLst>
              <c:ext xmlns:c16="http://schemas.microsoft.com/office/drawing/2014/chart" uri="{C3380CC4-5D6E-409C-BE32-E72D297353CC}">
                <c16:uniqueId val="{00000001-78B8-F845-9640-D074AE7CD8DB}"/>
              </c:ext>
            </c:extLst>
          </c:dPt>
          <c:dLbls>
            <c:spPr>
              <a:noFill/>
              <a:ln>
                <a:noFill/>
              </a:ln>
              <a:effectLst/>
            </c:spPr>
            <c:txPr>
              <a:bodyPr rot="0" spcFirstLastPara="1" vertOverflow="ellipsis" vert="horz" wrap="square" anchor="ctr" anchorCtr="1"/>
              <a:lstStyle/>
              <a:p>
                <a:pPr>
                  <a:defRPr sz="2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'mF1'!$B$2:$B$9</c:f>
              <c:strCache>
                <c:ptCount val="8"/>
                <c:pt idx="0">
                  <c:v>dog</c:v>
                </c:pt>
                <c:pt idx="1">
                  <c:v>cat</c:v>
                </c:pt>
                <c:pt idx="2">
                  <c:v>bunny</c:v>
                </c:pt>
                <c:pt idx="3">
                  <c:v>panda</c:v>
                </c:pt>
                <c:pt idx="4">
                  <c:v>turtle</c:v>
                </c:pt>
                <c:pt idx="5">
                  <c:v>squirrel</c:v>
                </c:pt>
                <c:pt idx="6">
                  <c:v>bird</c:v>
                </c:pt>
                <c:pt idx="7">
                  <c:v>mean</c:v>
                </c:pt>
              </c:strCache>
            </c:strRef>
          </c:cat>
          <c:val>
            <c:numRef>
              <c:f>'mF1'!$C$2:$C$9</c:f>
              <c:numCache>
                <c:formatCode>General</c:formatCode>
                <c:ptCount val="8"/>
                <c:pt idx="0">
                  <c:v>0.8</c:v>
                </c:pt>
                <c:pt idx="1">
                  <c:v>0.9</c:v>
                </c:pt>
                <c:pt idx="2">
                  <c:v>0.6</c:v>
                </c:pt>
                <c:pt idx="3">
                  <c:v>0.2</c:v>
                </c:pt>
                <c:pt idx="4">
                  <c:v>0.4</c:v>
                </c:pt>
                <c:pt idx="5">
                  <c:v>0.1</c:v>
                </c:pt>
                <c:pt idx="6">
                  <c:v>0.3</c:v>
                </c:pt>
                <c:pt idx="7" formatCode="0.00">
                  <c:v>0.47142857142857147</c:v>
                </c:pt>
              </c:numCache>
            </c:numRef>
          </c:val>
          <c:extLst>
            <c:ext xmlns:c16="http://schemas.microsoft.com/office/drawing/2014/chart" uri="{C3380CC4-5D6E-409C-BE32-E72D297353CC}">
              <c16:uniqueId val="{00000002-78B8-F845-9640-D074AE7CD8DB}"/>
            </c:ext>
          </c:extLst>
        </c:ser>
        <c:dLbls>
          <c:showLegendKey val="0"/>
          <c:showVal val="0"/>
          <c:showCatName val="0"/>
          <c:showSerName val="0"/>
          <c:showPercent val="0"/>
          <c:showBubbleSize val="0"/>
        </c:dLbls>
        <c:gapWidth val="219"/>
        <c:overlap val="-27"/>
        <c:axId val="857632320"/>
        <c:axId val="857464160"/>
      </c:barChart>
      <c:catAx>
        <c:axId val="857632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857464160"/>
        <c:crosses val="autoZero"/>
        <c:auto val="1"/>
        <c:lblAlgn val="ctr"/>
        <c:lblOffset val="100"/>
        <c:noMultiLvlLbl val="0"/>
      </c:catAx>
      <c:valAx>
        <c:axId val="8574641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en-US" dirty="0"/>
                  <a:t>f1</a:t>
                </a:r>
              </a:p>
            </c:rich>
          </c:tx>
          <c:overlay val="0"/>
          <c:spPr>
            <a:noFill/>
            <a:ln>
              <a:noFill/>
            </a:ln>
            <a:effectLst/>
          </c:spPr>
          <c:txPr>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857632320"/>
        <c:crosses val="autoZero"/>
        <c:crossBetween val="between"/>
      </c:valAx>
      <c:spPr>
        <a:noFill/>
        <a:ln>
          <a:noFill/>
        </a:ln>
        <a:effectLst/>
      </c:spPr>
    </c:plotArea>
    <c:plotVisOnly val="1"/>
    <c:dispBlanksAs val="gap"/>
    <c:showDLblsOverMax val="0"/>
  </c:chart>
  <c:spPr>
    <a:noFill/>
    <a:ln>
      <a:solidFill>
        <a:schemeClr val="bg1">
          <a:lumMod val="85000"/>
        </a:schemeClr>
      </a:solidFill>
    </a:ln>
    <a:effectLst/>
  </c:spPr>
  <c:txPr>
    <a:bodyPr/>
    <a:lstStyle/>
    <a:p>
      <a:pPr>
        <a:defRPr sz="24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'mF1'!$I$1</c:f>
              <c:strCache>
                <c:ptCount val="1"/>
                <c:pt idx="0">
                  <c:v>f1</c:v>
                </c:pt>
              </c:strCache>
            </c:strRef>
          </c:tx>
          <c:spPr>
            <a:solidFill>
              <a:schemeClr val="accent1"/>
            </a:solidFill>
            <a:ln>
              <a:noFill/>
            </a:ln>
            <a:effectLst/>
          </c:spPr>
          <c:invertIfNegative val="0"/>
          <c:dPt>
            <c:idx val="10"/>
            <c:invertIfNegative val="0"/>
            <c:bubble3D val="0"/>
            <c:spPr>
              <a:solidFill>
                <a:schemeClr val="accent2"/>
              </a:solidFill>
              <a:ln>
                <a:noFill/>
              </a:ln>
              <a:effectLst/>
            </c:spPr>
            <c:extLst>
              <c:ext xmlns:c16="http://schemas.microsoft.com/office/drawing/2014/chart" uri="{C3380CC4-5D6E-409C-BE32-E72D297353CC}">
                <c16:uniqueId val="{00000001-862A-B040-BECC-2EADC4857BE0}"/>
              </c:ext>
            </c:extLst>
          </c:dPt>
          <c:dLbls>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'mF1'!$H$2:$H$12</c:f>
              <c:strCache>
                <c:ptCount val="11"/>
                <c:pt idx="0">
                  <c:v>dog</c:v>
                </c:pt>
                <c:pt idx="1">
                  <c:v>cat</c:v>
                </c:pt>
                <c:pt idx="2">
                  <c:v>bunny</c:v>
                </c:pt>
                <c:pt idx="3">
                  <c:v>panda</c:v>
                </c:pt>
                <c:pt idx="4">
                  <c:v>turtle</c:v>
                </c:pt>
                <c:pt idx="5">
                  <c:v>squirrel</c:v>
                </c:pt>
                <c:pt idx="6">
                  <c:v>bird</c:v>
                </c:pt>
                <c:pt idx="7">
                  <c:v>giraffe</c:v>
                </c:pt>
                <c:pt idx="8">
                  <c:v>hippo</c:v>
                </c:pt>
                <c:pt idx="9">
                  <c:v>elephant</c:v>
                </c:pt>
                <c:pt idx="10">
                  <c:v>mean</c:v>
                </c:pt>
              </c:strCache>
            </c:strRef>
          </c:cat>
          <c:val>
            <c:numRef>
              <c:f>'mF1'!$I$2:$I$12</c:f>
              <c:numCache>
                <c:formatCode>General</c:formatCode>
                <c:ptCount val="11"/>
                <c:pt idx="0">
                  <c:v>0.8</c:v>
                </c:pt>
                <c:pt idx="1">
                  <c:v>0.9</c:v>
                </c:pt>
                <c:pt idx="2">
                  <c:v>0.6</c:v>
                </c:pt>
                <c:pt idx="3">
                  <c:v>0.2</c:v>
                </c:pt>
                <c:pt idx="4">
                  <c:v>0.4</c:v>
                </c:pt>
                <c:pt idx="5">
                  <c:v>0.1</c:v>
                </c:pt>
                <c:pt idx="6">
                  <c:v>0.3</c:v>
                </c:pt>
                <c:pt idx="7">
                  <c:v>0</c:v>
                </c:pt>
                <c:pt idx="8">
                  <c:v>0</c:v>
                </c:pt>
                <c:pt idx="9">
                  <c:v>0</c:v>
                </c:pt>
                <c:pt idx="10" formatCode="0.00">
                  <c:v>0.33</c:v>
                </c:pt>
              </c:numCache>
            </c:numRef>
          </c:val>
          <c:extLst>
            <c:ext xmlns:c16="http://schemas.microsoft.com/office/drawing/2014/chart" uri="{C3380CC4-5D6E-409C-BE32-E72D297353CC}">
              <c16:uniqueId val="{00000002-862A-B040-BECC-2EADC4857BE0}"/>
            </c:ext>
          </c:extLst>
        </c:ser>
        <c:dLbls>
          <c:showLegendKey val="0"/>
          <c:showVal val="0"/>
          <c:showCatName val="0"/>
          <c:showSerName val="0"/>
          <c:showPercent val="0"/>
          <c:showBubbleSize val="0"/>
        </c:dLbls>
        <c:gapWidth val="219"/>
        <c:overlap val="-27"/>
        <c:axId val="890762016"/>
        <c:axId val="923740096"/>
      </c:barChart>
      <c:catAx>
        <c:axId val="890762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923740096"/>
        <c:crosses val="autoZero"/>
        <c:auto val="1"/>
        <c:lblAlgn val="ctr"/>
        <c:lblOffset val="100"/>
        <c:noMultiLvlLbl val="0"/>
      </c:catAx>
      <c:valAx>
        <c:axId val="9237400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en-US" sz="2400"/>
                  <a:t>f1</a:t>
                </a:r>
              </a:p>
            </c:rich>
          </c:tx>
          <c:overlay val="0"/>
          <c:spPr>
            <a:noFill/>
            <a:ln>
              <a:noFill/>
            </a:ln>
            <a:effectLst/>
          </c:spPr>
          <c:txPr>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890762016"/>
        <c:crosses val="autoZero"/>
        <c:crossBetween val="between"/>
      </c:valAx>
      <c:spPr>
        <a:noFill/>
        <a:ln>
          <a:noFill/>
        </a:ln>
        <a:effectLst/>
      </c:spPr>
    </c:plotArea>
    <c:plotVisOnly val="1"/>
    <c:dispBlanksAs val="gap"/>
    <c:showDLblsOverMax val="0"/>
  </c:chart>
  <c:spPr>
    <a:noFill/>
    <a:ln>
      <a:solidFill>
        <a:schemeClr val="bg1">
          <a:lumMod val="85000"/>
        </a:schemeClr>
      </a:solidFill>
    </a:ln>
    <a:effectLst/>
  </c:spPr>
  <c:txPr>
    <a:bodyPr/>
    <a:lstStyle/>
    <a:p>
      <a:pPr>
        <a:defRPr sz="18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Sheet1!$C$1</c:f>
              <c:strCache>
                <c:ptCount val="1"/>
                <c:pt idx="0">
                  <c:v>model</c:v>
                </c:pt>
              </c:strCache>
            </c:strRef>
          </c:tx>
          <c:spPr>
            <a:ln w="19050" cap="rnd">
              <a:noFill/>
              <a:round/>
            </a:ln>
            <a:effectLst/>
          </c:spPr>
          <c:marker>
            <c:symbol val="none"/>
          </c:marker>
          <c:cat>
            <c:numRef>
              <c:f>Sheet1!$C$2:$C$12</c:f>
              <c:numCache>
                <c:formatCode>General</c:formatCode>
                <c:ptCount val="11"/>
                <c:pt idx="0">
                  <c:v>0</c:v>
                </c:pt>
                <c:pt idx="1">
                  <c:v>10</c:v>
                </c:pt>
                <c:pt idx="2">
                  <c:v>20</c:v>
                </c:pt>
                <c:pt idx="3">
                  <c:v>30</c:v>
                </c:pt>
                <c:pt idx="4">
                  <c:v>40</c:v>
                </c:pt>
                <c:pt idx="5">
                  <c:v>50</c:v>
                </c:pt>
                <c:pt idx="6">
                  <c:v>60</c:v>
                </c:pt>
                <c:pt idx="7">
                  <c:v>70</c:v>
                </c:pt>
                <c:pt idx="8">
                  <c:v>80</c:v>
                </c:pt>
                <c:pt idx="9">
                  <c:v>90</c:v>
                </c:pt>
                <c:pt idx="10">
                  <c:v>100</c:v>
                </c:pt>
              </c:numCache>
            </c:numRef>
          </c:cat>
          <c:val>
            <c:numRef>
              <c:f>Sheet1!$B$2:$B$12</c:f>
              <c:numCache>
                <c:formatCode>General</c:formatCode>
                <c:ptCount val="11"/>
                <c:pt idx="1">
                  <c:v>10</c:v>
                </c:pt>
                <c:pt idx="2">
                  <c:v>16</c:v>
                </c:pt>
                <c:pt idx="3">
                  <c:v>21.5</c:v>
                </c:pt>
                <c:pt idx="4">
                  <c:v>26.5</c:v>
                </c:pt>
                <c:pt idx="5">
                  <c:v>31</c:v>
                </c:pt>
                <c:pt idx="6">
                  <c:v>35</c:v>
                </c:pt>
                <c:pt idx="7">
                  <c:v>38.5</c:v>
                </c:pt>
                <c:pt idx="8">
                  <c:v>41.5</c:v>
                </c:pt>
                <c:pt idx="9">
                  <c:v>25</c:v>
                </c:pt>
              </c:numCache>
            </c:numRef>
          </c:val>
          <c:smooth val="1"/>
          <c:extLst>
            <c:ext xmlns:c16="http://schemas.microsoft.com/office/drawing/2014/chart" uri="{C3380CC4-5D6E-409C-BE32-E72D297353CC}">
              <c16:uniqueId val="{00000000-3F20-2C44-8EDE-811D9AC555A8}"/>
            </c:ext>
          </c:extLst>
        </c:ser>
        <c:ser>
          <c:idx val="1"/>
          <c:order val="1"/>
          <c:tx>
            <c:v>Ideal</c:v>
          </c:tx>
          <c:spPr>
            <a:ln w="19050" cap="rnd">
              <a:solidFill>
                <a:srgbClr val="C00000"/>
              </a:solidFill>
              <a:prstDash val="dash"/>
              <a:round/>
            </a:ln>
            <a:effectLst/>
          </c:spPr>
          <c:marker>
            <c:symbol val="none"/>
          </c:marker>
          <c:cat>
            <c:numRef>
              <c:f>Sheet1!$C$2:$C$12</c:f>
              <c:numCache>
                <c:formatCode>General</c:formatCode>
                <c:ptCount val="11"/>
                <c:pt idx="0">
                  <c:v>0</c:v>
                </c:pt>
                <c:pt idx="1">
                  <c:v>10</c:v>
                </c:pt>
                <c:pt idx="2">
                  <c:v>20</c:v>
                </c:pt>
                <c:pt idx="3">
                  <c:v>30</c:v>
                </c:pt>
                <c:pt idx="4">
                  <c:v>40</c:v>
                </c:pt>
                <c:pt idx="5">
                  <c:v>50</c:v>
                </c:pt>
                <c:pt idx="6">
                  <c:v>60</c:v>
                </c:pt>
                <c:pt idx="7">
                  <c:v>70</c:v>
                </c:pt>
                <c:pt idx="8">
                  <c:v>80</c:v>
                </c:pt>
                <c:pt idx="9">
                  <c:v>90</c:v>
                </c:pt>
                <c:pt idx="10">
                  <c:v>100</c:v>
                </c:pt>
              </c:numCache>
            </c:numRef>
          </c:cat>
          <c:val>
            <c:numRef>
              <c:f>Sheet1!$C$2:$C$12</c:f>
              <c:numCache>
                <c:formatCode>General</c:formatCode>
                <c:ptCount val="11"/>
                <c:pt idx="0">
                  <c:v>0</c:v>
                </c:pt>
                <c:pt idx="1">
                  <c:v>10</c:v>
                </c:pt>
                <c:pt idx="2">
                  <c:v>20</c:v>
                </c:pt>
                <c:pt idx="3">
                  <c:v>30</c:v>
                </c:pt>
                <c:pt idx="4">
                  <c:v>40</c:v>
                </c:pt>
                <c:pt idx="5">
                  <c:v>50</c:v>
                </c:pt>
                <c:pt idx="6">
                  <c:v>60</c:v>
                </c:pt>
                <c:pt idx="7">
                  <c:v>70</c:v>
                </c:pt>
                <c:pt idx="8">
                  <c:v>80</c:v>
                </c:pt>
                <c:pt idx="9">
                  <c:v>90</c:v>
                </c:pt>
                <c:pt idx="10">
                  <c:v>100</c:v>
                </c:pt>
              </c:numCache>
            </c:numRef>
          </c:val>
          <c:smooth val="1"/>
          <c:extLst>
            <c:ext xmlns:c16="http://schemas.microsoft.com/office/drawing/2014/chart" uri="{C3380CC4-5D6E-409C-BE32-E72D297353CC}">
              <c16:uniqueId val="{00000001-3F20-2C44-8EDE-811D9AC555A8}"/>
            </c:ext>
          </c:extLst>
        </c:ser>
        <c:dLbls>
          <c:showLegendKey val="0"/>
          <c:showVal val="0"/>
          <c:showCatName val="0"/>
          <c:showSerName val="0"/>
          <c:showPercent val="0"/>
          <c:showBubbleSize val="0"/>
        </c:dLbls>
        <c:smooth val="0"/>
        <c:axId val="1724627855"/>
        <c:axId val="1724775071"/>
      </c:lineChart>
      <c:catAx>
        <c:axId val="1724627855"/>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a:t>Confidence</a:t>
                </a:r>
              </a:p>
            </c:rich>
          </c:tx>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724775071"/>
        <c:crosses val="autoZero"/>
        <c:auto val="1"/>
        <c:lblAlgn val="ctr"/>
        <c:lblOffset val="100"/>
        <c:noMultiLvlLbl val="0"/>
      </c:catAx>
      <c:valAx>
        <c:axId val="1724775071"/>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a:t>Precision</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724627855"/>
        <c:crosses val="autoZero"/>
        <c:crossBetween val="between"/>
      </c:valAx>
      <c:spPr>
        <a:noFill/>
        <a:ln>
          <a:noFill/>
        </a:ln>
        <a:effectLst/>
      </c:spPr>
    </c:plotArea>
    <c:legend>
      <c:legendPos val="r"/>
      <c:legendEntry>
        <c:idx val="0"/>
        <c:txPr>
          <a:bodyPr rot="0" spcFirstLastPara="1" vertOverflow="ellipsis" vert="horz" wrap="square" anchor="ctr" anchorCtr="1"/>
          <a:lstStyle/>
          <a:p>
            <a:pPr>
              <a:defRPr sz="2000" b="0" i="0" u="none" strike="noStrike" kern="1200" baseline="0">
                <a:no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Sheet1!$C$1</c:f>
              <c:strCache>
                <c:ptCount val="1"/>
                <c:pt idx="0">
                  <c:v>model</c:v>
                </c:pt>
              </c:strCache>
            </c:strRef>
          </c:tx>
          <c:spPr>
            <a:ln w="19050" cap="rnd">
              <a:solidFill>
                <a:schemeClr val="accent1"/>
              </a:solidFill>
              <a:round/>
            </a:ln>
            <a:effectLst/>
          </c:spPr>
          <c:marker>
            <c:symbol val="none"/>
          </c:marker>
          <c:cat>
            <c:numRef>
              <c:f>Sheet1!$C$2:$C$12</c:f>
              <c:numCache>
                <c:formatCode>General</c:formatCode>
                <c:ptCount val="11"/>
                <c:pt idx="0">
                  <c:v>0</c:v>
                </c:pt>
                <c:pt idx="1">
                  <c:v>10</c:v>
                </c:pt>
                <c:pt idx="2">
                  <c:v>20</c:v>
                </c:pt>
                <c:pt idx="3">
                  <c:v>30</c:v>
                </c:pt>
                <c:pt idx="4">
                  <c:v>40</c:v>
                </c:pt>
                <c:pt idx="5">
                  <c:v>50</c:v>
                </c:pt>
                <c:pt idx="6">
                  <c:v>60</c:v>
                </c:pt>
                <c:pt idx="7">
                  <c:v>70</c:v>
                </c:pt>
                <c:pt idx="8">
                  <c:v>80</c:v>
                </c:pt>
                <c:pt idx="9">
                  <c:v>90</c:v>
                </c:pt>
                <c:pt idx="10">
                  <c:v>100</c:v>
                </c:pt>
              </c:numCache>
            </c:numRef>
          </c:cat>
          <c:val>
            <c:numRef>
              <c:f>Sheet1!$B$2:$B$12</c:f>
              <c:numCache>
                <c:formatCode>General</c:formatCode>
                <c:ptCount val="11"/>
                <c:pt idx="1">
                  <c:v>10</c:v>
                </c:pt>
                <c:pt idx="2">
                  <c:v>16</c:v>
                </c:pt>
                <c:pt idx="3">
                  <c:v>21.5</c:v>
                </c:pt>
                <c:pt idx="4">
                  <c:v>26.5</c:v>
                </c:pt>
                <c:pt idx="5">
                  <c:v>31</c:v>
                </c:pt>
                <c:pt idx="6">
                  <c:v>35</c:v>
                </c:pt>
                <c:pt idx="7">
                  <c:v>38.5</c:v>
                </c:pt>
                <c:pt idx="8">
                  <c:v>41.5</c:v>
                </c:pt>
                <c:pt idx="9">
                  <c:v>25</c:v>
                </c:pt>
              </c:numCache>
            </c:numRef>
          </c:val>
          <c:smooth val="1"/>
          <c:extLst>
            <c:ext xmlns:c16="http://schemas.microsoft.com/office/drawing/2014/chart" uri="{C3380CC4-5D6E-409C-BE32-E72D297353CC}">
              <c16:uniqueId val="{00000001-967A-9A43-97BF-B1E5D776E580}"/>
            </c:ext>
          </c:extLst>
        </c:ser>
        <c:ser>
          <c:idx val="1"/>
          <c:order val="1"/>
          <c:tx>
            <c:v>Ideal</c:v>
          </c:tx>
          <c:spPr>
            <a:ln w="19050" cap="rnd">
              <a:solidFill>
                <a:srgbClr val="C00000"/>
              </a:solidFill>
              <a:prstDash val="dash"/>
              <a:round/>
            </a:ln>
            <a:effectLst/>
          </c:spPr>
          <c:marker>
            <c:symbol val="none"/>
          </c:marker>
          <c:cat>
            <c:numRef>
              <c:f>Sheet1!$C$2:$C$12</c:f>
              <c:numCache>
                <c:formatCode>General</c:formatCode>
                <c:ptCount val="11"/>
                <c:pt idx="0">
                  <c:v>0</c:v>
                </c:pt>
                <c:pt idx="1">
                  <c:v>10</c:v>
                </c:pt>
                <c:pt idx="2">
                  <c:v>20</c:v>
                </c:pt>
                <c:pt idx="3">
                  <c:v>30</c:v>
                </c:pt>
                <c:pt idx="4">
                  <c:v>40</c:v>
                </c:pt>
                <c:pt idx="5">
                  <c:v>50</c:v>
                </c:pt>
                <c:pt idx="6">
                  <c:v>60</c:v>
                </c:pt>
                <c:pt idx="7">
                  <c:v>70</c:v>
                </c:pt>
                <c:pt idx="8">
                  <c:v>80</c:v>
                </c:pt>
                <c:pt idx="9">
                  <c:v>90</c:v>
                </c:pt>
                <c:pt idx="10">
                  <c:v>100</c:v>
                </c:pt>
              </c:numCache>
            </c:numRef>
          </c:cat>
          <c:val>
            <c:numRef>
              <c:f>Sheet1!$C$2:$C$12</c:f>
              <c:numCache>
                <c:formatCode>General</c:formatCode>
                <c:ptCount val="11"/>
                <c:pt idx="0">
                  <c:v>0</c:v>
                </c:pt>
                <c:pt idx="1">
                  <c:v>10</c:v>
                </c:pt>
                <c:pt idx="2">
                  <c:v>20</c:v>
                </c:pt>
                <c:pt idx="3">
                  <c:v>30</c:v>
                </c:pt>
                <c:pt idx="4">
                  <c:v>40</c:v>
                </c:pt>
                <c:pt idx="5">
                  <c:v>50</c:v>
                </c:pt>
                <c:pt idx="6">
                  <c:v>60</c:v>
                </c:pt>
                <c:pt idx="7">
                  <c:v>70</c:v>
                </c:pt>
                <c:pt idx="8">
                  <c:v>80</c:v>
                </c:pt>
                <c:pt idx="9">
                  <c:v>90</c:v>
                </c:pt>
                <c:pt idx="10">
                  <c:v>100</c:v>
                </c:pt>
              </c:numCache>
            </c:numRef>
          </c:val>
          <c:smooth val="1"/>
          <c:extLst>
            <c:ext xmlns:c16="http://schemas.microsoft.com/office/drawing/2014/chart" uri="{C3380CC4-5D6E-409C-BE32-E72D297353CC}">
              <c16:uniqueId val="{00000002-967A-9A43-97BF-B1E5D776E580}"/>
            </c:ext>
          </c:extLst>
        </c:ser>
        <c:dLbls>
          <c:showLegendKey val="0"/>
          <c:showVal val="0"/>
          <c:showCatName val="0"/>
          <c:showSerName val="0"/>
          <c:showPercent val="0"/>
          <c:showBubbleSize val="0"/>
        </c:dLbls>
        <c:smooth val="0"/>
        <c:axId val="1724627855"/>
        <c:axId val="1724775071"/>
      </c:lineChart>
      <c:catAx>
        <c:axId val="1724627855"/>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a:t>Confidence</a:t>
                </a:r>
              </a:p>
            </c:rich>
          </c:tx>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724775071"/>
        <c:crosses val="autoZero"/>
        <c:auto val="1"/>
        <c:lblAlgn val="ctr"/>
        <c:lblOffset val="100"/>
        <c:noMultiLvlLbl val="0"/>
      </c:catAx>
      <c:valAx>
        <c:axId val="1724775071"/>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a:t>Precision</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724627855"/>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2"/>
          <c:order val="2"/>
          <c:tx>
            <c:v>error</c:v>
          </c:tx>
          <c:spPr>
            <a:solidFill>
              <a:schemeClr val="accent3"/>
            </a:solidFill>
            <a:ln>
              <a:noFill/>
            </a:ln>
            <a:effectLst/>
          </c:spPr>
          <c:invertIfNegative val="0"/>
          <c:cat>
            <c:numRef>
              <c:f>Sheet1!$C$2:$C$12</c:f>
              <c:numCache>
                <c:formatCode>General</c:formatCode>
                <c:ptCount val="11"/>
                <c:pt idx="0">
                  <c:v>0</c:v>
                </c:pt>
                <c:pt idx="1">
                  <c:v>10</c:v>
                </c:pt>
                <c:pt idx="2">
                  <c:v>20</c:v>
                </c:pt>
                <c:pt idx="3">
                  <c:v>30</c:v>
                </c:pt>
                <c:pt idx="4">
                  <c:v>40</c:v>
                </c:pt>
                <c:pt idx="5">
                  <c:v>50</c:v>
                </c:pt>
                <c:pt idx="6">
                  <c:v>60</c:v>
                </c:pt>
                <c:pt idx="7">
                  <c:v>70</c:v>
                </c:pt>
                <c:pt idx="8">
                  <c:v>80</c:v>
                </c:pt>
                <c:pt idx="9">
                  <c:v>90</c:v>
                </c:pt>
                <c:pt idx="10">
                  <c:v>100</c:v>
                </c:pt>
              </c:numCache>
            </c:numRef>
          </c:cat>
          <c:val>
            <c:numRef>
              <c:f>Sheet1!$D$2:$D$12</c:f>
              <c:numCache>
                <c:formatCode>General</c:formatCode>
                <c:ptCount val="11"/>
                <c:pt idx="0">
                  <c:v>#N/A</c:v>
                </c:pt>
                <c:pt idx="1">
                  <c:v>0</c:v>
                </c:pt>
                <c:pt idx="2">
                  <c:v>4</c:v>
                </c:pt>
                <c:pt idx="3">
                  <c:v>8.5</c:v>
                </c:pt>
                <c:pt idx="4">
                  <c:v>13.5</c:v>
                </c:pt>
                <c:pt idx="5">
                  <c:v>19</c:v>
                </c:pt>
                <c:pt idx="6">
                  <c:v>25</c:v>
                </c:pt>
                <c:pt idx="7">
                  <c:v>31.5</c:v>
                </c:pt>
                <c:pt idx="8">
                  <c:v>38.5</c:v>
                </c:pt>
                <c:pt idx="9">
                  <c:v>65</c:v>
                </c:pt>
                <c:pt idx="10">
                  <c:v>#N/A</c:v>
                </c:pt>
              </c:numCache>
            </c:numRef>
          </c:val>
          <c:extLst>
            <c:ext xmlns:c16="http://schemas.microsoft.com/office/drawing/2014/chart" uri="{C3380CC4-5D6E-409C-BE32-E72D297353CC}">
              <c16:uniqueId val="{00000000-967A-9A43-97BF-B1E5D776E580}"/>
            </c:ext>
          </c:extLst>
        </c:ser>
        <c:dLbls>
          <c:showLegendKey val="0"/>
          <c:showVal val="0"/>
          <c:showCatName val="0"/>
          <c:showSerName val="0"/>
          <c:showPercent val="0"/>
          <c:showBubbleSize val="0"/>
        </c:dLbls>
        <c:gapWidth val="150"/>
        <c:axId val="1724627855"/>
        <c:axId val="1724775071"/>
      </c:barChart>
      <c:lineChart>
        <c:grouping val="standard"/>
        <c:varyColors val="0"/>
        <c:ser>
          <c:idx val="0"/>
          <c:order val="0"/>
          <c:tx>
            <c:strRef>
              <c:f>Sheet1!$C$1</c:f>
              <c:strCache>
                <c:ptCount val="1"/>
                <c:pt idx="0">
                  <c:v>model</c:v>
                </c:pt>
              </c:strCache>
            </c:strRef>
          </c:tx>
          <c:spPr>
            <a:ln w="19050" cap="rnd">
              <a:solidFill>
                <a:schemeClr val="accent1"/>
              </a:solidFill>
              <a:round/>
            </a:ln>
            <a:effectLst/>
          </c:spPr>
          <c:marker>
            <c:symbol val="none"/>
          </c:marker>
          <c:cat>
            <c:numRef>
              <c:f>Sheet1!$C$2:$C$12</c:f>
              <c:numCache>
                <c:formatCode>General</c:formatCode>
                <c:ptCount val="11"/>
                <c:pt idx="0">
                  <c:v>0</c:v>
                </c:pt>
                <c:pt idx="1">
                  <c:v>10</c:v>
                </c:pt>
                <c:pt idx="2">
                  <c:v>20</c:v>
                </c:pt>
                <c:pt idx="3">
                  <c:v>30</c:v>
                </c:pt>
                <c:pt idx="4">
                  <c:v>40</c:v>
                </c:pt>
                <c:pt idx="5">
                  <c:v>50</c:v>
                </c:pt>
                <c:pt idx="6">
                  <c:v>60</c:v>
                </c:pt>
                <c:pt idx="7">
                  <c:v>70</c:v>
                </c:pt>
                <c:pt idx="8">
                  <c:v>80</c:v>
                </c:pt>
                <c:pt idx="9">
                  <c:v>90</c:v>
                </c:pt>
                <c:pt idx="10">
                  <c:v>100</c:v>
                </c:pt>
              </c:numCache>
            </c:numRef>
          </c:cat>
          <c:val>
            <c:numRef>
              <c:f>Sheet1!$B$2:$B$12</c:f>
              <c:numCache>
                <c:formatCode>General</c:formatCode>
                <c:ptCount val="11"/>
                <c:pt idx="1">
                  <c:v>10</c:v>
                </c:pt>
                <c:pt idx="2">
                  <c:v>16</c:v>
                </c:pt>
                <c:pt idx="3">
                  <c:v>21.5</c:v>
                </c:pt>
                <c:pt idx="4">
                  <c:v>26.5</c:v>
                </c:pt>
                <c:pt idx="5">
                  <c:v>31</c:v>
                </c:pt>
                <c:pt idx="6">
                  <c:v>35</c:v>
                </c:pt>
                <c:pt idx="7">
                  <c:v>38.5</c:v>
                </c:pt>
                <c:pt idx="8">
                  <c:v>41.5</c:v>
                </c:pt>
                <c:pt idx="9">
                  <c:v>25</c:v>
                </c:pt>
              </c:numCache>
            </c:numRef>
          </c:val>
          <c:smooth val="1"/>
          <c:extLst>
            <c:ext xmlns:c16="http://schemas.microsoft.com/office/drawing/2014/chart" uri="{C3380CC4-5D6E-409C-BE32-E72D297353CC}">
              <c16:uniqueId val="{00000001-967A-9A43-97BF-B1E5D776E580}"/>
            </c:ext>
          </c:extLst>
        </c:ser>
        <c:ser>
          <c:idx val="1"/>
          <c:order val="1"/>
          <c:tx>
            <c:v>Ideal</c:v>
          </c:tx>
          <c:spPr>
            <a:ln w="19050" cap="rnd">
              <a:solidFill>
                <a:srgbClr val="C00000"/>
              </a:solidFill>
              <a:prstDash val="dash"/>
              <a:round/>
            </a:ln>
            <a:effectLst/>
          </c:spPr>
          <c:marker>
            <c:symbol val="none"/>
          </c:marker>
          <c:cat>
            <c:numRef>
              <c:f>Sheet1!$C$2:$C$12</c:f>
              <c:numCache>
                <c:formatCode>General</c:formatCode>
                <c:ptCount val="11"/>
                <c:pt idx="0">
                  <c:v>0</c:v>
                </c:pt>
                <c:pt idx="1">
                  <c:v>10</c:v>
                </c:pt>
                <c:pt idx="2">
                  <c:v>20</c:v>
                </c:pt>
                <c:pt idx="3">
                  <c:v>30</c:v>
                </c:pt>
                <c:pt idx="4">
                  <c:v>40</c:v>
                </c:pt>
                <c:pt idx="5">
                  <c:v>50</c:v>
                </c:pt>
                <c:pt idx="6">
                  <c:v>60</c:v>
                </c:pt>
                <c:pt idx="7">
                  <c:v>70</c:v>
                </c:pt>
                <c:pt idx="8">
                  <c:v>80</c:v>
                </c:pt>
                <c:pt idx="9">
                  <c:v>90</c:v>
                </c:pt>
                <c:pt idx="10">
                  <c:v>100</c:v>
                </c:pt>
              </c:numCache>
            </c:numRef>
          </c:cat>
          <c:val>
            <c:numRef>
              <c:f>Sheet1!$C$2:$C$12</c:f>
              <c:numCache>
                <c:formatCode>General</c:formatCode>
                <c:ptCount val="11"/>
                <c:pt idx="0">
                  <c:v>0</c:v>
                </c:pt>
                <c:pt idx="1">
                  <c:v>10</c:v>
                </c:pt>
                <c:pt idx="2">
                  <c:v>20</c:v>
                </c:pt>
                <c:pt idx="3">
                  <c:v>30</c:v>
                </c:pt>
                <c:pt idx="4">
                  <c:v>40</c:v>
                </c:pt>
                <c:pt idx="5">
                  <c:v>50</c:v>
                </c:pt>
                <c:pt idx="6">
                  <c:v>60</c:v>
                </c:pt>
                <c:pt idx="7">
                  <c:v>70</c:v>
                </c:pt>
                <c:pt idx="8">
                  <c:v>80</c:v>
                </c:pt>
                <c:pt idx="9">
                  <c:v>90</c:v>
                </c:pt>
                <c:pt idx="10">
                  <c:v>100</c:v>
                </c:pt>
              </c:numCache>
            </c:numRef>
          </c:val>
          <c:smooth val="1"/>
          <c:extLst>
            <c:ext xmlns:c16="http://schemas.microsoft.com/office/drawing/2014/chart" uri="{C3380CC4-5D6E-409C-BE32-E72D297353CC}">
              <c16:uniqueId val="{00000002-967A-9A43-97BF-B1E5D776E580}"/>
            </c:ext>
          </c:extLst>
        </c:ser>
        <c:dLbls>
          <c:showLegendKey val="0"/>
          <c:showVal val="0"/>
          <c:showCatName val="0"/>
          <c:showSerName val="0"/>
          <c:showPercent val="0"/>
          <c:showBubbleSize val="0"/>
        </c:dLbls>
        <c:marker val="1"/>
        <c:smooth val="0"/>
        <c:axId val="1724627855"/>
        <c:axId val="1724775071"/>
      </c:lineChart>
      <c:catAx>
        <c:axId val="1724627855"/>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a:t>Confidence</a:t>
                </a:r>
              </a:p>
            </c:rich>
          </c:tx>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724775071"/>
        <c:crosses val="autoZero"/>
        <c:auto val="1"/>
        <c:lblAlgn val="ctr"/>
        <c:lblOffset val="100"/>
        <c:noMultiLvlLbl val="0"/>
      </c:catAx>
      <c:valAx>
        <c:axId val="1724775071"/>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a:t>Precision</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724627855"/>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2"/>
          <c:order val="2"/>
          <c:tx>
            <c:v>error</c:v>
          </c:tx>
          <c:spPr>
            <a:solidFill>
              <a:schemeClr val="accent3"/>
            </a:solidFill>
            <a:ln>
              <a:noFill/>
            </a:ln>
            <a:effectLst/>
          </c:spPr>
          <c:invertIfNegative val="0"/>
          <c:cat>
            <c:numRef>
              <c:f>Sheet1!$C$2:$C$12</c:f>
              <c:numCache>
                <c:formatCode>General</c:formatCode>
                <c:ptCount val="11"/>
                <c:pt idx="0">
                  <c:v>0</c:v>
                </c:pt>
                <c:pt idx="1">
                  <c:v>10</c:v>
                </c:pt>
                <c:pt idx="2">
                  <c:v>20</c:v>
                </c:pt>
                <c:pt idx="3">
                  <c:v>30</c:v>
                </c:pt>
                <c:pt idx="4">
                  <c:v>40</c:v>
                </c:pt>
                <c:pt idx="5">
                  <c:v>50</c:v>
                </c:pt>
                <c:pt idx="6">
                  <c:v>60</c:v>
                </c:pt>
                <c:pt idx="7">
                  <c:v>70</c:v>
                </c:pt>
                <c:pt idx="8">
                  <c:v>80</c:v>
                </c:pt>
                <c:pt idx="9">
                  <c:v>90</c:v>
                </c:pt>
                <c:pt idx="10">
                  <c:v>100</c:v>
                </c:pt>
              </c:numCache>
            </c:numRef>
          </c:cat>
          <c:val>
            <c:numRef>
              <c:f>Sheet1!$D$2:$D$12</c:f>
              <c:numCache>
                <c:formatCode>General</c:formatCode>
                <c:ptCount val="11"/>
                <c:pt idx="0">
                  <c:v>#N/A</c:v>
                </c:pt>
                <c:pt idx="1">
                  <c:v>0</c:v>
                </c:pt>
                <c:pt idx="2">
                  <c:v>4</c:v>
                </c:pt>
                <c:pt idx="3">
                  <c:v>8.5</c:v>
                </c:pt>
                <c:pt idx="4">
                  <c:v>13.5</c:v>
                </c:pt>
                <c:pt idx="5">
                  <c:v>19</c:v>
                </c:pt>
                <c:pt idx="6">
                  <c:v>25</c:v>
                </c:pt>
                <c:pt idx="7">
                  <c:v>31.5</c:v>
                </c:pt>
                <c:pt idx="8">
                  <c:v>38.5</c:v>
                </c:pt>
                <c:pt idx="9">
                  <c:v>65</c:v>
                </c:pt>
                <c:pt idx="10">
                  <c:v>#N/A</c:v>
                </c:pt>
              </c:numCache>
            </c:numRef>
          </c:val>
          <c:extLst>
            <c:ext xmlns:c16="http://schemas.microsoft.com/office/drawing/2014/chart" uri="{C3380CC4-5D6E-409C-BE32-E72D297353CC}">
              <c16:uniqueId val="{00000000-967A-9A43-97BF-B1E5D776E580}"/>
            </c:ext>
          </c:extLst>
        </c:ser>
        <c:dLbls>
          <c:showLegendKey val="0"/>
          <c:showVal val="0"/>
          <c:showCatName val="0"/>
          <c:showSerName val="0"/>
          <c:showPercent val="0"/>
          <c:showBubbleSize val="0"/>
        </c:dLbls>
        <c:gapWidth val="150"/>
        <c:axId val="1724627855"/>
        <c:axId val="1724775071"/>
      </c:barChart>
      <c:lineChart>
        <c:grouping val="standard"/>
        <c:varyColors val="0"/>
        <c:ser>
          <c:idx val="0"/>
          <c:order val="0"/>
          <c:tx>
            <c:strRef>
              <c:f>Sheet1!$C$1</c:f>
              <c:strCache>
                <c:ptCount val="1"/>
                <c:pt idx="0">
                  <c:v>model</c:v>
                </c:pt>
              </c:strCache>
            </c:strRef>
          </c:tx>
          <c:spPr>
            <a:ln w="19050" cap="rnd">
              <a:solidFill>
                <a:schemeClr val="accent1"/>
              </a:solidFill>
              <a:round/>
            </a:ln>
            <a:effectLst/>
          </c:spPr>
          <c:marker>
            <c:symbol val="none"/>
          </c:marker>
          <c:cat>
            <c:numRef>
              <c:f>Sheet1!$C$2:$C$12</c:f>
              <c:numCache>
                <c:formatCode>General</c:formatCode>
                <c:ptCount val="11"/>
                <c:pt idx="0">
                  <c:v>0</c:v>
                </c:pt>
                <c:pt idx="1">
                  <c:v>10</c:v>
                </c:pt>
                <c:pt idx="2">
                  <c:v>20</c:v>
                </c:pt>
                <c:pt idx="3">
                  <c:v>30</c:v>
                </c:pt>
                <c:pt idx="4">
                  <c:v>40</c:v>
                </c:pt>
                <c:pt idx="5">
                  <c:v>50</c:v>
                </c:pt>
                <c:pt idx="6">
                  <c:v>60</c:v>
                </c:pt>
                <c:pt idx="7">
                  <c:v>70</c:v>
                </c:pt>
                <c:pt idx="8">
                  <c:v>80</c:v>
                </c:pt>
                <c:pt idx="9">
                  <c:v>90</c:v>
                </c:pt>
                <c:pt idx="10">
                  <c:v>100</c:v>
                </c:pt>
              </c:numCache>
            </c:numRef>
          </c:cat>
          <c:val>
            <c:numRef>
              <c:f>Sheet1!$B$2:$B$12</c:f>
              <c:numCache>
                <c:formatCode>General</c:formatCode>
                <c:ptCount val="11"/>
                <c:pt idx="1">
                  <c:v>10</c:v>
                </c:pt>
                <c:pt idx="2">
                  <c:v>16</c:v>
                </c:pt>
                <c:pt idx="3">
                  <c:v>21.5</c:v>
                </c:pt>
                <c:pt idx="4">
                  <c:v>26.5</c:v>
                </c:pt>
                <c:pt idx="5">
                  <c:v>31</c:v>
                </c:pt>
                <c:pt idx="6">
                  <c:v>35</c:v>
                </c:pt>
                <c:pt idx="7">
                  <c:v>38.5</c:v>
                </c:pt>
                <c:pt idx="8">
                  <c:v>41.5</c:v>
                </c:pt>
                <c:pt idx="9">
                  <c:v>25</c:v>
                </c:pt>
              </c:numCache>
            </c:numRef>
          </c:val>
          <c:smooth val="1"/>
          <c:extLst>
            <c:ext xmlns:c16="http://schemas.microsoft.com/office/drawing/2014/chart" uri="{C3380CC4-5D6E-409C-BE32-E72D297353CC}">
              <c16:uniqueId val="{00000001-967A-9A43-97BF-B1E5D776E580}"/>
            </c:ext>
          </c:extLst>
        </c:ser>
        <c:ser>
          <c:idx val="1"/>
          <c:order val="1"/>
          <c:tx>
            <c:v>Ideal</c:v>
          </c:tx>
          <c:spPr>
            <a:ln w="19050" cap="rnd">
              <a:solidFill>
                <a:srgbClr val="C00000"/>
              </a:solidFill>
              <a:prstDash val="dash"/>
              <a:round/>
            </a:ln>
            <a:effectLst/>
          </c:spPr>
          <c:marker>
            <c:symbol val="none"/>
          </c:marker>
          <c:cat>
            <c:numRef>
              <c:f>Sheet1!$C$2:$C$12</c:f>
              <c:numCache>
                <c:formatCode>General</c:formatCode>
                <c:ptCount val="11"/>
                <c:pt idx="0">
                  <c:v>0</c:v>
                </c:pt>
                <c:pt idx="1">
                  <c:v>10</c:v>
                </c:pt>
                <c:pt idx="2">
                  <c:v>20</c:v>
                </c:pt>
                <c:pt idx="3">
                  <c:v>30</c:v>
                </c:pt>
                <c:pt idx="4">
                  <c:v>40</c:v>
                </c:pt>
                <c:pt idx="5">
                  <c:v>50</c:v>
                </c:pt>
                <c:pt idx="6">
                  <c:v>60</c:v>
                </c:pt>
                <c:pt idx="7">
                  <c:v>70</c:v>
                </c:pt>
                <c:pt idx="8">
                  <c:v>80</c:v>
                </c:pt>
                <c:pt idx="9">
                  <c:v>90</c:v>
                </c:pt>
                <c:pt idx="10">
                  <c:v>100</c:v>
                </c:pt>
              </c:numCache>
            </c:numRef>
          </c:cat>
          <c:val>
            <c:numRef>
              <c:f>Sheet1!$C$2:$C$12</c:f>
              <c:numCache>
                <c:formatCode>General</c:formatCode>
                <c:ptCount val="11"/>
                <c:pt idx="0">
                  <c:v>0</c:v>
                </c:pt>
                <c:pt idx="1">
                  <c:v>10</c:v>
                </c:pt>
                <c:pt idx="2">
                  <c:v>20</c:v>
                </c:pt>
                <c:pt idx="3">
                  <c:v>30</c:v>
                </c:pt>
                <c:pt idx="4">
                  <c:v>40</c:v>
                </c:pt>
                <c:pt idx="5">
                  <c:v>50</c:v>
                </c:pt>
                <c:pt idx="6">
                  <c:v>60</c:v>
                </c:pt>
                <c:pt idx="7">
                  <c:v>70</c:v>
                </c:pt>
                <c:pt idx="8">
                  <c:v>80</c:v>
                </c:pt>
                <c:pt idx="9">
                  <c:v>90</c:v>
                </c:pt>
                <c:pt idx="10">
                  <c:v>100</c:v>
                </c:pt>
              </c:numCache>
            </c:numRef>
          </c:val>
          <c:smooth val="1"/>
          <c:extLst>
            <c:ext xmlns:c16="http://schemas.microsoft.com/office/drawing/2014/chart" uri="{C3380CC4-5D6E-409C-BE32-E72D297353CC}">
              <c16:uniqueId val="{00000002-967A-9A43-97BF-B1E5D776E580}"/>
            </c:ext>
          </c:extLst>
        </c:ser>
        <c:dLbls>
          <c:showLegendKey val="0"/>
          <c:showVal val="0"/>
          <c:showCatName val="0"/>
          <c:showSerName val="0"/>
          <c:showPercent val="0"/>
          <c:showBubbleSize val="0"/>
        </c:dLbls>
        <c:marker val="1"/>
        <c:smooth val="0"/>
        <c:axId val="1724627855"/>
        <c:axId val="1724775071"/>
      </c:lineChart>
      <c:catAx>
        <c:axId val="1724627855"/>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a:t>Confidence</a:t>
                </a:r>
              </a:p>
            </c:rich>
          </c:tx>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724775071"/>
        <c:crosses val="autoZero"/>
        <c:auto val="1"/>
        <c:lblAlgn val="ctr"/>
        <c:lblOffset val="100"/>
        <c:noMultiLvlLbl val="0"/>
      </c:catAx>
      <c:valAx>
        <c:axId val="1724775071"/>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a:t>Precision</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724627855"/>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
          <c:order val="0"/>
          <c:tx>
            <c:strRef>
              <c:f>Sheet1!$E$1</c:f>
              <c:strCache>
                <c:ptCount val="1"/>
                <c:pt idx="0">
                  <c:v>count</c:v>
                </c:pt>
              </c:strCache>
            </c:strRef>
          </c:tx>
          <c:spPr>
            <a:solidFill>
              <a:schemeClr val="accent2"/>
            </a:solidFill>
            <a:ln>
              <a:noFill/>
            </a:ln>
            <a:effectLst/>
          </c:spPr>
          <c:invertIfNegative val="0"/>
          <c:cat>
            <c:numRef>
              <c:f>Sheet1!$C$2:$C$12</c:f>
              <c:numCache>
                <c:formatCode>General</c:formatCode>
                <c:ptCount val="11"/>
                <c:pt idx="0">
                  <c:v>0</c:v>
                </c:pt>
                <c:pt idx="1">
                  <c:v>10</c:v>
                </c:pt>
                <c:pt idx="2">
                  <c:v>20</c:v>
                </c:pt>
                <c:pt idx="3">
                  <c:v>30</c:v>
                </c:pt>
                <c:pt idx="4">
                  <c:v>40</c:v>
                </c:pt>
                <c:pt idx="5">
                  <c:v>50</c:v>
                </c:pt>
                <c:pt idx="6">
                  <c:v>60</c:v>
                </c:pt>
                <c:pt idx="7">
                  <c:v>70</c:v>
                </c:pt>
                <c:pt idx="8">
                  <c:v>80</c:v>
                </c:pt>
                <c:pt idx="9">
                  <c:v>90</c:v>
                </c:pt>
                <c:pt idx="10">
                  <c:v>100</c:v>
                </c:pt>
              </c:numCache>
            </c:numRef>
          </c:cat>
          <c:val>
            <c:numRef>
              <c:f>Sheet1!$E$2:$E$12</c:f>
              <c:numCache>
                <c:formatCode>General</c:formatCode>
                <c:ptCount val="11"/>
                <c:pt idx="1">
                  <c:v>100</c:v>
                </c:pt>
                <c:pt idx="2">
                  <c:v>200</c:v>
                </c:pt>
                <c:pt idx="3">
                  <c:v>300</c:v>
                </c:pt>
                <c:pt idx="4">
                  <c:v>200</c:v>
                </c:pt>
                <c:pt idx="5">
                  <c:v>300</c:v>
                </c:pt>
                <c:pt idx="6">
                  <c:v>200</c:v>
                </c:pt>
                <c:pt idx="7">
                  <c:v>100</c:v>
                </c:pt>
                <c:pt idx="8">
                  <c:v>75</c:v>
                </c:pt>
                <c:pt idx="9">
                  <c:v>4</c:v>
                </c:pt>
              </c:numCache>
            </c:numRef>
          </c:val>
          <c:extLst>
            <c:ext xmlns:c16="http://schemas.microsoft.com/office/drawing/2014/chart" uri="{C3380CC4-5D6E-409C-BE32-E72D297353CC}">
              <c16:uniqueId val="{00000000-6348-E74F-A4DF-005D705735A3}"/>
            </c:ext>
          </c:extLst>
        </c:ser>
        <c:dLbls>
          <c:showLegendKey val="0"/>
          <c:showVal val="0"/>
          <c:showCatName val="0"/>
          <c:showSerName val="0"/>
          <c:showPercent val="0"/>
          <c:showBubbleSize val="0"/>
        </c:dLbls>
        <c:gapWidth val="219"/>
        <c:overlap val="-27"/>
        <c:axId val="182298368"/>
        <c:axId val="182295120"/>
      </c:barChart>
      <c:catAx>
        <c:axId val="182298368"/>
        <c:scaling>
          <c:orientation val="minMax"/>
        </c:scaling>
        <c:delete val="0"/>
        <c:axPos val="b"/>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a:t>CONFIDENCE</a:t>
                </a:r>
              </a:p>
            </c:rich>
          </c:tx>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82295120"/>
        <c:crosses val="autoZero"/>
        <c:auto val="1"/>
        <c:lblAlgn val="ctr"/>
        <c:lblOffset val="100"/>
        <c:noMultiLvlLbl val="0"/>
      </c:catAx>
      <c:valAx>
        <c:axId val="1822951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a:t>Count</a:t>
                </a:r>
              </a:p>
            </c:rich>
          </c:tx>
          <c:overlay val="0"/>
          <c:spPr>
            <a:noFill/>
            <a:ln>
              <a:noFill/>
            </a:ln>
            <a:effectLst/>
          </c:spPr>
          <c:txPr>
            <a:bodyPr rot="-54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82298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F5C6CA-5D95-6C42-8980-A702BEBEA357}" type="doc">
      <dgm:prSet loTypeId="urn:microsoft.com/office/officeart/2008/layout/VerticalCurvedList" loCatId="" qsTypeId="urn:microsoft.com/office/officeart/2005/8/quickstyle/simple4" qsCatId="simple" csTypeId="urn:microsoft.com/office/officeart/2005/8/colors/accent1_2" csCatId="accent1" phldr="1"/>
      <dgm:spPr/>
      <dgm:t>
        <a:bodyPr/>
        <a:lstStyle/>
        <a:p>
          <a:endParaRPr lang="en-US"/>
        </a:p>
      </dgm:t>
    </dgm:pt>
    <dgm:pt modelId="{AC7ACA79-0899-6043-913F-5CF781DFA6EE}">
      <dgm:prSet phldrT="[Text]"/>
      <dgm:spPr>
        <a:solidFill>
          <a:srgbClr val="184B7E"/>
        </a:solidFill>
      </dgm:spPr>
      <dgm:t>
        <a:bodyPr lIns="640080"/>
        <a:lstStyle/>
        <a:p>
          <a:endParaRPr lang="en-US" b="1" dirty="0">
            <a:solidFill>
              <a:schemeClr val="bg1"/>
            </a:solidFill>
            <a:latin typeface="Corbel" charset="0"/>
            <a:ea typeface="Corbel" charset="0"/>
            <a:cs typeface="Corbel" charset="0"/>
          </a:endParaRPr>
        </a:p>
      </dgm:t>
    </dgm:pt>
    <dgm:pt modelId="{9C6B7B60-A54A-E043-A807-4F627C8D57B7}" type="sibTrans" cxnId="{6BA8327F-11D5-734B-B007-1836D3FEE2D8}">
      <dgm:prSet/>
      <dgm:spPr>
        <a:ln w="38100">
          <a:solidFill>
            <a:srgbClr val="184B7E"/>
          </a:solidFill>
        </a:ln>
      </dgm:spPr>
      <dgm:t>
        <a:bodyPr/>
        <a:lstStyle/>
        <a:p>
          <a:endParaRPr lang="en-US"/>
        </a:p>
      </dgm:t>
    </dgm:pt>
    <dgm:pt modelId="{1446F6B8-ADA8-CB4F-AE33-C29FD1401113}" type="parTrans" cxnId="{6BA8327F-11D5-734B-B007-1836D3FEE2D8}">
      <dgm:prSet/>
      <dgm:spPr/>
      <dgm:t>
        <a:bodyPr/>
        <a:lstStyle/>
        <a:p>
          <a:endParaRPr lang="en-US"/>
        </a:p>
      </dgm:t>
    </dgm:pt>
    <dgm:pt modelId="{B5820449-C13E-A644-885B-EE7C6844190A}" type="pres">
      <dgm:prSet presAssocID="{6DF5C6CA-5D95-6C42-8980-A702BEBEA357}" presName="Name0" presStyleCnt="0">
        <dgm:presLayoutVars>
          <dgm:chMax val="7"/>
          <dgm:chPref val="7"/>
          <dgm:dir/>
        </dgm:presLayoutVars>
      </dgm:prSet>
      <dgm:spPr/>
    </dgm:pt>
    <dgm:pt modelId="{FF3F4019-554E-6440-8B47-3C2E58E9A342}" type="pres">
      <dgm:prSet presAssocID="{6DF5C6CA-5D95-6C42-8980-A702BEBEA357}" presName="Name1" presStyleCnt="0"/>
      <dgm:spPr/>
    </dgm:pt>
    <dgm:pt modelId="{EF437425-A8A1-AD4D-894D-7C2172FC3F76}" type="pres">
      <dgm:prSet presAssocID="{6DF5C6CA-5D95-6C42-8980-A702BEBEA357}" presName="cycle" presStyleCnt="0"/>
      <dgm:spPr/>
    </dgm:pt>
    <dgm:pt modelId="{1C42606E-F19D-AF4C-8B13-A6D2163BE516}" type="pres">
      <dgm:prSet presAssocID="{6DF5C6CA-5D95-6C42-8980-A702BEBEA357}" presName="srcNode" presStyleLbl="node1" presStyleIdx="0" presStyleCnt="1"/>
      <dgm:spPr/>
    </dgm:pt>
    <dgm:pt modelId="{5F269012-E5E4-564A-BAED-D51AB863285B}" type="pres">
      <dgm:prSet presAssocID="{6DF5C6CA-5D95-6C42-8980-A702BEBEA357}" presName="conn" presStyleLbl="parChTrans1D2" presStyleIdx="0" presStyleCnt="1"/>
      <dgm:spPr/>
    </dgm:pt>
    <dgm:pt modelId="{BD153370-89DB-6C41-A953-F0227E11FA94}" type="pres">
      <dgm:prSet presAssocID="{6DF5C6CA-5D95-6C42-8980-A702BEBEA357}" presName="extraNode" presStyleLbl="node1" presStyleIdx="0" presStyleCnt="1"/>
      <dgm:spPr/>
    </dgm:pt>
    <dgm:pt modelId="{EAB033AE-EED4-4943-9760-5B84856D6A69}" type="pres">
      <dgm:prSet presAssocID="{6DF5C6CA-5D95-6C42-8980-A702BEBEA357}" presName="dstNode" presStyleLbl="node1" presStyleIdx="0" presStyleCnt="1"/>
      <dgm:spPr/>
    </dgm:pt>
    <dgm:pt modelId="{F96C2504-5125-BA44-9D23-68BF546EAED0}" type="pres">
      <dgm:prSet presAssocID="{AC7ACA79-0899-6043-913F-5CF781DFA6EE}" presName="text_1" presStyleLbl="node1" presStyleIdx="0" presStyleCnt="1" custScaleY="26539">
        <dgm:presLayoutVars>
          <dgm:bulletEnabled val="1"/>
        </dgm:presLayoutVars>
      </dgm:prSet>
      <dgm:spPr>
        <a:prstGeom prst="hexagon">
          <a:avLst/>
        </a:prstGeom>
      </dgm:spPr>
    </dgm:pt>
    <dgm:pt modelId="{A6522F19-7793-3D42-B18D-77459BD61105}" type="pres">
      <dgm:prSet presAssocID="{AC7ACA79-0899-6043-913F-5CF781DFA6EE}" presName="accent_1" presStyleCnt="0"/>
      <dgm:spPr/>
    </dgm:pt>
    <dgm:pt modelId="{BB6DE674-778E-6846-A709-92D02BCBDAD7}" type="pres">
      <dgm:prSet presAssocID="{AC7ACA79-0899-6043-913F-5CF781DFA6EE}" presName="accentRepeatNode" presStyleLbl="solidFgAcc1" presStyleIdx="0" presStyleCnt="1" custScaleX="42462" custScaleY="37154"/>
      <dgm:spPr>
        <a:prstGeom prst="hexagon">
          <a:avLst/>
        </a:prstGeom>
        <a:solidFill>
          <a:schemeClr val="bg1"/>
        </a:solidFill>
        <a:ln w="38100">
          <a:solidFill>
            <a:srgbClr val="184B7E"/>
          </a:solidFill>
        </a:ln>
      </dgm:spPr>
    </dgm:pt>
  </dgm:ptLst>
  <dgm:cxnLst>
    <dgm:cxn modelId="{D89BDD14-9D89-D74B-B6E0-977FC4AD9CAF}" type="presOf" srcId="{AC7ACA79-0899-6043-913F-5CF781DFA6EE}" destId="{F96C2504-5125-BA44-9D23-68BF546EAED0}" srcOrd="0" destOrd="0" presId="urn:microsoft.com/office/officeart/2008/layout/VerticalCurvedList"/>
    <dgm:cxn modelId="{6BA8327F-11D5-734B-B007-1836D3FEE2D8}" srcId="{6DF5C6CA-5D95-6C42-8980-A702BEBEA357}" destId="{AC7ACA79-0899-6043-913F-5CF781DFA6EE}" srcOrd="0" destOrd="0" parTransId="{1446F6B8-ADA8-CB4F-AE33-C29FD1401113}" sibTransId="{9C6B7B60-A54A-E043-A807-4F627C8D57B7}"/>
    <dgm:cxn modelId="{A0E66BC3-F74C-A242-ACC0-0F1E13FA3FE5}" type="presOf" srcId="{9C6B7B60-A54A-E043-A807-4F627C8D57B7}" destId="{5F269012-E5E4-564A-BAED-D51AB863285B}" srcOrd="0" destOrd="0" presId="urn:microsoft.com/office/officeart/2008/layout/VerticalCurvedList"/>
    <dgm:cxn modelId="{320549E1-2005-CE45-9D07-D04AD244CD16}" type="presOf" srcId="{6DF5C6CA-5D95-6C42-8980-A702BEBEA357}" destId="{B5820449-C13E-A644-885B-EE7C6844190A}" srcOrd="0" destOrd="0" presId="urn:microsoft.com/office/officeart/2008/layout/VerticalCurvedList"/>
    <dgm:cxn modelId="{35D925A2-C278-734A-A78D-B0B9B6E21F09}" type="presParOf" srcId="{B5820449-C13E-A644-885B-EE7C6844190A}" destId="{FF3F4019-554E-6440-8B47-3C2E58E9A342}" srcOrd="0" destOrd="0" presId="urn:microsoft.com/office/officeart/2008/layout/VerticalCurvedList"/>
    <dgm:cxn modelId="{5A87799C-1788-9A42-AC48-EB65A06E9883}" type="presParOf" srcId="{FF3F4019-554E-6440-8B47-3C2E58E9A342}" destId="{EF437425-A8A1-AD4D-894D-7C2172FC3F76}" srcOrd="0" destOrd="0" presId="urn:microsoft.com/office/officeart/2008/layout/VerticalCurvedList"/>
    <dgm:cxn modelId="{A9FB9306-B5AB-EE4D-A0D7-9A85DC4FD44E}" type="presParOf" srcId="{EF437425-A8A1-AD4D-894D-7C2172FC3F76}" destId="{1C42606E-F19D-AF4C-8B13-A6D2163BE516}" srcOrd="0" destOrd="0" presId="urn:microsoft.com/office/officeart/2008/layout/VerticalCurvedList"/>
    <dgm:cxn modelId="{8071B0DF-CF06-164B-B8A1-2A58CB5EE4C5}" type="presParOf" srcId="{EF437425-A8A1-AD4D-894D-7C2172FC3F76}" destId="{5F269012-E5E4-564A-BAED-D51AB863285B}" srcOrd="1" destOrd="0" presId="urn:microsoft.com/office/officeart/2008/layout/VerticalCurvedList"/>
    <dgm:cxn modelId="{0CB7AE68-3706-F848-B9CA-A7967AB46D64}" type="presParOf" srcId="{EF437425-A8A1-AD4D-894D-7C2172FC3F76}" destId="{BD153370-89DB-6C41-A953-F0227E11FA94}" srcOrd="2" destOrd="0" presId="urn:microsoft.com/office/officeart/2008/layout/VerticalCurvedList"/>
    <dgm:cxn modelId="{6642BEB6-4ED5-E24B-872D-E9F74370D661}" type="presParOf" srcId="{EF437425-A8A1-AD4D-894D-7C2172FC3F76}" destId="{EAB033AE-EED4-4943-9760-5B84856D6A69}" srcOrd="3" destOrd="0" presId="urn:microsoft.com/office/officeart/2008/layout/VerticalCurvedList"/>
    <dgm:cxn modelId="{07D5F441-E76E-0D45-BFAD-C603F9D1BCDA}" type="presParOf" srcId="{FF3F4019-554E-6440-8B47-3C2E58E9A342}" destId="{F96C2504-5125-BA44-9D23-68BF546EAED0}" srcOrd="1" destOrd="0" presId="urn:microsoft.com/office/officeart/2008/layout/VerticalCurvedList"/>
    <dgm:cxn modelId="{BC85191B-B5BD-9545-8C1A-9461174FEA30}" type="presParOf" srcId="{FF3F4019-554E-6440-8B47-3C2E58E9A342}" destId="{A6522F19-7793-3D42-B18D-77459BD61105}" srcOrd="2" destOrd="0" presId="urn:microsoft.com/office/officeart/2008/layout/VerticalCurvedList"/>
    <dgm:cxn modelId="{8922E75C-0195-164F-A76E-23D5B77DD824}" type="presParOf" srcId="{A6522F19-7793-3D42-B18D-77459BD61105}" destId="{BB6DE674-778E-6846-A709-92D02BCBDAD7}"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DF5C6CA-5D95-6C42-8980-A702BEBEA357}" type="doc">
      <dgm:prSet loTypeId="urn:microsoft.com/office/officeart/2008/layout/VerticalCurvedList" loCatId="" qsTypeId="urn:microsoft.com/office/officeart/2005/8/quickstyle/simple4" qsCatId="simple" csTypeId="urn:microsoft.com/office/officeart/2005/8/colors/accent1_2" csCatId="accent1" phldr="1"/>
      <dgm:spPr/>
      <dgm:t>
        <a:bodyPr/>
        <a:lstStyle/>
        <a:p>
          <a:endParaRPr lang="en-US"/>
        </a:p>
      </dgm:t>
    </dgm:pt>
    <dgm:pt modelId="{01C870DA-14A7-BD40-BD01-41AE22DCA270}">
      <dgm:prSet phldrT="[Text]"/>
      <dgm:spPr>
        <a:solidFill>
          <a:srgbClr val="0E1925"/>
        </a:solidFill>
      </dgm:spPr>
      <dgm:t>
        <a:bodyPr lIns="640080"/>
        <a:lstStyle/>
        <a:p>
          <a:endParaRPr lang="en-US" b="1" dirty="0">
            <a:solidFill>
              <a:schemeClr val="bg1"/>
            </a:solidFill>
            <a:latin typeface="Corbel" charset="0"/>
            <a:ea typeface="Corbel" charset="0"/>
            <a:cs typeface="Corbel" charset="0"/>
          </a:endParaRPr>
        </a:p>
      </dgm:t>
    </dgm:pt>
    <dgm:pt modelId="{9196F9E6-8D74-B44B-A9F2-46BE2EFBC655}" type="parTrans" cxnId="{CC7E9443-4BC7-B94B-A27E-B2110FA4A61C}">
      <dgm:prSet/>
      <dgm:spPr/>
      <dgm:t>
        <a:bodyPr/>
        <a:lstStyle/>
        <a:p>
          <a:endParaRPr lang="en-US"/>
        </a:p>
      </dgm:t>
    </dgm:pt>
    <dgm:pt modelId="{FB0DF8E5-CC2B-C84D-B7A3-4E6491A29A04}" type="sibTrans" cxnId="{CC7E9443-4BC7-B94B-A27E-B2110FA4A61C}">
      <dgm:prSet/>
      <dgm:spPr>
        <a:solidFill>
          <a:schemeClr val="bg1"/>
        </a:solidFill>
        <a:ln w="38100">
          <a:solidFill>
            <a:schemeClr val="bg1"/>
          </a:solidFill>
        </a:ln>
      </dgm:spPr>
      <dgm:t>
        <a:bodyPr/>
        <a:lstStyle/>
        <a:p>
          <a:endParaRPr lang="en-US"/>
        </a:p>
      </dgm:t>
    </dgm:pt>
    <dgm:pt modelId="{9F05CE6C-20C9-4C42-B171-1F83BD6E238F}">
      <dgm:prSet phldrT="[Text]"/>
      <dgm:spPr>
        <a:solidFill>
          <a:srgbClr val="0E1925"/>
        </a:solidFill>
      </dgm:spPr>
      <dgm:t>
        <a:bodyPr lIns="640080"/>
        <a:lstStyle/>
        <a:p>
          <a:endParaRPr lang="en-US" b="1" dirty="0">
            <a:solidFill>
              <a:schemeClr val="bg1"/>
            </a:solidFill>
            <a:latin typeface="Corbel" charset="0"/>
            <a:ea typeface="Corbel" charset="0"/>
            <a:cs typeface="Corbel" charset="0"/>
          </a:endParaRPr>
        </a:p>
      </dgm:t>
    </dgm:pt>
    <dgm:pt modelId="{E1FC7A90-BC31-FA44-8376-FFE1B4DA834C}" type="parTrans" cxnId="{6E105250-705B-F745-B61A-DF33CDBD290F}">
      <dgm:prSet/>
      <dgm:spPr/>
      <dgm:t>
        <a:bodyPr/>
        <a:lstStyle/>
        <a:p>
          <a:endParaRPr lang="en-US"/>
        </a:p>
      </dgm:t>
    </dgm:pt>
    <dgm:pt modelId="{5E7E9C31-55FA-E24D-BB35-5DDBF80FC33F}" type="sibTrans" cxnId="{6E105250-705B-F745-B61A-DF33CDBD290F}">
      <dgm:prSet/>
      <dgm:spPr/>
      <dgm:t>
        <a:bodyPr/>
        <a:lstStyle/>
        <a:p>
          <a:endParaRPr lang="en-US"/>
        </a:p>
      </dgm:t>
    </dgm:pt>
    <dgm:pt modelId="{37E8C0B8-1F5D-C247-9BA6-415D380FDF43}">
      <dgm:prSet phldrT="[Text]"/>
      <dgm:spPr>
        <a:solidFill>
          <a:srgbClr val="0E1925"/>
        </a:solidFill>
      </dgm:spPr>
      <dgm:t>
        <a:bodyPr lIns="640080"/>
        <a:lstStyle/>
        <a:p>
          <a:endParaRPr lang="en-US" b="1" dirty="0">
            <a:solidFill>
              <a:schemeClr val="bg1"/>
            </a:solidFill>
            <a:latin typeface="Corbel" charset="0"/>
            <a:ea typeface="Corbel" charset="0"/>
            <a:cs typeface="Corbel" charset="0"/>
          </a:endParaRPr>
        </a:p>
      </dgm:t>
    </dgm:pt>
    <dgm:pt modelId="{FEC9A197-73B5-294A-A50F-9A4481F0301C}" type="sibTrans" cxnId="{CEDDF32F-F132-8F47-ADE8-34A358877314}">
      <dgm:prSet/>
      <dgm:spPr/>
      <dgm:t>
        <a:bodyPr/>
        <a:lstStyle/>
        <a:p>
          <a:endParaRPr lang="en-US"/>
        </a:p>
      </dgm:t>
    </dgm:pt>
    <dgm:pt modelId="{151A2330-5D4B-834C-804E-BF3EB5E49EF0}" type="parTrans" cxnId="{CEDDF32F-F132-8F47-ADE8-34A358877314}">
      <dgm:prSet/>
      <dgm:spPr/>
      <dgm:t>
        <a:bodyPr/>
        <a:lstStyle/>
        <a:p>
          <a:endParaRPr lang="en-US"/>
        </a:p>
      </dgm:t>
    </dgm:pt>
    <dgm:pt modelId="{B5820449-C13E-A644-885B-EE7C6844190A}" type="pres">
      <dgm:prSet presAssocID="{6DF5C6CA-5D95-6C42-8980-A702BEBEA357}" presName="Name0" presStyleCnt="0">
        <dgm:presLayoutVars>
          <dgm:chMax val="7"/>
          <dgm:chPref val="7"/>
          <dgm:dir/>
        </dgm:presLayoutVars>
      </dgm:prSet>
      <dgm:spPr/>
    </dgm:pt>
    <dgm:pt modelId="{FF3F4019-554E-6440-8B47-3C2E58E9A342}" type="pres">
      <dgm:prSet presAssocID="{6DF5C6CA-5D95-6C42-8980-A702BEBEA357}" presName="Name1" presStyleCnt="0"/>
      <dgm:spPr/>
    </dgm:pt>
    <dgm:pt modelId="{EF437425-A8A1-AD4D-894D-7C2172FC3F76}" type="pres">
      <dgm:prSet presAssocID="{6DF5C6CA-5D95-6C42-8980-A702BEBEA357}" presName="cycle" presStyleCnt="0"/>
      <dgm:spPr/>
    </dgm:pt>
    <dgm:pt modelId="{1C42606E-F19D-AF4C-8B13-A6D2163BE516}" type="pres">
      <dgm:prSet presAssocID="{6DF5C6CA-5D95-6C42-8980-A702BEBEA357}" presName="srcNode" presStyleLbl="node1" presStyleIdx="0" presStyleCnt="3"/>
      <dgm:spPr/>
    </dgm:pt>
    <dgm:pt modelId="{5F269012-E5E4-564A-BAED-D51AB863285B}" type="pres">
      <dgm:prSet presAssocID="{6DF5C6CA-5D95-6C42-8980-A702BEBEA357}" presName="conn" presStyleLbl="parChTrans1D2" presStyleIdx="0" presStyleCnt="1" custLinFactNeighborX="778" custLinFactNeighborY="0"/>
      <dgm:spPr/>
    </dgm:pt>
    <dgm:pt modelId="{BD153370-89DB-6C41-A953-F0227E11FA94}" type="pres">
      <dgm:prSet presAssocID="{6DF5C6CA-5D95-6C42-8980-A702BEBEA357}" presName="extraNode" presStyleLbl="node1" presStyleIdx="0" presStyleCnt="3"/>
      <dgm:spPr/>
    </dgm:pt>
    <dgm:pt modelId="{EAB033AE-EED4-4943-9760-5B84856D6A69}" type="pres">
      <dgm:prSet presAssocID="{6DF5C6CA-5D95-6C42-8980-A702BEBEA357}" presName="dstNode" presStyleLbl="node1" presStyleIdx="0" presStyleCnt="3"/>
      <dgm:spPr/>
    </dgm:pt>
    <dgm:pt modelId="{09C29EA3-5D0A-7D4D-9D27-FB33A68B20A1}" type="pres">
      <dgm:prSet presAssocID="{01C870DA-14A7-BD40-BD01-41AE22DCA270}" presName="text_1" presStyleLbl="node1" presStyleIdx="0" presStyleCnt="3" custScaleX="93575" custScaleY="65003" custLinFactNeighborX="-1630">
        <dgm:presLayoutVars>
          <dgm:bulletEnabled val="1"/>
        </dgm:presLayoutVars>
      </dgm:prSet>
      <dgm:spPr>
        <a:prstGeom prst="hexagon">
          <a:avLst/>
        </a:prstGeom>
      </dgm:spPr>
    </dgm:pt>
    <dgm:pt modelId="{A5F9ABC8-A7C7-D74E-A7EC-B5BB39FD0D13}" type="pres">
      <dgm:prSet presAssocID="{01C870DA-14A7-BD40-BD01-41AE22DCA270}" presName="accent_1" presStyleCnt="0"/>
      <dgm:spPr/>
    </dgm:pt>
    <dgm:pt modelId="{324765A9-A824-9E4E-9C22-661DD2D89930}" type="pres">
      <dgm:prSet presAssocID="{01C870DA-14A7-BD40-BD01-41AE22DCA270}" presName="accentRepeatNode" presStyleLbl="solidFgAcc1" presStyleIdx="0" presStyleCnt="3" custScaleX="76742" custScaleY="67551"/>
      <dgm:spPr>
        <a:prstGeom prst="hexagon">
          <a:avLst/>
        </a:prstGeom>
        <a:ln w="38100">
          <a:solidFill>
            <a:srgbClr val="5B9BD5"/>
          </a:solidFill>
        </a:ln>
      </dgm:spPr>
    </dgm:pt>
    <dgm:pt modelId="{DFD5CAA3-1758-9243-B255-4A63A37F0B54}" type="pres">
      <dgm:prSet presAssocID="{37E8C0B8-1F5D-C247-9BA6-415D380FDF43}" presName="text_2" presStyleLbl="node1" presStyleIdx="1" presStyleCnt="3" custScaleX="96110" custScaleY="65000" custLinFactNeighborX="-2806">
        <dgm:presLayoutVars>
          <dgm:bulletEnabled val="1"/>
        </dgm:presLayoutVars>
      </dgm:prSet>
      <dgm:spPr>
        <a:prstGeom prst="hexagon">
          <a:avLst/>
        </a:prstGeom>
      </dgm:spPr>
    </dgm:pt>
    <dgm:pt modelId="{B53BA098-26A2-D749-92AF-70871E8049C6}" type="pres">
      <dgm:prSet presAssocID="{37E8C0B8-1F5D-C247-9BA6-415D380FDF43}" presName="accent_2" presStyleCnt="0"/>
      <dgm:spPr/>
    </dgm:pt>
    <dgm:pt modelId="{18D3AD09-E003-BB42-9220-88ADA99484A5}" type="pres">
      <dgm:prSet presAssocID="{37E8C0B8-1F5D-C247-9BA6-415D380FDF43}" presName="accentRepeatNode" presStyleLbl="solidFgAcc1" presStyleIdx="1" presStyleCnt="3" custScaleX="76703" custScaleY="67603"/>
      <dgm:spPr>
        <a:prstGeom prst="hexagon">
          <a:avLst/>
        </a:prstGeom>
        <a:ln w="38100">
          <a:solidFill>
            <a:srgbClr val="5B9BD5"/>
          </a:solidFill>
        </a:ln>
      </dgm:spPr>
    </dgm:pt>
    <dgm:pt modelId="{D4F8F594-7922-8F40-90D3-4DABE22323E0}" type="pres">
      <dgm:prSet presAssocID="{9F05CE6C-20C9-4C42-B171-1F83BD6E238F}" presName="text_3" presStyleLbl="node1" presStyleIdx="2" presStyleCnt="3" custScaleX="93607" custScaleY="65000" custLinFactNeighborX="-1642">
        <dgm:presLayoutVars>
          <dgm:bulletEnabled val="1"/>
        </dgm:presLayoutVars>
      </dgm:prSet>
      <dgm:spPr>
        <a:prstGeom prst="hexagon">
          <a:avLst/>
        </a:prstGeom>
      </dgm:spPr>
    </dgm:pt>
    <dgm:pt modelId="{79F2E90A-DBD4-194A-A06E-A5F83CF57195}" type="pres">
      <dgm:prSet presAssocID="{9F05CE6C-20C9-4C42-B171-1F83BD6E238F}" presName="accent_3" presStyleCnt="0"/>
      <dgm:spPr/>
    </dgm:pt>
    <dgm:pt modelId="{52E1C967-78CC-3F48-B0D8-DC5BF6FAE866}" type="pres">
      <dgm:prSet presAssocID="{9F05CE6C-20C9-4C42-B171-1F83BD6E238F}" presName="accentRepeatNode" presStyleLbl="solidFgAcc1" presStyleIdx="2" presStyleCnt="3" custScaleX="76703" custScaleY="67603"/>
      <dgm:spPr>
        <a:prstGeom prst="hexagon">
          <a:avLst/>
        </a:prstGeom>
        <a:ln w="38100">
          <a:solidFill>
            <a:srgbClr val="5B9BD5"/>
          </a:solidFill>
        </a:ln>
      </dgm:spPr>
    </dgm:pt>
  </dgm:ptLst>
  <dgm:cxnLst>
    <dgm:cxn modelId="{FE881217-F81E-6F44-82FB-1B15242C5CFF}" type="presOf" srcId="{FB0DF8E5-CC2B-C84D-B7A3-4E6491A29A04}" destId="{5F269012-E5E4-564A-BAED-D51AB863285B}" srcOrd="0" destOrd="0" presId="urn:microsoft.com/office/officeart/2008/layout/VerticalCurvedList"/>
    <dgm:cxn modelId="{763D4723-C72D-164A-855F-07CE279B86DE}" type="presOf" srcId="{37E8C0B8-1F5D-C247-9BA6-415D380FDF43}" destId="{DFD5CAA3-1758-9243-B255-4A63A37F0B54}" srcOrd="0" destOrd="0" presId="urn:microsoft.com/office/officeart/2008/layout/VerticalCurvedList"/>
    <dgm:cxn modelId="{CEDDF32F-F132-8F47-ADE8-34A358877314}" srcId="{6DF5C6CA-5D95-6C42-8980-A702BEBEA357}" destId="{37E8C0B8-1F5D-C247-9BA6-415D380FDF43}" srcOrd="1" destOrd="0" parTransId="{151A2330-5D4B-834C-804E-BF3EB5E49EF0}" sibTransId="{FEC9A197-73B5-294A-A50F-9A4481F0301C}"/>
    <dgm:cxn modelId="{CC7E9443-4BC7-B94B-A27E-B2110FA4A61C}" srcId="{6DF5C6CA-5D95-6C42-8980-A702BEBEA357}" destId="{01C870DA-14A7-BD40-BD01-41AE22DCA270}" srcOrd="0" destOrd="0" parTransId="{9196F9E6-8D74-B44B-A9F2-46BE2EFBC655}" sibTransId="{FB0DF8E5-CC2B-C84D-B7A3-4E6491A29A04}"/>
    <dgm:cxn modelId="{6E105250-705B-F745-B61A-DF33CDBD290F}" srcId="{6DF5C6CA-5D95-6C42-8980-A702BEBEA357}" destId="{9F05CE6C-20C9-4C42-B171-1F83BD6E238F}" srcOrd="2" destOrd="0" parTransId="{E1FC7A90-BC31-FA44-8376-FFE1B4DA834C}" sibTransId="{5E7E9C31-55FA-E24D-BB35-5DDBF80FC33F}"/>
    <dgm:cxn modelId="{F66FDEAE-20A8-8345-97DF-F4268D574E33}" type="presOf" srcId="{9F05CE6C-20C9-4C42-B171-1F83BD6E238F}" destId="{D4F8F594-7922-8F40-90D3-4DABE22323E0}" srcOrd="0" destOrd="0" presId="urn:microsoft.com/office/officeart/2008/layout/VerticalCurvedList"/>
    <dgm:cxn modelId="{2C1006B4-2B36-F44F-9ED0-224E92845A16}" type="presOf" srcId="{01C870DA-14A7-BD40-BD01-41AE22DCA270}" destId="{09C29EA3-5D0A-7D4D-9D27-FB33A68B20A1}" srcOrd="0" destOrd="0" presId="urn:microsoft.com/office/officeart/2008/layout/VerticalCurvedList"/>
    <dgm:cxn modelId="{320549E1-2005-CE45-9D07-D04AD244CD16}" type="presOf" srcId="{6DF5C6CA-5D95-6C42-8980-A702BEBEA357}" destId="{B5820449-C13E-A644-885B-EE7C6844190A}" srcOrd="0" destOrd="0" presId="urn:microsoft.com/office/officeart/2008/layout/VerticalCurvedList"/>
    <dgm:cxn modelId="{35D925A2-C278-734A-A78D-B0B9B6E21F09}" type="presParOf" srcId="{B5820449-C13E-A644-885B-EE7C6844190A}" destId="{FF3F4019-554E-6440-8B47-3C2E58E9A342}" srcOrd="0" destOrd="0" presId="urn:microsoft.com/office/officeart/2008/layout/VerticalCurvedList"/>
    <dgm:cxn modelId="{5A87799C-1788-9A42-AC48-EB65A06E9883}" type="presParOf" srcId="{FF3F4019-554E-6440-8B47-3C2E58E9A342}" destId="{EF437425-A8A1-AD4D-894D-7C2172FC3F76}" srcOrd="0" destOrd="0" presId="urn:microsoft.com/office/officeart/2008/layout/VerticalCurvedList"/>
    <dgm:cxn modelId="{A9FB9306-B5AB-EE4D-A0D7-9A85DC4FD44E}" type="presParOf" srcId="{EF437425-A8A1-AD4D-894D-7C2172FC3F76}" destId="{1C42606E-F19D-AF4C-8B13-A6D2163BE516}" srcOrd="0" destOrd="0" presId="urn:microsoft.com/office/officeart/2008/layout/VerticalCurvedList"/>
    <dgm:cxn modelId="{8071B0DF-CF06-164B-B8A1-2A58CB5EE4C5}" type="presParOf" srcId="{EF437425-A8A1-AD4D-894D-7C2172FC3F76}" destId="{5F269012-E5E4-564A-BAED-D51AB863285B}" srcOrd="1" destOrd="0" presId="urn:microsoft.com/office/officeart/2008/layout/VerticalCurvedList"/>
    <dgm:cxn modelId="{0CB7AE68-3706-F848-B9CA-A7967AB46D64}" type="presParOf" srcId="{EF437425-A8A1-AD4D-894D-7C2172FC3F76}" destId="{BD153370-89DB-6C41-A953-F0227E11FA94}" srcOrd="2" destOrd="0" presId="urn:microsoft.com/office/officeart/2008/layout/VerticalCurvedList"/>
    <dgm:cxn modelId="{6642BEB6-4ED5-E24B-872D-E9F74370D661}" type="presParOf" srcId="{EF437425-A8A1-AD4D-894D-7C2172FC3F76}" destId="{EAB033AE-EED4-4943-9760-5B84856D6A69}" srcOrd="3" destOrd="0" presId="urn:microsoft.com/office/officeart/2008/layout/VerticalCurvedList"/>
    <dgm:cxn modelId="{DF08E721-B4FB-2546-A85F-B56FB840B9FB}" type="presParOf" srcId="{FF3F4019-554E-6440-8B47-3C2E58E9A342}" destId="{09C29EA3-5D0A-7D4D-9D27-FB33A68B20A1}" srcOrd="1" destOrd="0" presId="urn:microsoft.com/office/officeart/2008/layout/VerticalCurvedList"/>
    <dgm:cxn modelId="{7A65E21F-B5CF-034F-A1E1-70AED643A22E}" type="presParOf" srcId="{FF3F4019-554E-6440-8B47-3C2E58E9A342}" destId="{A5F9ABC8-A7C7-D74E-A7EC-B5BB39FD0D13}" srcOrd="2" destOrd="0" presId="urn:microsoft.com/office/officeart/2008/layout/VerticalCurvedList"/>
    <dgm:cxn modelId="{AB5281F1-D118-C447-A3A2-F9CC7F1DC7CE}" type="presParOf" srcId="{A5F9ABC8-A7C7-D74E-A7EC-B5BB39FD0D13}" destId="{324765A9-A824-9E4E-9C22-661DD2D89930}" srcOrd="0" destOrd="0" presId="urn:microsoft.com/office/officeart/2008/layout/VerticalCurvedList"/>
    <dgm:cxn modelId="{9E0F4175-E100-0E46-8A52-4B1F855BEAC3}" type="presParOf" srcId="{FF3F4019-554E-6440-8B47-3C2E58E9A342}" destId="{DFD5CAA3-1758-9243-B255-4A63A37F0B54}" srcOrd="3" destOrd="0" presId="urn:microsoft.com/office/officeart/2008/layout/VerticalCurvedList"/>
    <dgm:cxn modelId="{5A8CFC8E-D369-594F-9EC3-1B030639653D}" type="presParOf" srcId="{FF3F4019-554E-6440-8B47-3C2E58E9A342}" destId="{B53BA098-26A2-D749-92AF-70871E8049C6}" srcOrd="4" destOrd="0" presId="urn:microsoft.com/office/officeart/2008/layout/VerticalCurvedList"/>
    <dgm:cxn modelId="{B994BDE8-6D23-5641-A35A-4D4B66E7B594}" type="presParOf" srcId="{B53BA098-26A2-D749-92AF-70871E8049C6}" destId="{18D3AD09-E003-BB42-9220-88ADA99484A5}" srcOrd="0" destOrd="0" presId="urn:microsoft.com/office/officeart/2008/layout/VerticalCurvedList"/>
    <dgm:cxn modelId="{10002E56-1B3F-2043-A6F1-2C49480C82F0}" type="presParOf" srcId="{FF3F4019-554E-6440-8B47-3C2E58E9A342}" destId="{D4F8F594-7922-8F40-90D3-4DABE22323E0}" srcOrd="5" destOrd="0" presId="urn:microsoft.com/office/officeart/2008/layout/VerticalCurvedList"/>
    <dgm:cxn modelId="{A416777F-4279-3244-8735-E0AAACDDE5FF}" type="presParOf" srcId="{FF3F4019-554E-6440-8B47-3C2E58E9A342}" destId="{79F2E90A-DBD4-194A-A06E-A5F83CF57195}" srcOrd="6" destOrd="0" presId="urn:microsoft.com/office/officeart/2008/layout/VerticalCurvedList"/>
    <dgm:cxn modelId="{379B4927-BC2E-8944-A81C-3138BDE59D52}" type="presParOf" srcId="{79F2E90A-DBD4-194A-A06E-A5F83CF57195}" destId="{52E1C967-78CC-3F48-B0D8-DC5BF6FAE866}"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DF5C6CA-5D95-6C42-8980-A702BEBEA357}" type="doc">
      <dgm:prSet loTypeId="urn:microsoft.com/office/officeart/2008/layout/VerticalCurvedList" loCatId="" qsTypeId="urn:microsoft.com/office/officeart/2005/8/quickstyle/simple4" qsCatId="simple" csTypeId="urn:microsoft.com/office/officeart/2005/8/colors/accent1_2" csCatId="accent1" phldr="1"/>
      <dgm:spPr/>
      <dgm:t>
        <a:bodyPr/>
        <a:lstStyle/>
        <a:p>
          <a:endParaRPr lang="en-US"/>
        </a:p>
      </dgm:t>
    </dgm:pt>
    <dgm:pt modelId="{01C870DA-14A7-BD40-BD01-41AE22DCA270}">
      <dgm:prSet phldrT="[Text]"/>
      <dgm:spPr>
        <a:solidFill>
          <a:srgbClr val="0E1925"/>
        </a:solidFill>
      </dgm:spPr>
      <dgm:t>
        <a:bodyPr lIns="640080"/>
        <a:lstStyle/>
        <a:p>
          <a:endParaRPr lang="en-US" b="1" dirty="0">
            <a:solidFill>
              <a:schemeClr val="bg1"/>
            </a:solidFill>
            <a:latin typeface="Corbel" charset="0"/>
            <a:ea typeface="Corbel" charset="0"/>
            <a:cs typeface="Corbel" charset="0"/>
          </a:endParaRPr>
        </a:p>
      </dgm:t>
    </dgm:pt>
    <dgm:pt modelId="{9196F9E6-8D74-B44B-A9F2-46BE2EFBC655}" type="parTrans" cxnId="{CC7E9443-4BC7-B94B-A27E-B2110FA4A61C}">
      <dgm:prSet/>
      <dgm:spPr/>
      <dgm:t>
        <a:bodyPr/>
        <a:lstStyle/>
        <a:p>
          <a:endParaRPr lang="en-US"/>
        </a:p>
      </dgm:t>
    </dgm:pt>
    <dgm:pt modelId="{FB0DF8E5-CC2B-C84D-B7A3-4E6491A29A04}" type="sibTrans" cxnId="{CC7E9443-4BC7-B94B-A27E-B2110FA4A61C}">
      <dgm:prSet/>
      <dgm:spPr>
        <a:solidFill>
          <a:schemeClr val="bg1"/>
        </a:solidFill>
        <a:ln w="38100">
          <a:solidFill>
            <a:schemeClr val="bg1"/>
          </a:solidFill>
        </a:ln>
      </dgm:spPr>
      <dgm:t>
        <a:bodyPr/>
        <a:lstStyle/>
        <a:p>
          <a:endParaRPr lang="en-US"/>
        </a:p>
      </dgm:t>
    </dgm:pt>
    <dgm:pt modelId="{F75E19D3-1B6C-7941-B222-A8D3D4841A66}">
      <dgm:prSet phldrT="[Text]"/>
      <dgm:spPr>
        <a:solidFill>
          <a:srgbClr val="0E1925"/>
        </a:solidFill>
      </dgm:spPr>
      <dgm:t>
        <a:bodyPr lIns="640080" tIns="54864" rIns="54864" bIns="82296"/>
        <a:lstStyle/>
        <a:p>
          <a:endParaRPr lang="en-US" b="1" dirty="0">
            <a:solidFill>
              <a:schemeClr val="bg1"/>
            </a:solidFill>
            <a:latin typeface="Corbel" charset="0"/>
            <a:ea typeface="Corbel" charset="0"/>
            <a:cs typeface="Corbel" charset="0"/>
          </a:endParaRPr>
        </a:p>
      </dgm:t>
    </dgm:pt>
    <dgm:pt modelId="{4E980EA6-2D99-324E-B9A0-CEC0E18CB3D7}" type="parTrans" cxnId="{F3704B15-958F-8345-A934-7860D4368A88}">
      <dgm:prSet/>
      <dgm:spPr/>
      <dgm:t>
        <a:bodyPr/>
        <a:lstStyle/>
        <a:p>
          <a:endParaRPr lang="en-US"/>
        </a:p>
      </dgm:t>
    </dgm:pt>
    <dgm:pt modelId="{0031B765-0EE6-0E48-B014-D18F8AE7A687}" type="sibTrans" cxnId="{F3704B15-958F-8345-A934-7860D4368A88}">
      <dgm:prSet/>
      <dgm:spPr/>
      <dgm:t>
        <a:bodyPr/>
        <a:lstStyle/>
        <a:p>
          <a:endParaRPr lang="en-US"/>
        </a:p>
      </dgm:t>
    </dgm:pt>
    <dgm:pt modelId="{9F05CE6C-20C9-4C42-B171-1F83BD6E238F}">
      <dgm:prSet phldrT="[Text]"/>
      <dgm:spPr>
        <a:solidFill>
          <a:srgbClr val="0E1925"/>
        </a:solidFill>
      </dgm:spPr>
      <dgm:t>
        <a:bodyPr lIns="640080"/>
        <a:lstStyle/>
        <a:p>
          <a:endParaRPr lang="en-US" b="1" dirty="0">
            <a:solidFill>
              <a:schemeClr val="bg1"/>
            </a:solidFill>
            <a:latin typeface="Corbel" charset="0"/>
            <a:ea typeface="Corbel" charset="0"/>
            <a:cs typeface="Corbel" charset="0"/>
          </a:endParaRPr>
        </a:p>
      </dgm:t>
    </dgm:pt>
    <dgm:pt modelId="{E1FC7A90-BC31-FA44-8376-FFE1B4DA834C}" type="parTrans" cxnId="{6E105250-705B-F745-B61A-DF33CDBD290F}">
      <dgm:prSet/>
      <dgm:spPr/>
      <dgm:t>
        <a:bodyPr/>
        <a:lstStyle/>
        <a:p>
          <a:endParaRPr lang="en-US"/>
        </a:p>
      </dgm:t>
    </dgm:pt>
    <dgm:pt modelId="{5E7E9C31-55FA-E24D-BB35-5DDBF80FC33F}" type="sibTrans" cxnId="{6E105250-705B-F745-B61A-DF33CDBD290F}">
      <dgm:prSet/>
      <dgm:spPr/>
      <dgm:t>
        <a:bodyPr/>
        <a:lstStyle/>
        <a:p>
          <a:endParaRPr lang="en-US"/>
        </a:p>
      </dgm:t>
    </dgm:pt>
    <dgm:pt modelId="{37E8C0B8-1F5D-C247-9BA6-415D380FDF43}">
      <dgm:prSet phldrT="[Text]"/>
      <dgm:spPr>
        <a:solidFill>
          <a:srgbClr val="0E1925"/>
        </a:solidFill>
      </dgm:spPr>
      <dgm:t>
        <a:bodyPr lIns="640080"/>
        <a:lstStyle/>
        <a:p>
          <a:endParaRPr lang="en-US" b="1" dirty="0">
            <a:solidFill>
              <a:schemeClr val="bg1"/>
            </a:solidFill>
            <a:latin typeface="Corbel" charset="0"/>
            <a:ea typeface="Corbel" charset="0"/>
            <a:cs typeface="Corbel" charset="0"/>
          </a:endParaRPr>
        </a:p>
      </dgm:t>
    </dgm:pt>
    <dgm:pt modelId="{FEC9A197-73B5-294A-A50F-9A4481F0301C}" type="sibTrans" cxnId="{CEDDF32F-F132-8F47-ADE8-34A358877314}">
      <dgm:prSet/>
      <dgm:spPr/>
      <dgm:t>
        <a:bodyPr/>
        <a:lstStyle/>
        <a:p>
          <a:endParaRPr lang="en-US"/>
        </a:p>
      </dgm:t>
    </dgm:pt>
    <dgm:pt modelId="{151A2330-5D4B-834C-804E-BF3EB5E49EF0}" type="parTrans" cxnId="{CEDDF32F-F132-8F47-ADE8-34A358877314}">
      <dgm:prSet/>
      <dgm:spPr/>
      <dgm:t>
        <a:bodyPr/>
        <a:lstStyle/>
        <a:p>
          <a:endParaRPr lang="en-US"/>
        </a:p>
      </dgm:t>
    </dgm:pt>
    <dgm:pt modelId="{B5820449-C13E-A644-885B-EE7C6844190A}" type="pres">
      <dgm:prSet presAssocID="{6DF5C6CA-5D95-6C42-8980-A702BEBEA357}" presName="Name0" presStyleCnt="0">
        <dgm:presLayoutVars>
          <dgm:chMax val="7"/>
          <dgm:chPref val="7"/>
          <dgm:dir/>
        </dgm:presLayoutVars>
      </dgm:prSet>
      <dgm:spPr/>
    </dgm:pt>
    <dgm:pt modelId="{FF3F4019-554E-6440-8B47-3C2E58E9A342}" type="pres">
      <dgm:prSet presAssocID="{6DF5C6CA-5D95-6C42-8980-A702BEBEA357}" presName="Name1" presStyleCnt="0"/>
      <dgm:spPr/>
    </dgm:pt>
    <dgm:pt modelId="{EF437425-A8A1-AD4D-894D-7C2172FC3F76}" type="pres">
      <dgm:prSet presAssocID="{6DF5C6CA-5D95-6C42-8980-A702BEBEA357}" presName="cycle" presStyleCnt="0"/>
      <dgm:spPr/>
    </dgm:pt>
    <dgm:pt modelId="{1C42606E-F19D-AF4C-8B13-A6D2163BE516}" type="pres">
      <dgm:prSet presAssocID="{6DF5C6CA-5D95-6C42-8980-A702BEBEA357}" presName="srcNode" presStyleLbl="node1" presStyleIdx="0" presStyleCnt="4"/>
      <dgm:spPr/>
    </dgm:pt>
    <dgm:pt modelId="{5F269012-E5E4-564A-BAED-D51AB863285B}" type="pres">
      <dgm:prSet presAssocID="{6DF5C6CA-5D95-6C42-8980-A702BEBEA357}" presName="conn" presStyleLbl="parChTrans1D2" presStyleIdx="0" presStyleCnt="1"/>
      <dgm:spPr/>
    </dgm:pt>
    <dgm:pt modelId="{BD153370-89DB-6C41-A953-F0227E11FA94}" type="pres">
      <dgm:prSet presAssocID="{6DF5C6CA-5D95-6C42-8980-A702BEBEA357}" presName="extraNode" presStyleLbl="node1" presStyleIdx="0" presStyleCnt="4"/>
      <dgm:spPr/>
    </dgm:pt>
    <dgm:pt modelId="{EAB033AE-EED4-4943-9760-5B84856D6A69}" type="pres">
      <dgm:prSet presAssocID="{6DF5C6CA-5D95-6C42-8980-A702BEBEA357}" presName="dstNode" presStyleLbl="node1" presStyleIdx="0" presStyleCnt="4"/>
      <dgm:spPr/>
    </dgm:pt>
    <dgm:pt modelId="{09C29EA3-5D0A-7D4D-9D27-FB33A68B20A1}" type="pres">
      <dgm:prSet presAssocID="{01C870DA-14A7-BD40-BD01-41AE22DCA270}" presName="text_1" presStyleLbl="node1" presStyleIdx="0" presStyleCnt="4" custScaleX="93575" custScaleY="65003" custLinFactNeighborX="-1630">
        <dgm:presLayoutVars>
          <dgm:bulletEnabled val="1"/>
        </dgm:presLayoutVars>
      </dgm:prSet>
      <dgm:spPr>
        <a:prstGeom prst="hexagon">
          <a:avLst/>
        </a:prstGeom>
      </dgm:spPr>
    </dgm:pt>
    <dgm:pt modelId="{A5F9ABC8-A7C7-D74E-A7EC-B5BB39FD0D13}" type="pres">
      <dgm:prSet presAssocID="{01C870DA-14A7-BD40-BD01-41AE22DCA270}" presName="accent_1" presStyleCnt="0"/>
      <dgm:spPr/>
    </dgm:pt>
    <dgm:pt modelId="{324765A9-A824-9E4E-9C22-661DD2D89930}" type="pres">
      <dgm:prSet presAssocID="{01C870DA-14A7-BD40-BD01-41AE22DCA270}" presName="accentRepeatNode" presStyleLbl="solidFgAcc1" presStyleIdx="0" presStyleCnt="4" custScaleX="76742" custScaleY="67551"/>
      <dgm:spPr>
        <a:prstGeom prst="hexagon">
          <a:avLst/>
        </a:prstGeom>
        <a:ln w="38100">
          <a:solidFill>
            <a:srgbClr val="5B9BD5"/>
          </a:solidFill>
        </a:ln>
      </dgm:spPr>
    </dgm:pt>
    <dgm:pt modelId="{2BE25F55-43D4-4B4D-99B6-524DEA51BAD4}" type="pres">
      <dgm:prSet presAssocID="{F75E19D3-1B6C-7941-B222-A8D3D4841A66}" presName="text_2" presStyleLbl="node1" presStyleIdx="1" presStyleCnt="4" custScaleX="94009" custScaleY="65003" custLinFactNeighborX="-2399">
        <dgm:presLayoutVars>
          <dgm:bulletEnabled val="1"/>
        </dgm:presLayoutVars>
      </dgm:prSet>
      <dgm:spPr>
        <a:prstGeom prst="hexagon">
          <a:avLst/>
        </a:prstGeom>
      </dgm:spPr>
    </dgm:pt>
    <dgm:pt modelId="{F161400D-EB42-7444-A677-6607D290BB7D}" type="pres">
      <dgm:prSet presAssocID="{F75E19D3-1B6C-7941-B222-A8D3D4841A66}" presName="accent_2" presStyleCnt="0"/>
      <dgm:spPr/>
    </dgm:pt>
    <dgm:pt modelId="{15F70736-D78B-F14A-8D49-8A823354D9E7}" type="pres">
      <dgm:prSet presAssocID="{F75E19D3-1B6C-7941-B222-A8D3D4841A66}" presName="accentRepeatNode" presStyleLbl="solidFgAcc1" presStyleIdx="1" presStyleCnt="4" custScaleX="76703" custScaleY="67603"/>
      <dgm:spPr>
        <a:prstGeom prst="hexagon">
          <a:avLst/>
        </a:prstGeom>
        <a:ln w="38100">
          <a:solidFill>
            <a:srgbClr val="5B9BD5"/>
          </a:solidFill>
        </a:ln>
      </dgm:spPr>
    </dgm:pt>
    <dgm:pt modelId="{650B8F92-1DA5-F04B-940A-2C78FDD82E38}" type="pres">
      <dgm:prSet presAssocID="{37E8C0B8-1F5D-C247-9BA6-415D380FDF43}" presName="text_3" presStyleLbl="node1" presStyleIdx="2" presStyleCnt="4" custScaleX="94001" custScaleY="65003" custLinFactNeighborX="-2064" custLinFactNeighborY="-1062">
        <dgm:presLayoutVars>
          <dgm:bulletEnabled val="1"/>
        </dgm:presLayoutVars>
      </dgm:prSet>
      <dgm:spPr>
        <a:prstGeom prst="hexagon">
          <a:avLst/>
        </a:prstGeom>
      </dgm:spPr>
    </dgm:pt>
    <dgm:pt modelId="{DD6BC86D-C590-634F-9114-B163AAD872EB}" type="pres">
      <dgm:prSet presAssocID="{37E8C0B8-1F5D-C247-9BA6-415D380FDF43}" presName="accent_3" presStyleCnt="0"/>
      <dgm:spPr/>
    </dgm:pt>
    <dgm:pt modelId="{18D3AD09-E003-BB42-9220-88ADA99484A5}" type="pres">
      <dgm:prSet presAssocID="{37E8C0B8-1F5D-C247-9BA6-415D380FDF43}" presName="accentRepeatNode" presStyleLbl="solidFgAcc1" presStyleIdx="2" presStyleCnt="4" custScaleX="76703" custScaleY="67603"/>
      <dgm:spPr>
        <a:prstGeom prst="hexagon">
          <a:avLst/>
        </a:prstGeom>
        <a:ln w="38100">
          <a:solidFill>
            <a:srgbClr val="5B9BD5"/>
          </a:solidFill>
        </a:ln>
      </dgm:spPr>
    </dgm:pt>
    <dgm:pt modelId="{A667ED5E-3880-8648-BA22-49141027629D}" type="pres">
      <dgm:prSet presAssocID="{9F05CE6C-20C9-4C42-B171-1F83BD6E238F}" presName="text_4" presStyleLbl="node1" presStyleIdx="3" presStyleCnt="4" custScaleX="93575" custScaleY="65003" custLinFactNeighborX="-1723" custLinFactNeighborY="2809">
        <dgm:presLayoutVars>
          <dgm:bulletEnabled val="1"/>
        </dgm:presLayoutVars>
      </dgm:prSet>
      <dgm:spPr>
        <a:prstGeom prst="hexagon">
          <a:avLst/>
        </a:prstGeom>
      </dgm:spPr>
    </dgm:pt>
    <dgm:pt modelId="{1EA4BFA6-4364-B547-A932-B604B3C28C86}" type="pres">
      <dgm:prSet presAssocID="{9F05CE6C-20C9-4C42-B171-1F83BD6E238F}" presName="accent_4" presStyleCnt="0"/>
      <dgm:spPr/>
    </dgm:pt>
    <dgm:pt modelId="{52E1C967-78CC-3F48-B0D8-DC5BF6FAE866}" type="pres">
      <dgm:prSet presAssocID="{9F05CE6C-20C9-4C42-B171-1F83BD6E238F}" presName="accentRepeatNode" presStyleLbl="solidFgAcc1" presStyleIdx="3" presStyleCnt="4" custScaleX="76703" custScaleY="67603"/>
      <dgm:spPr>
        <a:prstGeom prst="hexagon">
          <a:avLst/>
        </a:prstGeom>
        <a:ln w="38100">
          <a:solidFill>
            <a:srgbClr val="5B9BD5"/>
          </a:solidFill>
        </a:ln>
      </dgm:spPr>
    </dgm:pt>
  </dgm:ptLst>
  <dgm:cxnLst>
    <dgm:cxn modelId="{1F1F8702-4645-C449-9F2A-6C0B43003A40}" type="presOf" srcId="{9F05CE6C-20C9-4C42-B171-1F83BD6E238F}" destId="{A667ED5E-3880-8648-BA22-49141027629D}" srcOrd="0" destOrd="0" presId="urn:microsoft.com/office/officeart/2008/layout/VerticalCurvedList"/>
    <dgm:cxn modelId="{F3704B15-958F-8345-A934-7860D4368A88}" srcId="{6DF5C6CA-5D95-6C42-8980-A702BEBEA357}" destId="{F75E19D3-1B6C-7941-B222-A8D3D4841A66}" srcOrd="1" destOrd="0" parTransId="{4E980EA6-2D99-324E-B9A0-CEC0E18CB3D7}" sibTransId="{0031B765-0EE6-0E48-B014-D18F8AE7A687}"/>
    <dgm:cxn modelId="{FE881217-F81E-6F44-82FB-1B15242C5CFF}" type="presOf" srcId="{FB0DF8E5-CC2B-C84D-B7A3-4E6491A29A04}" destId="{5F269012-E5E4-564A-BAED-D51AB863285B}" srcOrd="0" destOrd="0" presId="urn:microsoft.com/office/officeart/2008/layout/VerticalCurvedList"/>
    <dgm:cxn modelId="{CEDDF32F-F132-8F47-ADE8-34A358877314}" srcId="{6DF5C6CA-5D95-6C42-8980-A702BEBEA357}" destId="{37E8C0B8-1F5D-C247-9BA6-415D380FDF43}" srcOrd="2" destOrd="0" parTransId="{151A2330-5D4B-834C-804E-BF3EB5E49EF0}" sibTransId="{FEC9A197-73B5-294A-A50F-9A4481F0301C}"/>
    <dgm:cxn modelId="{FF072B38-8048-D344-99C6-192E143058B6}" type="presOf" srcId="{F75E19D3-1B6C-7941-B222-A8D3D4841A66}" destId="{2BE25F55-43D4-4B4D-99B6-524DEA51BAD4}" srcOrd="0" destOrd="0" presId="urn:microsoft.com/office/officeart/2008/layout/VerticalCurvedList"/>
    <dgm:cxn modelId="{CC7E9443-4BC7-B94B-A27E-B2110FA4A61C}" srcId="{6DF5C6CA-5D95-6C42-8980-A702BEBEA357}" destId="{01C870DA-14A7-BD40-BD01-41AE22DCA270}" srcOrd="0" destOrd="0" parTransId="{9196F9E6-8D74-B44B-A9F2-46BE2EFBC655}" sibTransId="{FB0DF8E5-CC2B-C84D-B7A3-4E6491A29A04}"/>
    <dgm:cxn modelId="{6E105250-705B-F745-B61A-DF33CDBD290F}" srcId="{6DF5C6CA-5D95-6C42-8980-A702BEBEA357}" destId="{9F05CE6C-20C9-4C42-B171-1F83BD6E238F}" srcOrd="3" destOrd="0" parTransId="{E1FC7A90-BC31-FA44-8376-FFE1B4DA834C}" sibTransId="{5E7E9C31-55FA-E24D-BB35-5DDBF80FC33F}"/>
    <dgm:cxn modelId="{4769CB9D-5ED1-F945-A4E2-1B1308F1172D}" type="presOf" srcId="{37E8C0B8-1F5D-C247-9BA6-415D380FDF43}" destId="{650B8F92-1DA5-F04B-940A-2C78FDD82E38}" srcOrd="0" destOrd="0" presId="urn:microsoft.com/office/officeart/2008/layout/VerticalCurvedList"/>
    <dgm:cxn modelId="{2C1006B4-2B36-F44F-9ED0-224E92845A16}" type="presOf" srcId="{01C870DA-14A7-BD40-BD01-41AE22DCA270}" destId="{09C29EA3-5D0A-7D4D-9D27-FB33A68B20A1}" srcOrd="0" destOrd="0" presId="urn:microsoft.com/office/officeart/2008/layout/VerticalCurvedList"/>
    <dgm:cxn modelId="{320549E1-2005-CE45-9D07-D04AD244CD16}" type="presOf" srcId="{6DF5C6CA-5D95-6C42-8980-A702BEBEA357}" destId="{B5820449-C13E-A644-885B-EE7C6844190A}" srcOrd="0" destOrd="0" presId="urn:microsoft.com/office/officeart/2008/layout/VerticalCurvedList"/>
    <dgm:cxn modelId="{35D925A2-C278-734A-A78D-B0B9B6E21F09}" type="presParOf" srcId="{B5820449-C13E-A644-885B-EE7C6844190A}" destId="{FF3F4019-554E-6440-8B47-3C2E58E9A342}" srcOrd="0" destOrd="0" presId="urn:microsoft.com/office/officeart/2008/layout/VerticalCurvedList"/>
    <dgm:cxn modelId="{5A87799C-1788-9A42-AC48-EB65A06E9883}" type="presParOf" srcId="{FF3F4019-554E-6440-8B47-3C2E58E9A342}" destId="{EF437425-A8A1-AD4D-894D-7C2172FC3F76}" srcOrd="0" destOrd="0" presId="urn:microsoft.com/office/officeart/2008/layout/VerticalCurvedList"/>
    <dgm:cxn modelId="{A9FB9306-B5AB-EE4D-A0D7-9A85DC4FD44E}" type="presParOf" srcId="{EF437425-A8A1-AD4D-894D-7C2172FC3F76}" destId="{1C42606E-F19D-AF4C-8B13-A6D2163BE516}" srcOrd="0" destOrd="0" presId="urn:microsoft.com/office/officeart/2008/layout/VerticalCurvedList"/>
    <dgm:cxn modelId="{8071B0DF-CF06-164B-B8A1-2A58CB5EE4C5}" type="presParOf" srcId="{EF437425-A8A1-AD4D-894D-7C2172FC3F76}" destId="{5F269012-E5E4-564A-BAED-D51AB863285B}" srcOrd="1" destOrd="0" presId="urn:microsoft.com/office/officeart/2008/layout/VerticalCurvedList"/>
    <dgm:cxn modelId="{0CB7AE68-3706-F848-B9CA-A7967AB46D64}" type="presParOf" srcId="{EF437425-A8A1-AD4D-894D-7C2172FC3F76}" destId="{BD153370-89DB-6C41-A953-F0227E11FA94}" srcOrd="2" destOrd="0" presId="urn:microsoft.com/office/officeart/2008/layout/VerticalCurvedList"/>
    <dgm:cxn modelId="{6642BEB6-4ED5-E24B-872D-E9F74370D661}" type="presParOf" srcId="{EF437425-A8A1-AD4D-894D-7C2172FC3F76}" destId="{EAB033AE-EED4-4943-9760-5B84856D6A69}" srcOrd="3" destOrd="0" presId="urn:microsoft.com/office/officeart/2008/layout/VerticalCurvedList"/>
    <dgm:cxn modelId="{DF08E721-B4FB-2546-A85F-B56FB840B9FB}" type="presParOf" srcId="{FF3F4019-554E-6440-8B47-3C2E58E9A342}" destId="{09C29EA3-5D0A-7D4D-9D27-FB33A68B20A1}" srcOrd="1" destOrd="0" presId="urn:microsoft.com/office/officeart/2008/layout/VerticalCurvedList"/>
    <dgm:cxn modelId="{7A65E21F-B5CF-034F-A1E1-70AED643A22E}" type="presParOf" srcId="{FF3F4019-554E-6440-8B47-3C2E58E9A342}" destId="{A5F9ABC8-A7C7-D74E-A7EC-B5BB39FD0D13}" srcOrd="2" destOrd="0" presId="urn:microsoft.com/office/officeart/2008/layout/VerticalCurvedList"/>
    <dgm:cxn modelId="{AB5281F1-D118-C447-A3A2-F9CC7F1DC7CE}" type="presParOf" srcId="{A5F9ABC8-A7C7-D74E-A7EC-B5BB39FD0D13}" destId="{324765A9-A824-9E4E-9C22-661DD2D89930}" srcOrd="0" destOrd="0" presId="urn:microsoft.com/office/officeart/2008/layout/VerticalCurvedList"/>
    <dgm:cxn modelId="{902B812B-F4D0-BF4B-9F7C-BB9A723F7D6F}" type="presParOf" srcId="{FF3F4019-554E-6440-8B47-3C2E58E9A342}" destId="{2BE25F55-43D4-4B4D-99B6-524DEA51BAD4}" srcOrd="3" destOrd="0" presId="urn:microsoft.com/office/officeart/2008/layout/VerticalCurvedList"/>
    <dgm:cxn modelId="{A867E9F9-47D3-004D-B32B-A9C6C624692A}" type="presParOf" srcId="{FF3F4019-554E-6440-8B47-3C2E58E9A342}" destId="{F161400D-EB42-7444-A677-6607D290BB7D}" srcOrd="4" destOrd="0" presId="urn:microsoft.com/office/officeart/2008/layout/VerticalCurvedList"/>
    <dgm:cxn modelId="{05B155DE-8383-0F47-B2AE-03F493B92794}" type="presParOf" srcId="{F161400D-EB42-7444-A677-6607D290BB7D}" destId="{15F70736-D78B-F14A-8D49-8A823354D9E7}" srcOrd="0" destOrd="0" presId="urn:microsoft.com/office/officeart/2008/layout/VerticalCurvedList"/>
    <dgm:cxn modelId="{7B002C20-EAFB-9041-BA2D-D3EE845122CB}" type="presParOf" srcId="{FF3F4019-554E-6440-8B47-3C2E58E9A342}" destId="{650B8F92-1DA5-F04B-940A-2C78FDD82E38}" srcOrd="5" destOrd="0" presId="urn:microsoft.com/office/officeart/2008/layout/VerticalCurvedList"/>
    <dgm:cxn modelId="{F8DC3CD7-C5EB-EC4E-8B57-B470E958F5FD}" type="presParOf" srcId="{FF3F4019-554E-6440-8B47-3C2E58E9A342}" destId="{DD6BC86D-C590-634F-9114-B163AAD872EB}" srcOrd="6" destOrd="0" presId="urn:microsoft.com/office/officeart/2008/layout/VerticalCurvedList"/>
    <dgm:cxn modelId="{15207124-88AD-D84D-9A0D-2991EDC977C2}" type="presParOf" srcId="{DD6BC86D-C590-634F-9114-B163AAD872EB}" destId="{18D3AD09-E003-BB42-9220-88ADA99484A5}" srcOrd="0" destOrd="0" presId="urn:microsoft.com/office/officeart/2008/layout/VerticalCurvedList"/>
    <dgm:cxn modelId="{3544353A-FB37-BB40-ADA7-6BF2EB25E3DB}" type="presParOf" srcId="{FF3F4019-554E-6440-8B47-3C2E58E9A342}" destId="{A667ED5E-3880-8648-BA22-49141027629D}" srcOrd="7" destOrd="0" presId="urn:microsoft.com/office/officeart/2008/layout/VerticalCurvedList"/>
    <dgm:cxn modelId="{6F4B16CB-1E7D-924D-ABC5-12F43625E44E}" type="presParOf" srcId="{FF3F4019-554E-6440-8B47-3C2E58E9A342}" destId="{1EA4BFA6-4364-B547-A932-B604B3C28C86}" srcOrd="8" destOrd="0" presId="urn:microsoft.com/office/officeart/2008/layout/VerticalCurvedList"/>
    <dgm:cxn modelId="{939E37D9-0BF5-FF4A-9214-79600BCDA0F1}" type="presParOf" srcId="{1EA4BFA6-4364-B547-A932-B604B3C28C86}" destId="{52E1C967-78CC-3F48-B0D8-DC5BF6FAE866}"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DF5C6CA-5D95-6C42-8980-A702BEBEA357}" type="doc">
      <dgm:prSet loTypeId="urn:microsoft.com/office/officeart/2008/layout/VerticalCurvedList" loCatId="" qsTypeId="urn:microsoft.com/office/officeart/2005/8/quickstyle/simple4" qsCatId="simple" csTypeId="urn:microsoft.com/office/officeart/2005/8/colors/accent1_2" csCatId="accent1" phldr="1"/>
      <dgm:spPr/>
      <dgm:t>
        <a:bodyPr/>
        <a:lstStyle/>
        <a:p>
          <a:endParaRPr lang="en-US"/>
        </a:p>
      </dgm:t>
    </dgm:pt>
    <dgm:pt modelId="{C5607E30-7982-2546-8C70-EBE0C95B7232}">
      <dgm:prSet phldrT="[Text]" custT="1"/>
      <dgm:spPr>
        <a:solidFill>
          <a:srgbClr val="0E1925"/>
        </a:solidFill>
      </dgm:spPr>
      <dgm:t>
        <a:bodyPr lIns="914400" rIns="0"/>
        <a:lstStyle/>
        <a:p>
          <a:pPr algn="l"/>
          <a:r>
            <a:rPr lang="en-US" sz="2800" b="0" dirty="0">
              <a:solidFill>
                <a:schemeClr val="tx1">
                  <a:lumMod val="50000"/>
                  <a:lumOff val="50000"/>
                </a:schemeClr>
              </a:solidFill>
              <a:latin typeface="Corbel" charset="0"/>
              <a:ea typeface="Corbel" charset="0"/>
              <a:cs typeface="Corbel" charset="0"/>
            </a:rPr>
            <a:t> </a:t>
          </a:r>
        </a:p>
      </dgm:t>
    </dgm:pt>
    <dgm:pt modelId="{93EC0D3A-9005-544F-AC02-FB9A2F7A18CE}" type="parTrans" cxnId="{07C1412D-5147-6740-9DFD-BA84A6E9D800}">
      <dgm:prSet/>
      <dgm:spPr/>
      <dgm:t>
        <a:bodyPr/>
        <a:lstStyle/>
        <a:p>
          <a:endParaRPr lang="en-US"/>
        </a:p>
      </dgm:t>
    </dgm:pt>
    <dgm:pt modelId="{C1EC3A8A-F9CC-B441-94BF-E25B5AA73836}" type="sibTrans" cxnId="{07C1412D-5147-6740-9DFD-BA84A6E9D800}">
      <dgm:prSet/>
      <dgm:spPr>
        <a:ln w="38100">
          <a:solidFill>
            <a:schemeClr val="bg1"/>
          </a:solidFill>
        </a:ln>
      </dgm:spPr>
      <dgm:t>
        <a:bodyPr/>
        <a:lstStyle/>
        <a:p>
          <a:endParaRPr lang="en-US"/>
        </a:p>
      </dgm:t>
    </dgm:pt>
    <dgm:pt modelId="{7DF0D018-7F0F-F64E-9BC3-E1154462A972}">
      <dgm:prSet phldrT="[Text]" custT="1"/>
      <dgm:spPr>
        <a:solidFill>
          <a:srgbClr val="0E1925"/>
        </a:solidFill>
      </dgm:spPr>
      <dgm:t>
        <a:bodyPr lIns="685800" rIns="73152"/>
        <a:lstStyle/>
        <a:p>
          <a:r>
            <a:rPr lang="en-US" sz="2800" b="0" dirty="0">
              <a:solidFill>
                <a:schemeClr val="tx1">
                  <a:lumMod val="50000"/>
                  <a:lumOff val="50000"/>
                </a:schemeClr>
              </a:solidFill>
              <a:latin typeface="Corbel" charset="0"/>
              <a:ea typeface="Corbel" charset="0"/>
              <a:cs typeface="Corbel" charset="0"/>
            </a:rPr>
            <a:t> </a:t>
          </a:r>
        </a:p>
      </dgm:t>
    </dgm:pt>
    <dgm:pt modelId="{996B4D37-CDA4-A744-99F4-ED954698AAA0}" type="parTrans" cxnId="{20D441C0-6BE2-134C-B6A3-4A9B6550CAC4}">
      <dgm:prSet/>
      <dgm:spPr/>
      <dgm:t>
        <a:bodyPr/>
        <a:lstStyle/>
        <a:p>
          <a:endParaRPr lang="en-US"/>
        </a:p>
      </dgm:t>
    </dgm:pt>
    <dgm:pt modelId="{77EECC23-2D59-8846-B166-F248E0456825}" type="sibTrans" cxnId="{20D441C0-6BE2-134C-B6A3-4A9B6550CAC4}">
      <dgm:prSet/>
      <dgm:spPr/>
      <dgm:t>
        <a:bodyPr/>
        <a:lstStyle/>
        <a:p>
          <a:endParaRPr lang="en-US"/>
        </a:p>
      </dgm:t>
    </dgm:pt>
    <dgm:pt modelId="{71CED647-5AC3-CD4A-926E-CA0792789563}">
      <dgm:prSet custT="1"/>
      <dgm:spPr>
        <a:solidFill>
          <a:srgbClr val="0E1924"/>
        </a:solidFill>
      </dgm:spPr>
      <dgm:t>
        <a:bodyPr lIns="822960" rIns="73152"/>
        <a:lstStyle/>
        <a:p>
          <a:r>
            <a:rPr lang="en-US" sz="2800" b="0" dirty="0">
              <a:solidFill>
                <a:schemeClr val="tx1">
                  <a:lumMod val="50000"/>
                  <a:lumOff val="50000"/>
                </a:schemeClr>
              </a:solidFill>
              <a:latin typeface="Corbel" charset="0"/>
              <a:ea typeface="Corbel" charset="0"/>
              <a:cs typeface="Corbel" charset="0"/>
            </a:rPr>
            <a:t> </a:t>
          </a:r>
        </a:p>
      </dgm:t>
    </dgm:pt>
    <dgm:pt modelId="{1B082FC5-1BFC-0C4C-94EA-AAB084BD3E2A}" type="parTrans" cxnId="{28E334DA-1677-4F4E-984F-FDB29D8EFE6F}">
      <dgm:prSet/>
      <dgm:spPr/>
      <dgm:t>
        <a:bodyPr/>
        <a:lstStyle/>
        <a:p>
          <a:endParaRPr lang="en-US"/>
        </a:p>
      </dgm:t>
    </dgm:pt>
    <dgm:pt modelId="{F70C176C-2E0F-F34F-B0EE-4E4660A2FB25}" type="sibTrans" cxnId="{28E334DA-1677-4F4E-984F-FDB29D8EFE6F}">
      <dgm:prSet/>
      <dgm:spPr/>
      <dgm:t>
        <a:bodyPr/>
        <a:lstStyle/>
        <a:p>
          <a:endParaRPr lang="en-US"/>
        </a:p>
      </dgm:t>
    </dgm:pt>
    <dgm:pt modelId="{1D2BB1F2-88A9-814E-9842-933ADF863937}">
      <dgm:prSet custT="1"/>
      <dgm:spPr>
        <a:solidFill>
          <a:srgbClr val="0D1824"/>
        </a:solidFill>
      </dgm:spPr>
      <dgm:t>
        <a:bodyPr lIns="685800" rIns="73152"/>
        <a:lstStyle/>
        <a:p>
          <a:r>
            <a:rPr lang="en-US" sz="2800" b="0" dirty="0">
              <a:solidFill>
                <a:schemeClr val="tx1">
                  <a:lumMod val="50000"/>
                  <a:lumOff val="50000"/>
                </a:schemeClr>
              </a:solidFill>
              <a:latin typeface="Corbel" charset="0"/>
              <a:ea typeface="Corbel" charset="0"/>
              <a:cs typeface="Corbel" charset="0"/>
            </a:rPr>
            <a:t> </a:t>
          </a:r>
        </a:p>
      </dgm:t>
    </dgm:pt>
    <dgm:pt modelId="{1FEAD349-BB8F-AC4F-B6FD-7C86F138AFC3}" type="parTrans" cxnId="{2C6B047E-4900-FF44-93C5-9DF115393E6F}">
      <dgm:prSet/>
      <dgm:spPr/>
      <dgm:t>
        <a:bodyPr/>
        <a:lstStyle/>
        <a:p>
          <a:endParaRPr lang="en-US"/>
        </a:p>
      </dgm:t>
    </dgm:pt>
    <dgm:pt modelId="{FC746C87-84D0-5148-8BCA-A2DCA5176F97}" type="sibTrans" cxnId="{2C6B047E-4900-FF44-93C5-9DF115393E6F}">
      <dgm:prSet/>
      <dgm:spPr/>
      <dgm:t>
        <a:bodyPr/>
        <a:lstStyle/>
        <a:p>
          <a:endParaRPr lang="en-US"/>
        </a:p>
      </dgm:t>
    </dgm:pt>
    <dgm:pt modelId="{EF3E77A0-A472-504A-9A9B-EF9966C418FA}">
      <dgm:prSet custT="1"/>
      <dgm:spPr>
        <a:solidFill>
          <a:srgbClr val="0E1924"/>
        </a:solidFill>
      </dgm:spPr>
      <dgm:t>
        <a:bodyPr/>
        <a:lstStyle/>
        <a:p>
          <a:r>
            <a:rPr lang="en-US" sz="3200" b="1" dirty="0">
              <a:solidFill>
                <a:schemeClr val="bg1"/>
              </a:solidFill>
              <a:latin typeface="Corbel" charset="0"/>
              <a:ea typeface="Corbel" charset="0"/>
              <a:cs typeface="Corbel" charset="0"/>
            </a:rPr>
            <a:t> </a:t>
          </a:r>
        </a:p>
      </dgm:t>
    </dgm:pt>
    <dgm:pt modelId="{0FD2F88E-D8CB-D242-B2CC-7F40B4C4C1A4}" type="parTrans" cxnId="{114B7301-4DA2-0F4D-8B95-48945946C940}">
      <dgm:prSet/>
      <dgm:spPr/>
      <dgm:t>
        <a:bodyPr/>
        <a:lstStyle/>
        <a:p>
          <a:endParaRPr lang="en-US"/>
        </a:p>
      </dgm:t>
    </dgm:pt>
    <dgm:pt modelId="{099378C6-88B4-0748-B8A1-5C1E3516B08D}" type="sibTrans" cxnId="{114B7301-4DA2-0F4D-8B95-48945946C940}">
      <dgm:prSet/>
      <dgm:spPr/>
      <dgm:t>
        <a:bodyPr/>
        <a:lstStyle/>
        <a:p>
          <a:endParaRPr lang="en-US"/>
        </a:p>
      </dgm:t>
    </dgm:pt>
    <dgm:pt modelId="{B5820449-C13E-A644-885B-EE7C6844190A}" type="pres">
      <dgm:prSet presAssocID="{6DF5C6CA-5D95-6C42-8980-A702BEBEA357}" presName="Name0" presStyleCnt="0">
        <dgm:presLayoutVars>
          <dgm:chMax val="7"/>
          <dgm:chPref val="7"/>
          <dgm:dir/>
        </dgm:presLayoutVars>
      </dgm:prSet>
      <dgm:spPr/>
    </dgm:pt>
    <dgm:pt modelId="{FF3F4019-554E-6440-8B47-3C2E58E9A342}" type="pres">
      <dgm:prSet presAssocID="{6DF5C6CA-5D95-6C42-8980-A702BEBEA357}" presName="Name1" presStyleCnt="0"/>
      <dgm:spPr/>
    </dgm:pt>
    <dgm:pt modelId="{EF437425-A8A1-AD4D-894D-7C2172FC3F76}" type="pres">
      <dgm:prSet presAssocID="{6DF5C6CA-5D95-6C42-8980-A702BEBEA357}" presName="cycle" presStyleCnt="0"/>
      <dgm:spPr/>
    </dgm:pt>
    <dgm:pt modelId="{1C42606E-F19D-AF4C-8B13-A6D2163BE516}" type="pres">
      <dgm:prSet presAssocID="{6DF5C6CA-5D95-6C42-8980-A702BEBEA357}" presName="srcNode" presStyleLbl="node1" presStyleIdx="0" presStyleCnt="5"/>
      <dgm:spPr/>
    </dgm:pt>
    <dgm:pt modelId="{5F269012-E5E4-564A-BAED-D51AB863285B}" type="pres">
      <dgm:prSet presAssocID="{6DF5C6CA-5D95-6C42-8980-A702BEBEA357}" presName="conn" presStyleLbl="parChTrans1D2" presStyleIdx="0" presStyleCnt="1"/>
      <dgm:spPr/>
    </dgm:pt>
    <dgm:pt modelId="{BD153370-89DB-6C41-A953-F0227E11FA94}" type="pres">
      <dgm:prSet presAssocID="{6DF5C6CA-5D95-6C42-8980-A702BEBEA357}" presName="extraNode" presStyleLbl="node1" presStyleIdx="0" presStyleCnt="5"/>
      <dgm:spPr/>
    </dgm:pt>
    <dgm:pt modelId="{EAB033AE-EED4-4943-9760-5B84856D6A69}" type="pres">
      <dgm:prSet presAssocID="{6DF5C6CA-5D95-6C42-8980-A702BEBEA357}" presName="dstNode" presStyleLbl="node1" presStyleIdx="0" presStyleCnt="5"/>
      <dgm:spPr/>
    </dgm:pt>
    <dgm:pt modelId="{B800C466-9C2A-044B-8F38-7042059F2E12}" type="pres">
      <dgm:prSet presAssocID="{C5607E30-7982-2546-8C70-EBE0C95B7232}" presName="text_1" presStyleLbl="node1" presStyleIdx="0" presStyleCnt="5" custScaleX="93459" custScaleY="70896" custLinFactNeighborX="-509">
        <dgm:presLayoutVars>
          <dgm:bulletEnabled val="1"/>
        </dgm:presLayoutVars>
      </dgm:prSet>
      <dgm:spPr>
        <a:prstGeom prst="hexagon">
          <a:avLst/>
        </a:prstGeom>
      </dgm:spPr>
    </dgm:pt>
    <dgm:pt modelId="{24ADC73B-8CEB-E646-A396-604E772CABE8}" type="pres">
      <dgm:prSet presAssocID="{C5607E30-7982-2546-8C70-EBE0C95B7232}" presName="accent_1" presStyleCnt="0"/>
      <dgm:spPr/>
    </dgm:pt>
    <dgm:pt modelId="{CB09BDCE-003A-EB4E-8EDA-BB6CD09CA26B}" type="pres">
      <dgm:prSet presAssocID="{C5607E30-7982-2546-8C70-EBE0C95B7232}" presName="accentRepeatNode" presStyleLbl="solidFgAcc1" presStyleIdx="0" presStyleCnt="5" custScaleY="87500"/>
      <dgm:spPr>
        <a:prstGeom prst="hexagon">
          <a:avLst/>
        </a:prstGeom>
        <a:solidFill>
          <a:schemeClr val="bg1"/>
        </a:solidFill>
        <a:ln w="25400">
          <a:solidFill>
            <a:schemeClr val="accent1"/>
          </a:solidFill>
        </a:ln>
      </dgm:spPr>
    </dgm:pt>
    <dgm:pt modelId="{6DBB873E-B36F-8A44-8A3A-DBB6A243FF7F}" type="pres">
      <dgm:prSet presAssocID="{7DF0D018-7F0F-F64E-9BC3-E1154462A972}" presName="text_2" presStyleLbl="node1" presStyleIdx="1" presStyleCnt="5" custScaleX="93459" custScaleY="70896" custLinFactNeighborX="-481">
        <dgm:presLayoutVars>
          <dgm:bulletEnabled val="1"/>
        </dgm:presLayoutVars>
      </dgm:prSet>
      <dgm:spPr>
        <a:prstGeom prst="hexagon">
          <a:avLst/>
        </a:prstGeom>
      </dgm:spPr>
    </dgm:pt>
    <dgm:pt modelId="{F54DF237-F369-D149-AB10-070BD5301464}" type="pres">
      <dgm:prSet presAssocID="{7DF0D018-7F0F-F64E-9BC3-E1154462A972}" presName="accent_2" presStyleCnt="0"/>
      <dgm:spPr/>
    </dgm:pt>
    <dgm:pt modelId="{E944E8DB-F9CA-744E-901B-FE3673957774}" type="pres">
      <dgm:prSet presAssocID="{7DF0D018-7F0F-F64E-9BC3-E1154462A972}" presName="accentRepeatNode" presStyleLbl="solidFgAcc1" presStyleIdx="1" presStyleCnt="5" custScaleY="87500"/>
      <dgm:spPr>
        <a:prstGeom prst="hexagon">
          <a:avLst/>
        </a:prstGeom>
        <a:solidFill>
          <a:schemeClr val="bg1"/>
        </a:solidFill>
        <a:ln w="25400">
          <a:solidFill>
            <a:schemeClr val="accent1"/>
          </a:solidFill>
        </a:ln>
      </dgm:spPr>
    </dgm:pt>
    <dgm:pt modelId="{1A16BBA1-4FC3-6344-9A34-849536993073}" type="pres">
      <dgm:prSet presAssocID="{71CED647-5AC3-CD4A-926E-CA0792789563}" presName="text_3" presStyleLbl="node1" presStyleIdx="2" presStyleCnt="5" custScaleX="93459" custScaleY="70896" custLinFactNeighborX="-976">
        <dgm:presLayoutVars>
          <dgm:bulletEnabled val="1"/>
        </dgm:presLayoutVars>
      </dgm:prSet>
      <dgm:spPr>
        <a:prstGeom prst="hexagon">
          <a:avLst/>
        </a:prstGeom>
      </dgm:spPr>
    </dgm:pt>
    <dgm:pt modelId="{CF06D7F5-ABF6-F348-BA10-F6550B2C4F53}" type="pres">
      <dgm:prSet presAssocID="{71CED647-5AC3-CD4A-926E-CA0792789563}" presName="accent_3" presStyleCnt="0"/>
      <dgm:spPr/>
    </dgm:pt>
    <dgm:pt modelId="{64E0496B-E239-1746-A2F5-20205160F8BB}" type="pres">
      <dgm:prSet presAssocID="{71CED647-5AC3-CD4A-926E-CA0792789563}" presName="accentRepeatNode" presStyleLbl="solidFgAcc1" presStyleIdx="2" presStyleCnt="5" custScaleX="99968" custScaleY="87172"/>
      <dgm:spPr>
        <a:prstGeom prst="hexagon">
          <a:avLst/>
        </a:prstGeom>
      </dgm:spPr>
    </dgm:pt>
    <dgm:pt modelId="{9DAF3772-8646-424B-BFC1-223116D1D262}" type="pres">
      <dgm:prSet presAssocID="{1D2BB1F2-88A9-814E-9842-933ADF863937}" presName="text_4" presStyleLbl="node1" presStyleIdx="3" presStyleCnt="5" custScaleX="93459" custScaleY="70896" custLinFactNeighborX="-481">
        <dgm:presLayoutVars>
          <dgm:bulletEnabled val="1"/>
        </dgm:presLayoutVars>
      </dgm:prSet>
      <dgm:spPr>
        <a:prstGeom prst="hexagon">
          <a:avLst/>
        </a:prstGeom>
      </dgm:spPr>
    </dgm:pt>
    <dgm:pt modelId="{2884D05D-89C6-2742-8066-93DF4BCB4250}" type="pres">
      <dgm:prSet presAssocID="{1D2BB1F2-88A9-814E-9842-933ADF863937}" presName="accent_4" presStyleCnt="0"/>
      <dgm:spPr/>
    </dgm:pt>
    <dgm:pt modelId="{92BC514E-28AF-0B49-AD85-B882B65893B1}" type="pres">
      <dgm:prSet presAssocID="{1D2BB1F2-88A9-814E-9842-933ADF863937}" presName="accentRepeatNode" presStyleLbl="solidFgAcc1" presStyleIdx="3" presStyleCnt="5" custScaleX="99968" custScaleY="87172"/>
      <dgm:spPr>
        <a:prstGeom prst="hexagon">
          <a:avLst/>
        </a:prstGeom>
      </dgm:spPr>
    </dgm:pt>
    <dgm:pt modelId="{9A2D668F-2DA3-7044-A130-338836CF8EAA}" type="pres">
      <dgm:prSet presAssocID="{EF3E77A0-A472-504A-9A9B-EF9966C418FA}" presName="text_5" presStyleLbl="node1" presStyleIdx="4" presStyleCnt="5" custScaleX="93459" custScaleY="70896" custLinFactNeighborX="-193">
        <dgm:presLayoutVars>
          <dgm:bulletEnabled val="1"/>
        </dgm:presLayoutVars>
      </dgm:prSet>
      <dgm:spPr>
        <a:prstGeom prst="hexagon">
          <a:avLst/>
        </a:prstGeom>
      </dgm:spPr>
    </dgm:pt>
    <dgm:pt modelId="{F3C3C649-6388-5940-94CD-4E73BD538687}" type="pres">
      <dgm:prSet presAssocID="{EF3E77A0-A472-504A-9A9B-EF9966C418FA}" presName="accent_5" presStyleCnt="0"/>
      <dgm:spPr/>
    </dgm:pt>
    <dgm:pt modelId="{CFA54426-307B-9646-94D2-4EC264ABE99E}" type="pres">
      <dgm:prSet presAssocID="{EF3E77A0-A472-504A-9A9B-EF9966C418FA}" presName="accentRepeatNode" presStyleLbl="solidFgAcc1" presStyleIdx="4" presStyleCnt="5" custScaleX="99968" custScaleY="87172"/>
      <dgm:spPr>
        <a:prstGeom prst="hexagon">
          <a:avLst/>
        </a:prstGeom>
      </dgm:spPr>
    </dgm:pt>
  </dgm:ptLst>
  <dgm:cxnLst>
    <dgm:cxn modelId="{114B7301-4DA2-0F4D-8B95-48945946C940}" srcId="{6DF5C6CA-5D95-6C42-8980-A702BEBEA357}" destId="{EF3E77A0-A472-504A-9A9B-EF9966C418FA}" srcOrd="4" destOrd="0" parTransId="{0FD2F88E-D8CB-D242-B2CC-7F40B4C4C1A4}" sibTransId="{099378C6-88B4-0748-B8A1-5C1E3516B08D}"/>
    <dgm:cxn modelId="{716BF214-CCFB-EB46-8245-54B73F25FF5C}" type="presOf" srcId="{6DF5C6CA-5D95-6C42-8980-A702BEBEA357}" destId="{B5820449-C13E-A644-885B-EE7C6844190A}" srcOrd="0" destOrd="0" presId="urn:microsoft.com/office/officeart/2008/layout/VerticalCurvedList"/>
    <dgm:cxn modelId="{31449428-8FC4-5F48-BE24-FA257C44CE83}" type="presOf" srcId="{71CED647-5AC3-CD4A-926E-CA0792789563}" destId="{1A16BBA1-4FC3-6344-9A34-849536993073}" srcOrd="0" destOrd="0" presId="urn:microsoft.com/office/officeart/2008/layout/VerticalCurvedList"/>
    <dgm:cxn modelId="{07C1412D-5147-6740-9DFD-BA84A6E9D800}" srcId="{6DF5C6CA-5D95-6C42-8980-A702BEBEA357}" destId="{C5607E30-7982-2546-8C70-EBE0C95B7232}" srcOrd="0" destOrd="0" parTransId="{93EC0D3A-9005-544F-AC02-FB9A2F7A18CE}" sibTransId="{C1EC3A8A-F9CC-B441-94BF-E25B5AA73836}"/>
    <dgm:cxn modelId="{C4FA2731-DE13-1D43-84FB-7F6A5578EAC3}" type="presOf" srcId="{1D2BB1F2-88A9-814E-9842-933ADF863937}" destId="{9DAF3772-8646-424B-BFC1-223116D1D262}" srcOrd="0" destOrd="0" presId="urn:microsoft.com/office/officeart/2008/layout/VerticalCurvedList"/>
    <dgm:cxn modelId="{3D8DAD61-9F15-D54E-8956-0DF4731D30C3}" type="presOf" srcId="{C5607E30-7982-2546-8C70-EBE0C95B7232}" destId="{B800C466-9C2A-044B-8F38-7042059F2E12}" srcOrd="0" destOrd="0" presId="urn:microsoft.com/office/officeart/2008/layout/VerticalCurvedList"/>
    <dgm:cxn modelId="{2C6B047E-4900-FF44-93C5-9DF115393E6F}" srcId="{6DF5C6CA-5D95-6C42-8980-A702BEBEA357}" destId="{1D2BB1F2-88A9-814E-9842-933ADF863937}" srcOrd="3" destOrd="0" parTransId="{1FEAD349-BB8F-AC4F-B6FD-7C86F138AFC3}" sibTransId="{FC746C87-84D0-5148-8BCA-A2DCA5176F97}"/>
    <dgm:cxn modelId="{E3FE0F86-0698-5B49-AFEB-0672ACA1B168}" type="presOf" srcId="{C1EC3A8A-F9CC-B441-94BF-E25B5AA73836}" destId="{5F269012-E5E4-564A-BAED-D51AB863285B}" srcOrd="0" destOrd="0" presId="urn:microsoft.com/office/officeart/2008/layout/VerticalCurvedList"/>
    <dgm:cxn modelId="{C70589A9-A53B-814A-8CE9-D662459CB9AC}" type="presOf" srcId="{7DF0D018-7F0F-F64E-9BC3-E1154462A972}" destId="{6DBB873E-B36F-8A44-8A3A-DBB6A243FF7F}" srcOrd="0" destOrd="0" presId="urn:microsoft.com/office/officeart/2008/layout/VerticalCurvedList"/>
    <dgm:cxn modelId="{20D441C0-6BE2-134C-B6A3-4A9B6550CAC4}" srcId="{6DF5C6CA-5D95-6C42-8980-A702BEBEA357}" destId="{7DF0D018-7F0F-F64E-9BC3-E1154462A972}" srcOrd="1" destOrd="0" parTransId="{996B4D37-CDA4-A744-99F4-ED954698AAA0}" sibTransId="{77EECC23-2D59-8846-B166-F248E0456825}"/>
    <dgm:cxn modelId="{96B02DC8-95B6-4C42-9EE5-5A83775E13D8}" type="presOf" srcId="{EF3E77A0-A472-504A-9A9B-EF9966C418FA}" destId="{9A2D668F-2DA3-7044-A130-338836CF8EAA}" srcOrd="0" destOrd="0" presId="urn:microsoft.com/office/officeart/2008/layout/VerticalCurvedList"/>
    <dgm:cxn modelId="{28E334DA-1677-4F4E-984F-FDB29D8EFE6F}" srcId="{6DF5C6CA-5D95-6C42-8980-A702BEBEA357}" destId="{71CED647-5AC3-CD4A-926E-CA0792789563}" srcOrd="2" destOrd="0" parTransId="{1B082FC5-1BFC-0C4C-94EA-AAB084BD3E2A}" sibTransId="{F70C176C-2E0F-F34F-B0EE-4E4660A2FB25}"/>
    <dgm:cxn modelId="{5423A998-2891-244B-874F-A43687ED219C}" type="presParOf" srcId="{B5820449-C13E-A644-885B-EE7C6844190A}" destId="{FF3F4019-554E-6440-8B47-3C2E58E9A342}" srcOrd="0" destOrd="0" presId="urn:microsoft.com/office/officeart/2008/layout/VerticalCurvedList"/>
    <dgm:cxn modelId="{135E62BE-8F3B-9B4B-A393-1D57C7728BC5}" type="presParOf" srcId="{FF3F4019-554E-6440-8B47-3C2E58E9A342}" destId="{EF437425-A8A1-AD4D-894D-7C2172FC3F76}" srcOrd="0" destOrd="0" presId="urn:microsoft.com/office/officeart/2008/layout/VerticalCurvedList"/>
    <dgm:cxn modelId="{F6D6A2A7-D52E-2B45-A17E-A4BCEEC1F499}" type="presParOf" srcId="{EF437425-A8A1-AD4D-894D-7C2172FC3F76}" destId="{1C42606E-F19D-AF4C-8B13-A6D2163BE516}" srcOrd="0" destOrd="0" presId="urn:microsoft.com/office/officeart/2008/layout/VerticalCurvedList"/>
    <dgm:cxn modelId="{4A3F42B9-143F-0144-818A-218C01C65171}" type="presParOf" srcId="{EF437425-A8A1-AD4D-894D-7C2172FC3F76}" destId="{5F269012-E5E4-564A-BAED-D51AB863285B}" srcOrd="1" destOrd="0" presId="urn:microsoft.com/office/officeart/2008/layout/VerticalCurvedList"/>
    <dgm:cxn modelId="{242EDEC9-12CB-E447-A9F5-A423D7E96D39}" type="presParOf" srcId="{EF437425-A8A1-AD4D-894D-7C2172FC3F76}" destId="{BD153370-89DB-6C41-A953-F0227E11FA94}" srcOrd="2" destOrd="0" presId="urn:microsoft.com/office/officeart/2008/layout/VerticalCurvedList"/>
    <dgm:cxn modelId="{C0E9EBEF-A645-EC4C-9FE8-742F07B42762}" type="presParOf" srcId="{EF437425-A8A1-AD4D-894D-7C2172FC3F76}" destId="{EAB033AE-EED4-4943-9760-5B84856D6A69}" srcOrd="3" destOrd="0" presId="urn:microsoft.com/office/officeart/2008/layout/VerticalCurvedList"/>
    <dgm:cxn modelId="{D8D023BB-4E8A-8541-BF53-87C564D404AD}" type="presParOf" srcId="{FF3F4019-554E-6440-8B47-3C2E58E9A342}" destId="{B800C466-9C2A-044B-8F38-7042059F2E12}" srcOrd="1" destOrd="0" presId="urn:microsoft.com/office/officeart/2008/layout/VerticalCurvedList"/>
    <dgm:cxn modelId="{A75BACD3-3483-3E4E-8AB8-9A2D3104E460}" type="presParOf" srcId="{FF3F4019-554E-6440-8B47-3C2E58E9A342}" destId="{24ADC73B-8CEB-E646-A396-604E772CABE8}" srcOrd="2" destOrd="0" presId="urn:microsoft.com/office/officeart/2008/layout/VerticalCurvedList"/>
    <dgm:cxn modelId="{A4DBE3AB-AD7A-9249-8094-A58C379F0BF1}" type="presParOf" srcId="{24ADC73B-8CEB-E646-A396-604E772CABE8}" destId="{CB09BDCE-003A-EB4E-8EDA-BB6CD09CA26B}" srcOrd="0" destOrd="0" presId="urn:microsoft.com/office/officeart/2008/layout/VerticalCurvedList"/>
    <dgm:cxn modelId="{A9392A52-6E6A-FE4D-80A2-A54283F77D39}" type="presParOf" srcId="{FF3F4019-554E-6440-8B47-3C2E58E9A342}" destId="{6DBB873E-B36F-8A44-8A3A-DBB6A243FF7F}" srcOrd="3" destOrd="0" presId="urn:microsoft.com/office/officeart/2008/layout/VerticalCurvedList"/>
    <dgm:cxn modelId="{8D3CCC56-4B7B-3F4D-86F6-3EC5516CE641}" type="presParOf" srcId="{FF3F4019-554E-6440-8B47-3C2E58E9A342}" destId="{F54DF237-F369-D149-AB10-070BD5301464}" srcOrd="4" destOrd="0" presId="urn:microsoft.com/office/officeart/2008/layout/VerticalCurvedList"/>
    <dgm:cxn modelId="{45CFA68F-6583-8F46-BA27-523DCE47619E}" type="presParOf" srcId="{F54DF237-F369-D149-AB10-070BD5301464}" destId="{E944E8DB-F9CA-744E-901B-FE3673957774}" srcOrd="0" destOrd="0" presId="urn:microsoft.com/office/officeart/2008/layout/VerticalCurvedList"/>
    <dgm:cxn modelId="{52517267-753A-7747-AF28-A0FBE08755B9}" type="presParOf" srcId="{FF3F4019-554E-6440-8B47-3C2E58E9A342}" destId="{1A16BBA1-4FC3-6344-9A34-849536993073}" srcOrd="5" destOrd="0" presId="urn:microsoft.com/office/officeart/2008/layout/VerticalCurvedList"/>
    <dgm:cxn modelId="{19B12499-91ED-DA41-B1A5-358D27A08B2F}" type="presParOf" srcId="{FF3F4019-554E-6440-8B47-3C2E58E9A342}" destId="{CF06D7F5-ABF6-F348-BA10-F6550B2C4F53}" srcOrd="6" destOrd="0" presId="urn:microsoft.com/office/officeart/2008/layout/VerticalCurvedList"/>
    <dgm:cxn modelId="{6FBE804A-2DE9-8E46-9A4E-485069AC7E5A}" type="presParOf" srcId="{CF06D7F5-ABF6-F348-BA10-F6550B2C4F53}" destId="{64E0496B-E239-1746-A2F5-20205160F8BB}" srcOrd="0" destOrd="0" presId="urn:microsoft.com/office/officeart/2008/layout/VerticalCurvedList"/>
    <dgm:cxn modelId="{1A2E3F0D-7A5C-954E-AC04-59C770619935}" type="presParOf" srcId="{FF3F4019-554E-6440-8B47-3C2E58E9A342}" destId="{9DAF3772-8646-424B-BFC1-223116D1D262}" srcOrd="7" destOrd="0" presId="urn:microsoft.com/office/officeart/2008/layout/VerticalCurvedList"/>
    <dgm:cxn modelId="{90C6ADB1-2999-4F49-B912-70D3069A8E6A}" type="presParOf" srcId="{FF3F4019-554E-6440-8B47-3C2E58E9A342}" destId="{2884D05D-89C6-2742-8066-93DF4BCB4250}" srcOrd="8" destOrd="0" presId="urn:microsoft.com/office/officeart/2008/layout/VerticalCurvedList"/>
    <dgm:cxn modelId="{AA52E3CC-06C5-E142-A17C-A4E92BDD2E57}" type="presParOf" srcId="{2884D05D-89C6-2742-8066-93DF4BCB4250}" destId="{92BC514E-28AF-0B49-AD85-B882B65893B1}" srcOrd="0" destOrd="0" presId="urn:microsoft.com/office/officeart/2008/layout/VerticalCurvedList"/>
    <dgm:cxn modelId="{7DC34EB8-1A02-A34D-AE0A-2E99134E3AC5}" type="presParOf" srcId="{FF3F4019-554E-6440-8B47-3C2E58E9A342}" destId="{9A2D668F-2DA3-7044-A130-338836CF8EAA}" srcOrd="9" destOrd="0" presId="urn:microsoft.com/office/officeart/2008/layout/VerticalCurvedList"/>
    <dgm:cxn modelId="{0BA0165A-1BEB-B149-8178-599C479228D9}" type="presParOf" srcId="{FF3F4019-554E-6440-8B47-3C2E58E9A342}" destId="{F3C3C649-6388-5940-94CD-4E73BD538687}" srcOrd="10" destOrd="0" presId="urn:microsoft.com/office/officeart/2008/layout/VerticalCurvedList"/>
    <dgm:cxn modelId="{4BF564AE-1370-AE49-845D-FCA6D143CC94}" type="presParOf" srcId="{F3C3C649-6388-5940-94CD-4E73BD538687}" destId="{CFA54426-307B-9646-94D2-4EC264ABE99E}"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C83166D-AEB7-7148-AFAA-15ED55EF5665}" type="doc">
      <dgm:prSet loTypeId="urn:microsoft.com/office/officeart/2005/8/layout/pyramid1" loCatId="" qsTypeId="urn:microsoft.com/office/officeart/2005/8/quickstyle/simple1" qsCatId="simple" csTypeId="urn:microsoft.com/office/officeart/2005/8/colors/accent3_3" csCatId="accent3" phldr="1"/>
      <dgm:spPr/>
    </dgm:pt>
    <dgm:pt modelId="{45194081-C57C-6E49-831E-DBAF997C4515}">
      <dgm:prSet phldrT="[Text]" custT="1"/>
      <dgm:spPr/>
      <dgm:t>
        <a:bodyPr/>
        <a:lstStyle/>
        <a:p>
          <a:r>
            <a:rPr lang="en-US" sz="3200" dirty="0">
              <a:latin typeface="Calibri" panose="020F0502020204030204" pitchFamily="34" charset="0"/>
              <a:cs typeface="Calibri" panose="020F0502020204030204" pitchFamily="34" charset="0"/>
            </a:rPr>
            <a:t>Operational T&amp;E</a:t>
          </a:r>
        </a:p>
        <a:p>
          <a:r>
            <a:rPr lang="en-US" sz="1600" dirty="0">
              <a:latin typeface="Calibri" panose="020F0502020204030204" pitchFamily="34" charset="0"/>
              <a:cs typeface="Calibri" panose="020F0502020204030204" pitchFamily="34" charset="0"/>
            </a:rPr>
            <a:t>Measure whether the system is useful, usable, and desirable for end users</a:t>
          </a:r>
        </a:p>
        <a:p>
          <a:r>
            <a:rPr lang="en-US" sz="1600" dirty="0">
              <a:latin typeface="Calibri" panose="020F0502020204030204" pitchFamily="34" charset="0"/>
              <a:cs typeface="Calibri" panose="020F0502020204030204" pitchFamily="34" charset="0"/>
            </a:rPr>
            <a:t>Measure how effective the system is in assisting the user at their task</a:t>
          </a:r>
        </a:p>
      </dgm:t>
    </dgm:pt>
    <dgm:pt modelId="{61A06885-DCA2-2047-84C1-2FAB6BD180A4}" type="parTrans" cxnId="{B07B53E3-0050-FF4A-9A3F-3A20DE687A7D}">
      <dgm:prSet/>
      <dgm:spPr/>
      <dgm:t>
        <a:bodyPr/>
        <a:lstStyle/>
        <a:p>
          <a:endParaRPr lang="en-US"/>
        </a:p>
      </dgm:t>
    </dgm:pt>
    <dgm:pt modelId="{8E9798CD-35C8-B54E-B4AE-94FC024C0F87}" type="sibTrans" cxnId="{B07B53E3-0050-FF4A-9A3F-3A20DE687A7D}">
      <dgm:prSet/>
      <dgm:spPr/>
      <dgm:t>
        <a:bodyPr/>
        <a:lstStyle/>
        <a:p>
          <a:endParaRPr lang="en-US"/>
        </a:p>
      </dgm:t>
    </dgm:pt>
    <dgm:pt modelId="{76CF6476-6CFA-9549-9A48-B7000D7FE87F}">
      <dgm:prSet phldrT="[Text]" custT="1"/>
      <dgm:spPr/>
      <dgm:t>
        <a:bodyPr/>
        <a:lstStyle/>
        <a:p>
          <a:r>
            <a:rPr lang="en-US" sz="3200" dirty="0">
              <a:latin typeface="Calibri" panose="020F0502020204030204" pitchFamily="34" charset="0"/>
              <a:cs typeface="Calibri" panose="020F0502020204030204" pitchFamily="34" charset="0"/>
            </a:rPr>
            <a:t>System T&amp;E</a:t>
          </a:r>
        </a:p>
        <a:p>
          <a:r>
            <a:rPr lang="en-US" sz="1600" dirty="0">
              <a:latin typeface="Calibri" panose="020F0502020204030204" pitchFamily="34" charset="0"/>
              <a:cs typeface="Calibri" panose="020F0502020204030204" pitchFamily="34" charset="0"/>
            </a:rPr>
            <a:t>Run on the actual hardware</a:t>
          </a:r>
        </a:p>
        <a:p>
          <a:r>
            <a:rPr lang="en-US" sz="1600" dirty="0">
              <a:latin typeface="Calibri" panose="020F0502020204030204" pitchFamily="34" charset="0"/>
              <a:cs typeface="Calibri" panose="020F0502020204030204" pitchFamily="34" charset="0"/>
            </a:rPr>
            <a:t>Ensure the full system behaves as expected in Algorithm T&amp;E</a:t>
          </a:r>
        </a:p>
      </dgm:t>
    </dgm:pt>
    <dgm:pt modelId="{AA8BF50E-6F53-404E-8682-2D0D8B1ECAE6}" type="parTrans" cxnId="{D29FC8AB-5D88-034A-92AA-D26905B45969}">
      <dgm:prSet/>
      <dgm:spPr/>
      <dgm:t>
        <a:bodyPr/>
        <a:lstStyle/>
        <a:p>
          <a:endParaRPr lang="en-US"/>
        </a:p>
      </dgm:t>
    </dgm:pt>
    <dgm:pt modelId="{F8B88CF2-62DE-DB46-9264-F7DA370BAC91}" type="sibTrans" cxnId="{D29FC8AB-5D88-034A-92AA-D26905B45969}">
      <dgm:prSet/>
      <dgm:spPr/>
      <dgm:t>
        <a:bodyPr/>
        <a:lstStyle/>
        <a:p>
          <a:endParaRPr lang="en-US"/>
        </a:p>
      </dgm:t>
    </dgm:pt>
    <dgm:pt modelId="{7DC85568-EFEB-7240-A663-566997FB07AE}">
      <dgm:prSet phldrT="[Text]" custT="1"/>
      <dgm:spPr/>
      <dgm:t>
        <a:bodyPr/>
        <a:lstStyle/>
        <a:p>
          <a:r>
            <a:rPr lang="en-US" sz="3200" dirty="0">
              <a:solidFill>
                <a:schemeClr val="tx1"/>
              </a:solidFill>
              <a:latin typeface="Calibri" panose="020F0502020204030204" pitchFamily="34" charset="0"/>
              <a:cs typeface="Calibri" panose="020F0502020204030204" pitchFamily="34" charset="0"/>
            </a:rPr>
            <a:t>Algorithm T&amp;E</a:t>
          </a:r>
        </a:p>
        <a:p>
          <a:r>
            <a:rPr lang="en-US" sz="1600" dirty="0">
              <a:solidFill>
                <a:schemeClr val="tx1"/>
              </a:solidFill>
              <a:latin typeface="Calibri" panose="020F0502020204030204" pitchFamily="34" charset="0"/>
              <a:cs typeface="Calibri" panose="020F0502020204030204" pitchFamily="34" charset="0"/>
            </a:rPr>
            <a:t>Isolate model performance using validation/test set</a:t>
          </a:r>
        </a:p>
        <a:p>
          <a:r>
            <a:rPr lang="en-US" sz="1600" dirty="0">
              <a:solidFill>
                <a:schemeClr val="tx1"/>
              </a:solidFill>
              <a:latin typeface="Calibri" panose="020F0502020204030204" pitchFamily="34" charset="0"/>
              <a:cs typeface="Calibri" panose="020F0502020204030204" pitchFamily="34" charset="0"/>
            </a:rPr>
            <a:t>Heavily automated and scaled</a:t>
          </a:r>
        </a:p>
      </dgm:t>
    </dgm:pt>
    <dgm:pt modelId="{56670DF5-711D-E147-95D7-F9CEE5A01966}" type="parTrans" cxnId="{D0B14DE2-523F-3B45-8C8A-62AAD6EA9FF1}">
      <dgm:prSet/>
      <dgm:spPr/>
      <dgm:t>
        <a:bodyPr/>
        <a:lstStyle/>
        <a:p>
          <a:endParaRPr lang="en-US"/>
        </a:p>
      </dgm:t>
    </dgm:pt>
    <dgm:pt modelId="{0B6F4571-BC3C-EB48-84F5-AC3FA78CD5FD}" type="sibTrans" cxnId="{D0B14DE2-523F-3B45-8C8A-62AAD6EA9FF1}">
      <dgm:prSet/>
      <dgm:spPr/>
      <dgm:t>
        <a:bodyPr/>
        <a:lstStyle/>
        <a:p>
          <a:endParaRPr lang="en-US"/>
        </a:p>
      </dgm:t>
    </dgm:pt>
    <dgm:pt modelId="{31CC9E46-4F40-1649-BF9B-4B7DE3285FFC}" type="pres">
      <dgm:prSet presAssocID="{BC83166D-AEB7-7148-AFAA-15ED55EF5665}" presName="Name0" presStyleCnt="0">
        <dgm:presLayoutVars>
          <dgm:dir/>
          <dgm:animLvl val="lvl"/>
          <dgm:resizeHandles val="exact"/>
        </dgm:presLayoutVars>
      </dgm:prSet>
      <dgm:spPr/>
    </dgm:pt>
    <dgm:pt modelId="{5B83F524-7C60-0E45-A547-BCC7B14E6B22}" type="pres">
      <dgm:prSet presAssocID="{45194081-C57C-6E49-831E-DBAF997C4515}" presName="Name8" presStyleCnt="0"/>
      <dgm:spPr/>
    </dgm:pt>
    <dgm:pt modelId="{2A19EB39-B252-DC4C-A3B4-65B4AE0D913E}" type="pres">
      <dgm:prSet presAssocID="{45194081-C57C-6E49-831E-DBAF997C4515}" presName="level" presStyleLbl="node1" presStyleIdx="0" presStyleCnt="3">
        <dgm:presLayoutVars>
          <dgm:chMax val="1"/>
          <dgm:bulletEnabled val="1"/>
        </dgm:presLayoutVars>
      </dgm:prSet>
      <dgm:spPr/>
    </dgm:pt>
    <dgm:pt modelId="{FD85C537-F008-404D-B126-ED7427FA1054}" type="pres">
      <dgm:prSet presAssocID="{45194081-C57C-6E49-831E-DBAF997C4515}" presName="levelTx" presStyleLbl="revTx" presStyleIdx="0" presStyleCnt="0">
        <dgm:presLayoutVars>
          <dgm:chMax val="1"/>
          <dgm:bulletEnabled val="1"/>
        </dgm:presLayoutVars>
      </dgm:prSet>
      <dgm:spPr/>
    </dgm:pt>
    <dgm:pt modelId="{A0128BED-E7CA-CF4D-8196-F9DA9D456A18}" type="pres">
      <dgm:prSet presAssocID="{76CF6476-6CFA-9549-9A48-B7000D7FE87F}" presName="Name8" presStyleCnt="0"/>
      <dgm:spPr/>
    </dgm:pt>
    <dgm:pt modelId="{CCFA8E89-E15C-D942-B187-47D39513F1BE}" type="pres">
      <dgm:prSet presAssocID="{76CF6476-6CFA-9549-9A48-B7000D7FE87F}" presName="level" presStyleLbl="node1" presStyleIdx="1" presStyleCnt="3" custScaleY="77615">
        <dgm:presLayoutVars>
          <dgm:chMax val="1"/>
          <dgm:bulletEnabled val="1"/>
        </dgm:presLayoutVars>
      </dgm:prSet>
      <dgm:spPr/>
    </dgm:pt>
    <dgm:pt modelId="{F905B6E9-CDC8-A941-9674-E7386AFD876B}" type="pres">
      <dgm:prSet presAssocID="{76CF6476-6CFA-9549-9A48-B7000D7FE87F}" presName="levelTx" presStyleLbl="revTx" presStyleIdx="0" presStyleCnt="0">
        <dgm:presLayoutVars>
          <dgm:chMax val="1"/>
          <dgm:bulletEnabled val="1"/>
        </dgm:presLayoutVars>
      </dgm:prSet>
      <dgm:spPr/>
    </dgm:pt>
    <dgm:pt modelId="{428C6C1D-7D2E-A146-881D-75AA4B8EB8D0}" type="pres">
      <dgm:prSet presAssocID="{7DC85568-EFEB-7240-A663-566997FB07AE}" presName="Name8" presStyleCnt="0"/>
      <dgm:spPr/>
    </dgm:pt>
    <dgm:pt modelId="{D2157725-737C-9C47-952B-8CAE9B81B54C}" type="pres">
      <dgm:prSet presAssocID="{7DC85568-EFEB-7240-A663-566997FB07AE}" presName="level" presStyleLbl="node1" presStyleIdx="2" presStyleCnt="3" custScaleY="69580" custLinFactNeighborX="-61" custLinFactNeighborY="24796">
        <dgm:presLayoutVars>
          <dgm:chMax val="1"/>
          <dgm:bulletEnabled val="1"/>
        </dgm:presLayoutVars>
      </dgm:prSet>
      <dgm:spPr/>
    </dgm:pt>
    <dgm:pt modelId="{2CBB5607-D29F-0743-9F1A-1BC69C162536}" type="pres">
      <dgm:prSet presAssocID="{7DC85568-EFEB-7240-A663-566997FB07AE}" presName="levelTx" presStyleLbl="revTx" presStyleIdx="0" presStyleCnt="0">
        <dgm:presLayoutVars>
          <dgm:chMax val="1"/>
          <dgm:bulletEnabled val="1"/>
        </dgm:presLayoutVars>
      </dgm:prSet>
      <dgm:spPr/>
    </dgm:pt>
  </dgm:ptLst>
  <dgm:cxnLst>
    <dgm:cxn modelId="{F7BFAD3C-7141-7A4C-B3AB-003DA1773CA2}" type="presOf" srcId="{76CF6476-6CFA-9549-9A48-B7000D7FE87F}" destId="{F905B6E9-CDC8-A941-9674-E7386AFD876B}" srcOrd="1" destOrd="0" presId="urn:microsoft.com/office/officeart/2005/8/layout/pyramid1"/>
    <dgm:cxn modelId="{5ED0BB43-EC65-9E4D-BCEA-481F14CA42A2}" type="presOf" srcId="{45194081-C57C-6E49-831E-DBAF997C4515}" destId="{2A19EB39-B252-DC4C-A3B4-65B4AE0D913E}" srcOrd="0" destOrd="0" presId="urn:microsoft.com/office/officeart/2005/8/layout/pyramid1"/>
    <dgm:cxn modelId="{A4776A72-8261-8D45-8CD9-86F4BFABDF4F}" type="presOf" srcId="{7DC85568-EFEB-7240-A663-566997FB07AE}" destId="{D2157725-737C-9C47-952B-8CAE9B81B54C}" srcOrd="0" destOrd="0" presId="urn:microsoft.com/office/officeart/2005/8/layout/pyramid1"/>
    <dgm:cxn modelId="{D333487B-F846-9948-BD4C-63CC9CB7CB04}" type="presOf" srcId="{45194081-C57C-6E49-831E-DBAF997C4515}" destId="{FD85C537-F008-404D-B126-ED7427FA1054}" srcOrd="1" destOrd="0" presId="urn:microsoft.com/office/officeart/2005/8/layout/pyramid1"/>
    <dgm:cxn modelId="{36BE9287-35D7-C64D-BE3E-504B8FF93275}" type="presOf" srcId="{BC83166D-AEB7-7148-AFAA-15ED55EF5665}" destId="{31CC9E46-4F40-1649-BF9B-4B7DE3285FFC}" srcOrd="0" destOrd="0" presId="urn:microsoft.com/office/officeart/2005/8/layout/pyramid1"/>
    <dgm:cxn modelId="{BC8C21A6-F553-A54F-9491-521A0AE7B3CE}" type="presOf" srcId="{7DC85568-EFEB-7240-A663-566997FB07AE}" destId="{2CBB5607-D29F-0743-9F1A-1BC69C162536}" srcOrd="1" destOrd="0" presId="urn:microsoft.com/office/officeart/2005/8/layout/pyramid1"/>
    <dgm:cxn modelId="{D29FC8AB-5D88-034A-92AA-D26905B45969}" srcId="{BC83166D-AEB7-7148-AFAA-15ED55EF5665}" destId="{76CF6476-6CFA-9549-9A48-B7000D7FE87F}" srcOrd="1" destOrd="0" parTransId="{AA8BF50E-6F53-404E-8682-2D0D8B1ECAE6}" sibTransId="{F8B88CF2-62DE-DB46-9264-F7DA370BAC91}"/>
    <dgm:cxn modelId="{D0B14DE2-523F-3B45-8C8A-62AAD6EA9FF1}" srcId="{BC83166D-AEB7-7148-AFAA-15ED55EF5665}" destId="{7DC85568-EFEB-7240-A663-566997FB07AE}" srcOrd="2" destOrd="0" parTransId="{56670DF5-711D-E147-95D7-F9CEE5A01966}" sibTransId="{0B6F4571-BC3C-EB48-84F5-AC3FA78CD5FD}"/>
    <dgm:cxn modelId="{B07B53E3-0050-FF4A-9A3F-3A20DE687A7D}" srcId="{BC83166D-AEB7-7148-AFAA-15ED55EF5665}" destId="{45194081-C57C-6E49-831E-DBAF997C4515}" srcOrd="0" destOrd="0" parTransId="{61A06885-DCA2-2047-84C1-2FAB6BD180A4}" sibTransId="{8E9798CD-35C8-B54E-B4AE-94FC024C0F87}"/>
    <dgm:cxn modelId="{B4BD5BF5-0438-2549-905D-D3E5CAA039CA}" type="presOf" srcId="{76CF6476-6CFA-9549-9A48-B7000D7FE87F}" destId="{CCFA8E89-E15C-D942-B187-47D39513F1BE}" srcOrd="0" destOrd="0" presId="urn:microsoft.com/office/officeart/2005/8/layout/pyramid1"/>
    <dgm:cxn modelId="{9820646E-8902-1840-B539-6F4A300875C4}" type="presParOf" srcId="{31CC9E46-4F40-1649-BF9B-4B7DE3285FFC}" destId="{5B83F524-7C60-0E45-A547-BCC7B14E6B22}" srcOrd="0" destOrd="0" presId="urn:microsoft.com/office/officeart/2005/8/layout/pyramid1"/>
    <dgm:cxn modelId="{DC9003BB-BEB2-C84B-ACA3-87AB9AB1A655}" type="presParOf" srcId="{5B83F524-7C60-0E45-A547-BCC7B14E6B22}" destId="{2A19EB39-B252-DC4C-A3B4-65B4AE0D913E}" srcOrd="0" destOrd="0" presId="urn:microsoft.com/office/officeart/2005/8/layout/pyramid1"/>
    <dgm:cxn modelId="{F162B715-6F92-9F4D-9D30-80AC0DAADB3A}" type="presParOf" srcId="{5B83F524-7C60-0E45-A547-BCC7B14E6B22}" destId="{FD85C537-F008-404D-B126-ED7427FA1054}" srcOrd="1" destOrd="0" presId="urn:microsoft.com/office/officeart/2005/8/layout/pyramid1"/>
    <dgm:cxn modelId="{AA9D6B66-CD39-E543-8429-0049A803A6F8}" type="presParOf" srcId="{31CC9E46-4F40-1649-BF9B-4B7DE3285FFC}" destId="{A0128BED-E7CA-CF4D-8196-F9DA9D456A18}" srcOrd="1" destOrd="0" presId="urn:microsoft.com/office/officeart/2005/8/layout/pyramid1"/>
    <dgm:cxn modelId="{67DC090A-5C9A-964C-8DDE-62772A65112B}" type="presParOf" srcId="{A0128BED-E7CA-CF4D-8196-F9DA9D456A18}" destId="{CCFA8E89-E15C-D942-B187-47D39513F1BE}" srcOrd="0" destOrd="0" presId="urn:microsoft.com/office/officeart/2005/8/layout/pyramid1"/>
    <dgm:cxn modelId="{BC661164-A712-BF41-B2FD-2A82485511D4}" type="presParOf" srcId="{A0128BED-E7CA-CF4D-8196-F9DA9D456A18}" destId="{F905B6E9-CDC8-A941-9674-E7386AFD876B}" srcOrd="1" destOrd="0" presId="urn:microsoft.com/office/officeart/2005/8/layout/pyramid1"/>
    <dgm:cxn modelId="{BDE23809-84BC-F740-A968-677FF7634CBC}" type="presParOf" srcId="{31CC9E46-4F40-1649-BF9B-4B7DE3285FFC}" destId="{428C6C1D-7D2E-A146-881D-75AA4B8EB8D0}" srcOrd="2" destOrd="0" presId="urn:microsoft.com/office/officeart/2005/8/layout/pyramid1"/>
    <dgm:cxn modelId="{53C249A0-4BF6-B844-9FAB-EF1F6AC703D8}" type="presParOf" srcId="{428C6C1D-7D2E-A146-881D-75AA4B8EB8D0}" destId="{D2157725-737C-9C47-952B-8CAE9B81B54C}" srcOrd="0" destOrd="0" presId="urn:microsoft.com/office/officeart/2005/8/layout/pyramid1"/>
    <dgm:cxn modelId="{863FE32A-52BF-A741-8D07-5086BF31DAB0}" type="presParOf" srcId="{428C6C1D-7D2E-A146-881D-75AA4B8EB8D0}" destId="{2CBB5607-D29F-0743-9F1A-1BC69C162536}"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DF5C6CA-5D95-6C42-8980-A702BEBEA357}" type="doc">
      <dgm:prSet loTypeId="urn:microsoft.com/office/officeart/2008/layout/VerticalCurvedList" loCatId="" qsTypeId="urn:microsoft.com/office/officeart/2005/8/quickstyle/simple4" qsCatId="simple" csTypeId="urn:microsoft.com/office/officeart/2005/8/colors/accent1_2" csCatId="accent1" phldr="1"/>
      <dgm:spPr/>
      <dgm:t>
        <a:bodyPr/>
        <a:lstStyle/>
        <a:p>
          <a:endParaRPr lang="en-US"/>
        </a:p>
      </dgm:t>
    </dgm:pt>
    <dgm:pt modelId="{AC7ACA79-0899-6043-913F-5CF781DFA6EE}">
      <dgm:prSet phldrT="[Text]"/>
      <dgm:spPr>
        <a:solidFill>
          <a:srgbClr val="0E1925"/>
        </a:solidFill>
      </dgm:spPr>
      <dgm:t>
        <a:bodyPr lIns="640080"/>
        <a:lstStyle/>
        <a:p>
          <a:endParaRPr lang="en-US" b="1" dirty="0">
            <a:solidFill>
              <a:schemeClr val="bg1"/>
            </a:solidFill>
            <a:latin typeface="Corbel" charset="0"/>
            <a:ea typeface="Corbel" charset="0"/>
            <a:cs typeface="Corbel" charset="0"/>
          </a:endParaRPr>
        </a:p>
      </dgm:t>
    </dgm:pt>
    <dgm:pt modelId="{9C6B7B60-A54A-E043-A807-4F627C8D57B7}" type="sibTrans" cxnId="{6BA8327F-11D5-734B-B007-1836D3FEE2D8}">
      <dgm:prSet/>
      <dgm:spPr>
        <a:ln w="38100">
          <a:solidFill>
            <a:schemeClr val="bg1"/>
          </a:solidFill>
        </a:ln>
      </dgm:spPr>
      <dgm:t>
        <a:bodyPr/>
        <a:lstStyle/>
        <a:p>
          <a:endParaRPr lang="en-US">
            <a:solidFill>
              <a:schemeClr val="bg1"/>
            </a:solidFill>
          </a:endParaRPr>
        </a:p>
      </dgm:t>
    </dgm:pt>
    <dgm:pt modelId="{1446F6B8-ADA8-CB4F-AE33-C29FD1401113}" type="parTrans" cxnId="{6BA8327F-11D5-734B-B007-1836D3FEE2D8}">
      <dgm:prSet/>
      <dgm:spPr/>
      <dgm:t>
        <a:bodyPr/>
        <a:lstStyle/>
        <a:p>
          <a:endParaRPr lang="en-US">
            <a:solidFill>
              <a:schemeClr val="bg1"/>
            </a:solidFill>
          </a:endParaRPr>
        </a:p>
      </dgm:t>
    </dgm:pt>
    <dgm:pt modelId="{B5820449-C13E-A644-885B-EE7C6844190A}" type="pres">
      <dgm:prSet presAssocID="{6DF5C6CA-5D95-6C42-8980-A702BEBEA357}" presName="Name0" presStyleCnt="0">
        <dgm:presLayoutVars>
          <dgm:chMax val="7"/>
          <dgm:chPref val="7"/>
          <dgm:dir/>
        </dgm:presLayoutVars>
      </dgm:prSet>
      <dgm:spPr/>
    </dgm:pt>
    <dgm:pt modelId="{FF3F4019-554E-6440-8B47-3C2E58E9A342}" type="pres">
      <dgm:prSet presAssocID="{6DF5C6CA-5D95-6C42-8980-A702BEBEA357}" presName="Name1" presStyleCnt="0"/>
      <dgm:spPr/>
    </dgm:pt>
    <dgm:pt modelId="{EF437425-A8A1-AD4D-894D-7C2172FC3F76}" type="pres">
      <dgm:prSet presAssocID="{6DF5C6CA-5D95-6C42-8980-A702BEBEA357}" presName="cycle" presStyleCnt="0"/>
      <dgm:spPr/>
    </dgm:pt>
    <dgm:pt modelId="{1C42606E-F19D-AF4C-8B13-A6D2163BE516}" type="pres">
      <dgm:prSet presAssocID="{6DF5C6CA-5D95-6C42-8980-A702BEBEA357}" presName="srcNode" presStyleLbl="node1" presStyleIdx="0" presStyleCnt="1"/>
      <dgm:spPr/>
    </dgm:pt>
    <dgm:pt modelId="{5F269012-E5E4-564A-BAED-D51AB863285B}" type="pres">
      <dgm:prSet presAssocID="{6DF5C6CA-5D95-6C42-8980-A702BEBEA357}" presName="conn" presStyleLbl="parChTrans1D2" presStyleIdx="0" presStyleCnt="1"/>
      <dgm:spPr/>
    </dgm:pt>
    <dgm:pt modelId="{BD153370-89DB-6C41-A953-F0227E11FA94}" type="pres">
      <dgm:prSet presAssocID="{6DF5C6CA-5D95-6C42-8980-A702BEBEA357}" presName="extraNode" presStyleLbl="node1" presStyleIdx="0" presStyleCnt="1"/>
      <dgm:spPr/>
    </dgm:pt>
    <dgm:pt modelId="{EAB033AE-EED4-4943-9760-5B84856D6A69}" type="pres">
      <dgm:prSet presAssocID="{6DF5C6CA-5D95-6C42-8980-A702BEBEA357}" presName="dstNode" presStyleLbl="node1" presStyleIdx="0" presStyleCnt="1"/>
      <dgm:spPr/>
    </dgm:pt>
    <dgm:pt modelId="{F96C2504-5125-BA44-9D23-68BF546EAED0}" type="pres">
      <dgm:prSet presAssocID="{AC7ACA79-0899-6043-913F-5CF781DFA6EE}" presName="text_1" presStyleLbl="node1" presStyleIdx="0" presStyleCnt="1" custScaleY="26539">
        <dgm:presLayoutVars>
          <dgm:bulletEnabled val="1"/>
        </dgm:presLayoutVars>
      </dgm:prSet>
      <dgm:spPr>
        <a:prstGeom prst="hexagon">
          <a:avLst/>
        </a:prstGeom>
      </dgm:spPr>
    </dgm:pt>
    <dgm:pt modelId="{A6522F19-7793-3D42-B18D-77459BD61105}" type="pres">
      <dgm:prSet presAssocID="{AC7ACA79-0899-6043-913F-5CF781DFA6EE}" presName="accent_1" presStyleCnt="0"/>
      <dgm:spPr/>
    </dgm:pt>
    <dgm:pt modelId="{BB6DE674-778E-6846-A709-92D02BCBDAD7}" type="pres">
      <dgm:prSet presAssocID="{AC7ACA79-0899-6043-913F-5CF781DFA6EE}" presName="accentRepeatNode" presStyleLbl="solidFgAcc1" presStyleIdx="0" presStyleCnt="1" custScaleX="42462" custScaleY="37154"/>
      <dgm:spPr>
        <a:prstGeom prst="hexagon">
          <a:avLst/>
        </a:prstGeom>
        <a:solidFill>
          <a:schemeClr val="bg1"/>
        </a:solidFill>
        <a:ln w="38100">
          <a:solidFill>
            <a:srgbClr val="5B9BD5"/>
          </a:solidFill>
        </a:ln>
      </dgm:spPr>
    </dgm:pt>
  </dgm:ptLst>
  <dgm:cxnLst>
    <dgm:cxn modelId="{D89BDD14-9D89-D74B-B6E0-977FC4AD9CAF}" type="presOf" srcId="{AC7ACA79-0899-6043-913F-5CF781DFA6EE}" destId="{F96C2504-5125-BA44-9D23-68BF546EAED0}" srcOrd="0" destOrd="0" presId="urn:microsoft.com/office/officeart/2008/layout/VerticalCurvedList"/>
    <dgm:cxn modelId="{6BA8327F-11D5-734B-B007-1836D3FEE2D8}" srcId="{6DF5C6CA-5D95-6C42-8980-A702BEBEA357}" destId="{AC7ACA79-0899-6043-913F-5CF781DFA6EE}" srcOrd="0" destOrd="0" parTransId="{1446F6B8-ADA8-CB4F-AE33-C29FD1401113}" sibTransId="{9C6B7B60-A54A-E043-A807-4F627C8D57B7}"/>
    <dgm:cxn modelId="{A0E66BC3-F74C-A242-ACC0-0F1E13FA3FE5}" type="presOf" srcId="{9C6B7B60-A54A-E043-A807-4F627C8D57B7}" destId="{5F269012-E5E4-564A-BAED-D51AB863285B}" srcOrd="0" destOrd="0" presId="urn:microsoft.com/office/officeart/2008/layout/VerticalCurvedList"/>
    <dgm:cxn modelId="{320549E1-2005-CE45-9D07-D04AD244CD16}" type="presOf" srcId="{6DF5C6CA-5D95-6C42-8980-A702BEBEA357}" destId="{B5820449-C13E-A644-885B-EE7C6844190A}" srcOrd="0" destOrd="0" presId="urn:microsoft.com/office/officeart/2008/layout/VerticalCurvedList"/>
    <dgm:cxn modelId="{35D925A2-C278-734A-A78D-B0B9B6E21F09}" type="presParOf" srcId="{B5820449-C13E-A644-885B-EE7C6844190A}" destId="{FF3F4019-554E-6440-8B47-3C2E58E9A342}" srcOrd="0" destOrd="0" presId="urn:microsoft.com/office/officeart/2008/layout/VerticalCurvedList"/>
    <dgm:cxn modelId="{5A87799C-1788-9A42-AC48-EB65A06E9883}" type="presParOf" srcId="{FF3F4019-554E-6440-8B47-3C2E58E9A342}" destId="{EF437425-A8A1-AD4D-894D-7C2172FC3F76}" srcOrd="0" destOrd="0" presId="urn:microsoft.com/office/officeart/2008/layout/VerticalCurvedList"/>
    <dgm:cxn modelId="{A9FB9306-B5AB-EE4D-A0D7-9A85DC4FD44E}" type="presParOf" srcId="{EF437425-A8A1-AD4D-894D-7C2172FC3F76}" destId="{1C42606E-F19D-AF4C-8B13-A6D2163BE516}" srcOrd="0" destOrd="0" presId="urn:microsoft.com/office/officeart/2008/layout/VerticalCurvedList"/>
    <dgm:cxn modelId="{8071B0DF-CF06-164B-B8A1-2A58CB5EE4C5}" type="presParOf" srcId="{EF437425-A8A1-AD4D-894D-7C2172FC3F76}" destId="{5F269012-E5E4-564A-BAED-D51AB863285B}" srcOrd="1" destOrd="0" presId="urn:microsoft.com/office/officeart/2008/layout/VerticalCurvedList"/>
    <dgm:cxn modelId="{0CB7AE68-3706-F848-B9CA-A7967AB46D64}" type="presParOf" srcId="{EF437425-A8A1-AD4D-894D-7C2172FC3F76}" destId="{BD153370-89DB-6C41-A953-F0227E11FA94}" srcOrd="2" destOrd="0" presId="urn:microsoft.com/office/officeart/2008/layout/VerticalCurvedList"/>
    <dgm:cxn modelId="{6642BEB6-4ED5-E24B-872D-E9F74370D661}" type="presParOf" srcId="{EF437425-A8A1-AD4D-894D-7C2172FC3F76}" destId="{EAB033AE-EED4-4943-9760-5B84856D6A69}" srcOrd="3" destOrd="0" presId="urn:microsoft.com/office/officeart/2008/layout/VerticalCurvedList"/>
    <dgm:cxn modelId="{07D5F441-E76E-0D45-BFAD-C603F9D1BCDA}" type="presParOf" srcId="{FF3F4019-554E-6440-8B47-3C2E58E9A342}" destId="{F96C2504-5125-BA44-9D23-68BF546EAED0}" srcOrd="1" destOrd="0" presId="urn:microsoft.com/office/officeart/2008/layout/VerticalCurvedList"/>
    <dgm:cxn modelId="{BC85191B-B5BD-9545-8C1A-9461174FEA30}" type="presParOf" srcId="{FF3F4019-554E-6440-8B47-3C2E58E9A342}" destId="{A6522F19-7793-3D42-B18D-77459BD61105}" srcOrd="2" destOrd="0" presId="urn:microsoft.com/office/officeart/2008/layout/VerticalCurvedList"/>
    <dgm:cxn modelId="{8922E75C-0195-164F-A76E-23D5B77DD824}" type="presParOf" srcId="{A6522F19-7793-3D42-B18D-77459BD61105}" destId="{BB6DE674-778E-6846-A709-92D02BCBDAD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DF5C6CA-5D95-6C42-8980-A702BEBEA357}" type="doc">
      <dgm:prSet loTypeId="urn:microsoft.com/office/officeart/2008/layout/VerticalCurvedList" loCatId="" qsTypeId="urn:microsoft.com/office/officeart/2005/8/quickstyle/simple4" qsCatId="simple" csTypeId="urn:microsoft.com/office/officeart/2005/8/colors/accent1_2" csCatId="accent1" phldr="1"/>
      <dgm:spPr/>
      <dgm:t>
        <a:bodyPr/>
        <a:lstStyle/>
        <a:p>
          <a:endParaRPr lang="en-US"/>
        </a:p>
      </dgm:t>
    </dgm:pt>
    <dgm:pt modelId="{AC7ACA79-0899-6043-913F-5CF781DFA6EE}">
      <dgm:prSet phldrT="[Text]"/>
      <dgm:spPr>
        <a:solidFill>
          <a:srgbClr val="0E1925"/>
        </a:solidFill>
      </dgm:spPr>
      <dgm:t>
        <a:bodyPr lIns="640080"/>
        <a:lstStyle/>
        <a:p>
          <a:endParaRPr lang="en-US" b="1" dirty="0">
            <a:solidFill>
              <a:schemeClr val="bg1"/>
            </a:solidFill>
            <a:latin typeface="Corbel" charset="0"/>
            <a:ea typeface="Corbel" charset="0"/>
            <a:cs typeface="Corbel" charset="0"/>
          </a:endParaRPr>
        </a:p>
      </dgm:t>
    </dgm:pt>
    <dgm:pt modelId="{9C6B7B60-A54A-E043-A807-4F627C8D57B7}" type="sibTrans" cxnId="{6BA8327F-11D5-734B-B007-1836D3FEE2D8}">
      <dgm:prSet/>
      <dgm:spPr>
        <a:ln w="38100">
          <a:solidFill>
            <a:schemeClr val="bg1"/>
          </a:solidFill>
        </a:ln>
      </dgm:spPr>
      <dgm:t>
        <a:bodyPr/>
        <a:lstStyle/>
        <a:p>
          <a:endParaRPr lang="en-US">
            <a:solidFill>
              <a:schemeClr val="bg1"/>
            </a:solidFill>
          </a:endParaRPr>
        </a:p>
      </dgm:t>
    </dgm:pt>
    <dgm:pt modelId="{1446F6B8-ADA8-CB4F-AE33-C29FD1401113}" type="parTrans" cxnId="{6BA8327F-11D5-734B-B007-1836D3FEE2D8}">
      <dgm:prSet/>
      <dgm:spPr/>
      <dgm:t>
        <a:bodyPr/>
        <a:lstStyle/>
        <a:p>
          <a:endParaRPr lang="en-US">
            <a:solidFill>
              <a:schemeClr val="bg1"/>
            </a:solidFill>
          </a:endParaRPr>
        </a:p>
      </dgm:t>
    </dgm:pt>
    <dgm:pt modelId="{01C870DA-14A7-BD40-BD01-41AE22DCA270}">
      <dgm:prSet phldrT="[Text]"/>
      <dgm:spPr>
        <a:solidFill>
          <a:srgbClr val="0E1925"/>
        </a:solidFill>
      </dgm:spPr>
      <dgm:t>
        <a:bodyPr lIns="640080"/>
        <a:lstStyle/>
        <a:p>
          <a:endParaRPr lang="en-US" b="1" dirty="0">
            <a:solidFill>
              <a:schemeClr val="bg1"/>
            </a:solidFill>
            <a:latin typeface="Corbel" charset="0"/>
            <a:ea typeface="Corbel" charset="0"/>
            <a:cs typeface="Corbel" charset="0"/>
          </a:endParaRPr>
        </a:p>
      </dgm:t>
    </dgm:pt>
    <dgm:pt modelId="{9196F9E6-8D74-B44B-A9F2-46BE2EFBC655}" type="parTrans" cxnId="{CC7E9443-4BC7-B94B-A27E-B2110FA4A61C}">
      <dgm:prSet/>
      <dgm:spPr/>
      <dgm:t>
        <a:bodyPr/>
        <a:lstStyle/>
        <a:p>
          <a:endParaRPr lang="en-US"/>
        </a:p>
      </dgm:t>
    </dgm:pt>
    <dgm:pt modelId="{FB0DF8E5-CC2B-C84D-B7A3-4E6491A29A04}" type="sibTrans" cxnId="{CC7E9443-4BC7-B94B-A27E-B2110FA4A61C}">
      <dgm:prSet/>
      <dgm:spPr>
        <a:solidFill>
          <a:schemeClr val="bg1"/>
        </a:solidFill>
        <a:ln w="38100">
          <a:solidFill>
            <a:schemeClr val="bg1"/>
          </a:solidFill>
        </a:ln>
      </dgm:spPr>
      <dgm:t>
        <a:bodyPr/>
        <a:lstStyle/>
        <a:p>
          <a:endParaRPr lang="en-US"/>
        </a:p>
      </dgm:t>
    </dgm:pt>
    <dgm:pt modelId="{B5820449-C13E-A644-885B-EE7C6844190A}" type="pres">
      <dgm:prSet presAssocID="{6DF5C6CA-5D95-6C42-8980-A702BEBEA357}" presName="Name0" presStyleCnt="0">
        <dgm:presLayoutVars>
          <dgm:chMax val="7"/>
          <dgm:chPref val="7"/>
          <dgm:dir/>
        </dgm:presLayoutVars>
      </dgm:prSet>
      <dgm:spPr/>
    </dgm:pt>
    <dgm:pt modelId="{FF3F4019-554E-6440-8B47-3C2E58E9A342}" type="pres">
      <dgm:prSet presAssocID="{6DF5C6CA-5D95-6C42-8980-A702BEBEA357}" presName="Name1" presStyleCnt="0"/>
      <dgm:spPr/>
    </dgm:pt>
    <dgm:pt modelId="{EF437425-A8A1-AD4D-894D-7C2172FC3F76}" type="pres">
      <dgm:prSet presAssocID="{6DF5C6CA-5D95-6C42-8980-A702BEBEA357}" presName="cycle" presStyleCnt="0"/>
      <dgm:spPr/>
    </dgm:pt>
    <dgm:pt modelId="{1C42606E-F19D-AF4C-8B13-A6D2163BE516}" type="pres">
      <dgm:prSet presAssocID="{6DF5C6CA-5D95-6C42-8980-A702BEBEA357}" presName="srcNode" presStyleLbl="node1" presStyleIdx="0" presStyleCnt="2"/>
      <dgm:spPr/>
    </dgm:pt>
    <dgm:pt modelId="{5F269012-E5E4-564A-BAED-D51AB863285B}" type="pres">
      <dgm:prSet presAssocID="{6DF5C6CA-5D95-6C42-8980-A702BEBEA357}" presName="conn" presStyleLbl="parChTrans1D2" presStyleIdx="0" presStyleCnt="1"/>
      <dgm:spPr/>
    </dgm:pt>
    <dgm:pt modelId="{BD153370-89DB-6C41-A953-F0227E11FA94}" type="pres">
      <dgm:prSet presAssocID="{6DF5C6CA-5D95-6C42-8980-A702BEBEA357}" presName="extraNode" presStyleLbl="node1" presStyleIdx="0" presStyleCnt="2"/>
      <dgm:spPr/>
    </dgm:pt>
    <dgm:pt modelId="{EAB033AE-EED4-4943-9760-5B84856D6A69}" type="pres">
      <dgm:prSet presAssocID="{6DF5C6CA-5D95-6C42-8980-A702BEBEA357}" presName="dstNode" presStyleLbl="node1" presStyleIdx="0" presStyleCnt="2"/>
      <dgm:spPr/>
    </dgm:pt>
    <dgm:pt modelId="{09C29EA3-5D0A-7D4D-9D27-FB33A68B20A1}" type="pres">
      <dgm:prSet presAssocID="{01C870DA-14A7-BD40-BD01-41AE22DCA270}" presName="text_1" presStyleLbl="node1" presStyleIdx="0" presStyleCnt="2" custScaleX="92190" custScaleY="43755" custLinFactNeighborX="-1407">
        <dgm:presLayoutVars>
          <dgm:bulletEnabled val="1"/>
        </dgm:presLayoutVars>
      </dgm:prSet>
      <dgm:spPr>
        <a:prstGeom prst="hexagon">
          <a:avLst/>
        </a:prstGeom>
      </dgm:spPr>
    </dgm:pt>
    <dgm:pt modelId="{A5F9ABC8-A7C7-D74E-A7EC-B5BB39FD0D13}" type="pres">
      <dgm:prSet presAssocID="{01C870DA-14A7-BD40-BD01-41AE22DCA270}" presName="accent_1" presStyleCnt="0"/>
      <dgm:spPr/>
    </dgm:pt>
    <dgm:pt modelId="{324765A9-A824-9E4E-9C22-661DD2D89930}" type="pres">
      <dgm:prSet presAssocID="{01C870DA-14A7-BD40-BD01-41AE22DCA270}" presName="accentRepeatNode" presStyleLbl="solidFgAcc1" presStyleIdx="0" presStyleCnt="2" custScaleX="58457" custScaleY="51456"/>
      <dgm:spPr>
        <a:prstGeom prst="hexagon">
          <a:avLst/>
        </a:prstGeom>
        <a:ln w="38100">
          <a:solidFill>
            <a:srgbClr val="5B9BD5"/>
          </a:solidFill>
        </a:ln>
      </dgm:spPr>
    </dgm:pt>
    <dgm:pt modelId="{3687A827-AEBF-D043-883B-E9BD31FD4BAB}" type="pres">
      <dgm:prSet presAssocID="{AC7ACA79-0899-6043-913F-5CF781DFA6EE}" presName="text_2" presStyleLbl="node1" presStyleIdx="1" presStyleCnt="2" custScaleX="92010" custScaleY="43755" custLinFactNeighborX="-1407">
        <dgm:presLayoutVars>
          <dgm:bulletEnabled val="1"/>
        </dgm:presLayoutVars>
      </dgm:prSet>
      <dgm:spPr>
        <a:prstGeom prst="hexagon">
          <a:avLst/>
        </a:prstGeom>
      </dgm:spPr>
    </dgm:pt>
    <dgm:pt modelId="{2145E177-A86F-DE47-A552-2EE20B199CFE}" type="pres">
      <dgm:prSet presAssocID="{AC7ACA79-0899-6043-913F-5CF781DFA6EE}" presName="accent_2" presStyleCnt="0"/>
      <dgm:spPr/>
    </dgm:pt>
    <dgm:pt modelId="{BB6DE674-778E-6846-A709-92D02BCBDAD7}" type="pres">
      <dgm:prSet presAssocID="{AC7ACA79-0899-6043-913F-5CF781DFA6EE}" presName="accentRepeatNode" presStyleLbl="solidFgAcc1" presStyleIdx="1" presStyleCnt="2" custScaleX="58631" custScaleY="51301"/>
      <dgm:spPr>
        <a:prstGeom prst="hexagon">
          <a:avLst/>
        </a:prstGeom>
        <a:solidFill>
          <a:schemeClr val="bg1"/>
        </a:solidFill>
        <a:ln w="38100">
          <a:solidFill>
            <a:srgbClr val="5B9BD5"/>
          </a:solidFill>
        </a:ln>
      </dgm:spPr>
    </dgm:pt>
  </dgm:ptLst>
  <dgm:cxnLst>
    <dgm:cxn modelId="{FE881217-F81E-6F44-82FB-1B15242C5CFF}" type="presOf" srcId="{FB0DF8E5-CC2B-C84D-B7A3-4E6491A29A04}" destId="{5F269012-E5E4-564A-BAED-D51AB863285B}" srcOrd="0" destOrd="0" presId="urn:microsoft.com/office/officeart/2008/layout/VerticalCurvedList"/>
    <dgm:cxn modelId="{CC7E9443-4BC7-B94B-A27E-B2110FA4A61C}" srcId="{6DF5C6CA-5D95-6C42-8980-A702BEBEA357}" destId="{01C870DA-14A7-BD40-BD01-41AE22DCA270}" srcOrd="0" destOrd="0" parTransId="{9196F9E6-8D74-B44B-A9F2-46BE2EFBC655}" sibTransId="{FB0DF8E5-CC2B-C84D-B7A3-4E6491A29A04}"/>
    <dgm:cxn modelId="{6BA8327F-11D5-734B-B007-1836D3FEE2D8}" srcId="{6DF5C6CA-5D95-6C42-8980-A702BEBEA357}" destId="{AC7ACA79-0899-6043-913F-5CF781DFA6EE}" srcOrd="1" destOrd="0" parTransId="{1446F6B8-ADA8-CB4F-AE33-C29FD1401113}" sibTransId="{9C6B7B60-A54A-E043-A807-4F627C8D57B7}"/>
    <dgm:cxn modelId="{63252E96-F2E7-7340-B030-AD70C011D22B}" type="presOf" srcId="{AC7ACA79-0899-6043-913F-5CF781DFA6EE}" destId="{3687A827-AEBF-D043-883B-E9BD31FD4BAB}" srcOrd="0" destOrd="0" presId="urn:microsoft.com/office/officeart/2008/layout/VerticalCurvedList"/>
    <dgm:cxn modelId="{2C1006B4-2B36-F44F-9ED0-224E92845A16}" type="presOf" srcId="{01C870DA-14A7-BD40-BD01-41AE22DCA270}" destId="{09C29EA3-5D0A-7D4D-9D27-FB33A68B20A1}" srcOrd="0" destOrd="0" presId="urn:microsoft.com/office/officeart/2008/layout/VerticalCurvedList"/>
    <dgm:cxn modelId="{320549E1-2005-CE45-9D07-D04AD244CD16}" type="presOf" srcId="{6DF5C6CA-5D95-6C42-8980-A702BEBEA357}" destId="{B5820449-C13E-A644-885B-EE7C6844190A}" srcOrd="0" destOrd="0" presId="urn:microsoft.com/office/officeart/2008/layout/VerticalCurvedList"/>
    <dgm:cxn modelId="{35D925A2-C278-734A-A78D-B0B9B6E21F09}" type="presParOf" srcId="{B5820449-C13E-A644-885B-EE7C6844190A}" destId="{FF3F4019-554E-6440-8B47-3C2E58E9A342}" srcOrd="0" destOrd="0" presId="urn:microsoft.com/office/officeart/2008/layout/VerticalCurvedList"/>
    <dgm:cxn modelId="{5A87799C-1788-9A42-AC48-EB65A06E9883}" type="presParOf" srcId="{FF3F4019-554E-6440-8B47-3C2E58E9A342}" destId="{EF437425-A8A1-AD4D-894D-7C2172FC3F76}" srcOrd="0" destOrd="0" presId="urn:microsoft.com/office/officeart/2008/layout/VerticalCurvedList"/>
    <dgm:cxn modelId="{A9FB9306-B5AB-EE4D-A0D7-9A85DC4FD44E}" type="presParOf" srcId="{EF437425-A8A1-AD4D-894D-7C2172FC3F76}" destId="{1C42606E-F19D-AF4C-8B13-A6D2163BE516}" srcOrd="0" destOrd="0" presId="urn:microsoft.com/office/officeart/2008/layout/VerticalCurvedList"/>
    <dgm:cxn modelId="{8071B0DF-CF06-164B-B8A1-2A58CB5EE4C5}" type="presParOf" srcId="{EF437425-A8A1-AD4D-894D-7C2172FC3F76}" destId="{5F269012-E5E4-564A-BAED-D51AB863285B}" srcOrd="1" destOrd="0" presId="urn:microsoft.com/office/officeart/2008/layout/VerticalCurvedList"/>
    <dgm:cxn modelId="{0CB7AE68-3706-F848-B9CA-A7967AB46D64}" type="presParOf" srcId="{EF437425-A8A1-AD4D-894D-7C2172FC3F76}" destId="{BD153370-89DB-6C41-A953-F0227E11FA94}" srcOrd="2" destOrd="0" presId="urn:microsoft.com/office/officeart/2008/layout/VerticalCurvedList"/>
    <dgm:cxn modelId="{6642BEB6-4ED5-E24B-872D-E9F74370D661}" type="presParOf" srcId="{EF437425-A8A1-AD4D-894D-7C2172FC3F76}" destId="{EAB033AE-EED4-4943-9760-5B84856D6A69}" srcOrd="3" destOrd="0" presId="urn:microsoft.com/office/officeart/2008/layout/VerticalCurvedList"/>
    <dgm:cxn modelId="{DF08E721-B4FB-2546-A85F-B56FB840B9FB}" type="presParOf" srcId="{FF3F4019-554E-6440-8B47-3C2E58E9A342}" destId="{09C29EA3-5D0A-7D4D-9D27-FB33A68B20A1}" srcOrd="1" destOrd="0" presId="urn:microsoft.com/office/officeart/2008/layout/VerticalCurvedList"/>
    <dgm:cxn modelId="{7A65E21F-B5CF-034F-A1E1-70AED643A22E}" type="presParOf" srcId="{FF3F4019-554E-6440-8B47-3C2E58E9A342}" destId="{A5F9ABC8-A7C7-D74E-A7EC-B5BB39FD0D13}" srcOrd="2" destOrd="0" presId="urn:microsoft.com/office/officeart/2008/layout/VerticalCurvedList"/>
    <dgm:cxn modelId="{AB5281F1-D118-C447-A3A2-F9CC7F1DC7CE}" type="presParOf" srcId="{A5F9ABC8-A7C7-D74E-A7EC-B5BB39FD0D13}" destId="{324765A9-A824-9E4E-9C22-661DD2D89930}" srcOrd="0" destOrd="0" presId="urn:microsoft.com/office/officeart/2008/layout/VerticalCurvedList"/>
    <dgm:cxn modelId="{0BC855E2-95E6-9744-8421-BBE1DB798E83}" type="presParOf" srcId="{FF3F4019-554E-6440-8B47-3C2E58E9A342}" destId="{3687A827-AEBF-D043-883B-E9BD31FD4BAB}" srcOrd="3" destOrd="0" presId="urn:microsoft.com/office/officeart/2008/layout/VerticalCurvedList"/>
    <dgm:cxn modelId="{214ECC20-49F6-E34F-8BF0-4B7BACA2CCF2}" type="presParOf" srcId="{FF3F4019-554E-6440-8B47-3C2E58E9A342}" destId="{2145E177-A86F-DE47-A552-2EE20B199CFE}" srcOrd="4" destOrd="0" presId="urn:microsoft.com/office/officeart/2008/layout/VerticalCurvedList"/>
    <dgm:cxn modelId="{F4F2FD81-A61C-6949-8C75-81FE341F7D81}" type="presParOf" srcId="{2145E177-A86F-DE47-A552-2EE20B199CFE}" destId="{BB6DE674-778E-6846-A709-92D02BCBDAD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DF5C6CA-5D95-6C42-8980-A702BEBEA357}" type="doc">
      <dgm:prSet loTypeId="urn:microsoft.com/office/officeart/2008/layout/VerticalCurvedList" loCatId="" qsTypeId="urn:microsoft.com/office/officeart/2005/8/quickstyle/simple4" qsCatId="simple" csTypeId="urn:microsoft.com/office/officeart/2005/8/colors/accent1_2" csCatId="accent1" phldr="1"/>
      <dgm:spPr/>
      <dgm:t>
        <a:bodyPr/>
        <a:lstStyle/>
        <a:p>
          <a:endParaRPr lang="en-US"/>
        </a:p>
      </dgm:t>
    </dgm:pt>
    <dgm:pt modelId="{01C870DA-14A7-BD40-BD01-41AE22DCA270}">
      <dgm:prSet phldrT="[Text]"/>
      <dgm:spPr>
        <a:solidFill>
          <a:srgbClr val="0E1925"/>
        </a:solidFill>
      </dgm:spPr>
      <dgm:t>
        <a:bodyPr lIns="640080"/>
        <a:lstStyle/>
        <a:p>
          <a:endParaRPr lang="en-US" b="1" dirty="0">
            <a:solidFill>
              <a:schemeClr val="bg1"/>
            </a:solidFill>
            <a:latin typeface="Corbel" charset="0"/>
            <a:ea typeface="Corbel" charset="0"/>
            <a:cs typeface="Corbel" charset="0"/>
          </a:endParaRPr>
        </a:p>
      </dgm:t>
    </dgm:pt>
    <dgm:pt modelId="{9196F9E6-8D74-B44B-A9F2-46BE2EFBC655}" type="parTrans" cxnId="{CC7E9443-4BC7-B94B-A27E-B2110FA4A61C}">
      <dgm:prSet/>
      <dgm:spPr/>
      <dgm:t>
        <a:bodyPr/>
        <a:lstStyle/>
        <a:p>
          <a:endParaRPr lang="en-US"/>
        </a:p>
      </dgm:t>
    </dgm:pt>
    <dgm:pt modelId="{FB0DF8E5-CC2B-C84D-B7A3-4E6491A29A04}" type="sibTrans" cxnId="{CC7E9443-4BC7-B94B-A27E-B2110FA4A61C}">
      <dgm:prSet/>
      <dgm:spPr>
        <a:solidFill>
          <a:schemeClr val="bg1"/>
        </a:solidFill>
        <a:ln w="38100">
          <a:solidFill>
            <a:schemeClr val="bg1"/>
          </a:solidFill>
        </a:ln>
      </dgm:spPr>
      <dgm:t>
        <a:bodyPr/>
        <a:lstStyle/>
        <a:p>
          <a:endParaRPr lang="en-US"/>
        </a:p>
      </dgm:t>
    </dgm:pt>
    <dgm:pt modelId="{9F05CE6C-20C9-4C42-B171-1F83BD6E238F}">
      <dgm:prSet phldrT="[Text]"/>
      <dgm:spPr>
        <a:solidFill>
          <a:srgbClr val="0E1925"/>
        </a:solidFill>
      </dgm:spPr>
      <dgm:t>
        <a:bodyPr lIns="640080"/>
        <a:lstStyle/>
        <a:p>
          <a:endParaRPr lang="en-US" b="1" dirty="0">
            <a:solidFill>
              <a:schemeClr val="bg1"/>
            </a:solidFill>
            <a:latin typeface="Corbel" charset="0"/>
            <a:ea typeface="Corbel" charset="0"/>
            <a:cs typeface="Corbel" charset="0"/>
          </a:endParaRPr>
        </a:p>
      </dgm:t>
    </dgm:pt>
    <dgm:pt modelId="{E1FC7A90-BC31-FA44-8376-FFE1B4DA834C}" type="parTrans" cxnId="{6E105250-705B-F745-B61A-DF33CDBD290F}">
      <dgm:prSet/>
      <dgm:spPr/>
      <dgm:t>
        <a:bodyPr/>
        <a:lstStyle/>
        <a:p>
          <a:endParaRPr lang="en-US"/>
        </a:p>
      </dgm:t>
    </dgm:pt>
    <dgm:pt modelId="{5E7E9C31-55FA-E24D-BB35-5DDBF80FC33F}" type="sibTrans" cxnId="{6E105250-705B-F745-B61A-DF33CDBD290F}">
      <dgm:prSet/>
      <dgm:spPr/>
      <dgm:t>
        <a:bodyPr/>
        <a:lstStyle/>
        <a:p>
          <a:endParaRPr lang="en-US"/>
        </a:p>
      </dgm:t>
    </dgm:pt>
    <dgm:pt modelId="{37E8C0B8-1F5D-C247-9BA6-415D380FDF43}">
      <dgm:prSet phldrT="[Text]"/>
      <dgm:spPr>
        <a:solidFill>
          <a:srgbClr val="0E1925"/>
        </a:solidFill>
      </dgm:spPr>
      <dgm:t>
        <a:bodyPr lIns="640080"/>
        <a:lstStyle/>
        <a:p>
          <a:endParaRPr lang="en-US" b="1" dirty="0">
            <a:solidFill>
              <a:schemeClr val="bg1"/>
            </a:solidFill>
            <a:latin typeface="Corbel" charset="0"/>
            <a:ea typeface="Corbel" charset="0"/>
            <a:cs typeface="Corbel" charset="0"/>
          </a:endParaRPr>
        </a:p>
      </dgm:t>
    </dgm:pt>
    <dgm:pt modelId="{FEC9A197-73B5-294A-A50F-9A4481F0301C}" type="sibTrans" cxnId="{CEDDF32F-F132-8F47-ADE8-34A358877314}">
      <dgm:prSet/>
      <dgm:spPr/>
      <dgm:t>
        <a:bodyPr/>
        <a:lstStyle/>
        <a:p>
          <a:endParaRPr lang="en-US"/>
        </a:p>
      </dgm:t>
    </dgm:pt>
    <dgm:pt modelId="{151A2330-5D4B-834C-804E-BF3EB5E49EF0}" type="parTrans" cxnId="{CEDDF32F-F132-8F47-ADE8-34A358877314}">
      <dgm:prSet/>
      <dgm:spPr/>
      <dgm:t>
        <a:bodyPr/>
        <a:lstStyle/>
        <a:p>
          <a:endParaRPr lang="en-US"/>
        </a:p>
      </dgm:t>
    </dgm:pt>
    <dgm:pt modelId="{B5820449-C13E-A644-885B-EE7C6844190A}" type="pres">
      <dgm:prSet presAssocID="{6DF5C6CA-5D95-6C42-8980-A702BEBEA357}" presName="Name0" presStyleCnt="0">
        <dgm:presLayoutVars>
          <dgm:chMax val="7"/>
          <dgm:chPref val="7"/>
          <dgm:dir/>
        </dgm:presLayoutVars>
      </dgm:prSet>
      <dgm:spPr/>
    </dgm:pt>
    <dgm:pt modelId="{FF3F4019-554E-6440-8B47-3C2E58E9A342}" type="pres">
      <dgm:prSet presAssocID="{6DF5C6CA-5D95-6C42-8980-A702BEBEA357}" presName="Name1" presStyleCnt="0"/>
      <dgm:spPr/>
    </dgm:pt>
    <dgm:pt modelId="{EF437425-A8A1-AD4D-894D-7C2172FC3F76}" type="pres">
      <dgm:prSet presAssocID="{6DF5C6CA-5D95-6C42-8980-A702BEBEA357}" presName="cycle" presStyleCnt="0"/>
      <dgm:spPr/>
    </dgm:pt>
    <dgm:pt modelId="{1C42606E-F19D-AF4C-8B13-A6D2163BE516}" type="pres">
      <dgm:prSet presAssocID="{6DF5C6CA-5D95-6C42-8980-A702BEBEA357}" presName="srcNode" presStyleLbl="node1" presStyleIdx="0" presStyleCnt="3"/>
      <dgm:spPr/>
    </dgm:pt>
    <dgm:pt modelId="{5F269012-E5E4-564A-BAED-D51AB863285B}" type="pres">
      <dgm:prSet presAssocID="{6DF5C6CA-5D95-6C42-8980-A702BEBEA357}" presName="conn" presStyleLbl="parChTrans1D2" presStyleIdx="0" presStyleCnt="1" custLinFactNeighborX="778" custLinFactNeighborY="0"/>
      <dgm:spPr/>
    </dgm:pt>
    <dgm:pt modelId="{BD153370-89DB-6C41-A953-F0227E11FA94}" type="pres">
      <dgm:prSet presAssocID="{6DF5C6CA-5D95-6C42-8980-A702BEBEA357}" presName="extraNode" presStyleLbl="node1" presStyleIdx="0" presStyleCnt="3"/>
      <dgm:spPr/>
    </dgm:pt>
    <dgm:pt modelId="{EAB033AE-EED4-4943-9760-5B84856D6A69}" type="pres">
      <dgm:prSet presAssocID="{6DF5C6CA-5D95-6C42-8980-A702BEBEA357}" presName="dstNode" presStyleLbl="node1" presStyleIdx="0" presStyleCnt="3"/>
      <dgm:spPr/>
    </dgm:pt>
    <dgm:pt modelId="{09C29EA3-5D0A-7D4D-9D27-FB33A68B20A1}" type="pres">
      <dgm:prSet presAssocID="{01C870DA-14A7-BD40-BD01-41AE22DCA270}" presName="text_1" presStyleLbl="node1" presStyleIdx="0" presStyleCnt="3" custScaleX="93575" custScaleY="65003" custLinFactNeighborX="-1630">
        <dgm:presLayoutVars>
          <dgm:bulletEnabled val="1"/>
        </dgm:presLayoutVars>
      </dgm:prSet>
      <dgm:spPr>
        <a:prstGeom prst="hexagon">
          <a:avLst/>
        </a:prstGeom>
      </dgm:spPr>
    </dgm:pt>
    <dgm:pt modelId="{A5F9ABC8-A7C7-D74E-A7EC-B5BB39FD0D13}" type="pres">
      <dgm:prSet presAssocID="{01C870DA-14A7-BD40-BD01-41AE22DCA270}" presName="accent_1" presStyleCnt="0"/>
      <dgm:spPr/>
    </dgm:pt>
    <dgm:pt modelId="{324765A9-A824-9E4E-9C22-661DD2D89930}" type="pres">
      <dgm:prSet presAssocID="{01C870DA-14A7-BD40-BD01-41AE22DCA270}" presName="accentRepeatNode" presStyleLbl="solidFgAcc1" presStyleIdx="0" presStyleCnt="3" custScaleX="76742" custScaleY="67551"/>
      <dgm:spPr>
        <a:prstGeom prst="hexagon">
          <a:avLst/>
        </a:prstGeom>
        <a:ln w="38100">
          <a:solidFill>
            <a:srgbClr val="5B9BD5"/>
          </a:solidFill>
        </a:ln>
      </dgm:spPr>
    </dgm:pt>
    <dgm:pt modelId="{DFD5CAA3-1758-9243-B255-4A63A37F0B54}" type="pres">
      <dgm:prSet presAssocID="{37E8C0B8-1F5D-C247-9BA6-415D380FDF43}" presName="text_2" presStyleLbl="node1" presStyleIdx="1" presStyleCnt="3" custScaleX="96110" custScaleY="65000" custLinFactNeighborX="-2806">
        <dgm:presLayoutVars>
          <dgm:bulletEnabled val="1"/>
        </dgm:presLayoutVars>
      </dgm:prSet>
      <dgm:spPr>
        <a:prstGeom prst="hexagon">
          <a:avLst/>
        </a:prstGeom>
      </dgm:spPr>
    </dgm:pt>
    <dgm:pt modelId="{B53BA098-26A2-D749-92AF-70871E8049C6}" type="pres">
      <dgm:prSet presAssocID="{37E8C0B8-1F5D-C247-9BA6-415D380FDF43}" presName="accent_2" presStyleCnt="0"/>
      <dgm:spPr/>
    </dgm:pt>
    <dgm:pt modelId="{18D3AD09-E003-BB42-9220-88ADA99484A5}" type="pres">
      <dgm:prSet presAssocID="{37E8C0B8-1F5D-C247-9BA6-415D380FDF43}" presName="accentRepeatNode" presStyleLbl="solidFgAcc1" presStyleIdx="1" presStyleCnt="3" custScaleX="76703" custScaleY="67603"/>
      <dgm:spPr>
        <a:prstGeom prst="hexagon">
          <a:avLst/>
        </a:prstGeom>
        <a:ln w="38100">
          <a:solidFill>
            <a:srgbClr val="5B9BD5"/>
          </a:solidFill>
        </a:ln>
      </dgm:spPr>
    </dgm:pt>
    <dgm:pt modelId="{D4F8F594-7922-8F40-90D3-4DABE22323E0}" type="pres">
      <dgm:prSet presAssocID="{9F05CE6C-20C9-4C42-B171-1F83BD6E238F}" presName="text_3" presStyleLbl="node1" presStyleIdx="2" presStyleCnt="3" custScaleX="93607" custScaleY="65000" custLinFactNeighborX="-1642">
        <dgm:presLayoutVars>
          <dgm:bulletEnabled val="1"/>
        </dgm:presLayoutVars>
      </dgm:prSet>
      <dgm:spPr>
        <a:prstGeom prst="hexagon">
          <a:avLst/>
        </a:prstGeom>
      </dgm:spPr>
    </dgm:pt>
    <dgm:pt modelId="{79F2E90A-DBD4-194A-A06E-A5F83CF57195}" type="pres">
      <dgm:prSet presAssocID="{9F05CE6C-20C9-4C42-B171-1F83BD6E238F}" presName="accent_3" presStyleCnt="0"/>
      <dgm:spPr/>
    </dgm:pt>
    <dgm:pt modelId="{52E1C967-78CC-3F48-B0D8-DC5BF6FAE866}" type="pres">
      <dgm:prSet presAssocID="{9F05CE6C-20C9-4C42-B171-1F83BD6E238F}" presName="accentRepeatNode" presStyleLbl="solidFgAcc1" presStyleIdx="2" presStyleCnt="3" custScaleX="76703" custScaleY="67603"/>
      <dgm:spPr>
        <a:prstGeom prst="hexagon">
          <a:avLst/>
        </a:prstGeom>
        <a:ln w="38100">
          <a:solidFill>
            <a:srgbClr val="5B9BD5"/>
          </a:solidFill>
        </a:ln>
      </dgm:spPr>
    </dgm:pt>
  </dgm:ptLst>
  <dgm:cxnLst>
    <dgm:cxn modelId="{FE881217-F81E-6F44-82FB-1B15242C5CFF}" type="presOf" srcId="{FB0DF8E5-CC2B-C84D-B7A3-4E6491A29A04}" destId="{5F269012-E5E4-564A-BAED-D51AB863285B}" srcOrd="0" destOrd="0" presId="urn:microsoft.com/office/officeart/2008/layout/VerticalCurvedList"/>
    <dgm:cxn modelId="{763D4723-C72D-164A-855F-07CE279B86DE}" type="presOf" srcId="{37E8C0B8-1F5D-C247-9BA6-415D380FDF43}" destId="{DFD5CAA3-1758-9243-B255-4A63A37F0B54}" srcOrd="0" destOrd="0" presId="urn:microsoft.com/office/officeart/2008/layout/VerticalCurvedList"/>
    <dgm:cxn modelId="{CEDDF32F-F132-8F47-ADE8-34A358877314}" srcId="{6DF5C6CA-5D95-6C42-8980-A702BEBEA357}" destId="{37E8C0B8-1F5D-C247-9BA6-415D380FDF43}" srcOrd="1" destOrd="0" parTransId="{151A2330-5D4B-834C-804E-BF3EB5E49EF0}" sibTransId="{FEC9A197-73B5-294A-A50F-9A4481F0301C}"/>
    <dgm:cxn modelId="{CC7E9443-4BC7-B94B-A27E-B2110FA4A61C}" srcId="{6DF5C6CA-5D95-6C42-8980-A702BEBEA357}" destId="{01C870DA-14A7-BD40-BD01-41AE22DCA270}" srcOrd="0" destOrd="0" parTransId="{9196F9E6-8D74-B44B-A9F2-46BE2EFBC655}" sibTransId="{FB0DF8E5-CC2B-C84D-B7A3-4E6491A29A04}"/>
    <dgm:cxn modelId="{6E105250-705B-F745-B61A-DF33CDBD290F}" srcId="{6DF5C6CA-5D95-6C42-8980-A702BEBEA357}" destId="{9F05CE6C-20C9-4C42-B171-1F83BD6E238F}" srcOrd="2" destOrd="0" parTransId="{E1FC7A90-BC31-FA44-8376-FFE1B4DA834C}" sibTransId="{5E7E9C31-55FA-E24D-BB35-5DDBF80FC33F}"/>
    <dgm:cxn modelId="{F66FDEAE-20A8-8345-97DF-F4268D574E33}" type="presOf" srcId="{9F05CE6C-20C9-4C42-B171-1F83BD6E238F}" destId="{D4F8F594-7922-8F40-90D3-4DABE22323E0}" srcOrd="0" destOrd="0" presId="urn:microsoft.com/office/officeart/2008/layout/VerticalCurvedList"/>
    <dgm:cxn modelId="{2C1006B4-2B36-F44F-9ED0-224E92845A16}" type="presOf" srcId="{01C870DA-14A7-BD40-BD01-41AE22DCA270}" destId="{09C29EA3-5D0A-7D4D-9D27-FB33A68B20A1}" srcOrd="0" destOrd="0" presId="urn:microsoft.com/office/officeart/2008/layout/VerticalCurvedList"/>
    <dgm:cxn modelId="{320549E1-2005-CE45-9D07-D04AD244CD16}" type="presOf" srcId="{6DF5C6CA-5D95-6C42-8980-A702BEBEA357}" destId="{B5820449-C13E-A644-885B-EE7C6844190A}" srcOrd="0" destOrd="0" presId="urn:microsoft.com/office/officeart/2008/layout/VerticalCurvedList"/>
    <dgm:cxn modelId="{35D925A2-C278-734A-A78D-B0B9B6E21F09}" type="presParOf" srcId="{B5820449-C13E-A644-885B-EE7C6844190A}" destId="{FF3F4019-554E-6440-8B47-3C2E58E9A342}" srcOrd="0" destOrd="0" presId="urn:microsoft.com/office/officeart/2008/layout/VerticalCurvedList"/>
    <dgm:cxn modelId="{5A87799C-1788-9A42-AC48-EB65A06E9883}" type="presParOf" srcId="{FF3F4019-554E-6440-8B47-3C2E58E9A342}" destId="{EF437425-A8A1-AD4D-894D-7C2172FC3F76}" srcOrd="0" destOrd="0" presId="urn:microsoft.com/office/officeart/2008/layout/VerticalCurvedList"/>
    <dgm:cxn modelId="{A9FB9306-B5AB-EE4D-A0D7-9A85DC4FD44E}" type="presParOf" srcId="{EF437425-A8A1-AD4D-894D-7C2172FC3F76}" destId="{1C42606E-F19D-AF4C-8B13-A6D2163BE516}" srcOrd="0" destOrd="0" presId="urn:microsoft.com/office/officeart/2008/layout/VerticalCurvedList"/>
    <dgm:cxn modelId="{8071B0DF-CF06-164B-B8A1-2A58CB5EE4C5}" type="presParOf" srcId="{EF437425-A8A1-AD4D-894D-7C2172FC3F76}" destId="{5F269012-E5E4-564A-BAED-D51AB863285B}" srcOrd="1" destOrd="0" presId="urn:microsoft.com/office/officeart/2008/layout/VerticalCurvedList"/>
    <dgm:cxn modelId="{0CB7AE68-3706-F848-B9CA-A7967AB46D64}" type="presParOf" srcId="{EF437425-A8A1-AD4D-894D-7C2172FC3F76}" destId="{BD153370-89DB-6C41-A953-F0227E11FA94}" srcOrd="2" destOrd="0" presId="urn:microsoft.com/office/officeart/2008/layout/VerticalCurvedList"/>
    <dgm:cxn modelId="{6642BEB6-4ED5-E24B-872D-E9F74370D661}" type="presParOf" srcId="{EF437425-A8A1-AD4D-894D-7C2172FC3F76}" destId="{EAB033AE-EED4-4943-9760-5B84856D6A69}" srcOrd="3" destOrd="0" presId="urn:microsoft.com/office/officeart/2008/layout/VerticalCurvedList"/>
    <dgm:cxn modelId="{DF08E721-B4FB-2546-A85F-B56FB840B9FB}" type="presParOf" srcId="{FF3F4019-554E-6440-8B47-3C2E58E9A342}" destId="{09C29EA3-5D0A-7D4D-9D27-FB33A68B20A1}" srcOrd="1" destOrd="0" presId="urn:microsoft.com/office/officeart/2008/layout/VerticalCurvedList"/>
    <dgm:cxn modelId="{7A65E21F-B5CF-034F-A1E1-70AED643A22E}" type="presParOf" srcId="{FF3F4019-554E-6440-8B47-3C2E58E9A342}" destId="{A5F9ABC8-A7C7-D74E-A7EC-B5BB39FD0D13}" srcOrd="2" destOrd="0" presId="urn:microsoft.com/office/officeart/2008/layout/VerticalCurvedList"/>
    <dgm:cxn modelId="{AB5281F1-D118-C447-A3A2-F9CC7F1DC7CE}" type="presParOf" srcId="{A5F9ABC8-A7C7-D74E-A7EC-B5BB39FD0D13}" destId="{324765A9-A824-9E4E-9C22-661DD2D89930}" srcOrd="0" destOrd="0" presId="urn:microsoft.com/office/officeart/2008/layout/VerticalCurvedList"/>
    <dgm:cxn modelId="{9E0F4175-E100-0E46-8A52-4B1F855BEAC3}" type="presParOf" srcId="{FF3F4019-554E-6440-8B47-3C2E58E9A342}" destId="{DFD5CAA3-1758-9243-B255-4A63A37F0B54}" srcOrd="3" destOrd="0" presId="urn:microsoft.com/office/officeart/2008/layout/VerticalCurvedList"/>
    <dgm:cxn modelId="{5A8CFC8E-D369-594F-9EC3-1B030639653D}" type="presParOf" srcId="{FF3F4019-554E-6440-8B47-3C2E58E9A342}" destId="{B53BA098-26A2-D749-92AF-70871E8049C6}" srcOrd="4" destOrd="0" presId="urn:microsoft.com/office/officeart/2008/layout/VerticalCurvedList"/>
    <dgm:cxn modelId="{B994BDE8-6D23-5641-A35A-4D4B66E7B594}" type="presParOf" srcId="{B53BA098-26A2-D749-92AF-70871E8049C6}" destId="{18D3AD09-E003-BB42-9220-88ADA99484A5}" srcOrd="0" destOrd="0" presId="urn:microsoft.com/office/officeart/2008/layout/VerticalCurvedList"/>
    <dgm:cxn modelId="{10002E56-1B3F-2043-A6F1-2C49480C82F0}" type="presParOf" srcId="{FF3F4019-554E-6440-8B47-3C2E58E9A342}" destId="{D4F8F594-7922-8F40-90D3-4DABE22323E0}" srcOrd="5" destOrd="0" presId="urn:microsoft.com/office/officeart/2008/layout/VerticalCurvedList"/>
    <dgm:cxn modelId="{A416777F-4279-3244-8735-E0AAACDDE5FF}" type="presParOf" srcId="{FF3F4019-554E-6440-8B47-3C2E58E9A342}" destId="{79F2E90A-DBD4-194A-A06E-A5F83CF57195}" srcOrd="6" destOrd="0" presId="urn:microsoft.com/office/officeart/2008/layout/VerticalCurvedList"/>
    <dgm:cxn modelId="{379B4927-BC2E-8944-A81C-3138BDE59D52}" type="presParOf" srcId="{79F2E90A-DBD4-194A-A06E-A5F83CF57195}" destId="{52E1C967-78CC-3F48-B0D8-DC5BF6FAE866}"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DF5C6CA-5D95-6C42-8980-A702BEBEA357}" type="doc">
      <dgm:prSet loTypeId="urn:microsoft.com/office/officeart/2008/layout/VerticalCurvedList" loCatId="" qsTypeId="urn:microsoft.com/office/officeart/2005/8/quickstyle/simple4" qsCatId="simple" csTypeId="urn:microsoft.com/office/officeart/2005/8/colors/accent1_2" csCatId="accent1" phldr="1"/>
      <dgm:spPr/>
      <dgm:t>
        <a:bodyPr/>
        <a:lstStyle/>
        <a:p>
          <a:endParaRPr lang="en-US"/>
        </a:p>
      </dgm:t>
    </dgm:pt>
    <dgm:pt modelId="{01C870DA-14A7-BD40-BD01-41AE22DCA270}">
      <dgm:prSet phldrT="[Text]"/>
      <dgm:spPr>
        <a:solidFill>
          <a:srgbClr val="0E1925"/>
        </a:solidFill>
      </dgm:spPr>
      <dgm:t>
        <a:bodyPr lIns="640080"/>
        <a:lstStyle/>
        <a:p>
          <a:endParaRPr lang="en-US" b="1" dirty="0">
            <a:solidFill>
              <a:schemeClr val="bg1"/>
            </a:solidFill>
            <a:latin typeface="Corbel" charset="0"/>
            <a:ea typeface="Corbel" charset="0"/>
            <a:cs typeface="Corbel" charset="0"/>
          </a:endParaRPr>
        </a:p>
      </dgm:t>
    </dgm:pt>
    <dgm:pt modelId="{9196F9E6-8D74-B44B-A9F2-46BE2EFBC655}" type="parTrans" cxnId="{CC7E9443-4BC7-B94B-A27E-B2110FA4A61C}">
      <dgm:prSet/>
      <dgm:spPr/>
      <dgm:t>
        <a:bodyPr/>
        <a:lstStyle/>
        <a:p>
          <a:endParaRPr lang="en-US"/>
        </a:p>
      </dgm:t>
    </dgm:pt>
    <dgm:pt modelId="{FB0DF8E5-CC2B-C84D-B7A3-4E6491A29A04}" type="sibTrans" cxnId="{CC7E9443-4BC7-B94B-A27E-B2110FA4A61C}">
      <dgm:prSet/>
      <dgm:spPr>
        <a:solidFill>
          <a:schemeClr val="bg1"/>
        </a:solidFill>
        <a:ln w="38100">
          <a:solidFill>
            <a:schemeClr val="bg1"/>
          </a:solidFill>
        </a:ln>
      </dgm:spPr>
      <dgm:t>
        <a:bodyPr/>
        <a:lstStyle/>
        <a:p>
          <a:endParaRPr lang="en-US"/>
        </a:p>
      </dgm:t>
    </dgm:pt>
    <dgm:pt modelId="{F75E19D3-1B6C-7941-B222-A8D3D4841A66}">
      <dgm:prSet phldrT="[Text]"/>
      <dgm:spPr>
        <a:solidFill>
          <a:srgbClr val="0E1925"/>
        </a:solidFill>
      </dgm:spPr>
      <dgm:t>
        <a:bodyPr lIns="640080" tIns="54864" rIns="54864" bIns="82296"/>
        <a:lstStyle/>
        <a:p>
          <a:endParaRPr lang="en-US" b="1" dirty="0">
            <a:solidFill>
              <a:schemeClr val="bg1"/>
            </a:solidFill>
            <a:latin typeface="Corbel" charset="0"/>
            <a:ea typeface="Corbel" charset="0"/>
            <a:cs typeface="Corbel" charset="0"/>
          </a:endParaRPr>
        </a:p>
      </dgm:t>
    </dgm:pt>
    <dgm:pt modelId="{4E980EA6-2D99-324E-B9A0-CEC0E18CB3D7}" type="parTrans" cxnId="{F3704B15-958F-8345-A934-7860D4368A88}">
      <dgm:prSet/>
      <dgm:spPr/>
      <dgm:t>
        <a:bodyPr/>
        <a:lstStyle/>
        <a:p>
          <a:endParaRPr lang="en-US"/>
        </a:p>
      </dgm:t>
    </dgm:pt>
    <dgm:pt modelId="{0031B765-0EE6-0E48-B014-D18F8AE7A687}" type="sibTrans" cxnId="{F3704B15-958F-8345-A934-7860D4368A88}">
      <dgm:prSet/>
      <dgm:spPr/>
      <dgm:t>
        <a:bodyPr/>
        <a:lstStyle/>
        <a:p>
          <a:endParaRPr lang="en-US"/>
        </a:p>
      </dgm:t>
    </dgm:pt>
    <dgm:pt modelId="{9F05CE6C-20C9-4C42-B171-1F83BD6E238F}">
      <dgm:prSet phldrT="[Text]"/>
      <dgm:spPr>
        <a:solidFill>
          <a:srgbClr val="0E1925"/>
        </a:solidFill>
      </dgm:spPr>
      <dgm:t>
        <a:bodyPr lIns="640080"/>
        <a:lstStyle/>
        <a:p>
          <a:endParaRPr lang="en-US" b="1" dirty="0">
            <a:solidFill>
              <a:schemeClr val="bg1"/>
            </a:solidFill>
            <a:latin typeface="Corbel" charset="0"/>
            <a:ea typeface="Corbel" charset="0"/>
            <a:cs typeface="Corbel" charset="0"/>
          </a:endParaRPr>
        </a:p>
      </dgm:t>
    </dgm:pt>
    <dgm:pt modelId="{E1FC7A90-BC31-FA44-8376-FFE1B4DA834C}" type="parTrans" cxnId="{6E105250-705B-F745-B61A-DF33CDBD290F}">
      <dgm:prSet/>
      <dgm:spPr/>
      <dgm:t>
        <a:bodyPr/>
        <a:lstStyle/>
        <a:p>
          <a:endParaRPr lang="en-US"/>
        </a:p>
      </dgm:t>
    </dgm:pt>
    <dgm:pt modelId="{5E7E9C31-55FA-E24D-BB35-5DDBF80FC33F}" type="sibTrans" cxnId="{6E105250-705B-F745-B61A-DF33CDBD290F}">
      <dgm:prSet/>
      <dgm:spPr/>
      <dgm:t>
        <a:bodyPr/>
        <a:lstStyle/>
        <a:p>
          <a:endParaRPr lang="en-US"/>
        </a:p>
      </dgm:t>
    </dgm:pt>
    <dgm:pt modelId="{37E8C0B8-1F5D-C247-9BA6-415D380FDF43}">
      <dgm:prSet phldrT="[Text]"/>
      <dgm:spPr>
        <a:solidFill>
          <a:srgbClr val="0E1925"/>
        </a:solidFill>
      </dgm:spPr>
      <dgm:t>
        <a:bodyPr lIns="640080"/>
        <a:lstStyle/>
        <a:p>
          <a:endParaRPr lang="en-US" b="1" dirty="0">
            <a:solidFill>
              <a:schemeClr val="bg1"/>
            </a:solidFill>
            <a:latin typeface="Corbel" charset="0"/>
            <a:ea typeface="Corbel" charset="0"/>
            <a:cs typeface="Corbel" charset="0"/>
          </a:endParaRPr>
        </a:p>
      </dgm:t>
    </dgm:pt>
    <dgm:pt modelId="{FEC9A197-73B5-294A-A50F-9A4481F0301C}" type="sibTrans" cxnId="{CEDDF32F-F132-8F47-ADE8-34A358877314}">
      <dgm:prSet/>
      <dgm:spPr/>
      <dgm:t>
        <a:bodyPr/>
        <a:lstStyle/>
        <a:p>
          <a:endParaRPr lang="en-US"/>
        </a:p>
      </dgm:t>
    </dgm:pt>
    <dgm:pt modelId="{151A2330-5D4B-834C-804E-BF3EB5E49EF0}" type="parTrans" cxnId="{CEDDF32F-F132-8F47-ADE8-34A358877314}">
      <dgm:prSet/>
      <dgm:spPr/>
      <dgm:t>
        <a:bodyPr/>
        <a:lstStyle/>
        <a:p>
          <a:endParaRPr lang="en-US"/>
        </a:p>
      </dgm:t>
    </dgm:pt>
    <dgm:pt modelId="{B5820449-C13E-A644-885B-EE7C6844190A}" type="pres">
      <dgm:prSet presAssocID="{6DF5C6CA-5D95-6C42-8980-A702BEBEA357}" presName="Name0" presStyleCnt="0">
        <dgm:presLayoutVars>
          <dgm:chMax val="7"/>
          <dgm:chPref val="7"/>
          <dgm:dir/>
        </dgm:presLayoutVars>
      </dgm:prSet>
      <dgm:spPr/>
    </dgm:pt>
    <dgm:pt modelId="{FF3F4019-554E-6440-8B47-3C2E58E9A342}" type="pres">
      <dgm:prSet presAssocID="{6DF5C6CA-5D95-6C42-8980-A702BEBEA357}" presName="Name1" presStyleCnt="0"/>
      <dgm:spPr/>
    </dgm:pt>
    <dgm:pt modelId="{EF437425-A8A1-AD4D-894D-7C2172FC3F76}" type="pres">
      <dgm:prSet presAssocID="{6DF5C6CA-5D95-6C42-8980-A702BEBEA357}" presName="cycle" presStyleCnt="0"/>
      <dgm:spPr/>
    </dgm:pt>
    <dgm:pt modelId="{1C42606E-F19D-AF4C-8B13-A6D2163BE516}" type="pres">
      <dgm:prSet presAssocID="{6DF5C6CA-5D95-6C42-8980-A702BEBEA357}" presName="srcNode" presStyleLbl="node1" presStyleIdx="0" presStyleCnt="4"/>
      <dgm:spPr/>
    </dgm:pt>
    <dgm:pt modelId="{5F269012-E5E4-564A-BAED-D51AB863285B}" type="pres">
      <dgm:prSet presAssocID="{6DF5C6CA-5D95-6C42-8980-A702BEBEA357}" presName="conn" presStyleLbl="parChTrans1D2" presStyleIdx="0" presStyleCnt="1"/>
      <dgm:spPr/>
    </dgm:pt>
    <dgm:pt modelId="{BD153370-89DB-6C41-A953-F0227E11FA94}" type="pres">
      <dgm:prSet presAssocID="{6DF5C6CA-5D95-6C42-8980-A702BEBEA357}" presName="extraNode" presStyleLbl="node1" presStyleIdx="0" presStyleCnt="4"/>
      <dgm:spPr/>
    </dgm:pt>
    <dgm:pt modelId="{EAB033AE-EED4-4943-9760-5B84856D6A69}" type="pres">
      <dgm:prSet presAssocID="{6DF5C6CA-5D95-6C42-8980-A702BEBEA357}" presName="dstNode" presStyleLbl="node1" presStyleIdx="0" presStyleCnt="4"/>
      <dgm:spPr/>
    </dgm:pt>
    <dgm:pt modelId="{09C29EA3-5D0A-7D4D-9D27-FB33A68B20A1}" type="pres">
      <dgm:prSet presAssocID="{01C870DA-14A7-BD40-BD01-41AE22DCA270}" presName="text_1" presStyleLbl="node1" presStyleIdx="0" presStyleCnt="4" custScaleX="93575" custScaleY="65003" custLinFactNeighborX="-1630">
        <dgm:presLayoutVars>
          <dgm:bulletEnabled val="1"/>
        </dgm:presLayoutVars>
      </dgm:prSet>
      <dgm:spPr>
        <a:prstGeom prst="hexagon">
          <a:avLst/>
        </a:prstGeom>
      </dgm:spPr>
    </dgm:pt>
    <dgm:pt modelId="{A5F9ABC8-A7C7-D74E-A7EC-B5BB39FD0D13}" type="pres">
      <dgm:prSet presAssocID="{01C870DA-14A7-BD40-BD01-41AE22DCA270}" presName="accent_1" presStyleCnt="0"/>
      <dgm:spPr/>
    </dgm:pt>
    <dgm:pt modelId="{324765A9-A824-9E4E-9C22-661DD2D89930}" type="pres">
      <dgm:prSet presAssocID="{01C870DA-14A7-BD40-BD01-41AE22DCA270}" presName="accentRepeatNode" presStyleLbl="solidFgAcc1" presStyleIdx="0" presStyleCnt="4" custScaleX="76742" custScaleY="67551"/>
      <dgm:spPr>
        <a:prstGeom prst="hexagon">
          <a:avLst/>
        </a:prstGeom>
        <a:ln w="38100">
          <a:solidFill>
            <a:srgbClr val="5B9BD5"/>
          </a:solidFill>
        </a:ln>
      </dgm:spPr>
    </dgm:pt>
    <dgm:pt modelId="{2BE25F55-43D4-4B4D-99B6-524DEA51BAD4}" type="pres">
      <dgm:prSet presAssocID="{F75E19D3-1B6C-7941-B222-A8D3D4841A66}" presName="text_2" presStyleLbl="node1" presStyleIdx="1" presStyleCnt="4" custScaleX="94009" custScaleY="65003" custLinFactNeighborX="-2399">
        <dgm:presLayoutVars>
          <dgm:bulletEnabled val="1"/>
        </dgm:presLayoutVars>
      </dgm:prSet>
      <dgm:spPr>
        <a:prstGeom prst="hexagon">
          <a:avLst/>
        </a:prstGeom>
      </dgm:spPr>
    </dgm:pt>
    <dgm:pt modelId="{F161400D-EB42-7444-A677-6607D290BB7D}" type="pres">
      <dgm:prSet presAssocID="{F75E19D3-1B6C-7941-B222-A8D3D4841A66}" presName="accent_2" presStyleCnt="0"/>
      <dgm:spPr/>
    </dgm:pt>
    <dgm:pt modelId="{15F70736-D78B-F14A-8D49-8A823354D9E7}" type="pres">
      <dgm:prSet presAssocID="{F75E19D3-1B6C-7941-B222-A8D3D4841A66}" presName="accentRepeatNode" presStyleLbl="solidFgAcc1" presStyleIdx="1" presStyleCnt="4" custScaleX="76703" custScaleY="67603"/>
      <dgm:spPr>
        <a:prstGeom prst="hexagon">
          <a:avLst/>
        </a:prstGeom>
        <a:ln w="38100">
          <a:solidFill>
            <a:srgbClr val="5B9BD5"/>
          </a:solidFill>
        </a:ln>
      </dgm:spPr>
    </dgm:pt>
    <dgm:pt modelId="{650B8F92-1DA5-F04B-940A-2C78FDD82E38}" type="pres">
      <dgm:prSet presAssocID="{37E8C0B8-1F5D-C247-9BA6-415D380FDF43}" presName="text_3" presStyleLbl="node1" presStyleIdx="2" presStyleCnt="4" custScaleX="94001" custScaleY="65003" custLinFactNeighborX="-2064" custLinFactNeighborY="-1062">
        <dgm:presLayoutVars>
          <dgm:bulletEnabled val="1"/>
        </dgm:presLayoutVars>
      </dgm:prSet>
      <dgm:spPr>
        <a:prstGeom prst="hexagon">
          <a:avLst/>
        </a:prstGeom>
      </dgm:spPr>
    </dgm:pt>
    <dgm:pt modelId="{DD6BC86D-C590-634F-9114-B163AAD872EB}" type="pres">
      <dgm:prSet presAssocID="{37E8C0B8-1F5D-C247-9BA6-415D380FDF43}" presName="accent_3" presStyleCnt="0"/>
      <dgm:spPr/>
    </dgm:pt>
    <dgm:pt modelId="{18D3AD09-E003-BB42-9220-88ADA99484A5}" type="pres">
      <dgm:prSet presAssocID="{37E8C0B8-1F5D-C247-9BA6-415D380FDF43}" presName="accentRepeatNode" presStyleLbl="solidFgAcc1" presStyleIdx="2" presStyleCnt="4" custScaleX="76703" custScaleY="67603"/>
      <dgm:spPr>
        <a:prstGeom prst="hexagon">
          <a:avLst/>
        </a:prstGeom>
        <a:ln w="38100">
          <a:solidFill>
            <a:srgbClr val="5B9BD5"/>
          </a:solidFill>
        </a:ln>
      </dgm:spPr>
    </dgm:pt>
    <dgm:pt modelId="{A667ED5E-3880-8648-BA22-49141027629D}" type="pres">
      <dgm:prSet presAssocID="{9F05CE6C-20C9-4C42-B171-1F83BD6E238F}" presName="text_4" presStyleLbl="node1" presStyleIdx="3" presStyleCnt="4" custScaleX="93575" custScaleY="65003" custLinFactNeighborX="-1723" custLinFactNeighborY="2809">
        <dgm:presLayoutVars>
          <dgm:bulletEnabled val="1"/>
        </dgm:presLayoutVars>
      </dgm:prSet>
      <dgm:spPr>
        <a:prstGeom prst="hexagon">
          <a:avLst/>
        </a:prstGeom>
      </dgm:spPr>
    </dgm:pt>
    <dgm:pt modelId="{1EA4BFA6-4364-B547-A932-B604B3C28C86}" type="pres">
      <dgm:prSet presAssocID="{9F05CE6C-20C9-4C42-B171-1F83BD6E238F}" presName="accent_4" presStyleCnt="0"/>
      <dgm:spPr/>
    </dgm:pt>
    <dgm:pt modelId="{52E1C967-78CC-3F48-B0D8-DC5BF6FAE866}" type="pres">
      <dgm:prSet presAssocID="{9F05CE6C-20C9-4C42-B171-1F83BD6E238F}" presName="accentRepeatNode" presStyleLbl="solidFgAcc1" presStyleIdx="3" presStyleCnt="4" custScaleX="76703" custScaleY="67603"/>
      <dgm:spPr>
        <a:prstGeom prst="hexagon">
          <a:avLst/>
        </a:prstGeom>
        <a:ln w="38100">
          <a:solidFill>
            <a:srgbClr val="5B9BD5"/>
          </a:solidFill>
        </a:ln>
      </dgm:spPr>
    </dgm:pt>
  </dgm:ptLst>
  <dgm:cxnLst>
    <dgm:cxn modelId="{1F1F8702-4645-C449-9F2A-6C0B43003A40}" type="presOf" srcId="{9F05CE6C-20C9-4C42-B171-1F83BD6E238F}" destId="{A667ED5E-3880-8648-BA22-49141027629D}" srcOrd="0" destOrd="0" presId="urn:microsoft.com/office/officeart/2008/layout/VerticalCurvedList"/>
    <dgm:cxn modelId="{F3704B15-958F-8345-A934-7860D4368A88}" srcId="{6DF5C6CA-5D95-6C42-8980-A702BEBEA357}" destId="{F75E19D3-1B6C-7941-B222-A8D3D4841A66}" srcOrd="1" destOrd="0" parTransId="{4E980EA6-2D99-324E-B9A0-CEC0E18CB3D7}" sibTransId="{0031B765-0EE6-0E48-B014-D18F8AE7A687}"/>
    <dgm:cxn modelId="{FE881217-F81E-6F44-82FB-1B15242C5CFF}" type="presOf" srcId="{FB0DF8E5-CC2B-C84D-B7A3-4E6491A29A04}" destId="{5F269012-E5E4-564A-BAED-D51AB863285B}" srcOrd="0" destOrd="0" presId="urn:microsoft.com/office/officeart/2008/layout/VerticalCurvedList"/>
    <dgm:cxn modelId="{CEDDF32F-F132-8F47-ADE8-34A358877314}" srcId="{6DF5C6CA-5D95-6C42-8980-A702BEBEA357}" destId="{37E8C0B8-1F5D-C247-9BA6-415D380FDF43}" srcOrd="2" destOrd="0" parTransId="{151A2330-5D4B-834C-804E-BF3EB5E49EF0}" sibTransId="{FEC9A197-73B5-294A-A50F-9A4481F0301C}"/>
    <dgm:cxn modelId="{FF072B38-8048-D344-99C6-192E143058B6}" type="presOf" srcId="{F75E19D3-1B6C-7941-B222-A8D3D4841A66}" destId="{2BE25F55-43D4-4B4D-99B6-524DEA51BAD4}" srcOrd="0" destOrd="0" presId="urn:microsoft.com/office/officeart/2008/layout/VerticalCurvedList"/>
    <dgm:cxn modelId="{CC7E9443-4BC7-B94B-A27E-B2110FA4A61C}" srcId="{6DF5C6CA-5D95-6C42-8980-A702BEBEA357}" destId="{01C870DA-14A7-BD40-BD01-41AE22DCA270}" srcOrd="0" destOrd="0" parTransId="{9196F9E6-8D74-B44B-A9F2-46BE2EFBC655}" sibTransId="{FB0DF8E5-CC2B-C84D-B7A3-4E6491A29A04}"/>
    <dgm:cxn modelId="{6E105250-705B-F745-B61A-DF33CDBD290F}" srcId="{6DF5C6CA-5D95-6C42-8980-A702BEBEA357}" destId="{9F05CE6C-20C9-4C42-B171-1F83BD6E238F}" srcOrd="3" destOrd="0" parTransId="{E1FC7A90-BC31-FA44-8376-FFE1B4DA834C}" sibTransId="{5E7E9C31-55FA-E24D-BB35-5DDBF80FC33F}"/>
    <dgm:cxn modelId="{4769CB9D-5ED1-F945-A4E2-1B1308F1172D}" type="presOf" srcId="{37E8C0B8-1F5D-C247-9BA6-415D380FDF43}" destId="{650B8F92-1DA5-F04B-940A-2C78FDD82E38}" srcOrd="0" destOrd="0" presId="urn:microsoft.com/office/officeart/2008/layout/VerticalCurvedList"/>
    <dgm:cxn modelId="{2C1006B4-2B36-F44F-9ED0-224E92845A16}" type="presOf" srcId="{01C870DA-14A7-BD40-BD01-41AE22DCA270}" destId="{09C29EA3-5D0A-7D4D-9D27-FB33A68B20A1}" srcOrd="0" destOrd="0" presId="urn:microsoft.com/office/officeart/2008/layout/VerticalCurvedList"/>
    <dgm:cxn modelId="{320549E1-2005-CE45-9D07-D04AD244CD16}" type="presOf" srcId="{6DF5C6CA-5D95-6C42-8980-A702BEBEA357}" destId="{B5820449-C13E-A644-885B-EE7C6844190A}" srcOrd="0" destOrd="0" presId="urn:microsoft.com/office/officeart/2008/layout/VerticalCurvedList"/>
    <dgm:cxn modelId="{35D925A2-C278-734A-A78D-B0B9B6E21F09}" type="presParOf" srcId="{B5820449-C13E-A644-885B-EE7C6844190A}" destId="{FF3F4019-554E-6440-8B47-3C2E58E9A342}" srcOrd="0" destOrd="0" presId="urn:microsoft.com/office/officeart/2008/layout/VerticalCurvedList"/>
    <dgm:cxn modelId="{5A87799C-1788-9A42-AC48-EB65A06E9883}" type="presParOf" srcId="{FF3F4019-554E-6440-8B47-3C2E58E9A342}" destId="{EF437425-A8A1-AD4D-894D-7C2172FC3F76}" srcOrd="0" destOrd="0" presId="urn:microsoft.com/office/officeart/2008/layout/VerticalCurvedList"/>
    <dgm:cxn modelId="{A9FB9306-B5AB-EE4D-A0D7-9A85DC4FD44E}" type="presParOf" srcId="{EF437425-A8A1-AD4D-894D-7C2172FC3F76}" destId="{1C42606E-F19D-AF4C-8B13-A6D2163BE516}" srcOrd="0" destOrd="0" presId="urn:microsoft.com/office/officeart/2008/layout/VerticalCurvedList"/>
    <dgm:cxn modelId="{8071B0DF-CF06-164B-B8A1-2A58CB5EE4C5}" type="presParOf" srcId="{EF437425-A8A1-AD4D-894D-7C2172FC3F76}" destId="{5F269012-E5E4-564A-BAED-D51AB863285B}" srcOrd="1" destOrd="0" presId="urn:microsoft.com/office/officeart/2008/layout/VerticalCurvedList"/>
    <dgm:cxn modelId="{0CB7AE68-3706-F848-B9CA-A7967AB46D64}" type="presParOf" srcId="{EF437425-A8A1-AD4D-894D-7C2172FC3F76}" destId="{BD153370-89DB-6C41-A953-F0227E11FA94}" srcOrd="2" destOrd="0" presId="urn:microsoft.com/office/officeart/2008/layout/VerticalCurvedList"/>
    <dgm:cxn modelId="{6642BEB6-4ED5-E24B-872D-E9F74370D661}" type="presParOf" srcId="{EF437425-A8A1-AD4D-894D-7C2172FC3F76}" destId="{EAB033AE-EED4-4943-9760-5B84856D6A69}" srcOrd="3" destOrd="0" presId="urn:microsoft.com/office/officeart/2008/layout/VerticalCurvedList"/>
    <dgm:cxn modelId="{DF08E721-B4FB-2546-A85F-B56FB840B9FB}" type="presParOf" srcId="{FF3F4019-554E-6440-8B47-3C2E58E9A342}" destId="{09C29EA3-5D0A-7D4D-9D27-FB33A68B20A1}" srcOrd="1" destOrd="0" presId="urn:microsoft.com/office/officeart/2008/layout/VerticalCurvedList"/>
    <dgm:cxn modelId="{7A65E21F-B5CF-034F-A1E1-70AED643A22E}" type="presParOf" srcId="{FF3F4019-554E-6440-8B47-3C2E58E9A342}" destId="{A5F9ABC8-A7C7-D74E-A7EC-B5BB39FD0D13}" srcOrd="2" destOrd="0" presId="urn:microsoft.com/office/officeart/2008/layout/VerticalCurvedList"/>
    <dgm:cxn modelId="{AB5281F1-D118-C447-A3A2-F9CC7F1DC7CE}" type="presParOf" srcId="{A5F9ABC8-A7C7-D74E-A7EC-B5BB39FD0D13}" destId="{324765A9-A824-9E4E-9C22-661DD2D89930}" srcOrd="0" destOrd="0" presId="urn:microsoft.com/office/officeart/2008/layout/VerticalCurvedList"/>
    <dgm:cxn modelId="{902B812B-F4D0-BF4B-9F7C-BB9A723F7D6F}" type="presParOf" srcId="{FF3F4019-554E-6440-8B47-3C2E58E9A342}" destId="{2BE25F55-43D4-4B4D-99B6-524DEA51BAD4}" srcOrd="3" destOrd="0" presId="urn:microsoft.com/office/officeart/2008/layout/VerticalCurvedList"/>
    <dgm:cxn modelId="{A867E9F9-47D3-004D-B32B-A9C6C624692A}" type="presParOf" srcId="{FF3F4019-554E-6440-8B47-3C2E58E9A342}" destId="{F161400D-EB42-7444-A677-6607D290BB7D}" srcOrd="4" destOrd="0" presId="urn:microsoft.com/office/officeart/2008/layout/VerticalCurvedList"/>
    <dgm:cxn modelId="{05B155DE-8383-0F47-B2AE-03F493B92794}" type="presParOf" srcId="{F161400D-EB42-7444-A677-6607D290BB7D}" destId="{15F70736-D78B-F14A-8D49-8A823354D9E7}" srcOrd="0" destOrd="0" presId="urn:microsoft.com/office/officeart/2008/layout/VerticalCurvedList"/>
    <dgm:cxn modelId="{7B002C20-EAFB-9041-BA2D-D3EE845122CB}" type="presParOf" srcId="{FF3F4019-554E-6440-8B47-3C2E58E9A342}" destId="{650B8F92-1DA5-F04B-940A-2C78FDD82E38}" srcOrd="5" destOrd="0" presId="urn:microsoft.com/office/officeart/2008/layout/VerticalCurvedList"/>
    <dgm:cxn modelId="{F8DC3CD7-C5EB-EC4E-8B57-B470E958F5FD}" type="presParOf" srcId="{FF3F4019-554E-6440-8B47-3C2E58E9A342}" destId="{DD6BC86D-C590-634F-9114-B163AAD872EB}" srcOrd="6" destOrd="0" presId="urn:microsoft.com/office/officeart/2008/layout/VerticalCurvedList"/>
    <dgm:cxn modelId="{15207124-88AD-D84D-9A0D-2991EDC977C2}" type="presParOf" srcId="{DD6BC86D-C590-634F-9114-B163AAD872EB}" destId="{18D3AD09-E003-BB42-9220-88ADA99484A5}" srcOrd="0" destOrd="0" presId="urn:microsoft.com/office/officeart/2008/layout/VerticalCurvedList"/>
    <dgm:cxn modelId="{3544353A-FB37-BB40-ADA7-6BF2EB25E3DB}" type="presParOf" srcId="{FF3F4019-554E-6440-8B47-3C2E58E9A342}" destId="{A667ED5E-3880-8648-BA22-49141027629D}" srcOrd="7" destOrd="0" presId="urn:microsoft.com/office/officeart/2008/layout/VerticalCurvedList"/>
    <dgm:cxn modelId="{6F4B16CB-1E7D-924D-ABC5-12F43625E44E}" type="presParOf" srcId="{FF3F4019-554E-6440-8B47-3C2E58E9A342}" destId="{1EA4BFA6-4364-B547-A932-B604B3C28C86}" srcOrd="8" destOrd="0" presId="urn:microsoft.com/office/officeart/2008/layout/VerticalCurvedList"/>
    <dgm:cxn modelId="{939E37D9-0BF5-FF4A-9214-79600BCDA0F1}" type="presParOf" srcId="{1EA4BFA6-4364-B547-A932-B604B3C28C86}" destId="{52E1C967-78CC-3F48-B0D8-DC5BF6FAE866}"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DF5C6CA-5D95-6C42-8980-A702BEBEA357}" type="doc">
      <dgm:prSet loTypeId="urn:microsoft.com/office/officeart/2008/layout/VerticalCurvedList" loCatId="" qsTypeId="urn:microsoft.com/office/officeart/2005/8/quickstyle/simple4" qsCatId="simple" csTypeId="urn:microsoft.com/office/officeart/2005/8/colors/accent1_2" csCatId="accent1" phldr="1"/>
      <dgm:spPr/>
      <dgm:t>
        <a:bodyPr/>
        <a:lstStyle/>
        <a:p>
          <a:endParaRPr lang="en-US"/>
        </a:p>
      </dgm:t>
    </dgm:pt>
    <dgm:pt modelId="{C5607E30-7982-2546-8C70-EBE0C95B7232}">
      <dgm:prSet phldrT="[Text]" custT="1"/>
      <dgm:spPr>
        <a:solidFill>
          <a:srgbClr val="0E1925"/>
        </a:solidFill>
      </dgm:spPr>
      <dgm:t>
        <a:bodyPr lIns="914400" rIns="0"/>
        <a:lstStyle/>
        <a:p>
          <a:pPr algn="l"/>
          <a:r>
            <a:rPr lang="en-US" sz="2800" b="0" dirty="0">
              <a:solidFill>
                <a:schemeClr val="tx1">
                  <a:lumMod val="50000"/>
                  <a:lumOff val="50000"/>
                </a:schemeClr>
              </a:solidFill>
              <a:latin typeface="Corbel" charset="0"/>
              <a:ea typeface="Corbel" charset="0"/>
              <a:cs typeface="Corbel" charset="0"/>
            </a:rPr>
            <a:t> </a:t>
          </a:r>
        </a:p>
      </dgm:t>
    </dgm:pt>
    <dgm:pt modelId="{93EC0D3A-9005-544F-AC02-FB9A2F7A18CE}" type="parTrans" cxnId="{07C1412D-5147-6740-9DFD-BA84A6E9D800}">
      <dgm:prSet/>
      <dgm:spPr/>
      <dgm:t>
        <a:bodyPr/>
        <a:lstStyle/>
        <a:p>
          <a:endParaRPr lang="en-US"/>
        </a:p>
      </dgm:t>
    </dgm:pt>
    <dgm:pt modelId="{C1EC3A8A-F9CC-B441-94BF-E25B5AA73836}" type="sibTrans" cxnId="{07C1412D-5147-6740-9DFD-BA84A6E9D800}">
      <dgm:prSet/>
      <dgm:spPr>
        <a:ln w="38100">
          <a:solidFill>
            <a:schemeClr val="bg1"/>
          </a:solidFill>
        </a:ln>
      </dgm:spPr>
      <dgm:t>
        <a:bodyPr/>
        <a:lstStyle/>
        <a:p>
          <a:endParaRPr lang="en-US"/>
        </a:p>
      </dgm:t>
    </dgm:pt>
    <dgm:pt modelId="{7DF0D018-7F0F-F64E-9BC3-E1154462A972}">
      <dgm:prSet phldrT="[Text]" custT="1"/>
      <dgm:spPr>
        <a:solidFill>
          <a:srgbClr val="0E1925"/>
        </a:solidFill>
      </dgm:spPr>
      <dgm:t>
        <a:bodyPr lIns="685800" rIns="73152"/>
        <a:lstStyle/>
        <a:p>
          <a:r>
            <a:rPr lang="en-US" sz="2800" b="0" dirty="0">
              <a:solidFill>
                <a:schemeClr val="tx1">
                  <a:lumMod val="50000"/>
                  <a:lumOff val="50000"/>
                </a:schemeClr>
              </a:solidFill>
              <a:latin typeface="Corbel" charset="0"/>
              <a:ea typeface="Corbel" charset="0"/>
              <a:cs typeface="Corbel" charset="0"/>
            </a:rPr>
            <a:t> </a:t>
          </a:r>
        </a:p>
      </dgm:t>
    </dgm:pt>
    <dgm:pt modelId="{996B4D37-CDA4-A744-99F4-ED954698AAA0}" type="parTrans" cxnId="{20D441C0-6BE2-134C-B6A3-4A9B6550CAC4}">
      <dgm:prSet/>
      <dgm:spPr/>
      <dgm:t>
        <a:bodyPr/>
        <a:lstStyle/>
        <a:p>
          <a:endParaRPr lang="en-US"/>
        </a:p>
      </dgm:t>
    </dgm:pt>
    <dgm:pt modelId="{77EECC23-2D59-8846-B166-F248E0456825}" type="sibTrans" cxnId="{20D441C0-6BE2-134C-B6A3-4A9B6550CAC4}">
      <dgm:prSet/>
      <dgm:spPr/>
      <dgm:t>
        <a:bodyPr/>
        <a:lstStyle/>
        <a:p>
          <a:endParaRPr lang="en-US"/>
        </a:p>
      </dgm:t>
    </dgm:pt>
    <dgm:pt modelId="{71CED647-5AC3-CD4A-926E-CA0792789563}">
      <dgm:prSet custT="1"/>
      <dgm:spPr>
        <a:solidFill>
          <a:srgbClr val="0E1924"/>
        </a:solidFill>
      </dgm:spPr>
      <dgm:t>
        <a:bodyPr lIns="822960" rIns="73152"/>
        <a:lstStyle/>
        <a:p>
          <a:r>
            <a:rPr lang="en-US" sz="2800" b="0" dirty="0">
              <a:solidFill>
                <a:schemeClr val="tx1">
                  <a:lumMod val="50000"/>
                  <a:lumOff val="50000"/>
                </a:schemeClr>
              </a:solidFill>
              <a:latin typeface="Corbel" charset="0"/>
              <a:ea typeface="Corbel" charset="0"/>
              <a:cs typeface="Corbel" charset="0"/>
            </a:rPr>
            <a:t> </a:t>
          </a:r>
        </a:p>
      </dgm:t>
    </dgm:pt>
    <dgm:pt modelId="{1B082FC5-1BFC-0C4C-94EA-AAB084BD3E2A}" type="parTrans" cxnId="{28E334DA-1677-4F4E-984F-FDB29D8EFE6F}">
      <dgm:prSet/>
      <dgm:spPr/>
      <dgm:t>
        <a:bodyPr/>
        <a:lstStyle/>
        <a:p>
          <a:endParaRPr lang="en-US"/>
        </a:p>
      </dgm:t>
    </dgm:pt>
    <dgm:pt modelId="{F70C176C-2E0F-F34F-B0EE-4E4660A2FB25}" type="sibTrans" cxnId="{28E334DA-1677-4F4E-984F-FDB29D8EFE6F}">
      <dgm:prSet/>
      <dgm:spPr/>
      <dgm:t>
        <a:bodyPr/>
        <a:lstStyle/>
        <a:p>
          <a:endParaRPr lang="en-US"/>
        </a:p>
      </dgm:t>
    </dgm:pt>
    <dgm:pt modelId="{1D2BB1F2-88A9-814E-9842-933ADF863937}">
      <dgm:prSet custT="1"/>
      <dgm:spPr>
        <a:solidFill>
          <a:srgbClr val="0D1824"/>
        </a:solidFill>
      </dgm:spPr>
      <dgm:t>
        <a:bodyPr lIns="685800" rIns="73152"/>
        <a:lstStyle/>
        <a:p>
          <a:r>
            <a:rPr lang="en-US" sz="2800" b="0" dirty="0">
              <a:solidFill>
                <a:schemeClr val="tx1">
                  <a:lumMod val="50000"/>
                  <a:lumOff val="50000"/>
                </a:schemeClr>
              </a:solidFill>
              <a:latin typeface="Corbel" charset="0"/>
              <a:ea typeface="Corbel" charset="0"/>
              <a:cs typeface="Corbel" charset="0"/>
            </a:rPr>
            <a:t> </a:t>
          </a:r>
        </a:p>
      </dgm:t>
    </dgm:pt>
    <dgm:pt modelId="{1FEAD349-BB8F-AC4F-B6FD-7C86F138AFC3}" type="parTrans" cxnId="{2C6B047E-4900-FF44-93C5-9DF115393E6F}">
      <dgm:prSet/>
      <dgm:spPr/>
      <dgm:t>
        <a:bodyPr/>
        <a:lstStyle/>
        <a:p>
          <a:endParaRPr lang="en-US"/>
        </a:p>
      </dgm:t>
    </dgm:pt>
    <dgm:pt modelId="{FC746C87-84D0-5148-8BCA-A2DCA5176F97}" type="sibTrans" cxnId="{2C6B047E-4900-FF44-93C5-9DF115393E6F}">
      <dgm:prSet/>
      <dgm:spPr/>
      <dgm:t>
        <a:bodyPr/>
        <a:lstStyle/>
        <a:p>
          <a:endParaRPr lang="en-US"/>
        </a:p>
      </dgm:t>
    </dgm:pt>
    <dgm:pt modelId="{EF3E77A0-A472-504A-9A9B-EF9966C418FA}">
      <dgm:prSet custT="1"/>
      <dgm:spPr>
        <a:solidFill>
          <a:srgbClr val="0E1924"/>
        </a:solidFill>
      </dgm:spPr>
      <dgm:t>
        <a:bodyPr/>
        <a:lstStyle/>
        <a:p>
          <a:r>
            <a:rPr lang="en-US" sz="3200" b="1" dirty="0">
              <a:solidFill>
                <a:schemeClr val="bg1"/>
              </a:solidFill>
              <a:latin typeface="Corbel" charset="0"/>
              <a:ea typeface="Corbel" charset="0"/>
              <a:cs typeface="Corbel" charset="0"/>
            </a:rPr>
            <a:t> </a:t>
          </a:r>
        </a:p>
      </dgm:t>
    </dgm:pt>
    <dgm:pt modelId="{0FD2F88E-D8CB-D242-B2CC-7F40B4C4C1A4}" type="parTrans" cxnId="{114B7301-4DA2-0F4D-8B95-48945946C940}">
      <dgm:prSet/>
      <dgm:spPr/>
      <dgm:t>
        <a:bodyPr/>
        <a:lstStyle/>
        <a:p>
          <a:endParaRPr lang="en-US"/>
        </a:p>
      </dgm:t>
    </dgm:pt>
    <dgm:pt modelId="{099378C6-88B4-0748-B8A1-5C1E3516B08D}" type="sibTrans" cxnId="{114B7301-4DA2-0F4D-8B95-48945946C940}">
      <dgm:prSet/>
      <dgm:spPr/>
      <dgm:t>
        <a:bodyPr/>
        <a:lstStyle/>
        <a:p>
          <a:endParaRPr lang="en-US"/>
        </a:p>
      </dgm:t>
    </dgm:pt>
    <dgm:pt modelId="{B5820449-C13E-A644-885B-EE7C6844190A}" type="pres">
      <dgm:prSet presAssocID="{6DF5C6CA-5D95-6C42-8980-A702BEBEA357}" presName="Name0" presStyleCnt="0">
        <dgm:presLayoutVars>
          <dgm:chMax val="7"/>
          <dgm:chPref val="7"/>
          <dgm:dir/>
        </dgm:presLayoutVars>
      </dgm:prSet>
      <dgm:spPr/>
    </dgm:pt>
    <dgm:pt modelId="{FF3F4019-554E-6440-8B47-3C2E58E9A342}" type="pres">
      <dgm:prSet presAssocID="{6DF5C6CA-5D95-6C42-8980-A702BEBEA357}" presName="Name1" presStyleCnt="0"/>
      <dgm:spPr/>
    </dgm:pt>
    <dgm:pt modelId="{EF437425-A8A1-AD4D-894D-7C2172FC3F76}" type="pres">
      <dgm:prSet presAssocID="{6DF5C6CA-5D95-6C42-8980-A702BEBEA357}" presName="cycle" presStyleCnt="0"/>
      <dgm:spPr/>
    </dgm:pt>
    <dgm:pt modelId="{1C42606E-F19D-AF4C-8B13-A6D2163BE516}" type="pres">
      <dgm:prSet presAssocID="{6DF5C6CA-5D95-6C42-8980-A702BEBEA357}" presName="srcNode" presStyleLbl="node1" presStyleIdx="0" presStyleCnt="5"/>
      <dgm:spPr/>
    </dgm:pt>
    <dgm:pt modelId="{5F269012-E5E4-564A-BAED-D51AB863285B}" type="pres">
      <dgm:prSet presAssocID="{6DF5C6CA-5D95-6C42-8980-A702BEBEA357}" presName="conn" presStyleLbl="parChTrans1D2" presStyleIdx="0" presStyleCnt="1"/>
      <dgm:spPr/>
    </dgm:pt>
    <dgm:pt modelId="{BD153370-89DB-6C41-A953-F0227E11FA94}" type="pres">
      <dgm:prSet presAssocID="{6DF5C6CA-5D95-6C42-8980-A702BEBEA357}" presName="extraNode" presStyleLbl="node1" presStyleIdx="0" presStyleCnt="5"/>
      <dgm:spPr/>
    </dgm:pt>
    <dgm:pt modelId="{EAB033AE-EED4-4943-9760-5B84856D6A69}" type="pres">
      <dgm:prSet presAssocID="{6DF5C6CA-5D95-6C42-8980-A702BEBEA357}" presName="dstNode" presStyleLbl="node1" presStyleIdx="0" presStyleCnt="5"/>
      <dgm:spPr/>
    </dgm:pt>
    <dgm:pt modelId="{B800C466-9C2A-044B-8F38-7042059F2E12}" type="pres">
      <dgm:prSet presAssocID="{C5607E30-7982-2546-8C70-EBE0C95B7232}" presName="text_1" presStyleLbl="node1" presStyleIdx="0" presStyleCnt="5" custScaleX="93459" custScaleY="70896" custLinFactNeighborX="-509">
        <dgm:presLayoutVars>
          <dgm:bulletEnabled val="1"/>
        </dgm:presLayoutVars>
      </dgm:prSet>
      <dgm:spPr>
        <a:prstGeom prst="hexagon">
          <a:avLst/>
        </a:prstGeom>
      </dgm:spPr>
    </dgm:pt>
    <dgm:pt modelId="{24ADC73B-8CEB-E646-A396-604E772CABE8}" type="pres">
      <dgm:prSet presAssocID="{C5607E30-7982-2546-8C70-EBE0C95B7232}" presName="accent_1" presStyleCnt="0"/>
      <dgm:spPr/>
    </dgm:pt>
    <dgm:pt modelId="{CB09BDCE-003A-EB4E-8EDA-BB6CD09CA26B}" type="pres">
      <dgm:prSet presAssocID="{C5607E30-7982-2546-8C70-EBE0C95B7232}" presName="accentRepeatNode" presStyleLbl="solidFgAcc1" presStyleIdx="0" presStyleCnt="5" custScaleY="87500"/>
      <dgm:spPr>
        <a:prstGeom prst="hexagon">
          <a:avLst/>
        </a:prstGeom>
        <a:solidFill>
          <a:schemeClr val="bg1"/>
        </a:solidFill>
        <a:ln w="25400">
          <a:solidFill>
            <a:schemeClr val="accent1"/>
          </a:solidFill>
        </a:ln>
      </dgm:spPr>
    </dgm:pt>
    <dgm:pt modelId="{6DBB873E-B36F-8A44-8A3A-DBB6A243FF7F}" type="pres">
      <dgm:prSet presAssocID="{7DF0D018-7F0F-F64E-9BC3-E1154462A972}" presName="text_2" presStyleLbl="node1" presStyleIdx="1" presStyleCnt="5" custScaleX="93459" custScaleY="70896" custLinFactNeighborX="-481">
        <dgm:presLayoutVars>
          <dgm:bulletEnabled val="1"/>
        </dgm:presLayoutVars>
      </dgm:prSet>
      <dgm:spPr>
        <a:prstGeom prst="hexagon">
          <a:avLst/>
        </a:prstGeom>
      </dgm:spPr>
    </dgm:pt>
    <dgm:pt modelId="{F54DF237-F369-D149-AB10-070BD5301464}" type="pres">
      <dgm:prSet presAssocID="{7DF0D018-7F0F-F64E-9BC3-E1154462A972}" presName="accent_2" presStyleCnt="0"/>
      <dgm:spPr/>
    </dgm:pt>
    <dgm:pt modelId="{E944E8DB-F9CA-744E-901B-FE3673957774}" type="pres">
      <dgm:prSet presAssocID="{7DF0D018-7F0F-F64E-9BC3-E1154462A972}" presName="accentRepeatNode" presStyleLbl="solidFgAcc1" presStyleIdx="1" presStyleCnt="5" custScaleY="87500"/>
      <dgm:spPr>
        <a:prstGeom prst="hexagon">
          <a:avLst/>
        </a:prstGeom>
        <a:solidFill>
          <a:schemeClr val="bg1"/>
        </a:solidFill>
        <a:ln w="25400">
          <a:solidFill>
            <a:schemeClr val="accent1"/>
          </a:solidFill>
        </a:ln>
      </dgm:spPr>
    </dgm:pt>
    <dgm:pt modelId="{1A16BBA1-4FC3-6344-9A34-849536993073}" type="pres">
      <dgm:prSet presAssocID="{71CED647-5AC3-CD4A-926E-CA0792789563}" presName="text_3" presStyleLbl="node1" presStyleIdx="2" presStyleCnt="5" custScaleX="93459" custScaleY="70896" custLinFactNeighborX="-976">
        <dgm:presLayoutVars>
          <dgm:bulletEnabled val="1"/>
        </dgm:presLayoutVars>
      </dgm:prSet>
      <dgm:spPr>
        <a:prstGeom prst="hexagon">
          <a:avLst/>
        </a:prstGeom>
      </dgm:spPr>
    </dgm:pt>
    <dgm:pt modelId="{CF06D7F5-ABF6-F348-BA10-F6550B2C4F53}" type="pres">
      <dgm:prSet presAssocID="{71CED647-5AC3-CD4A-926E-CA0792789563}" presName="accent_3" presStyleCnt="0"/>
      <dgm:spPr/>
    </dgm:pt>
    <dgm:pt modelId="{64E0496B-E239-1746-A2F5-20205160F8BB}" type="pres">
      <dgm:prSet presAssocID="{71CED647-5AC3-CD4A-926E-CA0792789563}" presName="accentRepeatNode" presStyleLbl="solidFgAcc1" presStyleIdx="2" presStyleCnt="5" custScaleX="99968" custScaleY="87172"/>
      <dgm:spPr>
        <a:prstGeom prst="hexagon">
          <a:avLst/>
        </a:prstGeom>
      </dgm:spPr>
    </dgm:pt>
    <dgm:pt modelId="{9DAF3772-8646-424B-BFC1-223116D1D262}" type="pres">
      <dgm:prSet presAssocID="{1D2BB1F2-88A9-814E-9842-933ADF863937}" presName="text_4" presStyleLbl="node1" presStyleIdx="3" presStyleCnt="5" custScaleX="93459" custScaleY="70896" custLinFactNeighborX="-481">
        <dgm:presLayoutVars>
          <dgm:bulletEnabled val="1"/>
        </dgm:presLayoutVars>
      </dgm:prSet>
      <dgm:spPr>
        <a:prstGeom prst="hexagon">
          <a:avLst/>
        </a:prstGeom>
      </dgm:spPr>
    </dgm:pt>
    <dgm:pt modelId="{2884D05D-89C6-2742-8066-93DF4BCB4250}" type="pres">
      <dgm:prSet presAssocID="{1D2BB1F2-88A9-814E-9842-933ADF863937}" presName="accent_4" presStyleCnt="0"/>
      <dgm:spPr/>
    </dgm:pt>
    <dgm:pt modelId="{92BC514E-28AF-0B49-AD85-B882B65893B1}" type="pres">
      <dgm:prSet presAssocID="{1D2BB1F2-88A9-814E-9842-933ADF863937}" presName="accentRepeatNode" presStyleLbl="solidFgAcc1" presStyleIdx="3" presStyleCnt="5" custScaleX="99968" custScaleY="87172"/>
      <dgm:spPr>
        <a:prstGeom prst="hexagon">
          <a:avLst/>
        </a:prstGeom>
      </dgm:spPr>
    </dgm:pt>
    <dgm:pt modelId="{9A2D668F-2DA3-7044-A130-338836CF8EAA}" type="pres">
      <dgm:prSet presAssocID="{EF3E77A0-A472-504A-9A9B-EF9966C418FA}" presName="text_5" presStyleLbl="node1" presStyleIdx="4" presStyleCnt="5" custScaleX="93459" custScaleY="70896" custLinFactNeighborX="-193">
        <dgm:presLayoutVars>
          <dgm:bulletEnabled val="1"/>
        </dgm:presLayoutVars>
      </dgm:prSet>
      <dgm:spPr>
        <a:prstGeom prst="hexagon">
          <a:avLst/>
        </a:prstGeom>
      </dgm:spPr>
    </dgm:pt>
    <dgm:pt modelId="{F3C3C649-6388-5940-94CD-4E73BD538687}" type="pres">
      <dgm:prSet presAssocID="{EF3E77A0-A472-504A-9A9B-EF9966C418FA}" presName="accent_5" presStyleCnt="0"/>
      <dgm:spPr/>
    </dgm:pt>
    <dgm:pt modelId="{CFA54426-307B-9646-94D2-4EC264ABE99E}" type="pres">
      <dgm:prSet presAssocID="{EF3E77A0-A472-504A-9A9B-EF9966C418FA}" presName="accentRepeatNode" presStyleLbl="solidFgAcc1" presStyleIdx="4" presStyleCnt="5" custScaleX="99968" custScaleY="87172"/>
      <dgm:spPr>
        <a:prstGeom prst="hexagon">
          <a:avLst/>
        </a:prstGeom>
      </dgm:spPr>
    </dgm:pt>
  </dgm:ptLst>
  <dgm:cxnLst>
    <dgm:cxn modelId="{114B7301-4DA2-0F4D-8B95-48945946C940}" srcId="{6DF5C6CA-5D95-6C42-8980-A702BEBEA357}" destId="{EF3E77A0-A472-504A-9A9B-EF9966C418FA}" srcOrd="4" destOrd="0" parTransId="{0FD2F88E-D8CB-D242-B2CC-7F40B4C4C1A4}" sibTransId="{099378C6-88B4-0748-B8A1-5C1E3516B08D}"/>
    <dgm:cxn modelId="{716BF214-CCFB-EB46-8245-54B73F25FF5C}" type="presOf" srcId="{6DF5C6CA-5D95-6C42-8980-A702BEBEA357}" destId="{B5820449-C13E-A644-885B-EE7C6844190A}" srcOrd="0" destOrd="0" presId="urn:microsoft.com/office/officeart/2008/layout/VerticalCurvedList"/>
    <dgm:cxn modelId="{31449428-8FC4-5F48-BE24-FA257C44CE83}" type="presOf" srcId="{71CED647-5AC3-CD4A-926E-CA0792789563}" destId="{1A16BBA1-4FC3-6344-9A34-849536993073}" srcOrd="0" destOrd="0" presId="urn:microsoft.com/office/officeart/2008/layout/VerticalCurvedList"/>
    <dgm:cxn modelId="{07C1412D-5147-6740-9DFD-BA84A6E9D800}" srcId="{6DF5C6CA-5D95-6C42-8980-A702BEBEA357}" destId="{C5607E30-7982-2546-8C70-EBE0C95B7232}" srcOrd="0" destOrd="0" parTransId="{93EC0D3A-9005-544F-AC02-FB9A2F7A18CE}" sibTransId="{C1EC3A8A-F9CC-B441-94BF-E25B5AA73836}"/>
    <dgm:cxn modelId="{C4FA2731-DE13-1D43-84FB-7F6A5578EAC3}" type="presOf" srcId="{1D2BB1F2-88A9-814E-9842-933ADF863937}" destId="{9DAF3772-8646-424B-BFC1-223116D1D262}" srcOrd="0" destOrd="0" presId="urn:microsoft.com/office/officeart/2008/layout/VerticalCurvedList"/>
    <dgm:cxn modelId="{3D8DAD61-9F15-D54E-8956-0DF4731D30C3}" type="presOf" srcId="{C5607E30-7982-2546-8C70-EBE0C95B7232}" destId="{B800C466-9C2A-044B-8F38-7042059F2E12}" srcOrd="0" destOrd="0" presId="urn:microsoft.com/office/officeart/2008/layout/VerticalCurvedList"/>
    <dgm:cxn modelId="{2C6B047E-4900-FF44-93C5-9DF115393E6F}" srcId="{6DF5C6CA-5D95-6C42-8980-A702BEBEA357}" destId="{1D2BB1F2-88A9-814E-9842-933ADF863937}" srcOrd="3" destOrd="0" parTransId="{1FEAD349-BB8F-AC4F-B6FD-7C86F138AFC3}" sibTransId="{FC746C87-84D0-5148-8BCA-A2DCA5176F97}"/>
    <dgm:cxn modelId="{E3FE0F86-0698-5B49-AFEB-0672ACA1B168}" type="presOf" srcId="{C1EC3A8A-F9CC-B441-94BF-E25B5AA73836}" destId="{5F269012-E5E4-564A-BAED-D51AB863285B}" srcOrd="0" destOrd="0" presId="urn:microsoft.com/office/officeart/2008/layout/VerticalCurvedList"/>
    <dgm:cxn modelId="{C70589A9-A53B-814A-8CE9-D662459CB9AC}" type="presOf" srcId="{7DF0D018-7F0F-F64E-9BC3-E1154462A972}" destId="{6DBB873E-B36F-8A44-8A3A-DBB6A243FF7F}" srcOrd="0" destOrd="0" presId="urn:microsoft.com/office/officeart/2008/layout/VerticalCurvedList"/>
    <dgm:cxn modelId="{20D441C0-6BE2-134C-B6A3-4A9B6550CAC4}" srcId="{6DF5C6CA-5D95-6C42-8980-A702BEBEA357}" destId="{7DF0D018-7F0F-F64E-9BC3-E1154462A972}" srcOrd="1" destOrd="0" parTransId="{996B4D37-CDA4-A744-99F4-ED954698AAA0}" sibTransId="{77EECC23-2D59-8846-B166-F248E0456825}"/>
    <dgm:cxn modelId="{96B02DC8-95B6-4C42-9EE5-5A83775E13D8}" type="presOf" srcId="{EF3E77A0-A472-504A-9A9B-EF9966C418FA}" destId="{9A2D668F-2DA3-7044-A130-338836CF8EAA}" srcOrd="0" destOrd="0" presId="urn:microsoft.com/office/officeart/2008/layout/VerticalCurvedList"/>
    <dgm:cxn modelId="{28E334DA-1677-4F4E-984F-FDB29D8EFE6F}" srcId="{6DF5C6CA-5D95-6C42-8980-A702BEBEA357}" destId="{71CED647-5AC3-CD4A-926E-CA0792789563}" srcOrd="2" destOrd="0" parTransId="{1B082FC5-1BFC-0C4C-94EA-AAB084BD3E2A}" sibTransId="{F70C176C-2E0F-F34F-B0EE-4E4660A2FB25}"/>
    <dgm:cxn modelId="{5423A998-2891-244B-874F-A43687ED219C}" type="presParOf" srcId="{B5820449-C13E-A644-885B-EE7C6844190A}" destId="{FF3F4019-554E-6440-8B47-3C2E58E9A342}" srcOrd="0" destOrd="0" presId="urn:microsoft.com/office/officeart/2008/layout/VerticalCurvedList"/>
    <dgm:cxn modelId="{135E62BE-8F3B-9B4B-A393-1D57C7728BC5}" type="presParOf" srcId="{FF3F4019-554E-6440-8B47-3C2E58E9A342}" destId="{EF437425-A8A1-AD4D-894D-7C2172FC3F76}" srcOrd="0" destOrd="0" presId="urn:microsoft.com/office/officeart/2008/layout/VerticalCurvedList"/>
    <dgm:cxn modelId="{F6D6A2A7-D52E-2B45-A17E-A4BCEEC1F499}" type="presParOf" srcId="{EF437425-A8A1-AD4D-894D-7C2172FC3F76}" destId="{1C42606E-F19D-AF4C-8B13-A6D2163BE516}" srcOrd="0" destOrd="0" presId="urn:microsoft.com/office/officeart/2008/layout/VerticalCurvedList"/>
    <dgm:cxn modelId="{4A3F42B9-143F-0144-818A-218C01C65171}" type="presParOf" srcId="{EF437425-A8A1-AD4D-894D-7C2172FC3F76}" destId="{5F269012-E5E4-564A-BAED-D51AB863285B}" srcOrd="1" destOrd="0" presId="urn:microsoft.com/office/officeart/2008/layout/VerticalCurvedList"/>
    <dgm:cxn modelId="{242EDEC9-12CB-E447-A9F5-A423D7E96D39}" type="presParOf" srcId="{EF437425-A8A1-AD4D-894D-7C2172FC3F76}" destId="{BD153370-89DB-6C41-A953-F0227E11FA94}" srcOrd="2" destOrd="0" presId="urn:microsoft.com/office/officeart/2008/layout/VerticalCurvedList"/>
    <dgm:cxn modelId="{C0E9EBEF-A645-EC4C-9FE8-742F07B42762}" type="presParOf" srcId="{EF437425-A8A1-AD4D-894D-7C2172FC3F76}" destId="{EAB033AE-EED4-4943-9760-5B84856D6A69}" srcOrd="3" destOrd="0" presId="urn:microsoft.com/office/officeart/2008/layout/VerticalCurvedList"/>
    <dgm:cxn modelId="{D8D023BB-4E8A-8541-BF53-87C564D404AD}" type="presParOf" srcId="{FF3F4019-554E-6440-8B47-3C2E58E9A342}" destId="{B800C466-9C2A-044B-8F38-7042059F2E12}" srcOrd="1" destOrd="0" presId="urn:microsoft.com/office/officeart/2008/layout/VerticalCurvedList"/>
    <dgm:cxn modelId="{A75BACD3-3483-3E4E-8AB8-9A2D3104E460}" type="presParOf" srcId="{FF3F4019-554E-6440-8B47-3C2E58E9A342}" destId="{24ADC73B-8CEB-E646-A396-604E772CABE8}" srcOrd="2" destOrd="0" presId="urn:microsoft.com/office/officeart/2008/layout/VerticalCurvedList"/>
    <dgm:cxn modelId="{A4DBE3AB-AD7A-9249-8094-A58C379F0BF1}" type="presParOf" srcId="{24ADC73B-8CEB-E646-A396-604E772CABE8}" destId="{CB09BDCE-003A-EB4E-8EDA-BB6CD09CA26B}" srcOrd="0" destOrd="0" presId="urn:microsoft.com/office/officeart/2008/layout/VerticalCurvedList"/>
    <dgm:cxn modelId="{A9392A52-6E6A-FE4D-80A2-A54283F77D39}" type="presParOf" srcId="{FF3F4019-554E-6440-8B47-3C2E58E9A342}" destId="{6DBB873E-B36F-8A44-8A3A-DBB6A243FF7F}" srcOrd="3" destOrd="0" presId="urn:microsoft.com/office/officeart/2008/layout/VerticalCurvedList"/>
    <dgm:cxn modelId="{8D3CCC56-4B7B-3F4D-86F6-3EC5516CE641}" type="presParOf" srcId="{FF3F4019-554E-6440-8B47-3C2E58E9A342}" destId="{F54DF237-F369-D149-AB10-070BD5301464}" srcOrd="4" destOrd="0" presId="urn:microsoft.com/office/officeart/2008/layout/VerticalCurvedList"/>
    <dgm:cxn modelId="{45CFA68F-6583-8F46-BA27-523DCE47619E}" type="presParOf" srcId="{F54DF237-F369-D149-AB10-070BD5301464}" destId="{E944E8DB-F9CA-744E-901B-FE3673957774}" srcOrd="0" destOrd="0" presId="urn:microsoft.com/office/officeart/2008/layout/VerticalCurvedList"/>
    <dgm:cxn modelId="{52517267-753A-7747-AF28-A0FBE08755B9}" type="presParOf" srcId="{FF3F4019-554E-6440-8B47-3C2E58E9A342}" destId="{1A16BBA1-4FC3-6344-9A34-849536993073}" srcOrd="5" destOrd="0" presId="urn:microsoft.com/office/officeart/2008/layout/VerticalCurvedList"/>
    <dgm:cxn modelId="{19B12499-91ED-DA41-B1A5-358D27A08B2F}" type="presParOf" srcId="{FF3F4019-554E-6440-8B47-3C2E58E9A342}" destId="{CF06D7F5-ABF6-F348-BA10-F6550B2C4F53}" srcOrd="6" destOrd="0" presId="urn:microsoft.com/office/officeart/2008/layout/VerticalCurvedList"/>
    <dgm:cxn modelId="{6FBE804A-2DE9-8E46-9A4E-485069AC7E5A}" type="presParOf" srcId="{CF06D7F5-ABF6-F348-BA10-F6550B2C4F53}" destId="{64E0496B-E239-1746-A2F5-20205160F8BB}" srcOrd="0" destOrd="0" presId="urn:microsoft.com/office/officeart/2008/layout/VerticalCurvedList"/>
    <dgm:cxn modelId="{1A2E3F0D-7A5C-954E-AC04-59C770619935}" type="presParOf" srcId="{FF3F4019-554E-6440-8B47-3C2E58E9A342}" destId="{9DAF3772-8646-424B-BFC1-223116D1D262}" srcOrd="7" destOrd="0" presId="urn:microsoft.com/office/officeart/2008/layout/VerticalCurvedList"/>
    <dgm:cxn modelId="{90C6ADB1-2999-4F49-B912-70D3069A8E6A}" type="presParOf" srcId="{FF3F4019-554E-6440-8B47-3C2E58E9A342}" destId="{2884D05D-89C6-2742-8066-93DF4BCB4250}" srcOrd="8" destOrd="0" presId="urn:microsoft.com/office/officeart/2008/layout/VerticalCurvedList"/>
    <dgm:cxn modelId="{AA52E3CC-06C5-E142-A17C-A4E92BDD2E57}" type="presParOf" srcId="{2884D05D-89C6-2742-8066-93DF4BCB4250}" destId="{92BC514E-28AF-0B49-AD85-B882B65893B1}" srcOrd="0" destOrd="0" presId="urn:microsoft.com/office/officeart/2008/layout/VerticalCurvedList"/>
    <dgm:cxn modelId="{7DC34EB8-1A02-A34D-AE0A-2E99134E3AC5}" type="presParOf" srcId="{FF3F4019-554E-6440-8B47-3C2E58E9A342}" destId="{9A2D668F-2DA3-7044-A130-338836CF8EAA}" srcOrd="9" destOrd="0" presId="urn:microsoft.com/office/officeart/2008/layout/VerticalCurvedList"/>
    <dgm:cxn modelId="{0BA0165A-1BEB-B149-8178-599C479228D9}" type="presParOf" srcId="{FF3F4019-554E-6440-8B47-3C2E58E9A342}" destId="{F3C3C649-6388-5940-94CD-4E73BD538687}" srcOrd="10" destOrd="0" presId="urn:microsoft.com/office/officeart/2008/layout/VerticalCurvedList"/>
    <dgm:cxn modelId="{4BF564AE-1370-AE49-845D-FCA6D143CC94}" type="presParOf" srcId="{F3C3C649-6388-5940-94CD-4E73BD538687}" destId="{CFA54426-307B-9646-94D2-4EC264ABE99E}"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DF5C6CA-5D95-6C42-8980-A702BEBEA357}" type="doc">
      <dgm:prSet loTypeId="urn:microsoft.com/office/officeart/2008/layout/VerticalCurvedList" loCatId="" qsTypeId="urn:microsoft.com/office/officeart/2005/8/quickstyle/simple4" qsCatId="simple" csTypeId="urn:microsoft.com/office/officeart/2005/8/colors/accent1_2" csCatId="accent1" phldr="1"/>
      <dgm:spPr/>
      <dgm:t>
        <a:bodyPr/>
        <a:lstStyle/>
        <a:p>
          <a:endParaRPr lang="en-US"/>
        </a:p>
      </dgm:t>
    </dgm:pt>
    <dgm:pt modelId="{AC7ACA79-0899-6043-913F-5CF781DFA6EE}">
      <dgm:prSet phldrT="[Text]"/>
      <dgm:spPr>
        <a:solidFill>
          <a:srgbClr val="184B7E"/>
        </a:solidFill>
      </dgm:spPr>
      <dgm:t>
        <a:bodyPr lIns="640080"/>
        <a:lstStyle/>
        <a:p>
          <a:endParaRPr lang="en-US" b="1" dirty="0">
            <a:solidFill>
              <a:schemeClr val="bg1"/>
            </a:solidFill>
            <a:latin typeface="Corbel" charset="0"/>
            <a:ea typeface="Corbel" charset="0"/>
            <a:cs typeface="Corbel" charset="0"/>
          </a:endParaRPr>
        </a:p>
      </dgm:t>
    </dgm:pt>
    <dgm:pt modelId="{9C6B7B60-A54A-E043-A807-4F627C8D57B7}" type="sibTrans" cxnId="{6BA8327F-11D5-734B-B007-1836D3FEE2D8}">
      <dgm:prSet/>
      <dgm:spPr>
        <a:ln w="38100">
          <a:solidFill>
            <a:srgbClr val="184B7E"/>
          </a:solidFill>
        </a:ln>
      </dgm:spPr>
      <dgm:t>
        <a:bodyPr/>
        <a:lstStyle/>
        <a:p>
          <a:endParaRPr lang="en-US"/>
        </a:p>
      </dgm:t>
    </dgm:pt>
    <dgm:pt modelId="{1446F6B8-ADA8-CB4F-AE33-C29FD1401113}" type="parTrans" cxnId="{6BA8327F-11D5-734B-B007-1836D3FEE2D8}">
      <dgm:prSet/>
      <dgm:spPr/>
      <dgm:t>
        <a:bodyPr/>
        <a:lstStyle/>
        <a:p>
          <a:endParaRPr lang="en-US"/>
        </a:p>
      </dgm:t>
    </dgm:pt>
    <dgm:pt modelId="{B5820449-C13E-A644-885B-EE7C6844190A}" type="pres">
      <dgm:prSet presAssocID="{6DF5C6CA-5D95-6C42-8980-A702BEBEA357}" presName="Name0" presStyleCnt="0">
        <dgm:presLayoutVars>
          <dgm:chMax val="7"/>
          <dgm:chPref val="7"/>
          <dgm:dir/>
        </dgm:presLayoutVars>
      </dgm:prSet>
      <dgm:spPr/>
    </dgm:pt>
    <dgm:pt modelId="{FF3F4019-554E-6440-8B47-3C2E58E9A342}" type="pres">
      <dgm:prSet presAssocID="{6DF5C6CA-5D95-6C42-8980-A702BEBEA357}" presName="Name1" presStyleCnt="0"/>
      <dgm:spPr/>
    </dgm:pt>
    <dgm:pt modelId="{EF437425-A8A1-AD4D-894D-7C2172FC3F76}" type="pres">
      <dgm:prSet presAssocID="{6DF5C6CA-5D95-6C42-8980-A702BEBEA357}" presName="cycle" presStyleCnt="0"/>
      <dgm:spPr/>
    </dgm:pt>
    <dgm:pt modelId="{1C42606E-F19D-AF4C-8B13-A6D2163BE516}" type="pres">
      <dgm:prSet presAssocID="{6DF5C6CA-5D95-6C42-8980-A702BEBEA357}" presName="srcNode" presStyleLbl="node1" presStyleIdx="0" presStyleCnt="1"/>
      <dgm:spPr/>
    </dgm:pt>
    <dgm:pt modelId="{5F269012-E5E4-564A-BAED-D51AB863285B}" type="pres">
      <dgm:prSet presAssocID="{6DF5C6CA-5D95-6C42-8980-A702BEBEA357}" presName="conn" presStyleLbl="parChTrans1D2" presStyleIdx="0" presStyleCnt="1"/>
      <dgm:spPr/>
    </dgm:pt>
    <dgm:pt modelId="{BD153370-89DB-6C41-A953-F0227E11FA94}" type="pres">
      <dgm:prSet presAssocID="{6DF5C6CA-5D95-6C42-8980-A702BEBEA357}" presName="extraNode" presStyleLbl="node1" presStyleIdx="0" presStyleCnt="1"/>
      <dgm:spPr/>
    </dgm:pt>
    <dgm:pt modelId="{EAB033AE-EED4-4943-9760-5B84856D6A69}" type="pres">
      <dgm:prSet presAssocID="{6DF5C6CA-5D95-6C42-8980-A702BEBEA357}" presName="dstNode" presStyleLbl="node1" presStyleIdx="0" presStyleCnt="1"/>
      <dgm:spPr/>
    </dgm:pt>
    <dgm:pt modelId="{F96C2504-5125-BA44-9D23-68BF546EAED0}" type="pres">
      <dgm:prSet presAssocID="{AC7ACA79-0899-6043-913F-5CF781DFA6EE}" presName="text_1" presStyleLbl="node1" presStyleIdx="0" presStyleCnt="1" custScaleY="26539">
        <dgm:presLayoutVars>
          <dgm:bulletEnabled val="1"/>
        </dgm:presLayoutVars>
      </dgm:prSet>
      <dgm:spPr>
        <a:prstGeom prst="hexagon">
          <a:avLst/>
        </a:prstGeom>
      </dgm:spPr>
    </dgm:pt>
    <dgm:pt modelId="{A6522F19-7793-3D42-B18D-77459BD61105}" type="pres">
      <dgm:prSet presAssocID="{AC7ACA79-0899-6043-913F-5CF781DFA6EE}" presName="accent_1" presStyleCnt="0"/>
      <dgm:spPr/>
    </dgm:pt>
    <dgm:pt modelId="{BB6DE674-778E-6846-A709-92D02BCBDAD7}" type="pres">
      <dgm:prSet presAssocID="{AC7ACA79-0899-6043-913F-5CF781DFA6EE}" presName="accentRepeatNode" presStyleLbl="solidFgAcc1" presStyleIdx="0" presStyleCnt="1" custScaleX="42462" custScaleY="37154"/>
      <dgm:spPr>
        <a:prstGeom prst="hexagon">
          <a:avLst/>
        </a:prstGeom>
        <a:solidFill>
          <a:schemeClr val="bg1"/>
        </a:solidFill>
        <a:ln w="38100">
          <a:solidFill>
            <a:srgbClr val="184B7E"/>
          </a:solidFill>
        </a:ln>
      </dgm:spPr>
    </dgm:pt>
  </dgm:ptLst>
  <dgm:cxnLst>
    <dgm:cxn modelId="{D89BDD14-9D89-D74B-B6E0-977FC4AD9CAF}" type="presOf" srcId="{AC7ACA79-0899-6043-913F-5CF781DFA6EE}" destId="{F96C2504-5125-BA44-9D23-68BF546EAED0}" srcOrd="0" destOrd="0" presId="urn:microsoft.com/office/officeart/2008/layout/VerticalCurvedList"/>
    <dgm:cxn modelId="{6BA8327F-11D5-734B-B007-1836D3FEE2D8}" srcId="{6DF5C6CA-5D95-6C42-8980-A702BEBEA357}" destId="{AC7ACA79-0899-6043-913F-5CF781DFA6EE}" srcOrd="0" destOrd="0" parTransId="{1446F6B8-ADA8-CB4F-AE33-C29FD1401113}" sibTransId="{9C6B7B60-A54A-E043-A807-4F627C8D57B7}"/>
    <dgm:cxn modelId="{A0E66BC3-F74C-A242-ACC0-0F1E13FA3FE5}" type="presOf" srcId="{9C6B7B60-A54A-E043-A807-4F627C8D57B7}" destId="{5F269012-E5E4-564A-BAED-D51AB863285B}" srcOrd="0" destOrd="0" presId="urn:microsoft.com/office/officeart/2008/layout/VerticalCurvedList"/>
    <dgm:cxn modelId="{320549E1-2005-CE45-9D07-D04AD244CD16}" type="presOf" srcId="{6DF5C6CA-5D95-6C42-8980-A702BEBEA357}" destId="{B5820449-C13E-A644-885B-EE7C6844190A}" srcOrd="0" destOrd="0" presId="urn:microsoft.com/office/officeart/2008/layout/VerticalCurvedList"/>
    <dgm:cxn modelId="{35D925A2-C278-734A-A78D-B0B9B6E21F09}" type="presParOf" srcId="{B5820449-C13E-A644-885B-EE7C6844190A}" destId="{FF3F4019-554E-6440-8B47-3C2E58E9A342}" srcOrd="0" destOrd="0" presId="urn:microsoft.com/office/officeart/2008/layout/VerticalCurvedList"/>
    <dgm:cxn modelId="{5A87799C-1788-9A42-AC48-EB65A06E9883}" type="presParOf" srcId="{FF3F4019-554E-6440-8B47-3C2E58E9A342}" destId="{EF437425-A8A1-AD4D-894D-7C2172FC3F76}" srcOrd="0" destOrd="0" presId="urn:microsoft.com/office/officeart/2008/layout/VerticalCurvedList"/>
    <dgm:cxn modelId="{A9FB9306-B5AB-EE4D-A0D7-9A85DC4FD44E}" type="presParOf" srcId="{EF437425-A8A1-AD4D-894D-7C2172FC3F76}" destId="{1C42606E-F19D-AF4C-8B13-A6D2163BE516}" srcOrd="0" destOrd="0" presId="urn:microsoft.com/office/officeart/2008/layout/VerticalCurvedList"/>
    <dgm:cxn modelId="{8071B0DF-CF06-164B-B8A1-2A58CB5EE4C5}" type="presParOf" srcId="{EF437425-A8A1-AD4D-894D-7C2172FC3F76}" destId="{5F269012-E5E4-564A-BAED-D51AB863285B}" srcOrd="1" destOrd="0" presId="urn:microsoft.com/office/officeart/2008/layout/VerticalCurvedList"/>
    <dgm:cxn modelId="{0CB7AE68-3706-F848-B9CA-A7967AB46D64}" type="presParOf" srcId="{EF437425-A8A1-AD4D-894D-7C2172FC3F76}" destId="{BD153370-89DB-6C41-A953-F0227E11FA94}" srcOrd="2" destOrd="0" presId="urn:microsoft.com/office/officeart/2008/layout/VerticalCurvedList"/>
    <dgm:cxn modelId="{6642BEB6-4ED5-E24B-872D-E9F74370D661}" type="presParOf" srcId="{EF437425-A8A1-AD4D-894D-7C2172FC3F76}" destId="{EAB033AE-EED4-4943-9760-5B84856D6A69}" srcOrd="3" destOrd="0" presId="urn:microsoft.com/office/officeart/2008/layout/VerticalCurvedList"/>
    <dgm:cxn modelId="{07D5F441-E76E-0D45-BFAD-C603F9D1BCDA}" type="presParOf" srcId="{FF3F4019-554E-6440-8B47-3C2E58E9A342}" destId="{F96C2504-5125-BA44-9D23-68BF546EAED0}" srcOrd="1" destOrd="0" presId="urn:microsoft.com/office/officeart/2008/layout/VerticalCurvedList"/>
    <dgm:cxn modelId="{BC85191B-B5BD-9545-8C1A-9461174FEA30}" type="presParOf" srcId="{FF3F4019-554E-6440-8B47-3C2E58E9A342}" destId="{A6522F19-7793-3D42-B18D-77459BD61105}" srcOrd="2" destOrd="0" presId="urn:microsoft.com/office/officeart/2008/layout/VerticalCurvedList"/>
    <dgm:cxn modelId="{8922E75C-0195-164F-A76E-23D5B77DD824}" type="presParOf" srcId="{A6522F19-7793-3D42-B18D-77459BD61105}" destId="{BB6DE674-778E-6846-A709-92D02BCBDAD7}"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DF5C6CA-5D95-6C42-8980-A702BEBEA357}" type="doc">
      <dgm:prSet loTypeId="urn:microsoft.com/office/officeart/2008/layout/VerticalCurvedList" loCatId="" qsTypeId="urn:microsoft.com/office/officeart/2005/8/quickstyle/simple4" qsCatId="simple" csTypeId="urn:microsoft.com/office/officeart/2005/8/colors/accent1_2" csCatId="accent1" phldr="1"/>
      <dgm:spPr/>
      <dgm:t>
        <a:bodyPr/>
        <a:lstStyle/>
        <a:p>
          <a:endParaRPr lang="en-US"/>
        </a:p>
      </dgm:t>
    </dgm:pt>
    <dgm:pt modelId="{AC7ACA79-0899-6043-913F-5CF781DFA6EE}">
      <dgm:prSet phldrT="[Text]"/>
      <dgm:spPr>
        <a:solidFill>
          <a:srgbClr val="0E1925"/>
        </a:solidFill>
      </dgm:spPr>
      <dgm:t>
        <a:bodyPr lIns="640080"/>
        <a:lstStyle/>
        <a:p>
          <a:endParaRPr lang="en-US" b="1" dirty="0">
            <a:solidFill>
              <a:schemeClr val="bg1"/>
            </a:solidFill>
            <a:latin typeface="Corbel" charset="0"/>
            <a:ea typeface="Corbel" charset="0"/>
            <a:cs typeface="Corbel" charset="0"/>
          </a:endParaRPr>
        </a:p>
      </dgm:t>
    </dgm:pt>
    <dgm:pt modelId="{9C6B7B60-A54A-E043-A807-4F627C8D57B7}" type="sibTrans" cxnId="{6BA8327F-11D5-734B-B007-1836D3FEE2D8}">
      <dgm:prSet/>
      <dgm:spPr>
        <a:ln w="38100">
          <a:solidFill>
            <a:schemeClr val="bg1"/>
          </a:solidFill>
        </a:ln>
      </dgm:spPr>
      <dgm:t>
        <a:bodyPr/>
        <a:lstStyle/>
        <a:p>
          <a:endParaRPr lang="en-US">
            <a:solidFill>
              <a:schemeClr val="bg1"/>
            </a:solidFill>
          </a:endParaRPr>
        </a:p>
      </dgm:t>
    </dgm:pt>
    <dgm:pt modelId="{1446F6B8-ADA8-CB4F-AE33-C29FD1401113}" type="parTrans" cxnId="{6BA8327F-11D5-734B-B007-1836D3FEE2D8}">
      <dgm:prSet/>
      <dgm:spPr/>
      <dgm:t>
        <a:bodyPr/>
        <a:lstStyle/>
        <a:p>
          <a:endParaRPr lang="en-US">
            <a:solidFill>
              <a:schemeClr val="bg1"/>
            </a:solidFill>
          </a:endParaRPr>
        </a:p>
      </dgm:t>
    </dgm:pt>
    <dgm:pt modelId="{B5820449-C13E-A644-885B-EE7C6844190A}" type="pres">
      <dgm:prSet presAssocID="{6DF5C6CA-5D95-6C42-8980-A702BEBEA357}" presName="Name0" presStyleCnt="0">
        <dgm:presLayoutVars>
          <dgm:chMax val="7"/>
          <dgm:chPref val="7"/>
          <dgm:dir/>
        </dgm:presLayoutVars>
      </dgm:prSet>
      <dgm:spPr/>
    </dgm:pt>
    <dgm:pt modelId="{FF3F4019-554E-6440-8B47-3C2E58E9A342}" type="pres">
      <dgm:prSet presAssocID="{6DF5C6CA-5D95-6C42-8980-A702BEBEA357}" presName="Name1" presStyleCnt="0"/>
      <dgm:spPr/>
    </dgm:pt>
    <dgm:pt modelId="{EF437425-A8A1-AD4D-894D-7C2172FC3F76}" type="pres">
      <dgm:prSet presAssocID="{6DF5C6CA-5D95-6C42-8980-A702BEBEA357}" presName="cycle" presStyleCnt="0"/>
      <dgm:spPr/>
    </dgm:pt>
    <dgm:pt modelId="{1C42606E-F19D-AF4C-8B13-A6D2163BE516}" type="pres">
      <dgm:prSet presAssocID="{6DF5C6CA-5D95-6C42-8980-A702BEBEA357}" presName="srcNode" presStyleLbl="node1" presStyleIdx="0" presStyleCnt="1"/>
      <dgm:spPr/>
    </dgm:pt>
    <dgm:pt modelId="{5F269012-E5E4-564A-BAED-D51AB863285B}" type="pres">
      <dgm:prSet presAssocID="{6DF5C6CA-5D95-6C42-8980-A702BEBEA357}" presName="conn" presStyleLbl="parChTrans1D2" presStyleIdx="0" presStyleCnt="1"/>
      <dgm:spPr/>
    </dgm:pt>
    <dgm:pt modelId="{BD153370-89DB-6C41-A953-F0227E11FA94}" type="pres">
      <dgm:prSet presAssocID="{6DF5C6CA-5D95-6C42-8980-A702BEBEA357}" presName="extraNode" presStyleLbl="node1" presStyleIdx="0" presStyleCnt="1"/>
      <dgm:spPr/>
    </dgm:pt>
    <dgm:pt modelId="{EAB033AE-EED4-4943-9760-5B84856D6A69}" type="pres">
      <dgm:prSet presAssocID="{6DF5C6CA-5D95-6C42-8980-A702BEBEA357}" presName="dstNode" presStyleLbl="node1" presStyleIdx="0" presStyleCnt="1"/>
      <dgm:spPr/>
    </dgm:pt>
    <dgm:pt modelId="{F96C2504-5125-BA44-9D23-68BF546EAED0}" type="pres">
      <dgm:prSet presAssocID="{AC7ACA79-0899-6043-913F-5CF781DFA6EE}" presName="text_1" presStyleLbl="node1" presStyleIdx="0" presStyleCnt="1" custScaleY="26539">
        <dgm:presLayoutVars>
          <dgm:bulletEnabled val="1"/>
        </dgm:presLayoutVars>
      </dgm:prSet>
      <dgm:spPr>
        <a:prstGeom prst="hexagon">
          <a:avLst/>
        </a:prstGeom>
      </dgm:spPr>
    </dgm:pt>
    <dgm:pt modelId="{A6522F19-7793-3D42-B18D-77459BD61105}" type="pres">
      <dgm:prSet presAssocID="{AC7ACA79-0899-6043-913F-5CF781DFA6EE}" presName="accent_1" presStyleCnt="0"/>
      <dgm:spPr/>
    </dgm:pt>
    <dgm:pt modelId="{BB6DE674-778E-6846-A709-92D02BCBDAD7}" type="pres">
      <dgm:prSet presAssocID="{AC7ACA79-0899-6043-913F-5CF781DFA6EE}" presName="accentRepeatNode" presStyleLbl="solidFgAcc1" presStyleIdx="0" presStyleCnt="1" custScaleX="42462" custScaleY="37154"/>
      <dgm:spPr>
        <a:prstGeom prst="hexagon">
          <a:avLst/>
        </a:prstGeom>
        <a:solidFill>
          <a:schemeClr val="bg1"/>
        </a:solidFill>
        <a:ln w="38100">
          <a:solidFill>
            <a:srgbClr val="5B9BD5"/>
          </a:solidFill>
        </a:ln>
      </dgm:spPr>
    </dgm:pt>
  </dgm:ptLst>
  <dgm:cxnLst>
    <dgm:cxn modelId="{D89BDD14-9D89-D74B-B6E0-977FC4AD9CAF}" type="presOf" srcId="{AC7ACA79-0899-6043-913F-5CF781DFA6EE}" destId="{F96C2504-5125-BA44-9D23-68BF546EAED0}" srcOrd="0" destOrd="0" presId="urn:microsoft.com/office/officeart/2008/layout/VerticalCurvedList"/>
    <dgm:cxn modelId="{6BA8327F-11D5-734B-B007-1836D3FEE2D8}" srcId="{6DF5C6CA-5D95-6C42-8980-A702BEBEA357}" destId="{AC7ACA79-0899-6043-913F-5CF781DFA6EE}" srcOrd="0" destOrd="0" parTransId="{1446F6B8-ADA8-CB4F-AE33-C29FD1401113}" sibTransId="{9C6B7B60-A54A-E043-A807-4F627C8D57B7}"/>
    <dgm:cxn modelId="{A0E66BC3-F74C-A242-ACC0-0F1E13FA3FE5}" type="presOf" srcId="{9C6B7B60-A54A-E043-A807-4F627C8D57B7}" destId="{5F269012-E5E4-564A-BAED-D51AB863285B}" srcOrd="0" destOrd="0" presId="urn:microsoft.com/office/officeart/2008/layout/VerticalCurvedList"/>
    <dgm:cxn modelId="{320549E1-2005-CE45-9D07-D04AD244CD16}" type="presOf" srcId="{6DF5C6CA-5D95-6C42-8980-A702BEBEA357}" destId="{B5820449-C13E-A644-885B-EE7C6844190A}" srcOrd="0" destOrd="0" presId="urn:microsoft.com/office/officeart/2008/layout/VerticalCurvedList"/>
    <dgm:cxn modelId="{35D925A2-C278-734A-A78D-B0B9B6E21F09}" type="presParOf" srcId="{B5820449-C13E-A644-885B-EE7C6844190A}" destId="{FF3F4019-554E-6440-8B47-3C2E58E9A342}" srcOrd="0" destOrd="0" presId="urn:microsoft.com/office/officeart/2008/layout/VerticalCurvedList"/>
    <dgm:cxn modelId="{5A87799C-1788-9A42-AC48-EB65A06E9883}" type="presParOf" srcId="{FF3F4019-554E-6440-8B47-3C2E58E9A342}" destId="{EF437425-A8A1-AD4D-894D-7C2172FC3F76}" srcOrd="0" destOrd="0" presId="urn:microsoft.com/office/officeart/2008/layout/VerticalCurvedList"/>
    <dgm:cxn modelId="{A9FB9306-B5AB-EE4D-A0D7-9A85DC4FD44E}" type="presParOf" srcId="{EF437425-A8A1-AD4D-894D-7C2172FC3F76}" destId="{1C42606E-F19D-AF4C-8B13-A6D2163BE516}" srcOrd="0" destOrd="0" presId="urn:microsoft.com/office/officeart/2008/layout/VerticalCurvedList"/>
    <dgm:cxn modelId="{8071B0DF-CF06-164B-B8A1-2A58CB5EE4C5}" type="presParOf" srcId="{EF437425-A8A1-AD4D-894D-7C2172FC3F76}" destId="{5F269012-E5E4-564A-BAED-D51AB863285B}" srcOrd="1" destOrd="0" presId="urn:microsoft.com/office/officeart/2008/layout/VerticalCurvedList"/>
    <dgm:cxn modelId="{0CB7AE68-3706-F848-B9CA-A7967AB46D64}" type="presParOf" srcId="{EF437425-A8A1-AD4D-894D-7C2172FC3F76}" destId="{BD153370-89DB-6C41-A953-F0227E11FA94}" srcOrd="2" destOrd="0" presId="urn:microsoft.com/office/officeart/2008/layout/VerticalCurvedList"/>
    <dgm:cxn modelId="{6642BEB6-4ED5-E24B-872D-E9F74370D661}" type="presParOf" srcId="{EF437425-A8A1-AD4D-894D-7C2172FC3F76}" destId="{EAB033AE-EED4-4943-9760-5B84856D6A69}" srcOrd="3" destOrd="0" presId="urn:microsoft.com/office/officeart/2008/layout/VerticalCurvedList"/>
    <dgm:cxn modelId="{07D5F441-E76E-0D45-BFAD-C603F9D1BCDA}" type="presParOf" srcId="{FF3F4019-554E-6440-8B47-3C2E58E9A342}" destId="{F96C2504-5125-BA44-9D23-68BF546EAED0}" srcOrd="1" destOrd="0" presId="urn:microsoft.com/office/officeart/2008/layout/VerticalCurvedList"/>
    <dgm:cxn modelId="{BC85191B-B5BD-9545-8C1A-9461174FEA30}" type="presParOf" srcId="{FF3F4019-554E-6440-8B47-3C2E58E9A342}" destId="{A6522F19-7793-3D42-B18D-77459BD61105}" srcOrd="2" destOrd="0" presId="urn:microsoft.com/office/officeart/2008/layout/VerticalCurvedList"/>
    <dgm:cxn modelId="{8922E75C-0195-164F-A76E-23D5B77DD824}" type="presParOf" srcId="{A6522F19-7793-3D42-B18D-77459BD61105}" destId="{BB6DE674-778E-6846-A709-92D02BCBDAD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DF5C6CA-5D95-6C42-8980-A702BEBEA357}" type="doc">
      <dgm:prSet loTypeId="urn:microsoft.com/office/officeart/2008/layout/VerticalCurvedList" loCatId="" qsTypeId="urn:microsoft.com/office/officeart/2005/8/quickstyle/simple4" qsCatId="simple" csTypeId="urn:microsoft.com/office/officeart/2005/8/colors/accent1_2" csCatId="accent1" phldr="1"/>
      <dgm:spPr/>
      <dgm:t>
        <a:bodyPr/>
        <a:lstStyle/>
        <a:p>
          <a:endParaRPr lang="en-US"/>
        </a:p>
      </dgm:t>
    </dgm:pt>
    <dgm:pt modelId="{AC7ACA79-0899-6043-913F-5CF781DFA6EE}">
      <dgm:prSet phldrT="[Text]"/>
      <dgm:spPr>
        <a:solidFill>
          <a:srgbClr val="0E1925"/>
        </a:solidFill>
      </dgm:spPr>
      <dgm:t>
        <a:bodyPr lIns="640080"/>
        <a:lstStyle/>
        <a:p>
          <a:endParaRPr lang="en-US" b="1" dirty="0">
            <a:solidFill>
              <a:schemeClr val="bg1"/>
            </a:solidFill>
            <a:latin typeface="Corbel" charset="0"/>
            <a:ea typeface="Corbel" charset="0"/>
            <a:cs typeface="Corbel" charset="0"/>
          </a:endParaRPr>
        </a:p>
      </dgm:t>
    </dgm:pt>
    <dgm:pt modelId="{9C6B7B60-A54A-E043-A807-4F627C8D57B7}" type="sibTrans" cxnId="{6BA8327F-11D5-734B-B007-1836D3FEE2D8}">
      <dgm:prSet/>
      <dgm:spPr>
        <a:ln w="38100">
          <a:solidFill>
            <a:schemeClr val="bg1"/>
          </a:solidFill>
        </a:ln>
      </dgm:spPr>
      <dgm:t>
        <a:bodyPr/>
        <a:lstStyle/>
        <a:p>
          <a:endParaRPr lang="en-US">
            <a:solidFill>
              <a:schemeClr val="bg1"/>
            </a:solidFill>
          </a:endParaRPr>
        </a:p>
      </dgm:t>
    </dgm:pt>
    <dgm:pt modelId="{1446F6B8-ADA8-CB4F-AE33-C29FD1401113}" type="parTrans" cxnId="{6BA8327F-11D5-734B-B007-1836D3FEE2D8}">
      <dgm:prSet/>
      <dgm:spPr/>
      <dgm:t>
        <a:bodyPr/>
        <a:lstStyle/>
        <a:p>
          <a:endParaRPr lang="en-US">
            <a:solidFill>
              <a:schemeClr val="bg1"/>
            </a:solidFill>
          </a:endParaRPr>
        </a:p>
      </dgm:t>
    </dgm:pt>
    <dgm:pt modelId="{01C870DA-14A7-BD40-BD01-41AE22DCA270}">
      <dgm:prSet phldrT="[Text]"/>
      <dgm:spPr>
        <a:solidFill>
          <a:srgbClr val="0E1925"/>
        </a:solidFill>
      </dgm:spPr>
      <dgm:t>
        <a:bodyPr lIns="640080"/>
        <a:lstStyle/>
        <a:p>
          <a:endParaRPr lang="en-US" b="1" dirty="0">
            <a:solidFill>
              <a:schemeClr val="bg1"/>
            </a:solidFill>
            <a:latin typeface="Corbel" charset="0"/>
            <a:ea typeface="Corbel" charset="0"/>
            <a:cs typeface="Corbel" charset="0"/>
          </a:endParaRPr>
        </a:p>
      </dgm:t>
    </dgm:pt>
    <dgm:pt modelId="{9196F9E6-8D74-B44B-A9F2-46BE2EFBC655}" type="parTrans" cxnId="{CC7E9443-4BC7-B94B-A27E-B2110FA4A61C}">
      <dgm:prSet/>
      <dgm:spPr/>
      <dgm:t>
        <a:bodyPr/>
        <a:lstStyle/>
        <a:p>
          <a:endParaRPr lang="en-US"/>
        </a:p>
      </dgm:t>
    </dgm:pt>
    <dgm:pt modelId="{FB0DF8E5-CC2B-C84D-B7A3-4E6491A29A04}" type="sibTrans" cxnId="{CC7E9443-4BC7-B94B-A27E-B2110FA4A61C}">
      <dgm:prSet/>
      <dgm:spPr>
        <a:solidFill>
          <a:schemeClr val="bg1"/>
        </a:solidFill>
        <a:ln w="38100">
          <a:solidFill>
            <a:schemeClr val="bg1"/>
          </a:solidFill>
        </a:ln>
      </dgm:spPr>
      <dgm:t>
        <a:bodyPr/>
        <a:lstStyle/>
        <a:p>
          <a:endParaRPr lang="en-US"/>
        </a:p>
      </dgm:t>
    </dgm:pt>
    <dgm:pt modelId="{B5820449-C13E-A644-885B-EE7C6844190A}" type="pres">
      <dgm:prSet presAssocID="{6DF5C6CA-5D95-6C42-8980-A702BEBEA357}" presName="Name0" presStyleCnt="0">
        <dgm:presLayoutVars>
          <dgm:chMax val="7"/>
          <dgm:chPref val="7"/>
          <dgm:dir/>
        </dgm:presLayoutVars>
      </dgm:prSet>
      <dgm:spPr/>
    </dgm:pt>
    <dgm:pt modelId="{FF3F4019-554E-6440-8B47-3C2E58E9A342}" type="pres">
      <dgm:prSet presAssocID="{6DF5C6CA-5D95-6C42-8980-A702BEBEA357}" presName="Name1" presStyleCnt="0"/>
      <dgm:spPr/>
    </dgm:pt>
    <dgm:pt modelId="{EF437425-A8A1-AD4D-894D-7C2172FC3F76}" type="pres">
      <dgm:prSet presAssocID="{6DF5C6CA-5D95-6C42-8980-A702BEBEA357}" presName="cycle" presStyleCnt="0"/>
      <dgm:spPr/>
    </dgm:pt>
    <dgm:pt modelId="{1C42606E-F19D-AF4C-8B13-A6D2163BE516}" type="pres">
      <dgm:prSet presAssocID="{6DF5C6CA-5D95-6C42-8980-A702BEBEA357}" presName="srcNode" presStyleLbl="node1" presStyleIdx="0" presStyleCnt="2"/>
      <dgm:spPr/>
    </dgm:pt>
    <dgm:pt modelId="{5F269012-E5E4-564A-BAED-D51AB863285B}" type="pres">
      <dgm:prSet presAssocID="{6DF5C6CA-5D95-6C42-8980-A702BEBEA357}" presName="conn" presStyleLbl="parChTrans1D2" presStyleIdx="0" presStyleCnt="1"/>
      <dgm:spPr/>
    </dgm:pt>
    <dgm:pt modelId="{BD153370-89DB-6C41-A953-F0227E11FA94}" type="pres">
      <dgm:prSet presAssocID="{6DF5C6CA-5D95-6C42-8980-A702BEBEA357}" presName="extraNode" presStyleLbl="node1" presStyleIdx="0" presStyleCnt="2"/>
      <dgm:spPr/>
    </dgm:pt>
    <dgm:pt modelId="{EAB033AE-EED4-4943-9760-5B84856D6A69}" type="pres">
      <dgm:prSet presAssocID="{6DF5C6CA-5D95-6C42-8980-A702BEBEA357}" presName="dstNode" presStyleLbl="node1" presStyleIdx="0" presStyleCnt="2"/>
      <dgm:spPr/>
    </dgm:pt>
    <dgm:pt modelId="{09C29EA3-5D0A-7D4D-9D27-FB33A68B20A1}" type="pres">
      <dgm:prSet presAssocID="{01C870DA-14A7-BD40-BD01-41AE22DCA270}" presName="text_1" presStyleLbl="node1" presStyleIdx="0" presStyleCnt="2" custScaleX="92190" custScaleY="43755" custLinFactNeighborX="-1407">
        <dgm:presLayoutVars>
          <dgm:bulletEnabled val="1"/>
        </dgm:presLayoutVars>
      </dgm:prSet>
      <dgm:spPr>
        <a:prstGeom prst="hexagon">
          <a:avLst/>
        </a:prstGeom>
      </dgm:spPr>
    </dgm:pt>
    <dgm:pt modelId="{A5F9ABC8-A7C7-D74E-A7EC-B5BB39FD0D13}" type="pres">
      <dgm:prSet presAssocID="{01C870DA-14A7-BD40-BD01-41AE22DCA270}" presName="accent_1" presStyleCnt="0"/>
      <dgm:spPr/>
    </dgm:pt>
    <dgm:pt modelId="{324765A9-A824-9E4E-9C22-661DD2D89930}" type="pres">
      <dgm:prSet presAssocID="{01C870DA-14A7-BD40-BD01-41AE22DCA270}" presName="accentRepeatNode" presStyleLbl="solidFgAcc1" presStyleIdx="0" presStyleCnt="2" custScaleX="58457" custScaleY="51456"/>
      <dgm:spPr>
        <a:prstGeom prst="hexagon">
          <a:avLst/>
        </a:prstGeom>
        <a:ln w="38100">
          <a:solidFill>
            <a:srgbClr val="5B9BD5"/>
          </a:solidFill>
        </a:ln>
      </dgm:spPr>
    </dgm:pt>
    <dgm:pt modelId="{3687A827-AEBF-D043-883B-E9BD31FD4BAB}" type="pres">
      <dgm:prSet presAssocID="{AC7ACA79-0899-6043-913F-5CF781DFA6EE}" presName="text_2" presStyleLbl="node1" presStyleIdx="1" presStyleCnt="2" custScaleX="92010" custScaleY="43755" custLinFactNeighborX="-1407">
        <dgm:presLayoutVars>
          <dgm:bulletEnabled val="1"/>
        </dgm:presLayoutVars>
      </dgm:prSet>
      <dgm:spPr>
        <a:prstGeom prst="hexagon">
          <a:avLst/>
        </a:prstGeom>
      </dgm:spPr>
    </dgm:pt>
    <dgm:pt modelId="{2145E177-A86F-DE47-A552-2EE20B199CFE}" type="pres">
      <dgm:prSet presAssocID="{AC7ACA79-0899-6043-913F-5CF781DFA6EE}" presName="accent_2" presStyleCnt="0"/>
      <dgm:spPr/>
    </dgm:pt>
    <dgm:pt modelId="{BB6DE674-778E-6846-A709-92D02BCBDAD7}" type="pres">
      <dgm:prSet presAssocID="{AC7ACA79-0899-6043-913F-5CF781DFA6EE}" presName="accentRepeatNode" presStyleLbl="solidFgAcc1" presStyleIdx="1" presStyleCnt="2" custScaleX="58631" custScaleY="51301"/>
      <dgm:spPr>
        <a:prstGeom prst="hexagon">
          <a:avLst/>
        </a:prstGeom>
        <a:solidFill>
          <a:schemeClr val="bg1"/>
        </a:solidFill>
        <a:ln w="38100">
          <a:solidFill>
            <a:srgbClr val="5B9BD5"/>
          </a:solidFill>
        </a:ln>
      </dgm:spPr>
    </dgm:pt>
  </dgm:ptLst>
  <dgm:cxnLst>
    <dgm:cxn modelId="{FE881217-F81E-6F44-82FB-1B15242C5CFF}" type="presOf" srcId="{FB0DF8E5-CC2B-C84D-B7A3-4E6491A29A04}" destId="{5F269012-E5E4-564A-BAED-D51AB863285B}" srcOrd="0" destOrd="0" presId="urn:microsoft.com/office/officeart/2008/layout/VerticalCurvedList"/>
    <dgm:cxn modelId="{CC7E9443-4BC7-B94B-A27E-B2110FA4A61C}" srcId="{6DF5C6CA-5D95-6C42-8980-A702BEBEA357}" destId="{01C870DA-14A7-BD40-BD01-41AE22DCA270}" srcOrd="0" destOrd="0" parTransId="{9196F9E6-8D74-B44B-A9F2-46BE2EFBC655}" sibTransId="{FB0DF8E5-CC2B-C84D-B7A3-4E6491A29A04}"/>
    <dgm:cxn modelId="{6BA8327F-11D5-734B-B007-1836D3FEE2D8}" srcId="{6DF5C6CA-5D95-6C42-8980-A702BEBEA357}" destId="{AC7ACA79-0899-6043-913F-5CF781DFA6EE}" srcOrd="1" destOrd="0" parTransId="{1446F6B8-ADA8-CB4F-AE33-C29FD1401113}" sibTransId="{9C6B7B60-A54A-E043-A807-4F627C8D57B7}"/>
    <dgm:cxn modelId="{63252E96-F2E7-7340-B030-AD70C011D22B}" type="presOf" srcId="{AC7ACA79-0899-6043-913F-5CF781DFA6EE}" destId="{3687A827-AEBF-D043-883B-E9BD31FD4BAB}" srcOrd="0" destOrd="0" presId="urn:microsoft.com/office/officeart/2008/layout/VerticalCurvedList"/>
    <dgm:cxn modelId="{2C1006B4-2B36-F44F-9ED0-224E92845A16}" type="presOf" srcId="{01C870DA-14A7-BD40-BD01-41AE22DCA270}" destId="{09C29EA3-5D0A-7D4D-9D27-FB33A68B20A1}" srcOrd="0" destOrd="0" presId="urn:microsoft.com/office/officeart/2008/layout/VerticalCurvedList"/>
    <dgm:cxn modelId="{320549E1-2005-CE45-9D07-D04AD244CD16}" type="presOf" srcId="{6DF5C6CA-5D95-6C42-8980-A702BEBEA357}" destId="{B5820449-C13E-A644-885B-EE7C6844190A}" srcOrd="0" destOrd="0" presId="urn:microsoft.com/office/officeart/2008/layout/VerticalCurvedList"/>
    <dgm:cxn modelId="{35D925A2-C278-734A-A78D-B0B9B6E21F09}" type="presParOf" srcId="{B5820449-C13E-A644-885B-EE7C6844190A}" destId="{FF3F4019-554E-6440-8B47-3C2E58E9A342}" srcOrd="0" destOrd="0" presId="urn:microsoft.com/office/officeart/2008/layout/VerticalCurvedList"/>
    <dgm:cxn modelId="{5A87799C-1788-9A42-AC48-EB65A06E9883}" type="presParOf" srcId="{FF3F4019-554E-6440-8B47-3C2E58E9A342}" destId="{EF437425-A8A1-AD4D-894D-7C2172FC3F76}" srcOrd="0" destOrd="0" presId="urn:microsoft.com/office/officeart/2008/layout/VerticalCurvedList"/>
    <dgm:cxn modelId="{A9FB9306-B5AB-EE4D-A0D7-9A85DC4FD44E}" type="presParOf" srcId="{EF437425-A8A1-AD4D-894D-7C2172FC3F76}" destId="{1C42606E-F19D-AF4C-8B13-A6D2163BE516}" srcOrd="0" destOrd="0" presId="urn:microsoft.com/office/officeart/2008/layout/VerticalCurvedList"/>
    <dgm:cxn modelId="{8071B0DF-CF06-164B-B8A1-2A58CB5EE4C5}" type="presParOf" srcId="{EF437425-A8A1-AD4D-894D-7C2172FC3F76}" destId="{5F269012-E5E4-564A-BAED-D51AB863285B}" srcOrd="1" destOrd="0" presId="urn:microsoft.com/office/officeart/2008/layout/VerticalCurvedList"/>
    <dgm:cxn modelId="{0CB7AE68-3706-F848-B9CA-A7967AB46D64}" type="presParOf" srcId="{EF437425-A8A1-AD4D-894D-7C2172FC3F76}" destId="{BD153370-89DB-6C41-A953-F0227E11FA94}" srcOrd="2" destOrd="0" presId="urn:microsoft.com/office/officeart/2008/layout/VerticalCurvedList"/>
    <dgm:cxn modelId="{6642BEB6-4ED5-E24B-872D-E9F74370D661}" type="presParOf" srcId="{EF437425-A8A1-AD4D-894D-7C2172FC3F76}" destId="{EAB033AE-EED4-4943-9760-5B84856D6A69}" srcOrd="3" destOrd="0" presId="urn:microsoft.com/office/officeart/2008/layout/VerticalCurvedList"/>
    <dgm:cxn modelId="{DF08E721-B4FB-2546-A85F-B56FB840B9FB}" type="presParOf" srcId="{FF3F4019-554E-6440-8B47-3C2E58E9A342}" destId="{09C29EA3-5D0A-7D4D-9D27-FB33A68B20A1}" srcOrd="1" destOrd="0" presId="urn:microsoft.com/office/officeart/2008/layout/VerticalCurvedList"/>
    <dgm:cxn modelId="{7A65E21F-B5CF-034F-A1E1-70AED643A22E}" type="presParOf" srcId="{FF3F4019-554E-6440-8B47-3C2E58E9A342}" destId="{A5F9ABC8-A7C7-D74E-A7EC-B5BB39FD0D13}" srcOrd="2" destOrd="0" presId="urn:microsoft.com/office/officeart/2008/layout/VerticalCurvedList"/>
    <dgm:cxn modelId="{AB5281F1-D118-C447-A3A2-F9CC7F1DC7CE}" type="presParOf" srcId="{A5F9ABC8-A7C7-D74E-A7EC-B5BB39FD0D13}" destId="{324765A9-A824-9E4E-9C22-661DD2D89930}" srcOrd="0" destOrd="0" presId="urn:microsoft.com/office/officeart/2008/layout/VerticalCurvedList"/>
    <dgm:cxn modelId="{0BC855E2-95E6-9744-8421-BBE1DB798E83}" type="presParOf" srcId="{FF3F4019-554E-6440-8B47-3C2E58E9A342}" destId="{3687A827-AEBF-D043-883B-E9BD31FD4BAB}" srcOrd="3" destOrd="0" presId="urn:microsoft.com/office/officeart/2008/layout/VerticalCurvedList"/>
    <dgm:cxn modelId="{214ECC20-49F6-E34F-8BF0-4B7BACA2CCF2}" type="presParOf" srcId="{FF3F4019-554E-6440-8B47-3C2E58E9A342}" destId="{2145E177-A86F-DE47-A552-2EE20B199CFE}" srcOrd="4" destOrd="0" presId="urn:microsoft.com/office/officeart/2008/layout/VerticalCurvedList"/>
    <dgm:cxn modelId="{F4F2FD81-A61C-6949-8C75-81FE341F7D81}" type="presParOf" srcId="{2145E177-A86F-DE47-A552-2EE20B199CFE}" destId="{BB6DE674-778E-6846-A709-92D02BCBDAD7}"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269012-E5E4-564A-BAED-D51AB863285B}">
      <dsp:nvSpPr>
        <dsp:cNvPr id="0" name=""/>
        <dsp:cNvSpPr/>
      </dsp:nvSpPr>
      <dsp:spPr>
        <a:xfrm>
          <a:off x="-7999805" y="-1263614"/>
          <a:ext cx="9842428" cy="9842428"/>
        </a:xfrm>
        <a:prstGeom prst="blockArc">
          <a:avLst>
            <a:gd name="adj1" fmla="val 18900000"/>
            <a:gd name="adj2" fmla="val 2700000"/>
            <a:gd name="adj3" fmla="val 219"/>
          </a:avLst>
        </a:prstGeom>
        <a:noFill/>
        <a:ln w="38100" cap="flat" cmpd="sng" algn="ctr">
          <a:solidFill>
            <a:srgbClr val="184B7E"/>
          </a:solidFill>
          <a:prstDash val="solid"/>
        </a:ln>
        <a:effectLst/>
      </dsp:spPr>
      <dsp:style>
        <a:lnRef idx="1">
          <a:scrgbClr r="0" g="0" b="0"/>
        </a:lnRef>
        <a:fillRef idx="0">
          <a:scrgbClr r="0" g="0" b="0"/>
        </a:fillRef>
        <a:effectRef idx="0">
          <a:scrgbClr r="0" g="0" b="0"/>
        </a:effectRef>
        <a:fontRef idx="minor"/>
      </dsp:style>
    </dsp:sp>
    <dsp:sp modelId="{F96C2504-5125-BA44-9D23-68BF546EAED0}">
      <dsp:nvSpPr>
        <dsp:cNvPr id="0" name=""/>
        <dsp:cNvSpPr/>
      </dsp:nvSpPr>
      <dsp:spPr>
        <a:xfrm>
          <a:off x="1774034" y="3200396"/>
          <a:ext cx="8209751" cy="914406"/>
        </a:xfrm>
        <a:prstGeom prst="hexagon">
          <a:avLst/>
        </a:prstGeom>
        <a:solidFill>
          <a:srgbClr val="184B7E"/>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0080" tIns="99060" rIns="99060" bIns="99060" numCol="1" spcCol="1270" anchor="ctr" anchorCtr="0">
          <a:noAutofit/>
        </a:bodyPr>
        <a:lstStyle/>
        <a:p>
          <a:pPr marL="0" lvl="0" indent="0" algn="l" defTabSz="1733550">
            <a:lnSpc>
              <a:spcPct val="90000"/>
            </a:lnSpc>
            <a:spcBef>
              <a:spcPct val="0"/>
            </a:spcBef>
            <a:spcAft>
              <a:spcPct val="35000"/>
            </a:spcAft>
            <a:buNone/>
          </a:pPr>
          <a:endParaRPr lang="en-US" sz="3900" b="1" kern="1200" dirty="0">
            <a:solidFill>
              <a:schemeClr val="bg1"/>
            </a:solidFill>
            <a:latin typeface="Corbel" charset="0"/>
            <a:ea typeface="Corbel" charset="0"/>
            <a:cs typeface="Corbel" charset="0"/>
          </a:endParaRPr>
        </a:p>
      </dsp:txBody>
      <dsp:txXfrm>
        <a:off x="2534380" y="3285084"/>
        <a:ext cx="6689059" cy="745030"/>
      </dsp:txXfrm>
    </dsp:sp>
    <dsp:sp modelId="{BB6DE674-778E-6846-A709-92D02BCBDAD7}">
      <dsp:nvSpPr>
        <dsp:cNvPr id="0" name=""/>
        <dsp:cNvSpPr/>
      </dsp:nvSpPr>
      <dsp:spPr>
        <a:xfrm>
          <a:off x="859637" y="2857507"/>
          <a:ext cx="1828794" cy="1600184"/>
        </a:xfrm>
        <a:prstGeom prst="hexagon">
          <a:avLst/>
        </a:prstGeom>
        <a:solidFill>
          <a:schemeClr val="bg1"/>
        </a:solidFill>
        <a:ln w="38100" cap="flat" cmpd="sng" algn="ctr">
          <a:solidFill>
            <a:srgbClr val="184B7E"/>
          </a:solidFill>
          <a:prstDash val="solid"/>
        </a:ln>
        <a:effectLst/>
      </dsp:spPr>
      <dsp:style>
        <a:lnRef idx="1">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269012-E5E4-564A-BAED-D51AB863285B}">
      <dsp:nvSpPr>
        <dsp:cNvPr id="0" name=""/>
        <dsp:cNvSpPr/>
      </dsp:nvSpPr>
      <dsp:spPr>
        <a:xfrm>
          <a:off x="-8112838" y="-1263614"/>
          <a:ext cx="9842428" cy="9842428"/>
        </a:xfrm>
        <a:prstGeom prst="blockArc">
          <a:avLst>
            <a:gd name="adj1" fmla="val 18900000"/>
            <a:gd name="adj2" fmla="val 2700000"/>
            <a:gd name="adj3" fmla="val 219"/>
          </a:avLst>
        </a:prstGeom>
        <a:solidFill>
          <a:schemeClr val="bg1"/>
        </a:solidFill>
        <a:ln w="38100" cap="flat" cmpd="sng" algn="ctr">
          <a:solidFill>
            <a:schemeClr val="bg1"/>
          </a:solidFill>
          <a:prstDash val="solid"/>
        </a:ln>
        <a:effectLst/>
      </dsp:spPr>
      <dsp:style>
        <a:lnRef idx="1">
          <a:scrgbClr r="0" g="0" b="0"/>
        </a:lnRef>
        <a:fillRef idx="0">
          <a:scrgbClr r="0" g="0" b="0"/>
        </a:fillRef>
        <a:effectRef idx="0">
          <a:scrgbClr r="0" g="0" b="0"/>
        </a:effectRef>
        <a:fontRef idx="minor"/>
      </dsp:style>
    </dsp:sp>
    <dsp:sp modelId="{09C29EA3-5D0A-7D4D-9D27-FB33A68B20A1}">
      <dsp:nvSpPr>
        <dsp:cNvPr id="0" name=""/>
        <dsp:cNvSpPr/>
      </dsp:nvSpPr>
      <dsp:spPr>
        <a:xfrm>
          <a:off x="1236956" y="987530"/>
          <a:ext cx="8510178" cy="951019"/>
        </a:xfrm>
        <a:prstGeom prst="hexagon">
          <a:avLst/>
        </a:prstGeom>
        <a:solidFill>
          <a:srgbClr val="0E1925"/>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0080" tIns="101600" rIns="101600" bIns="101600" numCol="1" spcCol="1270" anchor="ctr" anchorCtr="0">
          <a:noAutofit/>
        </a:bodyPr>
        <a:lstStyle/>
        <a:p>
          <a:pPr marL="0" lvl="0" indent="0" algn="l" defTabSz="1778000">
            <a:lnSpc>
              <a:spcPct val="90000"/>
            </a:lnSpc>
            <a:spcBef>
              <a:spcPct val="0"/>
            </a:spcBef>
            <a:spcAft>
              <a:spcPct val="35000"/>
            </a:spcAft>
            <a:buNone/>
          </a:pPr>
          <a:endParaRPr lang="en-US" sz="4000" b="1" kern="1200" dirty="0">
            <a:solidFill>
              <a:schemeClr val="bg1"/>
            </a:solidFill>
            <a:latin typeface="Corbel" charset="0"/>
            <a:ea typeface="Corbel" charset="0"/>
            <a:cs typeface="Corbel" charset="0"/>
          </a:endParaRPr>
        </a:p>
      </dsp:txBody>
      <dsp:txXfrm>
        <a:off x="2025389" y="1075638"/>
        <a:ext cx="6933312" cy="774803"/>
      </dsp:txXfrm>
    </dsp:sp>
    <dsp:sp modelId="{324765A9-A824-9E4E-9C22-661DD2D89930}">
      <dsp:nvSpPr>
        <dsp:cNvPr id="0" name=""/>
        <dsp:cNvSpPr/>
      </dsp:nvSpPr>
      <dsp:spPr>
        <a:xfrm>
          <a:off x="391306" y="845353"/>
          <a:ext cx="1403457" cy="1235372"/>
        </a:xfrm>
        <a:prstGeom prst="hexagon">
          <a:avLst/>
        </a:prstGeom>
        <a:solidFill>
          <a:schemeClr val="lt1">
            <a:hueOff val="0"/>
            <a:satOff val="0"/>
            <a:lumOff val="0"/>
            <a:alphaOff val="0"/>
          </a:schemeClr>
        </a:solidFill>
        <a:ln w="38100" cap="flat" cmpd="sng" algn="ctr">
          <a:solidFill>
            <a:srgbClr val="5B9BD5"/>
          </a:solidFill>
          <a:prstDash val="solid"/>
        </a:ln>
        <a:effectLst/>
      </dsp:spPr>
      <dsp:style>
        <a:lnRef idx="1">
          <a:scrgbClr r="0" g="0" b="0"/>
        </a:lnRef>
        <a:fillRef idx="1">
          <a:scrgbClr r="0" g="0" b="0"/>
        </a:fillRef>
        <a:effectRef idx="0">
          <a:scrgbClr r="0" g="0" b="0"/>
        </a:effectRef>
        <a:fontRef idx="minor"/>
      </dsp:style>
    </dsp:sp>
    <dsp:sp modelId="{DFD5CAA3-1758-9243-B255-4A63A37F0B54}">
      <dsp:nvSpPr>
        <dsp:cNvPr id="0" name=""/>
        <dsp:cNvSpPr/>
      </dsp:nvSpPr>
      <dsp:spPr>
        <a:xfrm>
          <a:off x="1551126" y="3182112"/>
          <a:ext cx="8229596" cy="950976"/>
        </a:xfrm>
        <a:prstGeom prst="hexagon">
          <a:avLst/>
        </a:prstGeom>
        <a:solidFill>
          <a:srgbClr val="0E1925"/>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0080" tIns="101600" rIns="101600" bIns="101600" numCol="1" spcCol="1270" anchor="ctr" anchorCtr="0">
          <a:noAutofit/>
        </a:bodyPr>
        <a:lstStyle/>
        <a:p>
          <a:pPr marL="0" lvl="0" indent="0" algn="l" defTabSz="1778000">
            <a:lnSpc>
              <a:spcPct val="90000"/>
            </a:lnSpc>
            <a:spcBef>
              <a:spcPct val="0"/>
            </a:spcBef>
            <a:spcAft>
              <a:spcPct val="35000"/>
            </a:spcAft>
            <a:buNone/>
          </a:pPr>
          <a:endParaRPr lang="en-US" sz="4000" b="1" kern="1200" dirty="0">
            <a:solidFill>
              <a:schemeClr val="bg1"/>
            </a:solidFill>
            <a:latin typeface="Corbel" charset="0"/>
            <a:ea typeface="Corbel" charset="0"/>
            <a:cs typeface="Corbel" charset="0"/>
          </a:endParaRPr>
        </a:p>
      </dsp:txBody>
      <dsp:txXfrm>
        <a:off x="2316174" y="3270518"/>
        <a:ext cx="6699500" cy="774164"/>
      </dsp:txXfrm>
    </dsp:sp>
    <dsp:sp modelId="{18D3AD09-E003-BB42-9220-88ADA99484A5}">
      <dsp:nvSpPr>
        <dsp:cNvPr id="0" name=""/>
        <dsp:cNvSpPr/>
      </dsp:nvSpPr>
      <dsp:spPr>
        <a:xfrm>
          <a:off x="923478" y="3039438"/>
          <a:ext cx="1402744" cy="1236323"/>
        </a:xfrm>
        <a:prstGeom prst="hexagon">
          <a:avLst/>
        </a:prstGeom>
        <a:solidFill>
          <a:schemeClr val="lt1">
            <a:hueOff val="0"/>
            <a:satOff val="0"/>
            <a:lumOff val="0"/>
            <a:alphaOff val="0"/>
          </a:schemeClr>
        </a:solidFill>
        <a:ln w="38100" cap="flat" cmpd="sng" algn="ctr">
          <a:solidFill>
            <a:srgbClr val="5B9BD5"/>
          </a:solidFill>
          <a:prstDash val="solid"/>
        </a:ln>
        <a:effectLst/>
      </dsp:spPr>
      <dsp:style>
        <a:lnRef idx="1">
          <a:scrgbClr r="0" g="0" b="0"/>
        </a:lnRef>
        <a:fillRef idx="1">
          <a:scrgbClr r="0" g="0" b="0"/>
        </a:fillRef>
        <a:effectRef idx="0">
          <a:scrgbClr r="0" g="0" b="0"/>
        </a:effectRef>
        <a:fontRef idx="minor"/>
      </dsp:style>
    </dsp:sp>
    <dsp:sp modelId="{D4F8F594-7922-8F40-90D3-4DABE22323E0}">
      <dsp:nvSpPr>
        <dsp:cNvPr id="0" name=""/>
        <dsp:cNvSpPr/>
      </dsp:nvSpPr>
      <dsp:spPr>
        <a:xfrm>
          <a:off x="1234409" y="5376672"/>
          <a:ext cx="8513089" cy="950976"/>
        </a:xfrm>
        <a:prstGeom prst="hexagon">
          <a:avLst/>
        </a:prstGeom>
        <a:solidFill>
          <a:srgbClr val="0E1925"/>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0080" tIns="101600" rIns="101600" bIns="101600" numCol="1" spcCol="1270" anchor="ctr" anchorCtr="0">
          <a:noAutofit/>
        </a:bodyPr>
        <a:lstStyle/>
        <a:p>
          <a:pPr marL="0" lvl="0" indent="0" algn="l" defTabSz="1778000">
            <a:lnSpc>
              <a:spcPct val="90000"/>
            </a:lnSpc>
            <a:spcBef>
              <a:spcPct val="0"/>
            </a:spcBef>
            <a:spcAft>
              <a:spcPct val="35000"/>
            </a:spcAft>
            <a:buNone/>
          </a:pPr>
          <a:endParaRPr lang="en-US" sz="4000" b="1" kern="1200" dirty="0">
            <a:solidFill>
              <a:schemeClr val="bg1"/>
            </a:solidFill>
            <a:latin typeface="Corbel" charset="0"/>
            <a:ea typeface="Corbel" charset="0"/>
            <a:cs typeface="Corbel" charset="0"/>
          </a:endParaRPr>
        </a:p>
      </dsp:txBody>
      <dsp:txXfrm>
        <a:off x="2023081" y="5464773"/>
        <a:ext cx="6935745" cy="774774"/>
      </dsp:txXfrm>
    </dsp:sp>
    <dsp:sp modelId="{52E1C967-78CC-3F48-B0D8-DC5BF6FAE866}">
      <dsp:nvSpPr>
        <dsp:cNvPr id="0" name=""/>
        <dsp:cNvSpPr/>
      </dsp:nvSpPr>
      <dsp:spPr>
        <a:xfrm>
          <a:off x="391663" y="5233998"/>
          <a:ext cx="1402744" cy="1236323"/>
        </a:xfrm>
        <a:prstGeom prst="hexagon">
          <a:avLst/>
        </a:prstGeom>
        <a:solidFill>
          <a:schemeClr val="lt1">
            <a:hueOff val="0"/>
            <a:satOff val="0"/>
            <a:lumOff val="0"/>
            <a:alphaOff val="0"/>
          </a:schemeClr>
        </a:solidFill>
        <a:ln w="38100" cap="flat" cmpd="sng" algn="ctr">
          <a:solidFill>
            <a:srgbClr val="5B9BD5"/>
          </a:solidFill>
          <a:prstDash val="solid"/>
        </a:ln>
        <a:effectLst/>
      </dsp:spPr>
      <dsp:style>
        <a:lnRef idx="1">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269012-E5E4-564A-BAED-D51AB863285B}">
      <dsp:nvSpPr>
        <dsp:cNvPr id="0" name=""/>
        <dsp:cNvSpPr/>
      </dsp:nvSpPr>
      <dsp:spPr>
        <a:xfrm>
          <a:off x="-8143308" y="-1263614"/>
          <a:ext cx="9842428" cy="9842428"/>
        </a:xfrm>
        <a:prstGeom prst="blockArc">
          <a:avLst>
            <a:gd name="adj1" fmla="val 18900000"/>
            <a:gd name="adj2" fmla="val 2700000"/>
            <a:gd name="adj3" fmla="val 219"/>
          </a:avLst>
        </a:prstGeom>
        <a:solidFill>
          <a:schemeClr val="bg1"/>
        </a:solidFill>
        <a:ln w="38100" cap="flat" cmpd="sng" algn="ctr">
          <a:solidFill>
            <a:schemeClr val="bg1"/>
          </a:solidFill>
          <a:prstDash val="solid"/>
        </a:ln>
        <a:effectLst/>
      </dsp:spPr>
      <dsp:style>
        <a:lnRef idx="1">
          <a:scrgbClr r="0" g="0" b="0"/>
        </a:lnRef>
        <a:fillRef idx="0">
          <a:scrgbClr r="0" g="0" b="0"/>
        </a:fillRef>
        <a:effectRef idx="0">
          <a:scrgbClr r="0" g="0" b="0"/>
        </a:effectRef>
        <a:fontRef idx="minor"/>
      </dsp:style>
    </dsp:sp>
    <dsp:sp modelId="{09C29EA3-5D0A-7D4D-9D27-FB33A68B20A1}">
      <dsp:nvSpPr>
        <dsp:cNvPr id="0" name=""/>
        <dsp:cNvSpPr/>
      </dsp:nvSpPr>
      <dsp:spPr>
        <a:xfrm>
          <a:off x="1097314" y="759315"/>
          <a:ext cx="8686784" cy="731524"/>
        </a:xfrm>
        <a:prstGeom prst="hexagon">
          <a:avLst/>
        </a:prstGeom>
        <a:solidFill>
          <a:srgbClr val="0E1925"/>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0080" tIns="78740" rIns="78740" bIns="78740" numCol="1" spcCol="1270" anchor="ctr" anchorCtr="0">
          <a:noAutofit/>
        </a:bodyPr>
        <a:lstStyle/>
        <a:p>
          <a:pPr marL="0" lvl="0" indent="0" algn="l" defTabSz="1377950">
            <a:lnSpc>
              <a:spcPct val="90000"/>
            </a:lnSpc>
            <a:spcBef>
              <a:spcPct val="0"/>
            </a:spcBef>
            <a:spcAft>
              <a:spcPct val="35000"/>
            </a:spcAft>
            <a:buNone/>
          </a:pPr>
          <a:endParaRPr lang="en-US" sz="3100" b="1" kern="1200" dirty="0">
            <a:solidFill>
              <a:schemeClr val="bg1"/>
            </a:solidFill>
            <a:latin typeface="Corbel" charset="0"/>
            <a:ea typeface="Corbel" charset="0"/>
            <a:cs typeface="Corbel" charset="0"/>
          </a:endParaRPr>
        </a:p>
      </dsp:txBody>
      <dsp:txXfrm>
        <a:off x="1882173" y="825409"/>
        <a:ext cx="7117066" cy="599336"/>
      </dsp:txXfrm>
    </dsp:sp>
    <dsp:sp modelId="{324765A9-A824-9E4E-9C22-661DD2D89930}">
      <dsp:nvSpPr>
        <dsp:cNvPr id="0" name=""/>
        <dsp:cNvSpPr/>
      </dsp:nvSpPr>
      <dsp:spPr>
        <a:xfrm>
          <a:off x="410637" y="649953"/>
          <a:ext cx="1079539" cy="950248"/>
        </a:xfrm>
        <a:prstGeom prst="hexagon">
          <a:avLst/>
        </a:prstGeom>
        <a:solidFill>
          <a:schemeClr val="lt1">
            <a:hueOff val="0"/>
            <a:satOff val="0"/>
            <a:lumOff val="0"/>
            <a:alphaOff val="0"/>
          </a:schemeClr>
        </a:solidFill>
        <a:ln w="38100" cap="flat" cmpd="sng" algn="ctr">
          <a:solidFill>
            <a:srgbClr val="5B9BD5"/>
          </a:solidFill>
          <a:prstDash val="solid"/>
        </a:ln>
        <a:effectLst/>
      </dsp:spPr>
      <dsp:style>
        <a:lnRef idx="1">
          <a:scrgbClr r="0" g="0" b="0"/>
        </a:lnRef>
        <a:fillRef idx="1">
          <a:scrgbClr r="0" g="0" b="0"/>
        </a:fillRef>
        <a:effectRef idx="0">
          <a:scrgbClr r="0" g="0" b="0"/>
        </a:effectRef>
        <a:fontRef idx="minor"/>
      </dsp:style>
    </dsp:sp>
    <dsp:sp modelId="{2BE25F55-43D4-4B4D-99B6-524DEA51BAD4}">
      <dsp:nvSpPr>
        <dsp:cNvPr id="0" name=""/>
        <dsp:cNvSpPr/>
      </dsp:nvSpPr>
      <dsp:spPr>
        <a:xfrm>
          <a:off x="1647134" y="2447663"/>
          <a:ext cx="8120527" cy="731524"/>
        </a:xfrm>
        <a:prstGeom prst="hexagon">
          <a:avLst/>
        </a:prstGeom>
        <a:solidFill>
          <a:srgbClr val="0E1925"/>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0080" tIns="54864" rIns="54864" bIns="82296" numCol="1" spcCol="1270" anchor="ctr" anchorCtr="0">
          <a:noAutofit/>
        </a:bodyPr>
        <a:lstStyle/>
        <a:p>
          <a:pPr marL="0" lvl="0" indent="0" algn="l" defTabSz="1466850">
            <a:lnSpc>
              <a:spcPct val="90000"/>
            </a:lnSpc>
            <a:spcBef>
              <a:spcPct val="0"/>
            </a:spcBef>
            <a:spcAft>
              <a:spcPct val="35000"/>
            </a:spcAft>
            <a:buNone/>
          </a:pPr>
          <a:endParaRPr lang="en-US" sz="3300" b="1" kern="1200" dirty="0">
            <a:solidFill>
              <a:schemeClr val="bg1"/>
            </a:solidFill>
            <a:latin typeface="Corbel" charset="0"/>
            <a:ea typeface="Corbel" charset="0"/>
            <a:cs typeface="Corbel" charset="0"/>
          </a:endParaRPr>
        </a:p>
      </dsp:txBody>
      <dsp:txXfrm>
        <a:off x="2384805" y="2514115"/>
        <a:ext cx="6645185" cy="598620"/>
      </dsp:txXfrm>
    </dsp:sp>
    <dsp:sp modelId="{15F70736-D78B-F14A-8D49-8A823354D9E7}">
      <dsp:nvSpPr>
        <dsp:cNvPr id="0" name=""/>
        <dsp:cNvSpPr/>
      </dsp:nvSpPr>
      <dsp:spPr>
        <a:xfrm>
          <a:off x="1056112" y="2337935"/>
          <a:ext cx="1078991" cy="950980"/>
        </a:xfrm>
        <a:prstGeom prst="hexagon">
          <a:avLst/>
        </a:prstGeom>
        <a:solidFill>
          <a:schemeClr val="lt1">
            <a:hueOff val="0"/>
            <a:satOff val="0"/>
            <a:lumOff val="0"/>
            <a:alphaOff val="0"/>
          </a:schemeClr>
        </a:solidFill>
        <a:ln w="38100" cap="flat" cmpd="sng" algn="ctr">
          <a:solidFill>
            <a:srgbClr val="5B9BD5"/>
          </a:solidFill>
          <a:prstDash val="solid"/>
        </a:ln>
        <a:effectLst/>
      </dsp:spPr>
      <dsp:style>
        <a:lnRef idx="1">
          <a:scrgbClr r="0" g="0" b="0"/>
        </a:lnRef>
        <a:fillRef idx="1">
          <a:scrgbClr r="0" g="0" b="0"/>
        </a:fillRef>
        <a:effectRef idx="0">
          <a:scrgbClr r="0" g="0" b="0"/>
        </a:effectRef>
        <a:fontRef idx="minor"/>
      </dsp:style>
    </dsp:sp>
    <dsp:sp modelId="{650B8F92-1DA5-F04B-940A-2C78FDD82E38}">
      <dsp:nvSpPr>
        <dsp:cNvPr id="0" name=""/>
        <dsp:cNvSpPr/>
      </dsp:nvSpPr>
      <dsp:spPr>
        <a:xfrm>
          <a:off x="1676417" y="4124060"/>
          <a:ext cx="8119836" cy="731524"/>
        </a:xfrm>
        <a:prstGeom prst="hexagon">
          <a:avLst/>
        </a:prstGeom>
        <a:solidFill>
          <a:srgbClr val="0E1925"/>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0080" tIns="78740" rIns="78740" bIns="78740" numCol="1" spcCol="1270" anchor="ctr" anchorCtr="0">
          <a:noAutofit/>
        </a:bodyPr>
        <a:lstStyle/>
        <a:p>
          <a:pPr marL="0" lvl="0" indent="0" algn="l" defTabSz="1377950">
            <a:lnSpc>
              <a:spcPct val="90000"/>
            </a:lnSpc>
            <a:spcBef>
              <a:spcPct val="0"/>
            </a:spcBef>
            <a:spcAft>
              <a:spcPct val="35000"/>
            </a:spcAft>
            <a:buNone/>
          </a:pPr>
          <a:endParaRPr lang="en-US" sz="3100" b="1" kern="1200" dirty="0">
            <a:solidFill>
              <a:schemeClr val="bg1"/>
            </a:solidFill>
            <a:latin typeface="Corbel" charset="0"/>
            <a:ea typeface="Corbel" charset="0"/>
            <a:cs typeface="Corbel" charset="0"/>
          </a:endParaRPr>
        </a:p>
      </dsp:txBody>
      <dsp:txXfrm>
        <a:off x="2414030" y="4190512"/>
        <a:ext cx="6644610" cy="598620"/>
      </dsp:txXfrm>
    </dsp:sp>
    <dsp:sp modelId="{18D3AD09-E003-BB42-9220-88ADA99484A5}">
      <dsp:nvSpPr>
        <dsp:cNvPr id="0" name=""/>
        <dsp:cNvSpPr/>
      </dsp:nvSpPr>
      <dsp:spPr>
        <a:xfrm>
          <a:off x="1056112" y="4026283"/>
          <a:ext cx="1078991" cy="950980"/>
        </a:xfrm>
        <a:prstGeom prst="hexagon">
          <a:avLst/>
        </a:prstGeom>
        <a:solidFill>
          <a:schemeClr val="lt1">
            <a:hueOff val="0"/>
            <a:satOff val="0"/>
            <a:lumOff val="0"/>
            <a:alphaOff val="0"/>
          </a:schemeClr>
        </a:solidFill>
        <a:ln w="38100" cap="flat" cmpd="sng" algn="ctr">
          <a:solidFill>
            <a:srgbClr val="5B9BD5"/>
          </a:solidFill>
          <a:prstDash val="solid"/>
        </a:ln>
        <a:effectLst/>
      </dsp:spPr>
      <dsp:style>
        <a:lnRef idx="1">
          <a:scrgbClr r="0" g="0" b="0"/>
        </a:lnRef>
        <a:fillRef idx="1">
          <a:scrgbClr r="0" g="0" b="0"/>
        </a:fillRef>
        <a:effectRef idx="0">
          <a:scrgbClr r="0" g="0" b="0"/>
        </a:effectRef>
        <a:fontRef idx="minor"/>
      </dsp:style>
    </dsp:sp>
    <dsp:sp modelId="{A667ED5E-3880-8648-BA22-49141027629D}">
      <dsp:nvSpPr>
        <dsp:cNvPr id="0" name=""/>
        <dsp:cNvSpPr/>
      </dsp:nvSpPr>
      <dsp:spPr>
        <a:xfrm>
          <a:off x="1088681" y="5855971"/>
          <a:ext cx="8686784" cy="731524"/>
        </a:xfrm>
        <a:prstGeom prst="hexagon">
          <a:avLst/>
        </a:prstGeom>
        <a:solidFill>
          <a:srgbClr val="0E1925"/>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0080" tIns="78740" rIns="78740" bIns="78740" numCol="1" spcCol="1270" anchor="ctr" anchorCtr="0">
          <a:noAutofit/>
        </a:bodyPr>
        <a:lstStyle/>
        <a:p>
          <a:pPr marL="0" lvl="0" indent="0" algn="l" defTabSz="1377950">
            <a:lnSpc>
              <a:spcPct val="90000"/>
            </a:lnSpc>
            <a:spcBef>
              <a:spcPct val="0"/>
            </a:spcBef>
            <a:spcAft>
              <a:spcPct val="35000"/>
            </a:spcAft>
            <a:buNone/>
          </a:pPr>
          <a:endParaRPr lang="en-US" sz="3100" b="1" kern="1200" dirty="0">
            <a:solidFill>
              <a:schemeClr val="bg1"/>
            </a:solidFill>
            <a:latin typeface="Corbel" charset="0"/>
            <a:ea typeface="Corbel" charset="0"/>
            <a:cs typeface="Corbel" charset="0"/>
          </a:endParaRPr>
        </a:p>
      </dsp:txBody>
      <dsp:txXfrm>
        <a:off x="1873540" y="5922065"/>
        <a:ext cx="7117066" cy="599336"/>
      </dsp:txXfrm>
    </dsp:sp>
    <dsp:sp modelId="{52E1C967-78CC-3F48-B0D8-DC5BF6FAE866}">
      <dsp:nvSpPr>
        <dsp:cNvPr id="0" name=""/>
        <dsp:cNvSpPr/>
      </dsp:nvSpPr>
      <dsp:spPr>
        <a:xfrm>
          <a:off x="410912" y="5714632"/>
          <a:ext cx="1078991" cy="950980"/>
        </a:xfrm>
        <a:prstGeom prst="hexagon">
          <a:avLst/>
        </a:prstGeom>
        <a:solidFill>
          <a:schemeClr val="lt1">
            <a:hueOff val="0"/>
            <a:satOff val="0"/>
            <a:lumOff val="0"/>
            <a:alphaOff val="0"/>
          </a:schemeClr>
        </a:solidFill>
        <a:ln w="38100" cap="flat" cmpd="sng" algn="ctr">
          <a:solidFill>
            <a:srgbClr val="5B9BD5"/>
          </a:solidFill>
          <a:prstDash val="solid"/>
        </a:ln>
        <a:effectLst/>
      </dsp:spPr>
      <dsp:style>
        <a:lnRef idx="1">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269012-E5E4-564A-BAED-D51AB863285B}">
      <dsp:nvSpPr>
        <dsp:cNvPr id="0" name=""/>
        <dsp:cNvSpPr/>
      </dsp:nvSpPr>
      <dsp:spPr>
        <a:xfrm>
          <a:off x="-8130170" y="-1263614"/>
          <a:ext cx="9842428" cy="9842428"/>
        </a:xfrm>
        <a:prstGeom prst="blockArc">
          <a:avLst>
            <a:gd name="adj1" fmla="val 18900000"/>
            <a:gd name="adj2" fmla="val 2700000"/>
            <a:gd name="adj3" fmla="val 219"/>
          </a:avLst>
        </a:prstGeom>
        <a:noFill/>
        <a:ln w="38100" cap="flat" cmpd="sng" algn="ctr">
          <a:solidFill>
            <a:schemeClr val="bg1"/>
          </a:solidFill>
          <a:prstDash val="solid"/>
        </a:ln>
        <a:effectLst/>
      </dsp:spPr>
      <dsp:style>
        <a:lnRef idx="1">
          <a:scrgbClr r="0" g="0" b="0"/>
        </a:lnRef>
        <a:fillRef idx="0">
          <a:scrgbClr r="0" g="0" b="0"/>
        </a:fillRef>
        <a:effectRef idx="0">
          <a:scrgbClr r="0" g="0" b="0"/>
        </a:effectRef>
        <a:fontRef idx="minor"/>
      </dsp:style>
    </dsp:sp>
    <dsp:sp modelId="{B800C466-9C2A-044B-8F38-7042059F2E12}">
      <dsp:nvSpPr>
        <dsp:cNvPr id="0" name=""/>
        <dsp:cNvSpPr/>
      </dsp:nvSpPr>
      <dsp:spPr>
        <a:xfrm>
          <a:off x="1091804" y="590159"/>
          <a:ext cx="8945610" cy="648480"/>
        </a:xfrm>
        <a:prstGeom prst="hexagon">
          <a:avLst/>
        </a:prstGeom>
        <a:solidFill>
          <a:srgbClr val="0E1925"/>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0" tIns="71120" rIns="0" bIns="71120" numCol="1" spcCol="1270" anchor="ctr" anchorCtr="0">
          <a:noAutofit/>
        </a:bodyPr>
        <a:lstStyle/>
        <a:p>
          <a:pPr marL="0" lvl="0" indent="0" algn="l" defTabSz="1244600">
            <a:lnSpc>
              <a:spcPct val="90000"/>
            </a:lnSpc>
            <a:spcBef>
              <a:spcPct val="0"/>
            </a:spcBef>
            <a:spcAft>
              <a:spcPct val="35000"/>
            </a:spcAft>
            <a:buNone/>
          </a:pPr>
          <a:r>
            <a:rPr lang="en-US" sz="2800" b="0" kern="1200" dirty="0">
              <a:solidFill>
                <a:schemeClr val="tx1">
                  <a:lumMod val="50000"/>
                  <a:lumOff val="50000"/>
                </a:schemeClr>
              </a:solidFill>
              <a:latin typeface="Corbel" charset="0"/>
              <a:ea typeface="Corbel" charset="0"/>
              <a:cs typeface="Corbel" charset="0"/>
            </a:rPr>
            <a:t> </a:t>
          </a:r>
        </a:p>
      </dsp:txBody>
      <dsp:txXfrm>
        <a:off x="1891311" y="648116"/>
        <a:ext cx="7346596" cy="532566"/>
      </dsp:txXfrm>
    </dsp:sp>
    <dsp:sp modelId="{CB09BDCE-003A-EB4E-8EDA-BB6CD09CA26B}">
      <dsp:nvSpPr>
        <dsp:cNvPr id="0" name=""/>
        <dsp:cNvSpPr/>
      </dsp:nvSpPr>
      <dsp:spPr>
        <a:xfrm>
          <a:off x="255799" y="414177"/>
          <a:ext cx="1143365" cy="1000445"/>
        </a:xfrm>
        <a:prstGeom prst="hexagon">
          <a:avLst/>
        </a:prstGeom>
        <a:solidFill>
          <a:schemeClr val="bg1"/>
        </a:solidFill>
        <a:ln w="25400" cap="flat" cmpd="sng" algn="ctr">
          <a:solidFill>
            <a:schemeClr val="accent1"/>
          </a:solidFill>
          <a:prstDash val="solid"/>
        </a:ln>
        <a:effectLst/>
      </dsp:spPr>
      <dsp:style>
        <a:lnRef idx="1">
          <a:scrgbClr r="0" g="0" b="0"/>
        </a:lnRef>
        <a:fillRef idx="1">
          <a:scrgbClr r="0" g="0" b="0"/>
        </a:fillRef>
        <a:effectRef idx="0">
          <a:scrgbClr r="0" g="0" b="0"/>
        </a:effectRef>
        <a:fontRef idx="minor"/>
      </dsp:style>
    </dsp:sp>
    <dsp:sp modelId="{6DBB873E-B36F-8A44-8A3A-DBB6A243FF7F}">
      <dsp:nvSpPr>
        <dsp:cNvPr id="0" name=""/>
        <dsp:cNvSpPr/>
      </dsp:nvSpPr>
      <dsp:spPr>
        <a:xfrm>
          <a:off x="1731643" y="1961759"/>
          <a:ext cx="8333041" cy="648480"/>
        </a:xfrm>
        <a:prstGeom prst="hexagon">
          <a:avLst/>
        </a:prstGeom>
        <a:solidFill>
          <a:srgbClr val="0E1925"/>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0" tIns="71120" rIns="73152" bIns="71120" numCol="1" spcCol="1270" anchor="ctr" anchorCtr="0">
          <a:noAutofit/>
        </a:bodyPr>
        <a:lstStyle/>
        <a:p>
          <a:pPr marL="0" lvl="0" indent="0" algn="l" defTabSz="1244600">
            <a:lnSpc>
              <a:spcPct val="90000"/>
            </a:lnSpc>
            <a:spcBef>
              <a:spcPct val="0"/>
            </a:spcBef>
            <a:spcAft>
              <a:spcPct val="35000"/>
            </a:spcAft>
            <a:buNone/>
          </a:pPr>
          <a:r>
            <a:rPr lang="en-US" sz="2800" b="0" kern="1200" dirty="0">
              <a:solidFill>
                <a:schemeClr val="tx1">
                  <a:lumMod val="50000"/>
                  <a:lumOff val="50000"/>
                </a:schemeClr>
              </a:solidFill>
              <a:latin typeface="Corbel" charset="0"/>
              <a:ea typeface="Corbel" charset="0"/>
              <a:cs typeface="Corbel" charset="0"/>
            </a:rPr>
            <a:t> </a:t>
          </a:r>
        </a:p>
      </dsp:txBody>
      <dsp:txXfrm>
        <a:off x="2480103" y="2020004"/>
        <a:ext cx="6836121" cy="531990"/>
      </dsp:txXfrm>
    </dsp:sp>
    <dsp:sp modelId="{E944E8DB-F9CA-744E-901B-FE3673957774}">
      <dsp:nvSpPr>
        <dsp:cNvPr id="0" name=""/>
        <dsp:cNvSpPr/>
      </dsp:nvSpPr>
      <dsp:spPr>
        <a:xfrm>
          <a:off x="911241" y="1785777"/>
          <a:ext cx="1143365" cy="1000445"/>
        </a:xfrm>
        <a:prstGeom prst="hexagon">
          <a:avLst/>
        </a:prstGeom>
        <a:solidFill>
          <a:schemeClr val="bg1"/>
        </a:solidFill>
        <a:ln w="25400" cap="flat" cmpd="sng" algn="ctr">
          <a:solidFill>
            <a:schemeClr val="accent1"/>
          </a:solidFill>
          <a:prstDash val="solid"/>
        </a:ln>
        <a:effectLst/>
      </dsp:spPr>
      <dsp:style>
        <a:lnRef idx="1">
          <a:scrgbClr r="0" g="0" b="0"/>
        </a:lnRef>
        <a:fillRef idx="1">
          <a:scrgbClr r="0" g="0" b="0"/>
        </a:fillRef>
        <a:effectRef idx="0">
          <a:scrgbClr r="0" g="0" b="0"/>
        </a:effectRef>
        <a:fontRef idx="minor"/>
      </dsp:style>
    </dsp:sp>
    <dsp:sp modelId="{1A16BBA1-4FC3-6344-9A34-849536993073}">
      <dsp:nvSpPr>
        <dsp:cNvPr id="0" name=""/>
        <dsp:cNvSpPr/>
      </dsp:nvSpPr>
      <dsp:spPr>
        <a:xfrm>
          <a:off x="1884059" y="3333359"/>
          <a:ext cx="8145031" cy="648480"/>
        </a:xfrm>
        <a:prstGeom prst="hexagon">
          <a:avLst/>
        </a:prstGeom>
        <a:solidFill>
          <a:srgbClr val="0E192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22960" tIns="71120" rIns="73152" bIns="71120" numCol="1" spcCol="1270" anchor="ctr" anchorCtr="0">
          <a:noAutofit/>
        </a:bodyPr>
        <a:lstStyle/>
        <a:p>
          <a:pPr marL="0" lvl="0" indent="0" algn="l" defTabSz="1244600">
            <a:lnSpc>
              <a:spcPct val="90000"/>
            </a:lnSpc>
            <a:spcBef>
              <a:spcPct val="0"/>
            </a:spcBef>
            <a:spcAft>
              <a:spcPct val="35000"/>
            </a:spcAft>
            <a:buNone/>
          </a:pPr>
          <a:r>
            <a:rPr lang="en-US" sz="2800" b="0" kern="1200" dirty="0">
              <a:solidFill>
                <a:schemeClr val="tx1">
                  <a:lumMod val="50000"/>
                  <a:lumOff val="50000"/>
                </a:schemeClr>
              </a:solidFill>
              <a:latin typeface="Corbel" charset="0"/>
              <a:ea typeface="Corbel" charset="0"/>
              <a:cs typeface="Corbel" charset="0"/>
            </a:rPr>
            <a:t> </a:t>
          </a:r>
        </a:p>
      </dsp:txBody>
      <dsp:txXfrm>
        <a:off x="2616852" y="3391701"/>
        <a:ext cx="6679445" cy="531796"/>
      </dsp:txXfrm>
    </dsp:sp>
    <dsp:sp modelId="{64E0496B-E239-1746-A2F5-20205160F8BB}">
      <dsp:nvSpPr>
        <dsp:cNvPr id="0" name=""/>
        <dsp:cNvSpPr/>
      </dsp:nvSpPr>
      <dsp:spPr>
        <a:xfrm>
          <a:off x="1112592" y="3159252"/>
          <a:ext cx="1142999" cy="996694"/>
        </a:xfrm>
        <a:prstGeom prst="hexagon">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DAF3772-8646-424B-BFC1-223116D1D262}">
      <dsp:nvSpPr>
        <dsp:cNvPr id="0" name=""/>
        <dsp:cNvSpPr/>
      </dsp:nvSpPr>
      <dsp:spPr>
        <a:xfrm>
          <a:off x="1731643" y="4704959"/>
          <a:ext cx="8333041" cy="648480"/>
        </a:xfrm>
        <a:prstGeom prst="hexagon">
          <a:avLst/>
        </a:prstGeom>
        <a:solidFill>
          <a:srgbClr val="0D182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0" tIns="71120" rIns="73152" bIns="71120" numCol="1" spcCol="1270" anchor="ctr" anchorCtr="0">
          <a:noAutofit/>
        </a:bodyPr>
        <a:lstStyle/>
        <a:p>
          <a:pPr marL="0" lvl="0" indent="0" algn="l" defTabSz="1244600">
            <a:lnSpc>
              <a:spcPct val="90000"/>
            </a:lnSpc>
            <a:spcBef>
              <a:spcPct val="0"/>
            </a:spcBef>
            <a:spcAft>
              <a:spcPct val="35000"/>
            </a:spcAft>
            <a:buNone/>
          </a:pPr>
          <a:r>
            <a:rPr lang="en-US" sz="2800" b="0" kern="1200" dirty="0">
              <a:solidFill>
                <a:schemeClr val="tx1">
                  <a:lumMod val="50000"/>
                  <a:lumOff val="50000"/>
                </a:schemeClr>
              </a:solidFill>
              <a:latin typeface="Corbel" charset="0"/>
              <a:ea typeface="Corbel" charset="0"/>
              <a:cs typeface="Corbel" charset="0"/>
            </a:rPr>
            <a:t> </a:t>
          </a:r>
        </a:p>
      </dsp:txBody>
      <dsp:txXfrm>
        <a:off x="2480103" y="4763204"/>
        <a:ext cx="6836121" cy="531990"/>
      </dsp:txXfrm>
    </dsp:sp>
    <dsp:sp modelId="{92BC514E-28AF-0B49-AD85-B882B65893B1}">
      <dsp:nvSpPr>
        <dsp:cNvPr id="0" name=""/>
        <dsp:cNvSpPr/>
      </dsp:nvSpPr>
      <dsp:spPr>
        <a:xfrm>
          <a:off x="911424" y="4530852"/>
          <a:ext cx="1142999" cy="996694"/>
        </a:xfrm>
        <a:prstGeom prst="hexagon">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A2D668F-2DA3-7044-A130-338836CF8EAA}">
      <dsp:nvSpPr>
        <dsp:cNvPr id="0" name=""/>
        <dsp:cNvSpPr/>
      </dsp:nvSpPr>
      <dsp:spPr>
        <a:xfrm>
          <a:off x="1122051" y="6076559"/>
          <a:ext cx="8945610" cy="648480"/>
        </a:xfrm>
        <a:prstGeom prst="hexagon">
          <a:avLst/>
        </a:prstGeom>
        <a:solidFill>
          <a:srgbClr val="0E192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6037" tIns="81280" rIns="81280" bIns="81280" numCol="1" spcCol="1270" anchor="ctr" anchorCtr="0">
          <a:noAutofit/>
        </a:bodyPr>
        <a:lstStyle/>
        <a:p>
          <a:pPr marL="0" lvl="0" indent="0" algn="l" defTabSz="1422400">
            <a:lnSpc>
              <a:spcPct val="90000"/>
            </a:lnSpc>
            <a:spcBef>
              <a:spcPct val="0"/>
            </a:spcBef>
            <a:spcAft>
              <a:spcPct val="35000"/>
            </a:spcAft>
            <a:buNone/>
          </a:pPr>
          <a:r>
            <a:rPr lang="en-US" sz="3200" b="1" kern="1200" dirty="0">
              <a:solidFill>
                <a:schemeClr val="bg1"/>
              </a:solidFill>
              <a:latin typeface="Corbel" charset="0"/>
              <a:ea typeface="Corbel" charset="0"/>
              <a:cs typeface="Corbel" charset="0"/>
            </a:rPr>
            <a:t> </a:t>
          </a:r>
        </a:p>
      </dsp:txBody>
      <dsp:txXfrm>
        <a:off x="1921558" y="6134516"/>
        <a:ext cx="7346596" cy="532566"/>
      </dsp:txXfrm>
    </dsp:sp>
    <dsp:sp modelId="{CFA54426-307B-9646-94D2-4EC264ABE99E}">
      <dsp:nvSpPr>
        <dsp:cNvPr id="0" name=""/>
        <dsp:cNvSpPr/>
      </dsp:nvSpPr>
      <dsp:spPr>
        <a:xfrm>
          <a:off x="255982" y="5902452"/>
          <a:ext cx="1142999" cy="996694"/>
        </a:xfrm>
        <a:prstGeom prst="hexagon">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19EB39-B252-DC4C-A3B4-65B4AE0D913E}">
      <dsp:nvSpPr>
        <dsp:cNvPr id="0" name=""/>
        <dsp:cNvSpPr/>
      </dsp:nvSpPr>
      <dsp:spPr>
        <a:xfrm>
          <a:off x="2598988" y="0"/>
          <a:ext cx="3531353" cy="2061710"/>
        </a:xfrm>
        <a:prstGeom prst="trapezoid">
          <a:avLst>
            <a:gd name="adj" fmla="val 85641"/>
          </a:avLst>
        </a:prstGeom>
        <a:solidFill>
          <a:schemeClr val="accent3">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latin typeface="Calibri" panose="020F0502020204030204" pitchFamily="34" charset="0"/>
              <a:cs typeface="Calibri" panose="020F0502020204030204" pitchFamily="34" charset="0"/>
            </a:rPr>
            <a:t>Operational T&amp;E</a:t>
          </a:r>
        </a:p>
        <a:p>
          <a:pPr marL="0" lvl="0" indent="0" algn="ctr" defTabSz="1422400">
            <a:lnSpc>
              <a:spcPct val="90000"/>
            </a:lnSpc>
            <a:spcBef>
              <a:spcPct val="0"/>
            </a:spcBef>
            <a:spcAft>
              <a:spcPct val="35000"/>
            </a:spcAft>
            <a:buNone/>
          </a:pPr>
          <a:r>
            <a:rPr lang="en-US" sz="1600" kern="1200" dirty="0">
              <a:latin typeface="Calibri" panose="020F0502020204030204" pitchFamily="34" charset="0"/>
              <a:cs typeface="Calibri" panose="020F0502020204030204" pitchFamily="34" charset="0"/>
            </a:rPr>
            <a:t>Measure whether the system is useful, usable, and desirable for end users</a:t>
          </a:r>
        </a:p>
        <a:p>
          <a:pPr marL="0" lvl="0" indent="0" algn="ctr" defTabSz="1422400">
            <a:lnSpc>
              <a:spcPct val="90000"/>
            </a:lnSpc>
            <a:spcBef>
              <a:spcPct val="0"/>
            </a:spcBef>
            <a:spcAft>
              <a:spcPct val="35000"/>
            </a:spcAft>
            <a:buNone/>
          </a:pPr>
          <a:r>
            <a:rPr lang="en-US" sz="1600" kern="1200" dirty="0">
              <a:latin typeface="Calibri" panose="020F0502020204030204" pitchFamily="34" charset="0"/>
              <a:cs typeface="Calibri" panose="020F0502020204030204" pitchFamily="34" charset="0"/>
            </a:rPr>
            <a:t>Measure how effective the system is in assisting the user at their task</a:t>
          </a:r>
        </a:p>
      </dsp:txBody>
      <dsp:txXfrm>
        <a:off x="2598988" y="0"/>
        <a:ext cx="3531353" cy="2061710"/>
      </dsp:txXfrm>
    </dsp:sp>
    <dsp:sp modelId="{CCFA8E89-E15C-D942-B187-47D39513F1BE}">
      <dsp:nvSpPr>
        <dsp:cNvPr id="0" name=""/>
        <dsp:cNvSpPr/>
      </dsp:nvSpPr>
      <dsp:spPr>
        <a:xfrm>
          <a:off x="1228557" y="2061710"/>
          <a:ext cx="6272214" cy="1600196"/>
        </a:xfrm>
        <a:prstGeom prst="trapezoid">
          <a:avLst>
            <a:gd name="adj" fmla="val 85641"/>
          </a:avLst>
        </a:prstGeom>
        <a:solidFill>
          <a:schemeClr val="accent3">
            <a:shade val="80000"/>
            <a:hueOff val="0"/>
            <a:satOff val="0"/>
            <a:lumOff val="954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latin typeface="Calibri" panose="020F0502020204030204" pitchFamily="34" charset="0"/>
              <a:cs typeface="Calibri" panose="020F0502020204030204" pitchFamily="34" charset="0"/>
            </a:rPr>
            <a:t>System T&amp;E</a:t>
          </a:r>
        </a:p>
        <a:p>
          <a:pPr marL="0" lvl="0" indent="0" algn="ctr" defTabSz="1422400">
            <a:lnSpc>
              <a:spcPct val="90000"/>
            </a:lnSpc>
            <a:spcBef>
              <a:spcPct val="0"/>
            </a:spcBef>
            <a:spcAft>
              <a:spcPct val="35000"/>
            </a:spcAft>
            <a:buNone/>
          </a:pPr>
          <a:r>
            <a:rPr lang="en-US" sz="1600" kern="1200" dirty="0">
              <a:latin typeface="Calibri" panose="020F0502020204030204" pitchFamily="34" charset="0"/>
              <a:cs typeface="Calibri" panose="020F0502020204030204" pitchFamily="34" charset="0"/>
            </a:rPr>
            <a:t>Run on the actual hardware</a:t>
          </a:r>
        </a:p>
        <a:p>
          <a:pPr marL="0" lvl="0" indent="0" algn="ctr" defTabSz="1422400">
            <a:lnSpc>
              <a:spcPct val="90000"/>
            </a:lnSpc>
            <a:spcBef>
              <a:spcPct val="0"/>
            </a:spcBef>
            <a:spcAft>
              <a:spcPct val="35000"/>
            </a:spcAft>
            <a:buNone/>
          </a:pPr>
          <a:r>
            <a:rPr lang="en-US" sz="1600" kern="1200" dirty="0">
              <a:latin typeface="Calibri" panose="020F0502020204030204" pitchFamily="34" charset="0"/>
              <a:cs typeface="Calibri" panose="020F0502020204030204" pitchFamily="34" charset="0"/>
            </a:rPr>
            <a:t>Ensure the full system behaves as expected in Algorithm T&amp;E</a:t>
          </a:r>
        </a:p>
      </dsp:txBody>
      <dsp:txXfrm>
        <a:off x="2326195" y="2061710"/>
        <a:ext cx="4076939" cy="1600196"/>
      </dsp:txXfrm>
    </dsp:sp>
    <dsp:sp modelId="{D2157725-737C-9C47-952B-8CAE9B81B54C}">
      <dsp:nvSpPr>
        <dsp:cNvPr id="0" name=""/>
        <dsp:cNvSpPr/>
      </dsp:nvSpPr>
      <dsp:spPr>
        <a:xfrm>
          <a:off x="0" y="3661907"/>
          <a:ext cx="8729330" cy="1434538"/>
        </a:xfrm>
        <a:prstGeom prst="trapezoid">
          <a:avLst>
            <a:gd name="adj" fmla="val 85641"/>
          </a:avLst>
        </a:prstGeom>
        <a:solidFill>
          <a:schemeClr val="accent3">
            <a:shade val="80000"/>
            <a:hueOff val="0"/>
            <a:satOff val="0"/>
            <a:lumOff val="1909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tx1"/>
              </a:solidFill>
              <a:latin typeface="Calibri" panose="020F0502020204030204" pitchFamily="34" charset="0"/>
              <a:cs typeface="Calibri" panose="020F0502020204030204" pitchFamily="34" charset="0"/>
            </a:rPr>
            <a:t>Algorithm T&amp;E</a:t>
          </a:r>
        </a:p>
        <a:p>
          <a:pPr marL="0" lvl="0" indent="0" algn="ctr" defTabSz="1422400">
            <a:lnSpc>
              <a:spcPct val="90000"/>
            </a:lnSpc>
            <a:spcBef>
              <a:spcPct val="0"/>
            </a:spcBef>
            <a:spcAft>
              <a:spcPct val="35000"/>
            </a:spcAft>
            <a:buNone/>
          </a:pPr>
          <a:r>
            <a:rPr lang="en-US" sz="1600" kern="1200" dirty="0">
              <a:solidFill>
                <a:schemeClr val="tx1"/>
              </a:solidFill>
              <a:latin typeface="Calibri" panose="020F0502020204030204" pitchFamily="34" charset="0"/>
              <a:cs typeface="Calibri" panose="020F0502020204030204" pitchFamily="34" charset="0"/>
            </a:rPr>
            <a:t>Isolate model performance using validation/test set</a:t>
          </a:r>
        </a:p>
        <a:p>
          <a:pPr marL="0" lvl="0" indent="0" algn="ctr" defTabSz="1422400">
            <a:lnSpc>
              <a:spcPct val="90000"/>
            </a:lnSpc>
            <a:spcBef>
              <a:spcPct val="0"/>
            </a:spcBef>
            <a:spcAft>
              <a:spcPct val="35000"/>
            </a:spcAft>
            <a:buNone/>
          </a:pPr>
          <a:r>
            <a:rPr lang="en-US" sz="1600" kern="1200" dirty="0">
              <a:solidFill>
                <a:schemeClr val="tx1"/>
              </a:solidFill>
              <a:latin typeface="Calibri" panose="020F0502020204030204" pitchFamily="34" charset="0"/>
              <a:cs typeface="Calibri" panose="020F0502020204030204" pitchFamily="34" charset="0"/>
            </a:rPr>
            <a:t>Heavily automated and scaled</a:t>
          </a:r>
        </a:p>
      </dsp:txBody>
      <dsp:txXfrm>
        <a:off x="1527632" y="3661907"/>
        <a:ext cx="5674064" cy="14345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269012-E5E4-564A-BAED-D51AB863285B}">
      <dsp:nvSpPr>
        <dsp:cNvPr id="0" name=""/>
        <dsp:cNvSpPr/>
      </dsp:nvSpPr>
      <dsp:spPr>
        <a:xfrm>
          <a:off x="-7999805" y="-1263614"/>
          <a:ext cx="9842428" cy="9842428"/>
        </a:xfrm>
        <a:prstGeom prst="blockArc">
          <a:avLst>
            <a:gd name="adj1" fmla="val 18900000"/>
            <a:gd name="adj2" fmla="val 2700000"/>
            <a:gd name="adj3" fmla="val 219"/>
          </a:avLst>
        </a:prstGeom>
        <a:noFill/>
        <a:ln w="38100" cap="flat" cmpd="sng" algn="ctr">
          <a:solidFill>
            <a:schemeClr val="bg1"/>
          </a:solidFill>
          <a:prstDash val="solid"/>
        </a:ln>
        <a:effectLst/>
      </dsp:spPr>
      <dsp:style>
        <a:lnRef idx="1">
          <a:scrgbClr r="0" g="0" b="0"/>
        </a:lnRef>
        <a:fillRef idx="0">
          <a:scrgbClr r="0" g="0" b="0"/>
        </a:fillRef>
        <a:effectRef idx="0">
          <a:scrgbClr r="0" g="0" b="0"/>
        </a:effectRef>
        <a:fontRef idx="minor"/>
      </dsp:style>
    </dsp:sp>
    <dsp:sp modelId="{F96C2504-5125-BA44-9D23-68BF546EAED0}">
      <dsp:nvSpPr>
        <dsp:cNvPr id="0" name=""/>
        <dsp:cNvSpPr/>
      </dsp:nvSpPr>
      <dsp:spPr>
        <a:xfrm>
          <a:off x="1774034" y="3200396"/>
          <a:ext cx="8209751" cy="914406"/>
        </a:xfrm>
        <a:prstGeom prst="hexagon">
          <a:avLst/>
        </a:prstGeom>
        <a:solidFill>
          <a:srgbClr val="0E1925"/>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0080" tIns="99060" rIns="99060" bIns="99060" numCol="1" spcCol="1270" anchor="ctr" anchorCtr="0">
          <a:noAutofit/>
        </a:bodyPr>
        <a:lstStyle/>
        <a:p>
          <a:pPr marL="0" lvl="0" indent="0" algn="l" defTabSz="1733550">
            <a:lnSpc>
              <a:spcPct val="90000"/>
            </a:lnSpc>
            <a:spcBef>
              <a:spcPct val="0"/>
            </a:spcBef>
            <a:spcAft>
              <a:spcPct val="35000"/>
            </a:spcAft>
            <a:buNone/>
          </a:pPr>
          <a:endParaRPr lang="en-US" sz="3900" b="1" kern="1200" dirty="0">
            <a:solidFill>
              <a:schemeClr val="bg1"/>
            </a:solidFill>
            <a:latin typeface="Corbel" charset="0"/>
            <a:ea typeface="Corbel" charset="0"/>
            <a:cs typeface="Corbel" charset="0"/>
          </a:endParaRPr>
        </a:p>
      </dsp:txBody>
      <dsp:txXfrm>
        <a:off x="2534380" y="3285084"/>
        <a:ext cx="6689059" cy="745030"/>
      </dsp:txXfrm>
    </dsp:sp>
    <dsp:sp modelId="{BB6DE674-778E-6846-A709-92D02BCBDAD7}">
      <dsp:nvSpPr>
        <dsp:cNvPr id="0" name=""/>
        <dsp:cNvSpPr/>
      </dsp:nvSpPr>
      <dsp:spPr>
        <a:xfrm>
          <a:off x="859637" y="2857507"/>
          <a:ext cx="1828794" cy="1600184"/>
        </a:xfrm>
        <a:prstGeom prst="hexagon">
          <a:avLst/>
        </a:prstGeom>
        <a:solidFill>
          <a:schemeClr val="bg1"/>
        </a:solidFill>
        <a:ln w="38100" cap="flat" cmpd="sng" algn="ctr">
          <a:solidFill>
            <a:srgbClr val="5B9BD5"/>
          </a:solidFill>
          <a:prstDash val="solid"/>
        </a:ln>
        <a:effectLst/>
      </dsp:spPr>
      <dsp:style>
        <a:lnRef idx="1">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269012-E5E4-564A-BAED-D51AB863285B}">
      <dsp:nvSpPr>
        <dsp:cNvPr id="0" name=""/>
        <dsp:cNvSpPr/>
      </dsp:nvSpPr>
      <dsp:spPr>
        <a:xfrm>
          <a:off x="-8097351" y="-1263614"/>
          <a:ext cx="9842428" cy="9842428"/>
        </a:xfrm>
        <a:prstGeom prst="blockArc">
          <a:avLst>
            <a:gd name="adj1" fmla="val 18900000"/>
            <a:gd name="adj2" fmla="val 2700000"/>
            <a:gd name="adj3" fmla="val 219"/>
          </a:avLst>
        </a:prstGeom>
        <a:solidFill>
          <a:schemeClr val="bg1"/>
        </a:solidFill>
        <a:ln w="38100" cap="flat" cmpd="sng" algn="ctr">
          <a:solidFill>
            <a:schemeClr val="bg1"/>
          </a:solidFill>
          <a:prstDash val="solid"/>
        </a:ln>
        <a:effectLst/>
      </dsp:spPr>
      <dsp:style>
        <a:lnRef idx="1">
          <a:scrgbClr r="0" g="0" b="0"/>
        </a:lnRef>
        <a:fillRef idx="0">
          <a:scrgbClr r="0" g="0" b="0"/>
        </a:fillRef>
        <a:effectRef idx="0">
          <a:scrgbClr r="0" g="0" b="0"/>
        </a:effectRef>
        <a:fontRef idx="minor"/>
      </dsp:style>
    </dsp:sp>
    <dsp:sp modelId="{09C29EA3-5D0A-7D4D-9D27-FB33A68B20A1}">
      <dsp:nvSpPr>
        <dsp:cNvPr id="0" name=""/>
        <dsp:cNvSpPr/>
      </dsp:nvSpPr>
      <dsp:spPr>
        <a:xfrm>
          <a:off x="1676418" y="1632755"/>
          <a:ext cx="8278565" cy="914394"/>
        </a:xfrm>
        <a:prstGeom prst="hexagon">
          <a:avLst/>
        </a:prstGeom>
        <a:solidFill>
          <a:srgbClr val="0E1925"/>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0080" tIns="99060" rIns="99060" bIns="99060" numCol="1" spcCol="1270" anchor="ctr" anchorCtr="0">
          <a:noAutofit/>
        </a:bodyPr>
        <a:lstStyle/>
        <a:p>
          <a:pPr marL="0" lvl="0" indent="0" algn="l" defTabSz="1733550">
            <a:lnSpc>
              <a:spcPct val="90000"/>
            </a:lnSpc>
            <a:spcBef>
              <a:spcPct val="0"/>
            </a:spcBef>
            <a:spcAft>
              <a:spcPct val="35000"/>
            </a:spcAft>
            <a:buNone/>
          </a:pPr>
          <a:endParaRPr lang="en-US" sz="3900" b="1" kern="1200" dirty="0">
            <a:solidFill>
              <a:schemeClr val="bg1"/>
            </a:solidFill>
            <a:latin typeface="Corbel" charset="0"/>
            <a:ea typeface="Corbel" charset="0"/>
            <a:cs typeface="Corbel" charset="0"/>
          </a:endParaRPr>
        </a:p>
      </dsp:txBody>
      <dsp:txXfrm>
        <a:off x="2442498" y="1717371"/>
        <a:ext cx="6746405" cy="745162"/>
      </dsp:txXfrm>
    </dsp:sp>
    <dsp:sp modelId="{324765A9-A824-9E4E-9C22-661DD2D89930}">
      <dsp:nvSpPr>
        <dsp:cNvPr id="0" name=""/>
        <dsp:cNvSpPr/>
      </dsp:nvSpPr>
      <dsp:spPr>
        <a:xfrm>
          <a:off x="688577" y="1417870"/>
          <a:ext cx="1527047" cy="1344163"/>
        </a:xfrm>
        <a:prstGeom prst="hexagon">
          <a:avLst/>
        </a:prstGeom>
        <a:solidFill>
          <a:schemeClr val="lt1">
            <a:hueOff val="0"/>
            <a:satOff val="0"/>
            <a:lumOff val="0"/>
            <a:alphaOff val="0"/>
          </a:schemeClr>
        </a:solidFill>
        <a:ln w="38100" cap="flat" cmpd="sng" algn="ctr">
          <a:solidFill>
            <a:srgbClr val="5B9BD5"/>
          </a:solidFill>
          <a:prstDash val="solid"/>
        </a:ln>
        <a:effectLst/>
      </dsp:spPr>
      <dsp:style>
        <a:lnRef idx="1">
          <a:scrgbClr r="0" g="0" b="0"/>
        </a:lnRef>
        <a:fillRef idx="1">
          <a:scrgbClr r="0" g="0" b="0"/>
        </a:fillRef>
        <a:effectRef idx="0">
          <a:scrgbClr r="0" g="0" b="0"/>
        </a:effectRef>
        <a:fontRef idx="minor"/>
      </dsp:style>
    </dsp:sp>
    <dsp:sp modelId="{3687A827-AEBF-D043-883B-E9BD31FD4BAB}">
      <dsp:nvSpPr>
        <dsp:cNvPr id="0" name=""/>
        <dsp:cNvSpPr/>
      </dsp:nvSpPr>
      <dsp:spPr>
        <a:xfrm>
          <a:off x="1684500" y="4768049"/>
          <a:ext cx="8262402" cy="914394"/>
        </a:xfrm>
        <a:prstGeom prst="hexagon">
          <a:avLst/>
        </a:prstGeom>
        <a:solidFill>
          <a:srgbClr val="0E1925"/>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0080" tIns="99060" rIns="99060" bIns="99060" numCol="1" spcCol="1270" anchor="ctr" anchorCtr="0">
          <a:noAutofit/>
        </a:bodyPr>
        <a:lstStyle/>
        <a:p>
          <a:pPr marL="0" lvl="0" indent="0" algn="l" defTabSz="1733550">
            <a:lnSpc>
              <a:spcPct val="90000"/>
            </a:lnSpc>
            <a:spcBef>
              <a:spcPct val="0"/>
            </a:spcBef>
            <a:spcAft>
              <a:spcPct val="35000"/>
            </a:spcAft>
            <a:buNone/>
          </a:pPr>
          <a:endParaRPr lang="en-US" sz="3900" b="1" kern="1200" dirty="0">
            <a:solidFill>
              <a:schemeClr val="bg1"/>
            </a:solidFill>
            <a:latin typeface="Corbel" charset="0"/>
            <a:ea typeface="Corbel" charset="0"/>
            <a:cs typeface="Corbel" charset="0"/>
          </a:endParaRPr>
        </a:p>
      </dsp:txBody>
      <dsp:txXfrm>
        <a:off x="2449233" y="4852681"/>
        <a:ext cx="6732936" cy="745130"/>
      </dsp:txXfrm>
    </dsp:sp>
    <dsp:sp modelId="{BB6DE674-778E-6846-A709-92D02BCBDAD7}">
      <dsp:nvSpPr>
        <dsp:cNvPr id="0" name=""/>
        <dsp:cNvSpPr/>
      </dsp:nvSpPr>
      <dsp:spPr>
        <a:xfrm>
          <a:off x="686304" y="4555190"/>
          <a:ext cx="1531592" cy="1340114"/>
        </a:xfrm>
        <a:prstGeom prst="hexagon">
          <a:avLst/>
        </a:prstGeom>
        <a:solidFill>
          <a:schemeClr val="bg1"/>
        </a:solidFill>
        <a:ln w="38100" cap="flat" cmpd="sng" algn="ctr">
          <a:solidFill>
            <a:srgbClr val="5B9BD5"/>
          </a:solidFill>
          <a:prstDash val="solid"/>
        </a:ln>
        <a:effectLst/>
      </dsp:spPr>
      <dsp:style>
        <a:lnRef idx="1">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269012-E5E4-564A-BAED-D51AB863285B}">
      <dsp:nvSpPr>
        <dsp:cNvPr id="0" name=""/>
        <dsp:cNvSpPr/>
      </dsp:nvSpPr>
      <dsp:spPr>
        <a:xfrm>
          <a:off x="-8112838" y="-1263614"/>
          <a:ext cx="9842428" cy="9842428"/>
        </a:xfrm>
        <a:prstGeom prst="blockArc">
          <a:avLst>
            <a:gd name="adj1" fmla="val 18900000"/>
            <a:gd name="adj2" fmla="val 2700000"/>
            <a:gd name="adj3" fmla="val 219"/>
          </a:avLst>
        </a:prstGeom>
        <a:solidFill>
          <a:schemeClr val="bg1"/>
        </a:solidFill>
        <a:ln w="38100" cap="flat" cmpd="sng" algn="ctr">
          <a:solidFill>
            <a:schemeClr val="bg1"/>
          </a:solidFill>
          <a:prstDash val="solid"/>
        </a:ln>
        <a:effectLst/>
      </dsp:spPr>
      <dsp:style>
        <a:lnRef idx="1">
          <a:scrgbClr r="0" g="0" b="0"/>
        </a:lnRef>
        <a:fillRef idx="0">
          <a:scrgbClr r="0" g="0" b="0"/>
        </a:fillRef>
        <a:effectRef idx="0">
          <a:scrgbClr r="0" g="0" b="0"/>
        </a:effectRef>
        <a:fontRef idx="minor"/>
      </dsp:style>
    </dsp:sp>
    <dsp:sp modelId="{09C29EA3-5D0A-7D4D-9D27-FB33A68B20A1}">
      <dsp:nvSpPr>
        <dsp:cNvPr id="0" name=""/>
        <dsp:cNvSpPr/>
      </dsp:nvSpPr>
      <dsp:spPr>
        <a:xfrm>
          <a:off x="1236956" y="987530"/>
          <a:ext cx="8510178" cy="951019"/>
        </a:xfrm>
        <a:prstGeom prst="hexagon">
          <a:avLst/>
        </a:prstGeom>
        <a:solidFill>
          <a:srgbClr val="0E1925"/>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0080" tIns="101600" rIns="101600" bIns="101600" numCol="1" spcCol="1270" anchor="ctr" anchorCtr="0">
          <a:noAutofit/>
        </a:bodyPr>
        <a:lstStyle/>
        <a:p>
          <a:pPr marL="0" lvl="0" indent="0" algn="l" defTabSz="1778000">
            <a:lnSpc>
              <a:spcPct val="90000"/>
            </a:lnSpc>
            <a:spcBef>
              <a:spcPct val="0"/>
            </a:spcBef>
            <a:spcAft>
              <a:spcPct val="35000"/>
            </a:spcAft>
            <a:buNone/>
          </a:pPr>
          <a:endParaRPr lang="en-US" sz="4000" b="1" kern="1200" dirty="0">
            <a:solidFill>
              <a:schemeClr val="bg1"/>
            </a:solidFill>
            <a:latin typeface="Corbel" charset="0"/>
            <a:ea typeface="Corbel" charset="0"/>
            <a:cs typeface="Corbel" charset="0"/>
          </a:endParaRPr>
        </a:p>
      </dsp:txBody>
      <dsp:txXfrm>
        <a:off x="2025389" y="1075638"/>
        <a:ext cx="6933312" cy="774803"/>
      </dsp:txXfrm>
    </dsp:sp>
    <dsp:sp modelId="{324765A9-A824-9E4E-9C22-661DD2D89930}">
      <dsp:nvSpPr>
        <dsp:cNvPr id="0" name=""/>
        <dsp:cNvSpPr/>
      </dsp:nvSpPr>
      <dsp:spPr>
        <a:xfrm>
          <a:off x="391306" y="845353"/>
          <a:ext cx="1403457" cy="1235372"/>
        </a:xfrm>
        <a:prstGeom prst="hexagon">
          <a:avLst/>
        </a:prstGeom>
        <a:solidFill>
          <a:schemeClr val="lt1">
            <a:hueOff val="0"/>
            <a:satOff val="0"/>
            <a:lumOff val="0"/>
            <a:alphaOff val="0"/>
          </a:schemeClr>
        </a:solidFill>
        <a:ln w="38100" cap="flat" cmpd="sng" algn="ctr">
          <a:solidFill>
            <a:srgbClr val="5B9BD5"/>
          </a:solidFill>
          <a:prstDash val="solid"/>
        </a:ln>
        <a:effectLst/>
      </dsp:spPr>
      <dsp:style>
        <a:lnRef idx="1">
          <a:scrgbClr r="0" g="0" b="0"/>
        </a:lnRef>
        <a:fillRef idx="1">
          <a:scrgbClr r="0" g="0" b="0"/>
        </a:fillRef>
        <a:effectRef idx="0">
          <a:scrgbClr r="0" g="0" b="0"/>
        </a:effectRef>
        <a:fontRef idx="minor"/>
      </dsp:style>
    </dsp:sp>
    <dsp:sp modelId="{DFD5CAA3-1758-9243-B255-4A63A37F0B54}">
      <dsp:nvSpPr>
        <dsp:cNvPr id="0" name=""/>
        <dsp:cNvSpPr/>
      </dsp:nvSpPr>
      <dsp:spPr>
        <a:xfrm>
          <a:off x="1551126" y="3182112"/>
          <a:ext cx="8229596" cy="950976"/>
        </a:xfrm>
        <a:prstGeom prst="hexagon">
          <a:avLst/>
        </a:prstGeom>
        <a:solidFill>
          <a:srgbClr val="0E1925"/>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0080" tIns="101600" rIns="101600" bIns="101600" numCol="1" spcCol="1270" anchor="ctr" anchorCtr="0">
          <a:noAutofit/>
        </a:bodyPr>
        <a:lstStyle/>
        <a:p>
          <a:pPr marL="0" lvl="0" indent="0" algn="l" defTabSz="1778000">
            <a:lnSpc>
              <a:spcPct val="90000"/>
            </a:lnSpc>
            <a:spcBef>
              <a:spcPct val="0"/>
            </a:spcBef>
            <a:spcAft>
              <a:spcPct val="35000"/>
            </a:spcAft>
            <a:buNone/>
          </a:pPr>
          <a:endParaRPr lang="en-US" sz="4000" b="1" kern="1200" dirty="0">
            <a:solidFill>
              <a:schemeClr val="bg1"/>
            </a:solidFill>
            <a:latin typeface="Corbel" charset="0"/>
            <a:ea typeface="Corbel" charset="0"/>
            <a:cs typeface="Corbel" charset="0"/>
          </a:endParaRPr>
        </a:p>
      </dsp:txBody>
      <dsp:txXfrm>
        <a:off x="2316174" y="3270518"/>
        <a:ext cx="6699500" cy="774164"/>
      </dsp:txXfrm>
    </dsp:sp>
    <dsp:sp modelId="{18D3AD09-E003-BB42-9220-88ADA99484A5}">
      <dsp:nvSpPr>
        <dsp:cNvPr id="0" name=""/>
        <dsp:cNvSpPr/>
      </dsp:nvSpPr>
      <dsp:spPr>
        <a:xfrm>
          <a:off x="923478" y="3039438"/>
          <a:ext cx="1402744" cy="1236323"/>
        </a:xfrm>
        <a:prstGeom prst="hexagon">
          <a:avLst/>
        </a:prstGeom>
        <a:solidFill>
          <a:schemeClr val="lt1">
            <a:hueOff val="0"/>
            <a:satOff val="0"/>
            <a:lumOff val="0"/>
            <a:alphaOff val="0"/>
          </a:schemeClr>
        </a:solidFill>
        <a:ln w="38100" cap="flat" cmpd="sng" algn="ctr">
          <a:solidFill>
            <a:srgbClr val="5B9BD5"/>
          </a:solidFill>
          <a:prstDash val="solid"/>
        </a:ln>
        <a:effectLst/>
      </dsp:spPr>
      <dsp:style>
        <a:lnRef idx="1">
          <a:scrgbClr r="0" g="0" b="0"/>
        </a:lnRef>
        <a:fillRef idx="1">
          <a:scrgbClr r="0" g="0" b="0"/>
        </a:fillRef>
        <a:effectRef idx="0">
          <a:scrgbClr r="0" g="0" b="0"/>
        </a:effectRef>
        <a:fontRef idx="minor"/>
      </dsp:style>
    </dsp:sp>
    <dsp:sp modelId="{D4F8F594-7922-8F40-90D3-4DABE22323E0}">
      <dsp:nvSpPr>
        <dsp:cNvPr id="0" name=""/>
        <dsp:cNvSpPr/>
      </dsp:nvSpPr>
      <dsp:spPr>
        <a:xfrm>
          <a:off x="1234409" y="5376672"/>
          <a:ext cx="8513089" cy="950976"/>
        </a:xfrm>
        <a:prstGeom prst="hexagon">
          <a:avLst/>
        </a:prstGeom>
        <a:solidFill>
          <a:srgbClr val="0E1925"/>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0080" tIns="101600" rIns="101600" bIns="101600" numCol="1" spcCol="1270" anchor="ctr" anchorCtr="0">
          <a:noAutofit/>
        </a:bodyPr>
        <a:lstStyle/>
        <a:p>
          <a:pPr marL="0" lvl="0" indent="0" algn="l" defTabSz="1778000">
            <a:lnSpc>
              <a:spcPct val="90000"/>
            </a:lnSpc>
            <a:spcBef>
              <a:spcPct val="0"/>
            </a:spcBef>
            <a:spcAft>
              <a:spcPct val="35000"/>
            </a:spcAft>
            <a:buNone/>
          </a:pPr>
          <a:endParaRPr lang="en-US" sz="4000" b="1" kern="1200" dirty="0">
            <a:solidFill>
              <a:schemeClr val="bg1"/>
            </a:solidFill>
            <a:latin typeface="Corbel" charset="0"/>
            <a:ea typeface="Corbel" charset="0"/>
            <a:cs typeface="Corbel" charset="0"/>
          </a:endParaRPr>
        </a:p>
      </dsp:txBody>
      <dsp:txXfrm>
        <a:off x="2023081" y="5464773"/>
        <a:ext cx="6935745" cy="774774"/>
      </dsp:txXfrm>
    </dsp:sp>
    <dsp:sp modelId="{52E1C967-78CC-3F48-B0D8-DC5BF6FAE866}">
      <dsp:nvSpPr>
        <dsp:cNvPr id="0" name=""/>
        <dsp:cNvSpPr/>
      </dsp:nvSpPr>
      <dsp:spPr>
        <a:xfrm>
          <a:off x="391663" y="5233998"/>
          <a:ext cx="1402744" cy="1236323"/>
        </a:xfrm>
        <a:prstGeom prst="hexagon">
          <a:avLst/>
        </a:prstGeom>
        <a:solidFill>
          <a:schemeClr val="lt1">
            <a:hueOff val="0"/>
            <a:satOff val="0"/>
            <a:lumOff val="0"/>
            <a:alphaOff val="0"/>
          </a:schemeClr>
        </a:solidFill>
        <a:ln w="38100" cap="flat" cmpd="sng" algn="ctr">
          <a:solidFill>
            <a:srgbClr val="5B9BD5"/>
          </a:solidFill>
          <a:prstDash val="solid"/>
        </a:ln>
        <a:effectLst/>
      </dsp:spPr>
      <dsp:style>
        <a:lnRef idx="1">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269012-E5E4-564A-BAED-D51AB863285B}">
      <dsp:nvSpPr>
        <dsp:cNvPr id="0" name=""/>
        <dsp:cNvSpPr/>
      </dsp:nvSpPr>
      <dsp:spPr>
        <a:xfrm>
          <a:off x="-8143308" y="-1263614"/>
          <a:ext cx="9842428" cy="9842428"/>
        </a:xfrm>
        <a:prstGeom prst="blockArc">
          <a:avLst>
            <a:gd name="adj1" fmla="val 18900000"/>
            <a:gd name="adj2" fmla="val 2700000"/>
            <a:gd name="adj3" fmla="val 219"/>
          </a:avLst>
        </a:prstGeom>
        <a:solidFill>
          <a:schemeClr val="bg1"/>
        </a:solidFill>
        <a:ln w="38100" cap="flat" cmpd="sng" algn="ctr">
          <a:solidFill>
            <a:schemeClr val="bg1"/>
          </a:solidFill>
          <a:prstDash val="solid"/>
        </a:ln>
        <a:effectLst/>
      </dsp:spPr>
      <dsp:style>
        <a:lnRef idx="1">
          <a:scrgbClr r="0" g="0" b="0"/>
        </a:lnRef>
        <a:fillRef idx="0">
          <a:scrgbClr r="0" g="0" b="0"/>
        </a:fillRef>
        <a:effectRef idx="0">
          <a:scrgbClr r="0" g="0" b="0"/>
        </a:effectRef>
        <a:fontRef idx="minor"/>
      </dsp:style>
    </dsp:sp>
    <dsp:sp modelId="{09C29EA3-5D0A-7D4D-9D27-FB33A68B20A1}">
      <dsp:nvSpPr>
        <dsp:cNvPr id="0" name=""/>
        <dsp:cNvSpPr/>
      </dsp:nvSpPr>
      <dsp:spPr>
        <a:xfrm>
          <a:off x="1097314" y="759315"/>
          <a:ext cx="8686784" cy="731524"/>
        </a:xfrm>
        <a:prstGeom prst="hexagon">
          <a:avLst/>
        </a:prstGeom>
        <a:solidFill>
          <a:srgbClr val="0E1925"/>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0080" tIns="78740" rIns="78740" bIns="78740" numCol="1" spcCol="1270" anchor="ctr" anchorCtr="0">
          <a:noAutofit/>
        </a:bodyPr>
        <a:lstStyle/>
        <a:p>
          <a:pPr marL="0" lvl="0" indent="0" algn="l" defTabSz="1377950">
            <a:lnSpc>
              <a:spcPct val="90000"/>
            </a:lnSpc>
            <a:spcBef>
              <a:spcPct val="0"/>
            </a:spcBef>
            <a:spcAft>
              <a:spcPct val="35000"/>
            </a:spcAft>
            <a:buNone/>
          </a:pPr>
          <a:endParaRPr lang="en-US" sz="3100" b="1" kern="1200" dirty="0">
            <a:solidFill>
              <a:schemeClr val="bg1"/>
            </a:solidFill>
            <a:latin typeface="Corbel" charset="0"/>
            <a:ea typeface="Corbel" charset="0"/>
            <a:cs typeface="Corbel" charset="0"/>
          </a:endParaRPr>
        </a:p>
      </dsp:txBody>
      <dsp:txXfrm>
        <a:off x="1882173" y="825409"/>
        <a:ext cx="7117066" cy="599336"/>
      </dsp:txXfrm>
    </dsp:sp>
    <dsp:sp modelId="{324765A9-A824-9E4E-9C22-661DD2D89930}">
      <dsp:nvSpPr>
        <dsp:cNvPr id="0" name=""/>
        <dsp:cNvSpPr/>
      </dsp:nvSpPr>
      <dsp:spPr>
        <a:xfrm>
          <a:off x="410637" y="649953"/>
          <a:ext cx="1079539" cy="950248"/>
        </a:xfrm>
        <a:prstGeom prst="hexagon">
          <a:avLst/>
        </a:prstGeom>
        <a:solidFill>
          <a:schemeClr val="lt1">
            <a:hueOff val="0"/>
            <a:satOff val="0"/>
            <a:lumOff val="0"/>
            <a:alphaOff val="0"/>
          </a:schemeClr>
        </a:solidFill>
        <a:ln w="38100" cap="flat" cmpd="sng" algn="ctr">
          <a:solidFill>
            <a:srgbClr val="5B9BD5"/>
          </a:solidFill>
          <a:prstDash val="solid"/>
        </a:ln>
        <a:effectLst/>
      </dsp:spPr>
      <dsp:style>
        <a:lnRef idx="1">
          <a:scrgbClr r="0" g="0" b="0"/>
        </a:lnRef>
        <a:fillRef idx="1">
          <a:scrgbClr r="0" g="0" b="0"/>
        </a:fillRef>
        <a:effectRef idx="0">
          <a:scrgbClr r="0" g="0" b="0"/>
        </a:effectRef>
        <a:fontRef idx="minor"/>
      </dsp:style>
    </dsp:sp>
    <dsp:sp modelId="{2BE25F55-43D4-4B4D-99B6-524DEA51BAD4}">
      <dsp:nvSpPr>
        <dsp:cNvPr id="0" name=""/>
        <dsp:cNvSpPr/>
      </dsp:nvSpPr>
      <dsp:spPr>
        <a:xfrm>
          <a:off x="1647134" y="2447663"/>
          <a:ext cx="8120527" cy="731524"/>
        </a:xfrm>
        <a:prstGeom prst="hexagon">
          <a:avLst/>
        </a:prstGeom>
        <a:solidFill>
          <a:srgbClr val="0E1925"/>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0080" tIns="54864" rIns="54864" bIns="82296" numCol="1" spcCol="1270" anchor="ctr" anchorCtr="0">
          <a:noAutofit/>
        </a:bodyPr>
        <a:lstStyle/>
        <a:p>
          <a:pPr marL="0" lvl="0" indent="0" algn="l" defTabSz="1466850">
            <a:lnSpc>
              <a:spcPct val="90000"/>
            </a:lnSpc>
            <a:spcBef>
              <a:spcPct val="0"/>
            </a:spcBef>
            <a:spcAft>
              <a:spcPct val="35000"/>
            </a:spcAft>
            <a:buNone/>
          </a:pPr>
          <a:endParaRPr lang="en-US" sz="3300" b="1" kern="1200" dirty="0">
            <a:solidFill>
              <a:schemeClr val="bg1"/>
            </a:solidFill>
            <a:latin typeface="Corbel" charset="0"/>
            <a:ea typeface="Corbel" charset="0"/>
            <a:cs typeface="Corbel" charset="0"/>
          </a:endParaRPr>
        </a:p>
      </dsp:txBody>
      <dsp:txXfrm>
        <a:off x="2384805" y="2514115"/>
        <a:ext cx="6645185" cy="598620"/>
      </dsp:txXfrm>
    </dsp:sp>
    <dsp:sp modelId="{15F70736-D78B-F14A-8D49-8A823354D9E7}">
      <dsp:nvSpPr>
        <dsp:cNvPr id="0" name=""/>
        <dsp:cNvSpPr/>
      </dsp:nvSpPr>
      <dsp:spPr>
        <a:xfrm>
          <a:off x="1056112" y="2337935"/>
          <a:ext cx="1078991" cy="950980"/>
        </a:xfrm>
        <a:prstGeom prst="hexagon">
          <a:avLst/>
        </a:prstGeom>
        <a:solidFill>
          <a:schemeClr val="lt1">
            <a:hueOff val="0"/>
            <a:satOff val="0"/>
            <a:lumOff val="0"/>
            <a:alphaOff val="0"/>
          </a:schemeClr>
        </a:solidFill>
        <a:ln w="38100" cap="flat" cmpd="sng" algn="ctr">
          <a:solidFill>
            <a:srgbClr val="5B9BD5"/>
          </a:solidFill>
          <a:prstDash val="solid"/>
        </a:ln>
        <a:effectLst/>
      </dsp:spPr>
      <dsp:style>
        <a:lnRef idx="1">
          <a:scrgbClr r="0" g="0" b="0"/>
        </a:lnRef>
        <a:fillRef idx="1">
          <a:scrgbClr r="0" g="0" b="0"/>
        </a:fillRef>
        <a:effectRef idx="0">
          <a:scrgbClr r="0" g="0" b="0"/>
        </a:effectRef>
        <a:fontRef idx="minor"/>
      </dsp:style>
    </dsp:sp>
    <dsp:sp modelId="{650B8F92-1DA5-F04B-940A-2C78FDD82E38}">
      <dsp:nvSpPr>
        <dsp:cNvPr id="0" name=""/>
        <dsp:cNvSpPr/>
      </dsp:nvSpPr>
      <dsp:spPr>
        <a:xfrm>
          <a:off x="1676417" y="4124060"/>
          <a:ext cx="8119836" cy="731524"/>
        </a:xfrm>
        <a:prstGeom prst="hexagon">
          <a:avLst/>
        </a:prstGeom>
        <a:solidFill>
          <a:srgbClr val="0E1925"/>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0080" tIns="78740" rIns="78740" bIns="78740" numCol="1" spcCol="1270" anchor="ctr" anchorCtr="0">
          <a:noAutofit/>
        </a:bodyPr>
        <a:lstStyle/>
        <a:p>
          <a:pPr marL="0" lvl="0" indent="0" algn="l" defTabSz="1377950">
            <a:lnSpc>
              <a:spcPct val="90000"/>
            </a:lnSpc>
            <a:spcBef>
              <a:spcPct val="0"/>
            </a:spcBef>
            <a:spcAft>
              <a:spcPct val="35000"/>
            </a:spcAft>
            <a:buNone/>
          </a:pPr>
          <a:endParaRPr lang="en-US" sz="3100" b="1" kern="1200" dirty="0">
            <a:solidFill>
              <a:schemeClr val="bg1"/>
            </a:solidFill>
            <a:latin typeface="Corbel" charset="0"/>
            <a:ea typeface="Corbel" charset="0"/>
            <a:cs typeface="Corbel" charset="0"/>
          </a:endParaRPr>
        </a:p>
      </dsp:txBody>
      <dsp:txXfrm>
        <a:off x="2414030" y="4190512"/>
        <a:ext cx="6644610" cy="598620"/>
      </dsp:txXfrm>
    </dsp:sp>
    <dsp:sp modelId="{18D3AD09-E003-BB42-9220-88ADA99484A5}">
      <dsp:nvSpPr>
        <dsp:cNvPr id="0" name=""/>
        <dsp:cNvSpPr/>
      </dsp:nvSpPr>
      <dsp:spPr>
        <a:xfrm>
          <a:off x="1056112" y="4026283"/>
          <a:ext cx="1078991" cy="950980"/>
        </a:xfrm>
        <a:prstGeom prst="hexagon">
          <a:avLst/>
        </a:prstGeom>
        <a:solidFill>
          <a:schemeClr val="lt1">
            <a:hueOff val="0"/>
            <a:satOff val="0"/>
            <a:lumOff val="0"/>
            <a:alphaOff val="0"/>
          </a:schemeClr>
        </a:solidFill>
        <a:ln w="38100" cap="flat" cmpd="sng" algn="ctr">
          <a:solidFill>
            <a:srgbClr val="5B9BD5"/>
          </a:solidFill>
          <a:prstDash val="solid"/>
        </a:ln>
        <a:effectLst/>
      </dsp:spPr>
      <dsp:style>
        <a:lnRef idx="1">
          <a:scrgbClr r="0" g="0" b="0"/>
        </a:lnRef>
        <a:fillRef idx="1">
          <a:scrgbClr r="0" g="0" b="0"/>
        </a:fillRef>
        <a:effectRef idx="0">
          <a:scrgbClr r="0" g="0" b="0"/>
        </a:effectRef>
        <a:fontRef idx="minor"/>
      </dsp:style>
    </dsp:sp>
    <dsp:sp modelId="{A667ED5E-3880-8648-BA22-49141027629D}">
      <dsp:nvSpPr>
        <dsp:cNvPr id="0" name=""/>
        <dsp:cNvSpPr/>
      </dsp:nvSpPr>
      <dsp:spPr>
        <a:xfrm>
          <a:off x="1088681" y="5855971"/>
          <a:ext cx="8686784" cy="731524"/>
        </a:xfrm>
        <a:prstGeom prst="hexagon">
          <a:avLst/>
        </a:prstGeom>
        <a:solidFill>
          <a:srgbClr val="0E1925"/>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0080" tIns="78740" rIns="78740" bIns="78740" numCol="1" spcCol="1270" anchor="ctr" anchorCtr="0">
          <a:noAutofit/>
        </a:bodyPr>
        <a:lstStyle/>
        <a:p>
          <a:pPr marL="0" lvl="0" indent="0" algn="l" defTabSz="1377950">
            <a:lnSpc>
              <a:spcPct val="90000"/>
            </a:lnSpc>
            <a:spcBef>
              <a:spcPct val="0"/>
            </a:spcBef>
            <a:spcAft>
              <a:spcPct val="35000"/>
            </a:spcAft>
            <a:buNone/>
          </a:pPr>
          <a:endParaRPr lang="en-US" sz="3100" b="1" kern="1200" dirty="0">
            <a:solidFill>
              <a:schemeClr val="bg1"/>
            </a:solidFill>
            <a:latin typeface="Corbel" charset="0"/>
            <a:ea typeface="Corbel" charset="0"/>
            <a:cs typeface="Corbel" charset="0"/>
          </a:endParaRPr>
        </a:p>
      </dsp:txBody>
      <dsp:txXfrm>
        <a:off x="1873540" y="5922065"/>
        <a:ext cx="7117066" cy="599336"/>
      </dsp:txXfrm>
    </dsp:sp>
    <dsp:sp modelId="{52E1C967-78CC-3F48-B0D8-DC5BF6FAE866}">
      <dsp:nvSpPr>
        <dsp:cNvPr id="0" name=""/>
        <dsp:cNvSpPr/>
      </dsp:nvSpPr>
      <dsp:spPr>
        <a:xfrm>
          <a:off x="410912" y="5714632"/>
          <a:ext cx="1078991" cy="950980"/>
        </a:xfrm>
        <a:prstGeom prst="hexagon">
          <a:avLst/>
        </a:prstGeom>
        <a:solidFill>
          <a:schemeClr val="lt1">
            <a:hueOff val="0"/>
            <a:satOff val="0"/>
            <a:lumOff val="0"/>
            <a:alphaOff val="0"/>
          </a:schemeClr>
        </a:solidFill>
        <a:ln w="38100" cap="flat" cmpd="sng" algn="ctr">
          <a:solidFill>
            <a:srgbClr val="5B9BD5"/>
          </a:solidFill>
          <a:prstDash val="solid"/>
        </a:ln>
        <a:effectLst/>
      </dsp:spPr>
      <dsp:style>
        <a:lnRef idx="1">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269012-E5E4-564A-BAED-D51AB863285B}">
      <dsp:nvSpPr>
        <dsp:cNvPr id="0" name=""/>
        <dsp:cNvSpPr/>
      </dsp:nvSpPr>
      <dsp:spPr>
        <a:xfrm>
          <a:off x="-8130170" y="-1263614"/>
          <a:ext cx="9842428" cy="9842428"/>
        </a:xfrm>
        <a:prstGeom prst="blockArc">
          <a:avLst>
            <a:gd name="adj1" fmla="val 18900000"/>
            <a:gd name="adj2" fmla="val 2700000"/>
            <a:gd name="adj3" fmla="val 219"/>
          </a:avLst>
        </a:prstGeom>
        <a:noFill/>
        <a:ln w="38100" cap="flat" cmpd="sng" algn="ctr">
          <a:solidFill>
            <a:schemeClr val="bg1"/>
          </a:solidFill>
          <a:prstDash val="solid"/>
        </a:ln>
        <a:effectLst/>
      </dsp:spPr>
      <dsp:style>
        <a:lnRef idx="1">
          <a:scrgbClr r="0" g="0" b="0"/>
        </a:lnRef>
        <a:fillRef idx="0">
          <a:scrgbClr r="0" g="0" b="0"/>
        </a:fillRef>
        <a:effectRef idx="0">
          <a:scrgbClr r="0" g="0" b="0"/>
        </a:effectRef>
        <a:fontRef idx="minor"/>
      </dsp:style>
    </dsp:sp>
    <dsp:sp modelId="{B800C466-9C2A-044B-8F38-7042059F2E12}">
      <dsp:nvSpPr>
        <dsp:cNvPr id="0" name=""/>
        <dsp:cNvSpPr/>
      </dsp:nvSpPr>
      <dsp:spPr>
        <a:xfrm>
          <a:off x="1091804" y="590159"/>
          <a:ext cx="8945610" cy="648480"/>
        </a:xfrm>
        <a:prstGeom prst="hexagon">
          <a:avLst/>
        </a:prstGeom>
        <a:solidFill>
          <a:srgbClr val="0E1925"/>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0" tIns="71120" rIns="0" bIns="71120" numCol="1" spcCol="1270" anchor="ctr" anchorCtr="0">
          <a:noAutofit/>
        </a:bodyPr>
        <a:lstStyle/>
        <a:p>
          <a:pPr marL="0" lvl="0" indent="0" algn="l" defTabSz="1244600">
            <a:lnSpc>
              <a:spcPct val="90000"/>
            </a:lnSpc>
            <a:spcBef>
              <a:spcPct val="0"/>
            </a:spcBef>
            <a:spcAft>
              <a:spcPct val="35000"/>
            </a:spcAft>
            <a:buNone/>
          </a:pPr>
          <a:r>
            <a:rPr lang="en-US" sz="2800" b="0" kern="1200" dirty="0">
              <a:solidFill>
                <a:schemeClr val="tx1">
                  <a:lumMod val="50000"/>
                  <a:lumOff val="50000"/>
                </a:schemeClr>
              </a:solidFill>
              <a:latin typeface="Corbel" charset="0"/>
              <a:ea typeface="Corbel" charset="0"/>
              <a:cs typeface="Corbel" charset="0"/>
            </a:rPr>
            <a:t> </a:t>
          </a:r>
        </a:p>
      </dsp:txBody>
      <dsp:txXfrm>
        <a:off x="1891311" y="648116"/>
        <a:ext cx="7346596" cy="532566"/>
      </dsp:txXfrm>
    </dsp:sp>
    <dsp:sp modelId="{CB09BDCE-003A-EB4E-8EDA-BB6CD09CA26B}">
      <dsp:nvSpPr>
        <dsp:cNvPr id="0" name=""/>
        <dsp:cNvSpPr/>
      </dsp:nvSpPr>
      <dsp:spPr>
        <a:xfrm>
          <a:off x="255799" y="414177"/>
          <a:ext cx="1143365" cy="1000445"/>
        </a:xfrm>
        <a:prstGeom prst="hexagon">
          <a:avLst/>
        </a:prstGeom>
        <a:solidFill>
          <a:schemeClr val="bg1"/>
        </a:solidFill>
        <a:ln w="25400" cap="flat" cmpd="sng" algn="ctr">
          <a:solidFill>
            <a:schemeClr val="accent1"/>
          </a:solidFill>
          <a:prstDash val="solid"/>
        </a:ln>
        <a:effectLst/>
      </dsp:spPr>
      <dsp:style>
        <a:lnRef idx="1">
          <a:scrgbClr r="0" g="0" b="0"/>
        </a:lnRef>
        <a:fillRef idx="1">
          <a:scrgbClr r="0" g="0" b="0"/>
        </a:fillRef>
        <a:effectRef idx="0">
          <a:scrgbClr r="0" g="0" b="0"/>
        </a:effectRef>
        <a:fontRef idx="minor"/>
      </dsp:style>
    </dsp:sp>
    <dsp:sp modelId="{6DBB873E-B36F-8A44-8A3A-DBB6A243FF7F}">
      <dsp:nvSpPr>
        <dsp:cNvPr id="0" name=""/>
        <dsp:cNvSpPr/>
      </dsp:nvSpPr>
      <dsp:spPr>
        <a:xfrm>
          <a:off x="1731643" y="1961759"/>
          <a:ext cx="8333041" cy="648480"/>
        </a:xfrm>
        <a:prstGeom prst="hexagon">
          <a:avLst/>
        </a:prstGeom>
        <a:solidFill>
          <a:srgbClr val="0E1925"/>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0" tIns="71120" rIns="73152" bIns="71120" numCol="1" spcCol="1270" anchor="ctr" anchorCtr="0">
          <a:noAutofit/>
        </a:bodyPr>
        <a:lstStyle/>
        <a:p>
          <a:pPr marL="0" lvl="0" indent="0" algn="l" defTabSz="1244600">
            <a:lnSpc>
              <a:spcPct val="90000"/>
            </a:lnSpc>
            <a:spcBef>
              <a:spcPct val="0"/>
            </a:spcBef>
            <a:spcAft>
              <a:spcPct val="35000"/>
            </a:spcAft>
            <a:buNone/>
          </a:pPr>
          <a:r>
            <a:rPr lang="en-US" sz="2800" b="0" kern="1200" dirty="0">
              <a:solidFill>
                <a:schemeClr val="tx1">
                  <a:lumMod val="50000"/>
                  <a:lumOff val="50000"/>
                </a:schemeClr>
              </a:solidFill>
              <a:latin typeface="Corbel" charset="0"/>
              <a:ea typeface="Corbel" charset="0"/>
              <a:cs typeface="Corbel" charset="0"/>
            </a:rPr>
            <a:t> </a:t>
          </a:r>
        </a:p>
      </dsp:txBody>
      <dsp:txXfrm>
        <a:off x="2480103" y="2020004"/>
        <a:ext cx="6836121" cy="531990"/>
      </dsp:txXfrm>
    </dsp:sp>
    <dsp:sp modelId="{E944E8DB-F9CA-744E-901B-FE3673957774}">
      <dsp:nvSpPr>
        <dsp:cNvPr id="0" name=""/>
        <dsp:cNvSpPr/>
      </dsp:nvSpPr>
      <dsp:spPr>
        <a:xfrm>
          <a:off x="911241" y="1785777"/>
          <a:ext cx="1143365" cy="1000445"/>
        </a:xfrm>
        <a:prstGeom prst="hexagon">
          <a:avLst/>
        </a:prstGeom>
        <a:solidFill>
          <a:schemeClr val="bg1"/>
        </a:solidFill>
        <a:ln w="25400" cap="flat" cmpd="sng" algn="ctr">
          <a:solidFill>
            <a:schemeClr val="accent1"/>
          </a:solidFill>
          <a:prstDash val="solid"/>
        </a:ln>
        <a:effectLst/>
      </dsp:spPr>
      <dsp:style>
        <a:lnRef idx="1">
          <a:scrgbClr r="0" g="0" b="0"/>
        </a:lnRef>
        <a:fillRef idx="1">
          <a:scrgbClr r="0" g="0" b="0"/>
        </a:fillRef>
        <a:effectRef idx="0">
          <a:scrgbClr r="0" g="0" b="0"/>
        </a:effectRef>
        <a:fontRef idx="minor"/>
      </dsp:style>
    </dsp:sp>
    <dsp:sp modelId="{1A16BBA1-4FC3-6344-9A34-849536993073}">
      <dsp:nvSpPr>
        <dsp:cNvPr id="0" name=""/>
        <dsp:cNvSpPr/>
      </dsp:nvSpPr>
      <dsp:spPr>
        <a:xfrm>
          <a:off x="1884059" y="3333359"/>
          <a:ext cx="8145031" cy="648480"/>
        </a:xfrm>
        <a:prstGeom prst="hexagon">
          <a:avLst/>
        </a:prstGeom>
        <a:solidFill>
          <a:srgbClr val="0E192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22960" tIns="71120" rIns="73152" bIns="71120" numCol="1" spcCol="1270" anchor="ctr" anchorCtr="0">
          <a:noAutofit/>
        </a:bodyPr>
        <a:lstStyle/>
        <a:p>
          <a:pPr marL="0" lvl="0" indent="0" algn="l" defTabSz="1244600">
            <a:lnSpc>
              <a:spcPct val="90000"/>
            </a:lnSpc>
            <a:spcBef>
              <a:spcPct val="0"/>
            </a:spcBef>
            <a:spcAft>
              <a:spcPct val="35000"/>
            </a:spcAft>
            <a:buNone/>
          </a:pPr>
          <a:r>
            <a:rPr lang="en-US" sz="2800" b="0" kern="1200" dirty="0">
              <a:solidFill>
                <a:schemeClr val="tx1">
                  <a:lumMod val="50000"/>
                  <a:lumOff val="50000"/>
                </a:schemeClr>
              </a:solidFill>
              <a:latin typeface="Corbel" charset="0"/>
              <a:ea typeface="Corbel" charset="0"/>
              <a:cs typeface="Corbel" charset="0"/>
            </a:rPr>
            <a:t> </a:t>
          </a:r>
        </a:p>
      </dsp:txBody>
      <dsp:txXfrm>
        <a:off x="2616852" y="3391701"/>
        <a:ext cx="6679445" cy="531796"/>
      </dsp:txXfrm>
    </dsp:sp>
    <dsp:sp modelId="{64E0496B-E239-1746-A2F5-20205160F8BB}">
      <dsp:nvSpPr>
        <dsp:cNvPr id="0" name=""/>
        <dsp:cNvSpPr/>
      </dsp:nvSpPr>
      <dsp:spPr>
        <a:xfrm>
          <a:off x="1112592" y="3159252"/>
          <a:ext cx="1142999" cy="996694"/>
        </a:xfrm>
        <a:prstGeom prst="hexagon">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DAF3772-8646-424B-BFC1-223116D1D262}">
      <dsp:nvSpPr>
        <dsp:cNvPr id="0" name=""/>
        <dsp:cNvSpPr/>
      </dsp:nvSpPr>
      <dsp:spPr>
        <a:xfrm>
          <a:off x="1731643" y="4704959"/>
          <a:ext cx="8333041" cy="648480"/>
        </a:xfrm>
        <a:prstGeom prst="hexagon">
          <a:avLst/>
        </a:prstGeom>
        <a:solidFill>
          <a:srgbClr val="0D182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0" tIns="71120" rIns="73152" bIns="71120" numCol="1" spcCol="1270" anchor="ctr" anchorCtr="0">
          <a:noAutofit/>
        </a:bodyPr>
        <a:lstStyle/>
        <a:p>
          <a:pPr marL="0" lvl="0" indent="0" algn="l" defTabSz="1244600">
            <a:lnSpc>
              <a:spcPct val="90000"/>
            </a:lnSpc>
            <a:spcBef>
              <a:spcPct val="0"/>
            </a:spcBef>
            <a:spcAft>
              <a:spcPct val="35000"/>
            </a:spcAft>
            <a:buNone/>
          </a:pPr>
          <a:r>
            <a:rPr lang="en-US" sz="2800" b="0" kern="1200" dirty="0">
              <a:solidFill>
                <a:schemeClr val="tx1">
                  <a:lumMod val="50000"/>
                  <a:lumOff val="50000"/>
                </a:schemeClr>
              </a:solidFill>
              <a:latin typeface="Corbel" charset="0"/>
              <a:ea typeface="Corbel" charset="0"/>
              <a:cs typeface="Corbel" charset="0"/>
            </a:rPr>
            <a:t> </a:t>
          </a:r>
        </a:p>
      </dsp:txBody>
      <dsp:txXfrm>
        <a:off x="2480103" y="4763204"/>
        <a:ext cx="6836121" cy="531990"/>
      </dsp:txXfrm>
    </dsp:sp>
    <dsp:sp modelId="{92BC514E-28AF-0B49-AD85-B882B65893B1}">
      <dsp:nvSpPr>
        <dsp:cNvPr id="0" name=""/>
        <dsp:cNvSpPr/>
      </dsp:nvSpPr>
      <dsp:spPr>
        <a:xfrm>
          <a:off x="911424" y="4530852"/>
          <a:ext cx="1142999" cy="996694"/>
        </a:xfrm>
        <a:prstGeom prst="hexagon">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9A2D668F-2DA3-7044-A130-338836CF8EAA}">
      <dsp:nvSpPr>
        <dsp:cNvPr id="0" name=""/>
        <dsp:cNvSpPr/>
      </dsp:nvSpPr>
      <dsp:spPr>
        <a:xfrm>
          <a:off x="1122051" y="6076559"/>
          <a:ext cx="8945610" cy="648480"/>
        </a:xfrm>
        <a:prstGeom prst="hexagon">
          <a:avLst/>
        </a:prstGeom>
        <a:solidFill>
          <a:srgbClr val="0E1924"/>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6037" tIns="81280" rIns="81280" bIns="81280" numCol="1" spcCol="1270" anchor="ctr" anchorCtr="0">
          <a:noAutofit/>
        </a:bodyPr>
        <a:lstStyle/>
        <a:p>
          <a:pPr marL="0" lvl="0" indent="0" algn="l" defTabSz="1422400">
            <a:lnSpc>
              <a:spcPct val="90000"/>
            </a:lnSpc>
            <a:spcBef>
              <a:spcPct val="0"/>
            </a:spcBef>
            <a:spcAft>
              <a:spcPct val="35000"/>
            </a:spcAft>
            <a:buNone/>
          </a:pPr>
          <a:r>
            <a:rPr lang="en-US" sz="3200" b="1" kern="1200" dirty="0">
              <a:solidFill>
                <a:schemeClr val="bg1"/>
              </a:solidFill>
              <a:latin typeface="Corbel" charset="0"/>
              <a:ea typeface="Corbel" charset="0"/>
              <a:cs typeface="Corbel" charset="0"/>
            </a:rPr>
            <a:t> </a:t>
          </a:r>
        </a:p>
      </dsp:txBody>
      <dsp:txXfrm>
        <a:off x="1921558" y="6134516"/>
        <a:ext cx="7346596" cy="532566"/>
      </dsp:txXfrm>
    </dsp:sp>
    <dsp:sp modelId="{CFA54426-307B-9646-94D2-4EC264ABE99E}">
      <dsp:nvSpPr>
        <dsp:cNvPr id="0" name=""/>
        <dsp:cNvSpPr/>
      </dsp:nvSpPr>
      <dsp:spPr>
        <a:xfrm>
          <a:off x="255982" y="5902452"/>
          <a:ext cx="1142999" cy="996694"/>
        </a:xfrm>
        <a:prstGeom prst="hexagon">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269012-E5E4-564A-BAED-D51AB863285B}">
      <dsp:nvSpPr>
        <dsp:cNvPr id="0" name=""/>
        <dsp:cNvSpPr/>
      </dsp:nvSpPr>
      <dsp:spPr>
        <a:xfrm>
          <a:off x="-7999805" y="-1263614"/>
          <a:ext cx="9842428" cy="9842428"/>
        </a:xfrm>
        <a:prstGeom prst="blockArc">
          <a:avLst>
            <a:gd name="adj1" fmla="val 18900000"/>
            <a:gd name="adj2" fmla="val 2700000"/>
            <a:gd name="adj3" fmla="val 219"/>
          </a:avLst>
        </a:prstGeom>
        <a:noFill/>
        <a:ln w="38100" cap="flat" cmpd="sng" algn="ctr">
          <a:solidFill>
            <a:srgbClr val="184B7E"/>
          </a:solidFill>
          <a:prstDash val="solid"/>
        </a:ln>
        <a:effectLst/>
      </dsp:spPr>
      <dsp:style>
        <a:lnRef idx="1">
          <a:scrgbClr r="0" g="0" b="0"/>
        </a:lnRef>
        <a:fillRef idx="0">
          <a:scrgbClr r="0" g="0" b="0"/>
        </a:fillRef>
        <a:effectRef idx="0">
          <a:scrgbClr r="0" g="0" b="0"/>
        </a:effectRef>
        <a:fontRef idx="minor"/>
      </dsp:style>
    </dsp:sp>
    <dsp:sp modelId="{F96C2504-5125-BA44-9D23-68BF546EAED0}">
      <dsp:nvSpPr>
        <dsp:cNvPr id="0" name=""/>
        <dsp:cNvSpPr/>
      </dsp:nvSpPr>
      <dsp:spPr>
        <a:xfrm>
          <a:off x="1774034" y="3200396"/>
          <a:ext cx="8209751" cy="914406"/>
        </a:xfrm>
        <a:prstGeom prst="hexagon">
          <a:avLst/>
        </a:prstGeom>
        <a:solidFill>
          <a:srgbClr val="184B7E"/>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0080" tIns="99060" rIns="99060" bIns="99060" numCol="1" spcCol="1270" anchor="ctr" anchorCtr="0">
          <a:noAutofit/>
        </a:bodyPr>
        <a:lstStyle/>
        <a:p>
          <a:pPr marL="0" lvl="0" indent="0" algn="l" defTabSz="1733550">
            <a:lnSpc>
              <a:spcPct val="90000"/>
            </a:lnSpc>
            <a:spcBef>
              <a:spcPct val="0"/>
            </a:spcBef>
            <a:spcAft>
              <a:spcPct val="35000"/>
            </a:spcAft>
            <a:buNone/>
          </a:pPr>
          <a:endParaRPr lang="en-US" sz="3900" b="1" kern="1200" dirty="0">
            <a:solidFill>
              <a:schemeClr val="bg1"/>
            </a:solidFill>
            <a:latin typeface="Corbel" charset="0"/>
            <a:ea typeface="Corbel" charset="0"/>
            <a:cs typeface="Corbel" charset="0"/>
          </a:endParaRPr>
        </a:p>
      </dsp:txBody>
      <dsp:txXfrm>
        <a:off x="2534380" y="3285084"/>
        <a:ext cx="6689059" cy="745030"/>
      </dsp:txXfrm>
    </dsp:sp>
    <dsp:sp modelId="{BB6DE674-778E-6846-A709-92D02BCBDAD7}">
      <dsp:nvSpPr>
        <dsp:cNvPr id="0" name=""/>
        <dsp:cNvSpPr/>
      </dsp:nvSpPr>
      <dsp:spPr>
        <a:xfrm>
          <a:off x="859637" y="2857507"/>
          <a:ext cx="1828794" cy="1600184"/>
        </a:xfrm>
        <a:prstGeom prst="hexagon">
          <a:avLst/>
        </a:prstGeom>
        <a:solidFill>
          <a:schemeClr val="bg1"/>
        </a:solidFill>
        <a:ln w="38100" cap="flat" cmpd="sng" algn="ctr">
          <a:solidFill>
            <a:srgbClr val="184B7E"/>
          </a:solidFill>
          <a:prstDash val="solid"/>
        </a:ln>
        <a:effectLst/>
      </dsp:spPr>
      <dsp:style>
        <a:lnRef idx="1">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269012-E5E4-564A-BAED-D51AB863285B}">
      <dsp:nvSpPr>
        <dsp:cNvPr id="0" name=""/>
        <dsp:cNvSpPr/>
      </dsp:nvSpPr>
      <dsp:spPr>
        <a:xfrm>
          <a:off x="-7999805" y="-1263614"/>
          <a:ext cx="9842428" cy="9842428"/>
        </a:xfrm>
        <a:prstGeom prst="blockArc">
          <a:avLst>
            <a:gd name="adj1" fmla="val 18900000"/>
            <a:gd name="adj2" fmla="val 2700000"/>
            <a:gd name="adj3" fmla="val 219"/>
          </a:avLst>
        </a:prstGeom>
        <a:noFill/>
        <a:ln w="38100" cap="flat" cmpd="sng" algn="ctr">
          <a:solidFill>
            <a:schemeClr val="bg1"/>
          </a:solidFill>
          <a:prstDash val="solid"/>
        </a:ln>
        <a:effectLst/>
      </dsp:spPr>
      <dsp:style>
        <a:lnRef idx="1">
          <a:scrgbClr r="0" g="0" b="0"/>
        </a:lnRef>
        <a:fillRef idx="0">
          <a:scrgbClr r="0" g="0" b="0"/>
        </a:fillRef>
        <a:effectRef idx="0">
          <a:scrgbClr r="0" g="0" b="0"/>
        </a:effectRef>
        <a:fontRef idx="minor"/>
      </dsp:style>
    </dsp:sp>
    <dsp:sp modelId="{F96C2504-5125-BA44-9D23-68BF546EAED0}">
      <dsp:nvSpPr>
        <dsp:cNvPr id="0" name=""/>
        <dsp:cNvSpPr/>
      </dsp:nvSpPr>
      <dsp:spPr>
        <a:xfrm>
          <a:off x="1774034" y="3200396"/>
          <a:ext cx="8209751" cy="914406"/>
        </a:xfrm>
        <a:prstGeom prst="hexagon">
          <a:avLst/>
        </a:prstGeom>
        <a:solidFill>
          <a:srgbClr val="0E1925"/>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0080" tIns="99060" rIns="99060" bIns="99060" numCol="1" spcCol="1270" anchor="ctr" anchorCtr="0">
          <a:noAutofit/>
        </a:bodyPr>
        <a:lstStyle/>
        <a:p>
          <a:pPr marL="0" lvl="0" indent="0" algn="l" defTabSz="1733550">
            <a:lnSpc>
              <a:spcPct val="90000"/>
            </a:lnSpc>
            <a:spcBef>
              <a:spcPct val="0"/>
            </a:spcBef>
            <a:spcAft>
              <a:spcPct val="35000"/>
            </a:spcAft>
            <a:buNone/>
          </a:pPr>
          <a:endParaRPr lang="en-US" sz="3900" b="1" kern="1200" dirty="0">
            <a:solidFill>
              <a:schemeClr val="bg1"/>
            </a:solidFill>
            <a:latin typeface="Corbel" charset="0"/>
            <a:ea typeface="Corbel" charset="0"/>
            <a:cs typeface="Corbel" charset="0"/>
          </a:endParaRPr>
        </a:p>
      </dsp:txBody>
      <dsp:txXfrm>
        <a:off x="2534380" y="3285084"/>
        <a:ext cx="6689059" cy="745030"/>
      </dsp:txXfrm>
    </dsp:sp>
    <dsp:sp modelId="{BB6DE674-778E-6846-A709-92D02BCBDAD7}">
      <dsp:nvSpPr>
        <dsp:cNvPr id="0" name=""/>
        <dsp:cNvSpPr/>
      </dsp:nvSpPr>
      <dsp:spPr>
        <a:xfrm>
          <a:off x="859637" y="2857507"/>
          <a:ext cx="1828794" cy="1600184"/>
        </a:xfrm>
        <a:prstGeom prst="hexagon">
          <a:avLst/>
        </a:prstGeom>
        <a:solidFill>
          <a:schemeClr val="bg1"/>
        </a:solidFill>
        <a:ln w="38100" cap="flat" cmpd="sng" algn="ctr">
          <a:solidFill>
            <a:srgbClr val="5B9BD5"/>
          </a:solidFill>
          <a:prstDash val="solid"/>
        </a:ln>
        <a:effectLst/>
      </dsp:spPr>
      <dsp:style>
        <a:lnRef idx="1">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269012-E5E4-564A-BAED-D51AB863285B}">
      <dsp:nvSpPr>
        <dsp:cNvPr id="0" name=""/>
        <dsp:cNvSpPr/>
      </dsp:nvSpPr>
      <dsp:spPr>
        <a:xfrm>
          <a:off x="-8097351" y="-1263614"/>
          <a:ext cx="9842428" cy="9842428"/>
        </a:xfrm>
        <a:prstGeom prst="blockArc">
          <a:avLst>
            <a:gd name="adj1" fmla="val 18900000"/>
            <a:gd name="adj2" fmla="val 2700000"/>
            <a:gd name="adj3" fmla="val 219"/>
          </a:avLst>
        </a:prstGeom>
        <a:solidFill>
          <a:schemeClr val="bg1"/>
        </a:solidFill>
        <a:ln w="38100" cap="flat" cmpd="sng" algn="ctr">
          <a:solidFill>
            <a:schemeClr val="bg1"/>
          </a:solidFill>
          <a:prstDash val="solid"/>
        </a:ln>
        <a:effectLst/>
      </dsp:spPr>
      <dsp:style>
        <a:lnRef idx="1">
          <a:scrgbClr r="0" g="0" b="0"/>
        </a:lnRef>
        <a:fillRef idx="0">
          <a:scrgbClr r="0" g="0" b="0"/>
        </a:fillRef>
        <a:effectRef idx="0">
          <a:scrgbClr r="0" g="0" b="0"/>
        </a:effectRef>
        <a:fontRef idx="minor"/>
      </dsp:style>
    </dsp:sp>
    <dsp:sp modelId="{09C29EA3-5D0A-7D4D-9D27-FB33A68B20A1}">
      <dsp:nvSpPr>
        <dsp:cNvPr id="0" name=""/>
        <dsp:cNvSpPr/>
      </dsp:nvSpPr>
      <dsp:spPr>
        <a:xfrm>
          <a:off x="1676418" y="1632755"/>
          <a:ext cx="8278565" cy="914394"/>
        </a:xfrm>
        <a:prstGeom prst="hexagon">
          <a:avLst/>
        </a:prstGeom>
        <a:solidFill>
          <a:srgbClr val="0E1925"/>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0080" tIns="99060" rIns="99060" bIns="99060" numCol="1" spcCol="1270" anchor="ctr" anchorCtr="0">
          <a:noAutofit/>
        </a:bodyPr>
        <a:lstStyle/>
        <a:p>
          <a:pPr marL="0" lvl="0" indent="0" algn="l" defTabSz="1733550">
            <a:lnSpc>
              <a:spcPct val="90000"/>
            </a:lnSpc>
            <a:spcBef>
              <a:spcPct val="0"/>
            </a:spcBef>
            <a:spcAft>
              <a:spcPct val="35000"/>
            </a:spcAft>
            <a:buNone/>
          </a:pPr>
          <a:endParaRPr lang="en-US" sz="3900" b="1" kern="1200" dirty="0">
            <a:solidFill>
              <a:schemeClr val="bg1"/>
            </a:solidFill>
            <a:latin typeface="Corbel" charset="0"/>
            <a:ea typeface="Corbel" charset="0"/>
            <a:cs typeface="Corbel" charset="0"/>
          </a:endParaRPr>
        </a:p>
      </dsp:txBody>
      <dsp:txXfrm>
        <a:off x="2442498" y="1717371"/>
        <a:ext cx="6746405" cy="745162"/>
      </dsp:txXfrm>
    </dsp:sp>
    <dsp:sp modelId="{324765A9-A824-9E4E-9C22-661DD2D89930}">
      <dsp:nvSpPr>
        <dsp:cNvPr id="0" name=""/>
        <dsp:cNvSpPr/>
      </dsp:nvSpPr>
      <dsp:spPr>
        <a:xfrm>
          <a:off x="688577" y="1417870"/>
          <a:ext cx="1527047" cy="1344163"/>
        </a:xfrm>
        <a:prstGeom prst="hexagon">
          <a:avLst/>
        </a:prstGeom>
        <a:solidFill>
          <a:schemeClr val="lt1">
            <a:hueOff val="0"/>
            <a:satOff val="0"/>
            <a:lumOff val="0"/>
            <a:alphaOff val="0"/>
          </a:schemeClr>
        </a:solidFill>
        <a:ln w="38100" cap="flat" cmpd="sng" algn="ctr">
          <a:solidFill>
            <a:srgbClr val="5B9BD5"/>
          </a:solidFill>
          <a:prstDash val="solid"/>
        </a:ln>
        <a:effectLst/>
      </dsp:spPr>
      <dsp:style>
        <a:lnRef idx="1">
          <a:scrgbClr r="0" g="0" b="0"/>
        </a:lnRef>
        <a:fillRef idx="1">
          <a:scrgbClr r="0" g="0" b="0"/>
        </a:fillRef>
        <a:effectRef idx="0">
          <a:scrgbClr r="0" g="0" b="0"/>
        </a:effectRef>
        <a:fontRef idx="minor"/>
      </dsp:style>
    </dsp:sp>
    <dsp:sp modelId="{3687A827-AEBF-D043-883B-E9BD31FD4BAB}">
      <dsp:nvSpPr>
        <dsp:cNvPr id="0" name=""/>
        <dsp:cNvSpPr/>
      </dsp:nvSpPr>
      <dsp:spPr>
        <a:xfrm>
          <a:off x="1684500" y="4768049"/>
          <a:ext cx="8262402" cy="914394"/>
        </a:xfrm>
        <a:prstGeom prst="hexagon">
          <a:avLst/>
        </a:prstGeom>
        <a:solidFill>
          <a:srgbClr val="0E1925"/>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0080" tIns="99060" rIns="99060" bIns="99060" numCol="1" spcCol="1270" anchor="ctr" anchorCtr="0">
          <a:noAutofit/>
        </a:bodyPr>
        <a:lstStyle/>
        <a:p>
          <a:pPr marL="0" lvl="0" indent="0" algn="l" defTabSz="1733550">
            <a:lnSpc>
              <a:spcPct val="90000"/>
            </a:lnSpc>
            <a:spcBef>
              <a:spcPct val="0"/>
            </a:spcBef>
            <a:spcAft>
              <a:spcPct val="35000"/>
            </a:spcAft>
            <a:buNone/>
          </a:pPr>
          <a:endParaRPr lang="en-US" sz="3900" b="1" kern="1200" dirty="0">
            <a:solidFill>
              <a:schemeClr val="bg1"/>
            </a:solidFill>
            <a:latin typeface="Corbel" charset="0"/>
            <a:ea typeface="Corbel" charset="0"/>
            <a:cs typeface="Corbel" charset="0"/>
          </a:endParaRPr>
        </a:p>
      </dsp:txBody>
      <dsp:txXfrm>
        <a:off x="2449233" y="4852681"/>
        <a:ext cx="6732936" cy="745130"/>
      </dsp:txXfrm>
    </dsp:sp>
    <dsp:sp modelId="{BB6DE674-778E-6846-A709-92D02BCBDAD7}">
      <dsp:nvSpPr>
        <dsp:cNvPr id="0" name=""/>
        <dsp:cNvSpPr/>
      </dsp:nvSpPr>
      <dsp:spPr>
        <a:xfrm>
          <a:off x="686304" y="4555190"/>
          <a:ext cx="1531592" cy="1340114"/>
        </a:xfrm>
        <a:prstGeom prst="hexagon">
          <a:avLst/>
        </a:prstGeom>
        <a:solidFill>
          <a:schemeClr val="bg1"/>
        </a:solidFill>
        <a:ln w="38100" cap="flat" cmpd="sng" algn="ctr">
          <a:solidFill>
            <a:srgbClr val="5B9BD5"/>
          </a:solidFill>
          <a:prstDash val="solid"/>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0.86699</cdr:x>
      <cdr:y>0.50281</cdr:y>
    </cdr:from>
    <cdr:to>
      <cdr:x>0.97555</cdr:x>
      <cdr:y>0.73679</cdr:y>
    </cdr:to>
    <cdr:sp macro="" textlink="">
      <cdr:nvSpPr>
        <cdr:cNvPr id="3" name="Right Arrow 2">
          <a:extLst xmlns:a="http://schemas.openxmlformats.org/drawingml/2006/main">
            <a:ext uri="{FF2B5EF4-FFF2-40B4-BE49-F238E27FC236}">
              <a16:creationId xmlns:a16="http://schemas.microsoft.com/office/drawing/2014/main" id="{82155FA6-C2BB-AB47-9222-EC18317B231B}"/>
            </a:ext>
          </a:extLst>
        </cdr:cNvPr>
        <cdr:cNvSpPr/>
      </cdr:nvSpPr>
      <cdr:spPr>
        <a:xfrm xmlns:a="http://schemas.openxmlformats.org/drawingml/2006/main" rot="1923114">
          <a:off x="9501686" y="2071048"/>
          <a:ext cx="1189778" cy="963753"/>
        </a:xfrm>
        <a:prstGeom xmlns:a="http://schemas.openxmlformats.org/drawingml/2006/main" prst="rightArrow">
          <a:avLst/>
        </a:prstGeom>
        <a:solidFill xmlns:a="http://schemas.openxmlformats.org/drawingml/2006/main">
          <a:schemeClr val="tx1">
            <a:lumMod val="50000"/>
            <a:lumOff val="50000"/>
          </a:schemeClr>
        </a:solidFill>
        <a:ln xmlns:a="http://schemas.openxmlformats.org/drawingml/2006/main">
          <a:solidFill>
            <a:schemeClr val="tx1">
              <a:lumMod val="65000"/>
              <a:lumOff val="35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nchor="ctr" anchorCtr="0"/>
        <a:lstStyle xmlns:a="http://schemas.openxmlformats.org/drawingml/2006/main"/>
        <a:p xmlns:a="http://schemas.openxmlformats.org/drawingml/2006/main">
          <a:r>
            <a:rPr lang="en-US" sz="2000" dirty="0"/>
            <a:t>Goal</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CA30E51-C5CD-2847-885B-FCA7D254D374}" type="datetimeFigureOut">
              <a:rPr lang="en-US" smtClean="0"/>
              <a:t>4/20/22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68CDB1A-AF41-534F-B72D-861E9BB0D3F9}" type="slidenum">
              <a:rPr lang="en-US" smtClean="0"/>
              <a:t>‹#›</a:t>
            </a:fld>
            <a:endParaRPr lang="en-US" dirty="0"/>
          </a:p>
        </p:txBody>
      </p:sp>
    </p:spTree>
    <p:extLst>
      <p:ext uri="{BB962C8B-B14F-4D97-AF65-F5344CB8AC3E}">
        <p14:creationId xmlns:p14="http://schemas.microsoft.com/office/powerpoint/2010/main" val="303091036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5123" name="Rectangle 3"/>
          <p:cNvSpPr>
            <a:spLocks noGrp="1" noChangeArrowheads="1"/>
          </p:cNvSpPr>
          <p:nvPr>
            <p:ph type="dt" idx="1"/>
          </p:nvPr>
        </p:nvSpPr>
        <p:spPr bwMode="auto">
          <a:xfrm>
            <a:off x="3886200" y="0"/>
            <a:ext cx="2971800" cy="4572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a:lvl1pPr>
          </a:lstStyle>
          <a:p>
            <a:endParaRPr lang="en-US" dirty="0"/>
          </a:p>
        </p:txBody>
      </p:sp>
      <p:sp>
        <p:nvSpPr>
          <p:cNvPr id="51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a:lvl1pPr>
          </a:lstStyle>
          <a:p>
            <a:fld id="{FA2C7C92-9867-B143-BC67-119180365587}" type="slidenum">
              <a:rPr lang="en-US"/>
              <a:pPr/>
              <a:t>‹#›</a:t>
            </a:fld>
            <a:endParaRPr lang="en-US" dirty="0"/>
          </a:p>
        </p:txBody>
      </p:sp>
    </p:spTree>
    <p:extLst>
      <p:ext uri="{BB962C8B-B14F-4D97-AF65-F5344CB8AC3E}">
        <p14:creationId xmlns:p14="http://schemas.microsoft.com/office/powerpoint/2010/main" val="1228218632"/>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fontAlgn="base">
      <a:spcBef>
        <a:spcPct val="30000"/>
      </a:spcBef>
      <a:spcAft>
        <a:spcPct val="0"/>
      </a:spcAft>
      <a:defRPr sz="1200" kern="1200">
        <a:solidFill>
          <a:schemeClr val="tx1"/>
        </a:solidFill>
        <a:latin typeface="Arial" charset="0"/>
        <a:ea typeface="ＭＳ Ｐゴシック" charset="0"/>
        <a:cs typeface="+mn-cs"/>
      </a:defRPr>
    </a:lvl2pPr>
    <a:lvl3pPr marL="914400" algn="l" rtl="0" fontAlgn="base">
      <a:spcBef>
        <a:spcPct val="30000"/>
      </a:spcBef>
      <a:spcAft>
        <a:spcPct val="0"/>
      </a:spcAft>
      <a:defRPr sz="1200" kern="1200">
        <a:solidFill>
          <a:schemeClr val="tx1"/>
        </a:solidFill>
        <a:latin typeface="Arial" charset="0"/>
        <a:ea typeface="ＭＳ Ｐゴシック" charset="0"/>
        <a:cs typeface="+mn-cs"/>
      </a:defRPr>
    </a:lvl3pPr>
    <a:lvl4pPr marL="1371600" algn="l" rtl="0" fontAlgn="base">
      <a:spcBef>
        <a:spcPct val="30000"/>
      </a:spcBef>
      <a:spcAft>
        <a:spcPct val="0"/>
      </a:spcAft>
      <a:defRPr sz="1200" kern="1200">
        <a:solidFill>
          <a:schemeClr val="tx1"/>
        </a:solidFill>
        <a:latin typeface="Arial" charset="0"/>
        <a:ea typeface="ＭＳ Ｐゴシック" charset="0"/>
        <a:cs typeface="+mn-cs"/>
      </a:defRPr>
    </a:lvl4pPr>
    <a:lvl5pPr marL="1828800" algn="l" rtl="0" fontAlgn="base">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2376"/>
              </a:spcBef>
            </a:pPr>
            <a:r>
              <a:rPr lang="en-US" sz="1200" dirty="0"/>
              <a:t>No proprietary restrictions</a:t>
            </a:r>
            <a:br>
              <a:rPr lang="en-US" sz="1200" dirty="0"/>
            </a:br>
            <a:r>
              <a:rPr lang="en-US" sz="1050" i="1" dirty="0"/>
              <a:t>Unlimited government rights</a:t>
            </a:r>
          </a:p>
          <a:p>
            <a:pPr>
              <a:spcBef>
                <a:spcPts val="2376"/>
              </a:spcBef>
            </a:pPr>
            <a:r>
              <a:rPr lang="en-US" sz="1200" dirty="0"/>
              <a:t>No product-based business model</a:t>
            </a:r>
          </a:p>
          <a:p>
            <a:pPr>
              <a:spcBef>
                <a:spcPts val="2376"/>
              </a:spcBef>
            </a:pPr>
            <a:r>
              <a:rPr lang="en-US" sz="1200" dirty="0"/>
              <a:t>Government/MORSE partnership </a:t>
            </a:r>
            <a:br>
              <a:rPr lang="en-US" sz="1200" dirty="0"/>
            </a:br>
            <a:r>
              <a:rPr lang="en-US" sz="1200" dirty="0"/>
              <a:t>with shared objectives</a:t>
            </a:r>
          </a:p>
          <a:p>
            <a:pPr>
              <a:spcBef>
                <a:spcPts val="1176"/>
              </a:spcBef>
            </a:pPr>
            <a:endParaRPr lang="en-US" sz="1200" dirty="0"/>
          </a:p>
          <a:p>
            <a:endParaRPr lang="en-US" dirty="0"/>
          </a:p>
        </p:txBody>
      </p:sp>
      <p:sp>
        <p:nvSpPr>
          <p:cNvPr id="4" name="Slide Number Placeholder 3"/>
          <p:cNvSpPr>
            <a:spLocks noGrp="1"/>
          </p:cNvSpPr>
          <p:nvPr>
            <p:ph type="sldNum" sz="quarter" idx="5"/>
          </p:nvPr>
        </p:nvSpPr>
        <p:spPr/>
        <p:txBody>
          <a:bodyPr/>
          <a:lstStyle/>
          <a:p>
            <a:fld id="{FA2C7C92-9867-B143-BC67-119180365587}" type="slidenum">
              <a:rPr lang="en-US" smtClean="0"/>
              <a:pPr/>
              <a:t>5</a:t>
            </a:fld>
            <a:endParaRPr lang="en-US" dirty="0"/>
          </a:p>
        </p:txBody>
      </p:sp>
    </p:spTree>
    <p:extLst>
      <p:ext uri="{BB962C8B-B14F-4D97-AF65-F5344CB8AC3E}">
        <p14:creationId xmlns:p14="http://schemas.microsoft.com/office/powerpoint/2010/main" val="3209231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METAL is orchestrator</a:t>
            </a:r>
          </a:p>
          <a:p>
            <a:pPr lvl="1"/>
            <a:r>
              <a:rPr lang="en-US" dirty="0"/>
              <a:t>Parses CV engine output</a:t>
            </a:r>
          </a:p>
          <a:p>
            <a:pPr lvl="1"/>
            <a:r>
              <a:rPr lang="en-US" dirty="0"/>
              <a:t>Invokes Charybdis to produce core metrics</a:t>
            </a:r>
          </a:p>
          <a:p>
            <a:pPr lvl="1"/>
            <a:r>
              <a:rPr lang="en-US" dirty="0"/>
              <a:t>Performs additional metric calculations used Charybdis output</a:t>
            </a:r>
          </a:p>
          <a:p>
            <a:endParaRPr lang="en-US" dirty="0"/>
          </a:p>
        </p:txBody>
      </p:sp>
      <p:sp>
        <p:nvSpPr>
          <p:cNvPr id="4" name="Slide Number Placeholder 3"/>
          <p:cNvSpPr>
            <a:spLocks noGrp="1"/>
          </p:cNvSpPr>
          <p:nvPr>
            <p:ph type="sldNum" sz="quarter" idx="5"/>
          </p:nvPr>
        </p:nvSpPr>
        <p:spPr/>
        <p:txBody>
          <a:bodyPr/>
          <a:lstStyle/>
          <a:p>
            <a:fld id="{FA2C7C92-9867-B143-BC67-119180365587}" type="slidenum">
              <a:rPr lang="en-US" smtClean="0"/>
              <a:pPr/>
              <a:t>33</a:t>
            </a:fld>
            <a:endParaRPr lang="en-US" dirty="0"/>
          </a:p>
        </p:txBody>
      </p:sp>
    </p:spTree>
    <p:extLst>
      <p:ext uri="{BB962C8B-B14F-4D97-AF65-F5344CB8AC3E}">
        <p14:creationId xmlns:p14="http://schemas.microsoft.com/office/powerpoint/2010/main" val="6354539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Nearly all aspects of Charybdis are built of a plug-and-play architecture.</a:t>
            </a:r>
          </a:p>
          <a:p>
            <a:pPr lvl="1"/>
            <a:r>
              <a:rPr lang="en-US" dirty="0"/>
              <a:t>How data is read (data types)</a:t>
            </a:r>
          </a:p>
          <a:p>
            <a:pPr lvl="1"/>
            <a:r>
              <a:rPr lang="en-US" dirty="0"/>
              <a:t>CV inference domains/type (style of inference data)</a:t>
            </a:r>
          </a:p>
          <a:p>
            <a:pPr lvl="1"/>
            <a:r>
              <a:rPr lang="en-US" dirty="0"/>
              <a:t>Ground truth to inference mapping strategies</a:t>
            </a:r>
          </a:p>
          <a:p>
            <a:pPr lvl="2"/>
            <a:r>
              <a:rPr lang="en-US" dirty="0"/>
              <a:t>Detection only support</a:t>
            </a:r>
          </a:p>
          <a:p>
            <a:pPr lvl="2"/>
            <a:r>
              <a:rPr lang="en-US" dirty="0"/>
              <a:t>Tracking support</a:t>
            </a:r>
          </a:p>
          <a:p>
            <a:pPr lvl="1"/>
            <a:r>
              <a:rPr lang="en-US" dirty="0"/>
              <a:t>Metrics </a:t>
            </a:r>
          </a:p>
          <a:p>
            <a:pPr lvl="1"/>
            <a:r>
              <a:rPr lang="en-US" dirty="0"/>
              <a:t>Similarity measurements</a:t>
            </a:r>
          </a:p>
        </p:txBody>
      </p:sp>
      <p:sp>
        <p:nvSpPr>
          <p:cNvPr id="4" name="Slide Number Placeholder 3"/>
          <p:cNvSpPr>
            <a:spLocks noGrp="1"/>
          </p:cNvSpPr>
          <p:nvPr>
            <p:ph type="sldNum" sz="quarter" idx="5"/>
          </p:nvPr>
        </p:nvSpPr>
        <p:spPr/>
        <p:txBody>
          <a:bodyPr/>
          <a:lstStyle/>
          <a:p>
            <a:fld id="{FA2C7C92-9867-B143-BC67-119180365587}" type="slidenum">
              <a:rPr lang="en-US" smtClean="0"/>
              <a:pPr/>
              <a:t>34</a:t>
            </a:fld>
            <a:endParaRPr lang="en-US" dirty="0"/>
          </a:p>
        </p:txBody>
      </p:sp>
    </p:spTree>
    <p:extLst>
      <p:ext uri="{BB962C8B-B14F-4D97-AF65-F5344CB8AC3E}">
        <p14:creationId xmlns:p14="http://schemas.microsoft.com/office/powerpoint/2010/main" val="40079485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Nearly all aspects of Charybdis are built of a plug-and-play architecture.</a:t>
            </a:r>
          </a:p>
          <a:p>
            <a:pPr lvl="1"/>
            <a:r>
              <a:rPr lang="en-US" dirty="0"/>
              <a:t>How data is read (data types)</a:t>
            </a:r>
          </a:p>
          <a:p>
            <a:pPr lvl="1"/>
            <a:r>
              <a:rPr lang="en-US" dirty="0"/>
              <a:t>CV inference domains/type (style of inference data)</a:t>
            </a:r>
          </a:p>
          <a:p>
            <a:pPr lvl="1"/>
            <a:r>
              <a:rPr lang="en-US" dirty="0"/>
              <a:t>Ground truth to inference mapping strategies</a:t>
            </a:r>
          </a:p>
          <a:p>
            <a:pPr lvl="2"/>
            <a:r>
              <a:rPr lang="en-US" dirty="0"/>
              <a:t>Detection only support</a:t>
            </a:r>
          </a:p>
          <a:p>
            <a:pPr lvl="2"/>
            <a:r>
              <a:rPr lang="en-US" dirty="0"/>
              <a:t>Tracking support</a:t>
            </a:r>
          </a:p>
          <a:p>
            <a:pPr lvl="1"/>
            <a:r>
              <a:rPr lang="en-US" dirty="0"/>
              <a:t>Metrics </a:t>
            </a:r>
          </a:p>
          <a:p>
            <a:pPr lvl="1"/>
            <a:r>
              <a:rPr lang="en-US" dirty="0"/>
              <a:t>Similarity measurements</a:t>
            </a:r>
          </a:p>
        </p:txBody>
      </p:sp>
      <p:sp>
        <p:nvSpPr>
          <p:cNvPr id="4" name="Slide Number Placeholder 3"/>
          <p:cNvSpPr>
            <a:spLocks noGrp="1"/>
          </p:cNvSpPr>
          <p:nvPr>
            <p:ph type="sldNum" sz="quarter" idx="5"/>
          </p:nvPr>
        </p:nvSpPr>
        <p:spPr/>
        <p:txBody>
          <a:bodyPr/>
          <a:lstStyle/>
          <a:p>
            <a:fld id="{FA2C7C92-9867-B143-BC67-119180365587}" type="slidenum">
              <a:rPr lang="en-US" smtClean="0"/>
              <a:pPr/>
              <a:t>35</a:t>
            </a:fld>
            <a:endParaRPr lang="en-US" dirty="0"/>
          </a:p>
        </p:txBody>
      </p:sp>
    </p:spTree>
    <p:extLst>
      <p:ext uri="{BB962C8B-B14F-4D97-AF65-F5344CB8AC3E}">
        <p14:creationId xmlns:p14="http://schemas.microsoft.com/office/powerpoint/2010/main" val="4144094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2C7C92-9867-B143-BC67-119180365587}" type="slidenum">
              <a:rPr lang="en-US" smtClean="0"/>
              <a:pPr/>
              <a:t>9</a:t>
            </a:fld>
            <a:endParaRPr lang="en-US" dirty="0"/>
          </a:p>
        </p:txBody>
      </p:sp>
    </p:spTree>
    <p:extLst>
      <p:ext uri="{BB962C8B-B14F-4D97-AF65-F5344CB8AC3E}">
        <p14:creationId xmlns:p14="http://schemas.microsoft.com/office/powerpoint/2010/main" val="2243754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2C7C92-9867-B143-BC67-119180365587}" type="slidenum">
              <a:rPr lang="en-US" smtClean="0"/>
              <a:pPr/>
              <a:t>10</a:t>
            </a:fld>
            <a:endParaRPr lang="en-US" dirty="0"/>
          </a:p>
        </p:txBody>
      </p:sp>
    </p:spTree>
    <p:extLst>
      <p:ext uri="{BB962C8B-B14F-4D97-AF65-F5344CB8AC3E}">
        <p14:creationId xmlns:p14="http://schemas.microsoft.com/office/powerpoint/2010/main" val="1259476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2C7C92-9867-B143-BC67-119180365587}" type="slidenum">
              <a:rPr lang="en-US" smtClean="0"/>
              <a:pPr/>
              <a:t>12</a:t>
            </a:fld>
            <a:endParaRPr lang="en-US" dirty="0"/>
          </a:p>
        </p:txBody>
      </p:sp>
    </p:spTree>
    <p:extLst>
      <p:ext uri="{BB962C8B-B14F-4D97-AF65-F5344CB8AC3E}">
        <p14:creationId xmlns:p14="http://schemas.microsoft.com/office/powerpoint/2010/main" val="4130612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2C7C92-9867-B143-BC67-119180365587}" type="slidenum">
              <a:rPr lang="en-US" smtClean="0"/>
              <a:pPr/>
              <a:t>15</a:t>
            </a:fld>
            <a:endParaRPr lang="en-US" dirty="0"/>
          </a:p>
        </p:txBody>
      </p:sp>
    </p:spTree>
    <p:extLst>
      <p:ext uri="{BB962C8B-B14F-4D97-AF65-F5344CB8AC3E}">
        <p14:creationId xmlns:p14="http://schemas.microsoft.com/office/powerpoint/2010/main" val="9300836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2C7C92-9867-B143-BC67-119180365587}" type="slidenum">
              <a:rPr lang="en-US" smtClean="0"/>
              <a:pPr/>
              <a:t>20</a:t>
            </a:fld>
            <a:endParaRPr lang="en-US" dirty="0"/>
          </a:p>
        </p:txBody>
      </p:sp>
    </p:spTree>
    <p:extLst>
      <p:ext uri="{BB962C8B-B14F-4D97-AF65-F5344CB8AC3E}">
        <p14:creationId xmlns:p14="http://schemas.microsoft.com/office/powerpoint/2010/main" val="27512629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2C7C92-9867-B143-BC67-119180365587}" type="slidenum">
              <a:rPr lang="en-US" smtClean="0"/>
              <a:pPr/>
              <a:t>22</a:t>
            </a:fld>
            <a:endParaRPr lang="en-US" dirty="0"/>
          </a:p>
        </p:txBody>
      </p:sp>
    </p:spTree>
    <p:extLst>
      <p:ext uri="{BB962C8B-B14F-4D97-AF65-F5344CB8AC3E}">
        <p14:creationId xmlns:p14="http://schemas.microsoft.com/office/powerpoint/2010/main" val="40790458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2C7C92-9867-B143-BC67-119180365587}" type="slidenum">
              <a:rPr lang="en-US" smtClean="0"/>
              <a:pPr/>
              <a:t>28</a:t>
            </a:fld>
            <a:endParaRPr lang="en-US" dirty="0"/>
          </a:p>
        </p:txBody>
      </p:sp>
    </p:spTree>
    <p:extLst>
      <p:ext uri="{BB962C8B-B14F-4D97-AF65-F5344CB8AC3E}">
        <p14:creationId xmlns:p14="http://schemas.microsoft.com/office/powerpoint/2010/main" val="23495181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2C7C92-9867-B143-BC67-119180365587}" type="slidenum">
              <a:rPr lang="en-US" smtClean="0"/>
              <a:pPr/>
              <a:t>30</a:t>
            </a:fld>
            <a:endParaRPr lang="en-US" dirty="0"/>
          </a:p>
        </p:txBody>
      </p:sp>
    </p:spTree>
    <p:extLst>
      <p:ext uri="{BB962C8B-B14F-4D97-AF65-F5344CB8AC3E}">
        <p14:creationId xmlns:p14="http://schemas.microsoft.com/office/powerpoint/2010/main" val="16636667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4.emf"/><Relationship Id="rId2" Type="http://schemas.openxmlformats.org/officeDocument/2006/relationships/diagramData" Target="../diagrams/data7.xml"/><Relationship Id="rId1" Type="http://schemas.openxmlformats.org/officeDocument/2006/relationships/slideMaster" Target="../slideMasters/slideMaster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Layouts/_rels/slideLayout2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5.emf"/><Relationship Id="rId1" Type="http://schemas.openxmlformats.org/officeDocument/2006/relationships/slideMaster" Target="../slideMasters/slideMaster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Layouts/_rels/slideLayout2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5.emf"/><Relationship Id="rId1" Type="http://schemas.openxmlformats.org/officeDocument/2006/relationships/slideMaster" Target="../slideMasters/slideMaster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Layouts/_rels/slideLayout23.xml.rels><?xml version="1.0" encoding="UTF-8" standalone="yes"?>
<Relationships xmlns="http://schemas.openxmlformats.org/package/2006/relationships"><Relationship Id="rId3" Type="http://schemas.openxmlformats.org/officeDocument/2006/relationships/diagramLayout" Target="../diagrams/layout10.xml"/><Relationship Id="rId7" Type="http://schemas.openxmlformats.org/officeDocument/2006/relationships/image" Target="../media/image5.emf"/><Relationship Id="rId2" Type="http://schemas.openxmlformats.org/officeDocument/2006/relationships/diagramData" Target="../diagrams/data10.xml"/><Relationship Id="rId1" Type="http://schemas.openxmlformats.org/officeDocument/2006/relationships/slideMaster" Target="../slideMasters/slideMaster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Layouts/_rels/slideLayout24.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5.emf"/><Relationship Id="rId2" Type="http://schemas.openxmlformats.org/officeDocument/2006/relationships/diagramData" Target="../diagrams/data11.xml"/><Relationship Id="rId1" Type="http://schemas.openxmlformats.org/officeDocument/2006/relationships/slideMaster" Target="../slideMasters/slideMaster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Layouts/_rels/slideLayout25.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5.emf"/><Relationship Id="rId1" Type="http://schemas.openxmlformats.org/officeDocument/2006/relationships/slideMaster" Target="../slideMasters/slideMaster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emf"/><Relationship Id="rId2" Type="http://schemas.openxmlformats.org/officeDocument/2006/relationships/diagramData" Target="../diagrams/data1.xml"/><Relationship Id="rId1" Type="http://schemas.openxmlformats.org/officeDocument/2006/relationships/slideMaster" Target="../slideMasters/slideMaster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emf"/><Relationship Id="rId1" Type="http://schemas.openxmlformats.org/officeDocument/2006/relationships/slideMaster" Target="../slideMasters/slideMaster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Layouts/_rels/slideLayout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5.emf"/><Relationship Id="rId1" Type="http://schemas.openxmlformats.org/officeDocument/2006/relationships/slideMaster" Target="../slideMasters/slideMaster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Layouts/_rels/slideLayout7.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5.emf"/><Relationship Id="rId2" Type="http://schemas.openxmlformats.org/officeDocument/2006/relationships/diagramData" Target="../diagrams/data4.xml"/><Relationship Id="rId1" Type="http://schemas.openxmlformats.org/officeDocument/2006/relationships/slideMaster" Target="../slideMasters/slideMaster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Layouts/_rels/slideLayout8.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5.emf"/><Relationship Id="rId2" Type="http://schemas.openxmlformats.org/officeDocument/2006/relationships/diagramData" Target="../diagrams/data5.xml"/><Relationship Id="rId1" Type="http://schemas.openxmlformats.org/officeDocument/2006/relationships/slideMaster" Target="../slideMasters/slideMaster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Layouts/_rels/slideLayout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5.emf"/><Relationship Id="rId1" Type="http://schemas.openxmlformats.org/officeDocument/2006/relationships/slideMaster" Target="../slideMasters/slideMaster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4338" name="Rectangle 2"/>
          <p:cNvSpPr>
            <a:spLocks noGrp="1" noChangeArrowheads="1"/>
          </p:cNvSpPr>
          <p:nvPr>
            <p:ph type="ctrTitle" hasCustomPrompt="1"/>
          </p:nvPr>
        </p:nvSpPr>
        <p:spPr>
          <a:xfrm>
            <a:off x="3251200" y="2895600"/>
            <a:ext cx="8331200" cy="1143000"/>
          </a:xfrm>
        </p:spPr>
        <p:txBody>
          <a:bodyPr/>
          <a:lstStyle>
            <a:lvl1pPr algn="ctr">
              <a:defRPr>
                <a:solidFill>
                  <a:srgbClr val="184B7E"/>
                </a:solidFill>
              </a:defRPr>
            </a:lvl1pPr>
          </a:lstStyle>
          <a:p>
            <a:pPr lvl="0"/>
            <a:r>
              <a:rPr lang="en-US" noProof="0" dirty="0"/>
              <a:t>Click to Add Title</a:t>
            </a:r>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388" y="1930662"/>
            <a:ext cx="3304988" cy="4927337"/>
          </a:xfrm>
          <a:prstGeom prst="rect">
            <a:avLst/>
          </a:prstGeom>
        </p:spPr>
      </p:pic>
      <p:sp>
        <p:nvSpPr>
          <p:cNvPr id="5" name="Content Placeholder 4"/>
          <p:cNvSpPr>
            <a:spLocks noGrp="1"/>
          </p:cNvSpPr>
          <p:nvPr>
            <p:ph sz="quarter" idx="10" hasCustomPrompt="1"/>
          </p:nvPr>
        </p:nvSpPr>
        <p:spPr>
          <a:xfrm>
            <a:off x="3251200" y="4038600"/>
            <a:ext cx="8331200" cy="381000"/>
          </a:xfrm>
        </p:spPr>
        <p:txBody>
          <a:bodyPr anchor="t"/>
          <a:lstStyle>
            <a:lvl1pPr marL="0" indent="0" algn="ctr">
              <a:buNone/>
              <a:defRPr sz="2000" baseline="0">
                <a:solidFill>
                  <a:srgbClr val="184B7E"/>
                </a:solidFill>
                <a:latin typeface="Corbel" panose="020B0503020204020204" pitchFamily="34" charset="0"/>
              </a:defRPr>
            </a:lvl1pPr>
          </a:lstStyle>
          <a:p>
            <a:pPr lvl="0"/>
            <a:r>
              <a:rPr lang="en-US" dirty="0"/>
              <a:t>Click to Add Subtitle</a:t>
            </a:r>
          </a:p>
        </p:txBody>
      </p:sp>
      <p:sp>
        <p:nvSpPr>
          <p:cNvPr id="6" name="Slide Number Placeholder 18">
            <a:extLst>
              <a:ext uri="{FF2B5EF4-FFF2-40B4-BE49-F238E27FC236}">
                <a16:creationId xmlns:a16="http://schemas.microsoft.com/office/drawing/2014/main" id="{64825EAE-E46E-F545-AA27-54C047BD07FB}"/>
              </a:ext>
            </a:extLst>
          </p:cNvPr>
          <p:cNvSpPr>
            <a:spLocks noGrp="1"/>
          </p:cNvSpPr>
          <p:nvPr>
            <p:ph type="sldNum" sz="quarter" idx="4"/>
          </p:nvPr>
        </p:nvSpPr>
        <p:spPr>
          <a:xfrm>
            <a:off x="11452584" y="6537960"/>
            <a:ext cx="449456" cy="259080"/>
          </a:xfrm>
          <a:prstGeom prst="rect">
            <a:avLst/>
          </a:prstGeom>
          <a:noFill/>
          <a:effectLst>
            <a:outerShdw blurRad="152400" dist="317500" dir="5400000" sx="90000" sy="-19000" rotWithShape="0">
              <a:prstClr val="black">
                <a:alpha val="15000"/>
              </a:prstClr>
            </a:outerShdw>
          </a:effectLst>
        </p:spPr>
        <p:txBody>
          <a:bodyPr vert="horz" lIns="91440" tIns="45720" rIns="91440" bIns="45720" rtlCol="0" anchor="ctr"/>
          <a:lstStyle>
            <a:lvl1pPr algn="ctr">
              <a:defRPr sz="1600" b="1" i="0">
                <a:solidFill>
                  <a:srgbClr val="184B7E"/>
                </a:solidFill>
                <a:latin typeface="Corbel" panose="020B0503020204020204" pitchFamily="34" charset="0"/>
                <a:ea typeface="Corbel" panose="020B0503020204020204" pitchFamily="34" charset="0"/>
                <a:cs typeface="Corbel" panose="020B0503020204020204" pitchFamily="34" charset="0"/>
              </a:defRPr>
            </a:lvl1pPr>
          </a:lstStyle>
          <a:p>
            <a:fld id="{D3B57212-AF9E-4B4D-8E3F-CA2A7D1293D8}" type="slidenum">
              <a:rPr lang="en-US" smtClean="0"/>
              <a:pPr/>
              <a:t>‹#›</a:t>
            </a:fld>
            <a:endParaRPr lang="en-US" dirty="0"/>
          </a:p>
        </p:txBody>
      </p:sp>
      <p:sp>
        <p:nvSpPr>
          <p:cNvPr id="10" name="TextBox 9">
            <a:extLst>
              <a:ext uri="{FF2B5EF4-FFF2-40B4-BE49-F238E27FC236}">
                <a16:creationId xmlns:a16="http://schemas.microsoft.com/office/drawing/2014/main" id="{772BF24C-988C-D04A-86EB-7C16950945EF}"/>
              </a:ext>
            </a:extLst>
          </p:cNvPr>
          <p:cNvSpPr txBox="1"/>
          <p:nvPr userDrawn="1"/>
        </p:nvSpPr>
        <p:spPr>
          <a:xfrm>
            <a:off x="1181100" y="6409509"/>
            <a:ext cx="9829800" cy="246221"/>
          </a:xfrm>
          <a:prstGeom prst="rect">
            <a:avLst/>
          </a:prstGeom>
          <a:noFill/>
        </p:spPr>
        <p:txBody>
          <a:bodyPr wrap="square" rtlCol="0" anchor="ctr">
            <a:spAutoFit/>
          </a:bodyPr>
          <a:lstStyle/>
          <a:p>
            <a:pPr algn="ctr"/>
            <a:r>
              <a:rPr lang="en-US" sz="1000" i="1" dirty="0">
                <a:solidFill>
                  <a:srgbClr val="000000"/>
                </a:solidFill>
                <a:latin typeface="Tahoma" panose="020B0604030504040204" pitchFamily="34" charset="0"/>
                <a:ea typeface="Times New Roman" panose="02020603050405020304" pitchFamily="18" charset="0"/>
              </a:rPr>
              <a:t>Project Maven information, regardless of classification, format, or information system uses, requires written Project Office approval prior to dissemination.</a:t>
            </a:r>
            <a:endParaRPr lang="en-US" sz="1000" dirty="0"/>
          </a:p>
        </p:txBody>
      </p:sp>
      <p:sp>
        <p:nvSpPr>
          <p:cNvPr id="11" name="TextBox 10">
            <a:extLst>
              <a:ext uri="{FF2B5EF4-FFF2-40B4-BE49-F238E27FC236}">
                <a16:creationId xmlns:a16="http://schemas.microsoft.com/office/drawing/2014/main" id="{01147EE6-59EA-C141-BB2A-90444EE5CA96}"/>
              </a:ext>
            </a:extLst>
          </p:cNvPr>
          <p:cNvSpPr txBox="1"/>
          <p:nvPr userDrawn="1"/>
        </p:nvSpPr>
        <p:spPr>
          <a:xfrm>
            <a:off x="0" y="0"/>
            <a:ext cx="12192000" cy="172355"/>
          </a:xfrm>
          <a:prstGeom prst="rect">
            <a:avLst/>
          </a:prstGeom>
          <a:solidFill>
            <a:srgbClr val="7030A0"/>
          </a:solidFill>
        </p:spPr>
        <p:txBody>
          <a:bodyPr wrap="square" lIns="9144" tIns="9144" rIns="9144" bIns="9144" rtlCol="0" anchor="ctr" anchorCtr="0">
            <a:spAutoFit/>
          </a:bodyPr>
          <a:lstStyle/>
          <a:p>
            <a:pPr algn="ctr"/>
            <a:r>
              <a:rPr lang="en-US" sz="1000" b="1" dirty="0">
                <a:solidFill>
                  <a:schemeClr val="bg1"/>
                </a:solidFill>
              </a:rPr>
              <a:t>CONTROLLED UNCLASSIFIED INFORMATION</a:t>
            </a:r>
          </a:p>
        </p:txBody>
      </p:sp>
      <p:sp>
        <p:nvSpPr>
          <p:cNvPr id="12" name="TextBox 11">
            <a:extLst>
              <a:ext uri="{FF2B5EF4-FFF2-40B4-BE49-F238E27FC236}">
                <a16:creationId xmlns:a16="http://schemas.microsoft.com/office/drawing/2014/main" id="{4984E731-8FCE-7643-A1A4-9FE3141D1D4A}"/>
              </a:ext>
            </a:extLst>
          </p:cNvPr>
          <p:cNvSpPr txBox="1"/>
          <p:nvPr userDrawn="1"/>
        </p:nvSpPr>
        <p:spPr>
          <a:xfrm>
            <a:off x="0" y="6695986"/>
            <a:ext cx="12192000" cy="172355"/>
          </a:xfrm>
          <a:prstGeom prst="rect">
            <a:avLst/>
          </a:prstGeom>
          <a:solidFill>
            <a:srgbClr val="7030A0"/>
          </a:solidFill>
        </p:spPr>
        <p:txBody>
          <a:bodyPr wrap="square" lIns="9144" tIns="9144" rIns="9144" bIns="9144" rtlCol="0" anchor="ctr" anchorCtr="0">
            <a:spAutoFit/>
          </a:bodyPr>
          <a:lstStyle/>
          <a:p>
            <a:pPr algn="ctr"/>
            <a:r>
              <a:rPr lang="en-US" sz="1000" b="1" dirty="0">
                <a:solidFill>
                  <a:schemeClr val="bg1"/>
                </a:solidFill>
              </a:rPr>
              <a:t>CONTROLLED UNCLASSIFIED INFORMATION</a:t>
            </a:r>
          </a:p>
        </p:txBody>
      </p:sp>
      <p:sp>
        <p:nvSpPr>
          <p:cNvPr id="13" name="TextBox 12">
            <a:extLst>
              <a:ext uri="{FF2B5EF4-FFF2-40B4-BE49-F238E27FC236}">
                <a16:creationId xmlns:a16="http://schemas.microsoft.com/office/drawing/2014/main" id="{D2968C44-09AC-714D-8850-6501207577D9}"/>
              </a:ext>
            </a:extLst>
          </p:cNvPr>
          <p:cNvSpPr txBox="1"/>
          <p:nvPr userDrawn="1"/>
        </p:nvSpPr>
        <p:spPr>
          <a:xfrm>
            <a:off x="2230718" y="4724162"/>
            <a:ext cx="5465482" cy="1600438"/>
          </a:xfrm>
          <a:prstGeom prst="rect">
            <a:avLst/>
          </a:prstGeom>
          <a:noFill/>
        </p:spPr>
        <p:txBody>
          <a:bodyPr wrap="square">
            <a:spAutoFit/>
          </a:bodyPr>
          <a:lstStyle/>
          <a:p>
            <a:pPr marL="0" marR="0">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Controlled by: OUSD(</a:t>
            </a:r>
            <a:r>
              <a:rPr lang="en-US" sz="1400" dirty="0" err="1">
                <a:solidFill>
                  <a:srgbClr val="000000"/>
                </a:solidFill>
                <a:effectLst/>
                <a:latin typeface="+mn-lt"/>
                <a:ea typeface="Calibri" panose="020F0502020204030204" pitchFamily="34" charset="0"/>
                <a:cs typeface="Times New Roman" panose="02020603050405020304" pitchFamily="18" charset="0"/>
              </a:rPr>
              <a:t>I&amp;S</a:t>
            </a:r>
            <a:r>
              <a:rPr lang="en-US" sz="1400" dirty="0">
                <a:solidFill>
                  <a:srgbClr val="000000"/>
                </a:solidFill>
                <a:effectLst/>
                <a:latin typeface="+mn-lt"/>
                <a:ea typeface="Calibri" panose="020F0502020204030204" pitchFamily="34" charset="0"/>
                <a:cs typeface="Times New Roman" panose="02020603050405020304" pitchFamily="18" charset="0"/>
              </a:rPr>
              <a:t>)</a:t>
            </a:r>
          </a:p>
          <a:p>
            <a:pPr marL="0" marR="0">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Controlled By: AWCFT</a:t>
            </a:r>
          </a:p>
          <a:p>
            <a:pPr marL="0" marR="0">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CUI Category: CTI, OPSEC</a:t>
            </a:r>
          </a:p>
          <a:p>
            <a:pPr marL="0" marR="0">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Distribution/Dissemination Control: DISTRIBUTION </a:t>
            </a:r>
            <a:r>
              <a:rPr lang="en-US" sz="1400" dirty="0">
                <a:solidFill>
                  <a:srgbClr val="000000"/>
                </a:solidFill>
                <a:latin typeface="+mn-lt"/>
                <a:ea typeface="Calibri" panose="020F0502020204030204" pitchFamily="34" charset="0"/>
                <a:cs typeface="Times New Roman" panose="02020603050405020304" pitchFamily="18" charset="0"/>
              </a:rPr>
              <a:t>STATEMENT </a:t>
            </a:r>
            <a:r>
              <a:rPr lang="en-US" sz="1400" dirty="0">
                <a:solidFill>
                  <a:srgbClr val="000000"/>
                </a:solidFill>
                <a:effectLst/>
                <a:latin typeface="+mn-lt"/>
                <a:ea typeface="Calibri" panose="020F0502020204030204" pitchFamily="34" charset="0"/>
                <a:cs typeface="Times New Roman" panose="02020603050405020304" pitchFamily="18" charset="0"/>
              </a:rPr>
              <a:t>F. Further dissemination only as </a:t>
            </a:r>
            <a:r>
              <a:rPr lang="en-US" sz="1400" dirty="0">
                <a:solidFill>
                  <a:srgbClr val="000000"/>
                </a:solidFill>
                <a:latin typeface="+mn-lt"/>
                <a:ea typeface="Calibri" panose="020F0502020204030204" pitchFamily="34" charset="0"/>
                <a:cs typeface="Times New Roman" panose="02020603050405020304" pitchFamily="18" charset="0"/>
              </a:rPr>
              <a:t>directed by AWCFT Project Maven Project Office or higher DoD authority.</a:t>
            </a:r>
          </a:p>
          <a:p>
            <a:pPr marL="0" marR="0">
              <a:spcBef>
                <a:spcPts val="0"/>
              </a:spcBef>
              <a:spcAft>
                <a:spcPts val="0"/>
              </a:spcAft>
            </a:pPr>
            <a:r>
              <a:rPr lang="en-US" sz="1400" dirty="0">
                <a:solidFill>
                  <a:srgbClr val="000000"/>
                </a:solidFill>
                <a:effectLst/>
                <a:latin typeface="+mn-lt"/>
                <a:ea typeface="Calibri" panose="020F0502020204030204" pitchFamily="34" charset="0"/>
                <a:cs typeface="Times New Roman" panose="02020603050405020304" pitchFamily="18" charset="0"/>
              </a:rPr>
              <a:t>POC: eric.d.nelson90.ctr@mail.mil; 857-999-0206</a:t>
            </a:r>
          </a:p>
        </p:txBody>
      </p:sp>
    </p:spTree>
    <p:extLst>
      <p:ext uri="{BB962C8B-B14F-4D97-AF65-F5344CB8AC3E}">
        <p14:creationId xmlns:p14="http://schemas.microsoft.com/office/powerpoint/2010/main" val="3835962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Empty Light Blue Background">
    <p:bg>
      <p:bgPr>
        <a:gradFill flip="none" rotWithShape="1">
          <a:gsLst>
            <a:gs pos="0">
              <a:srgbClr val="184B7E"/>
            </a:gs>
            <a:gs pos="100000">
              <a:srgbClr val="184B7E">
                <a:lumMod val="88000"/>
              </a:srgb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3935D3-6FDE-1842-B6E7-336076D1C968}"/>
              </a:ext>
            </a:extLst>
          </p:cNvPr>
          <p:cNvSpPr txBox="1"/>
          <p:nvPr userDrawn="1"/>
        </p:nvSpPr>
        <p:spPr>
          <a:xfrm rot="16200000">
            <a:off x="8985766" y="3130034"/>
            <a:ext cx="6019800" cy="369332"/>
          </a:xfrm>
          <a:prstGeom prst="rect">
            <a:avLst/>
          </a:prstGeom>
          <a:noFill/>
        </p:spPr>
        <p:txBody>
          <a:bodyPr wrap="square" rtlCol="0" anchor="ctr">
            <a:spAutoFit/>
          </a:bodyPr>
          <a:lstStyle/>
          <a:p>
            <a:r>
              <a:rPr lang="en-US" sz="900" i="1" dirty="0">
                <a:solidFill>
                  <a:schemeClr val="bg1"/>
                </a:solidFill>
                <a:latin typeface="Tahoma" panose="020B0604030504040204" pitchFamily="34" charset="0"/>
                <a:ea typeface="Times New Roman" panose="02020603050405020304" pitchFamily="18" charset="0"/>
              </a:rPr>
              <a:t>Project Maven information, regardless of classification, format, or information system uses, requires written Project Office approval prior to dissemination.</a:t>
            </a:r>
            <a:endParaRPr lang="en-US" sz="900" dirty="0">
              <a:solidFill>
                <a:schemeClr val="bg1"/>
              </a:solidFill>
            </a:endParaRPr>
          </a:p>
        </p:txBody>
      </p:sp>
      <p:sp>
        <p:nvSpPr>
          <p:cNvPr id="4" name="TextBox 3">
            <a:extLst>
              <a:ext uri="{FF2B5EF4-FFF2-40B4-BE49-F238E27FC236}">
                <a16:creationId xmlns:a16="http://schemas.microsoft.com/office/drawing/2014/main" id="{F925137B-0B98-2941-A944-0E669B5B4E6D}"/>
              </a:ext>
            </a:extLst>
          </p:cNvPr>
          <p:cNvSpPr txBox="1"/>
          <p:nvPr userDrawn="1"/>
        </p:nvSpPr>
        <p:spPr>
          <a:xfrm>
            <a:off x="0" y="0"/>
            <a:ext cx="12192000" cy="172355"/>
          </a:xfrm>
          <a:prstGeom prst="rect">
            <a:avLst/>
          </a:prstGeom>
          <a:solidFill>
            <a:srgbClr val="7030A0"/>
          </a:solidFill>
        </p:spPr>
        <p:txBody>
          <a:bodyPr wrap="square" lIns="9144" tIns="9144" rIns="9144" bIns="9144" rtlCol="0" anchor="ctr" anchorCtr="0">
            <a:spAutoFit/>
          </a:bodyPr>
          <a:lstStyle/>
          <a:p>
            <a:pPr algn="ctr"/>
            <a:r>
              <a:rPr lang="en-US" sz="1000" b="1" dirty="0">
                <a:solidFill>
                  <a:schemeClr val="bg1"/>
                </a:solidFill>
              </a:rPr>
              <a:t>CONTROLLED UNCLASSIFIED INFORMATION</a:t>
            </a:r>
          </a:p>
        </p:txBody>
      </p:sp>
      <p:sp>
        <p:nvSpPr>
          <p:cNvPr id="5" name="TextBox 4">
            <a:extLst>
              <a:ext uri="{FF2B5EF4-FFF2-40B4-BE49-F238E27FC236}">
                <a16:creationId xmlns:a16="http://schemas.microsoft.com/office/drawing/2014/main" id="{5FDEAA86-687F-B544-AC21-34830D3C6DA0}"/>
              </a:ext>
            </a:extLst>
          </p:cNvPr>
          <p:cNvSpPr txBox="1"/>
          <p:nvPr userDrawn="1"/>
        </p:nvSpPr>
        <p:spPr>
          <a:xfrm>
            <a:off x="0" y="6695986"/>
            <a:ext cx="12192000" cy="172355"/>
          </a:xfrm>
          <a:prstGeom prst="rect">
            <a:avLst/>
          </a:prstGeom>
          <a:solidFill>
            <a:srgbClr val="7030A0"/>
          </a:solidFill>
        </p:spPr>
        <p:txBody>
          <a:bodyPr wrap="square" lIns="9144" tIns="9144" rIns="9144" bIns="9144" rtlCol="0" anchor="ctr" anchorCtr="0">
            <a:spAutoFit/>
          </a:bodyPr>
          <a:lstStyle/>
          <a:p>
            <a:pPr algn="ctr"/>
            <a:r>
              <a:rPr lang="en-US" sz="1000" b="1" dirty="0">
                <a:solidFill>
                  <a:schemeClr val="bg1"/>
                </a:solidFill>
              </a:rPr>
              <a:t>CONTROLLED UNCLASSIFIED INFORMATION</a:t>
            </a:r>
          </a:p>
        </p:txBody>
      </p:sp>
    </p:spTree>
    <p:extLst>
      <p:ext uri="{BB962C8B-B14F-4D97-AF65-F5344CB8AC3E}">
        <p14:creationId xmlns:p14="http://schemas.microsoft.com/office/powerpoint/2010/main" val="2782384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Empty Dark Blue Background">
    <p:bg>
      <p:bgPr>
        <a:solidFill>
          <a:srgbClr val="0E1A25"/>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7ED07C8-F254-354F-A5C2-14CCC9931360}"/>
              </a:ext>
            </a:extLst>
          </p:cNvPr>
          <p:cNvSpPr txBox="1"/>
          <p:nvPr userDrawn="1"/>
        </p:nvSpPr>
        <p:spPr>
          <a:xfrm rot="16200000">
            <a:off x="8985766" y="3130034"/>
            <a:ext cx="6019800" cy="369332"/>
          </a:xfrm>
          <a:prstGeom prst="rect">
            <a:avLst/>
          </a:prstGeom>
          <a:noFill/>
        </p:spPr>
        <p:txBody>
          <a:bodyPr wrap="square" rtlCol="0" anchor="ctr">
            <a:spAutoFit/>
          </a:bodyPr>
          <a:lstStyle/>
          <a:p>
            <a:r>
              <a:rPr lang="en-US" sz="900" i="1" dirty="0">
                <a:solidFill>
                  <a:schemeClr val="bg1"/>
                </a:solidFill>
                <a:latin typeface="Tahoma" panose="020B0604030504040204" pitchFamily="34" charset="0"/>
                <a:ea typeface="Times New Roman" panose="02020603050405020304" pitchFamily="18" charset="0"/>
              </a:rPr>
              <a:t>Project Maven information, regardless of classification, format, or information system uses, requires written Project Office approval prior to dissemination.</a:t>
            </a:r>
            <a:endParaRPr lang="en-US" sz="900" dirty="0">
              <a:solidFill>
                <a:schemeClr val="bg1"/>
              </a:solidFill>
            </a:endParaRPr>
          </a:p>
        </p:txBody>
      </p:sp>
      <p:sp>
        <p:nvSpPr>
          <p:cNvPr id="4" name="TextBox 3">
            <a:extLst>
              <a:ext uri="{FF2B5EF4-FFF2-40B4-BE49-F238E27FC236}">
                <a16:creationId xmlns:a16="http://schemas.microsoft.com/office/drawing/2014/main" id="{AFE6C5EA-5ADF-6D48-8360-C665ADD40814}"/>
              </a:ext>
            </a:extLst>
          </p:cNvPr>
          <p:cNvSpPr txBox="1"/>
          <p:nvPr userDrawn="1"/>
        </p:nvSpPr>
        <p:spPr>
          <a:xfrm>
            <a:off x="0" y="0"/>
            <a:ext cx="12192000" cy="172355"/>
          </a:xfrm>
          <a:prstGeom prst="rect">
            <a:avLst/>
          </a:prstGeom>
          <a:solidFill>
            <a:srgbClr val="7030A0"/>
          </a:solidFill>
        </p:spPr>
        <p:txBody>
          <a:bodyPr wrap="square" lIns="9144" tIns="9144" rIns="9144" bIns="9144" rtlCol="0" anchor="ctr" anchorCtr="0">
            <a:spAutoFit/>
          </a:bodyPr>
          <a:lstStyle/>
          <a:p>
            <a:pPr algn="ctr"/>
            <a:r>
              <a:rPr lang="en-US" sz="1000" b="1" dirty="0">
                <a:solidFill>
                  <a:schemeClr val="bg1"/>
                </a:solidFill>
              </a:rPr>
              <a:t>CONTROLLED UNCLASSIFIED INFORMATION</a:t>
            </a:r>
          </a:p>
        </p:txBody>
      </p:sp>
      <p:sp>
        <p:nvSpPr>
          <p:cNvPr id="5" name="TextBox 4">
            <a:extLst>
              <a:ext uri="{FF2B5EF4-FFF2-40B4-BE49-F238E27FC236}">
                <a16:creationId xmlns:a16="http://schemas.microsoft.com/office/drawing/2014/main" id="{3385A8CC-EB9E-C945-BE78-BABFC6797F6D}"/>
              </a:ext>
            </a:extLst>
          </p:cNvPr>
          <p:cNvSpPr txBox="1"/>
          <p:nvPr userDrawn="1"/>
        </p:nvSpPr>
        <p:spPr>
          <a:xfrm>
            <a:off x="0" y="6695986"/>
            <a:ext cx="12192000" cy="172355"/>
          </a:xfrm>
          <a:prstGeom prst="rect">
            <a:avLst/>
          </a:prstGeom>
          <a:solidFill>
            <a:srgbClr val="7030A0"/>
          </a:solidFill>
        </p:spPr>
        <p:txBody>
          <a:bodyPr wrap="square" lIns="9144" tIns="9144" rIns="9144" bIns="9144" rtlCol="0" anchor="ctr" anchorCtr="0">
            <a:spAutoFit/>
          </a:bodyPr>
          <a:lstStyle/>
          <a:p>
            <a:pPr algn="ctr"/>
            <a:r>
              <a:rPr lang="en-US" sz="1000" b="1" dirty="0">
                <a:solidFill>
                  <a:schemeClr val="bg1"/>
                </a:solidFill>
              </a:rPr>
              <a:t>CONTROLLED UNCLASSIFIED INFORMATION</a:t>
            </a:r>
          </a:p>
        </p:txBody>
      </p:sp>
    </p:spTree>
    <p:extLst>
      <p:ext uri="{BB962C8B-B14F-4D97-AF65-F5344CB8AC3E}">
        <p14:creationId xmlns:p14="http://schemas.microsoft.com/office/powerpoint/2010/main" val="4073767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3600"/>
            </a:lvl1pPr>
          </a:lstStyle>
          <a:p>
            <a:r>
              <a:rPr lang="en-US" dirty="0"/>
              <a:t>Click to Add Title</a:t>
            </a:r>
          </a:p>
        </p:txBody>
      </p:sp>
      <p:sp>
        <p:nvSpPr>
          <p:cNvPr id="3" name="Content Placeholder 2"/>
          <p:cNvSpPr>
            <a:spLocks noGrp="1"/>
          </p:cNvSpPr>
          <p:nvPr>
            <p:ph sz="half" idx="1"/>
          </p:nvPr>
        </p:nvSpPr>
        <p:spPr>
          <a:xfrm>
            <a:off x="508000" y="1143000"/>
            <a:ext cx="5486400" cy="5303520"/>
          </a:xfrm>
        </p:spPr>
        <p:txBody>
          <a:bodyPr/>
          <a:lstStyle>
            <a:lvl1pPr>
              <a:defRPr sz="2400" b="0" i="0">
                <a:latin typeface="Calibri Light" charset="0"/>
                <a:ea typeface="Calibri Light" charset="0"/>
                <a:cs typeface="Calibri Light" charset="0"/>
              </a:defRPr>
            </a:lvl1pPr>
            <a:lvl2pPr>
              <a:defRPr sz="2000" b="0" i="0">
                <a:latin typeface="Calibri Light" charset="0"/>
                <a:ea typeface="Calibri Light" charset="0"/>
                <a:cs typeface="Calibri Light" charset="0"/>
              </a:defRPr>
            </a:lvl2pPr>
            <a:lvl3pPr>
              <a:defRPr sz="1800" b="0" i="0">
                <a:latin typeface="Calibri Light" charset="0"/>
                <a:ea typeface="Calibri Light" charset="0"/>
                <a:cs typeface="Calibri Light" charset="0"/>
              </a:defRPr>
            </a:lvl3pPr>
            <a:lvl4pPr>
              <a:defRPr sz="1600" b="0" i="0">
                <a:latin typeface="Calibri Light" charset="0"/>
                <a:ea typeface="Calibri Light" charset="0"/>
                <a:cs typeface="Calibri Light" charset="0"/>
              </a:defRPr>
            </a:lvl4pPr>
            <a:lvl5pPr>
              <a:defRPr sz="1600" b="0" i="0">
                <a:latin typeface="Calibri Light" charset="0"/>
                <a:ea typeface="Calibri Light" charset="0"/>
                <a:cs typeface="Calibri Light"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143000"/>
            <a:ext cx="5486400" cy="5303520"/>
          </a:xfrm>
        </p:spPr>
        <p:txBody>
          <a:bodyPr/>
          <a:lstStyle>
            <a:lvl1pPr>
              <a:defRPr sz="2400" b="0" i="0">
                <a:latin typeface="Calibri Light" charset="0"/>
                <a:ea typeface="Calibri Light" charset="0"/>
                <a:cs typeface="Calibri Light" charset="0"/>
              </a:defRPr>
            </a:lvl1pPr>
            <a:lvl2pPr>
              <a:defRPr sz="2000" b="0" i="0">
                <a:latin typeface="Calibri Light" charset="0"/>
                <a:ea typeface="Calibri Light" charset="0"/>
                <a:cs typeface="Calibri Light" charset="0"/>
              </a:defRPr>
            </a:lvl2pPr>
            <a:lvl3pPr>
              <a:defRPr sz="1800" b="0" i="0">
                <a:latin typeface="Calibri Light" charset="0"/>
                <a:ea typeface="Calibri Light" charset="0"/>
                <a:cs typeface="Calibri Light" charset="0"/>
              </a:defRPr>
            </a:lvl3pPr>
            <a:lvl4pPr>
              <a:defRPr sz="1600" b="0" i="0">
                <a:latin typeface="Calibri Light" charset="0"/>
                <a:ea typeface="Calibri Light" charset="0"/>
                <a:cs typeface="Calibri Light" charset="0"/>
              </a:defRPr>
            </a:lvl4pPr>
            <a:lvl5pPr>
              <a:defRPr sz="1600" b="0" i="0">
                <a:latin typeface="Calibri Light" charset="0"/>
                <a:ea typeface="Calibri Light" charset="0"/>
                <a:cs typeface="Calibri Light"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8"/>
          <p:cNvSpPr>
            <a:spLocks noGrp="1"/>
          </p:cNvSpPr>
          <p:nvPr>
            <p:ph type="dt" sz="half" idx="10"/>
          </p:nvPr>
        </p:nvSpPr>
        <p:spPr/>
        <p:txBody>
          <a:bodyPr/>
          <a:lstStyle/>
          <a:p>
            <a:endParaRPr lang="en-US" dirty="0"/>
          </a:p>
        </p:txBody>
      </p:sp>
      <p:sp>
        <p:nvSpPr>
          <p:cNvPr id="11" name="Slide Number Placeholder 10"/>
          <p:cNvSpPr>
            <a:spLocks noGrp="1"/>
          </p:cNvSpPr>
          <p:nvPr>
            <p:ph type="sldNum" sz="quarter" idx="12"/>
          </p:nvPr>
        </p:nvSpPr>
        <p:spPr/>
        <p:txBody>
          <a:bodyPr/>
          <a:lstStyle/>
          <a:p>
            <a:fld id="{D3B57212-AF9E-4B4D-8E3F-CA2A7D1293D8}" type="slidenum">
              <a:rPr lang="en-US" smtClean="0"/>
              <a:pPr/>
              <a:t>‹#›</a:t>
            </a:fld>
            <a:endParaRPr lang="en-US" dirty="0"/>
          </a:p>
        </p:txBody>
      </p:sp>
    </p:spTree>
    <p:extLst>
      <p:ext uri="{BB962C8B-B14F-4D97-AF65-F5344CB8AC3E}">
        <p14:creationId xmlns:p14="http://schemas.microsoft.com/office/powerpoint/2010/main" val="8927957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3600"/>
            </a:lvl1pPr>
          </a:lstStyle>
          <a:p>
            <a:r>
              <a:rPr lang="en-US" dirty="0"/>
              <a:t>Click to Add Title</a:t>
            </a:r>
          </a:p>
        </p:txBody>
      </p:sp>
      <p:sp>
        <p:nvSpPr>
          <p:cNvPr id="6" name="Date Placeholder 5"/>
          <p:cNvSpPr>
            <a:spLocks noGrp="1"/>
          </p:cNvSpPr>
          <p:nvPr>
            <p:ph type="dt" sz="half" idx="10"/>
          </p:nvPr>
        </p:nvSpPr>
        <p:spPr/>
        <p:txBody>
          <a:bodyPr/>
          <a:lstStyle/>
          <a:p>
            <a:endParaRPr lang="en-US" dirty="0"/>
          </a:p>
        </p:txBody>
      </p:sp>
      <p:sp>
        <p:nvSpPr>
          <p:cNvPr id="8" name="Slide Number Placeholder 7"/>
          <p:cNvSpPr>
            <a:spLocks noGrp="1"/>
          </p:cNvSpPr>
          <p:nvPr>
            <p:ph type="sldNum" sz="quarter" idx="12"/>
          </p:nvPr>
        </p:nvSpPr>
        <p:spPr/>
        <p:txBody>
          <a:bodyPr/>
          <a:lstStyle/>
          <a:p>
            <a:fld id="{D3B57212-AF9E-4B4D-8E3F-CA2A7D1293D8}" type="slidenum">
              <a:rPr lang="en-US" smtClean="0"/>
              <a:pPr/>
              <a:t>‹#›</a:t>
            </a:fld>
            <a:endParaRPr lang="en-US" dirty="0"/>
          </a:p>
        </p:txBody>
      </p:sp>
    </p:spTree>
    <p:extLst>
      <p:ext uri="{BB962C8B-B14F-4D97-AF65-F5344CB8AC3E}">
        <p14:creationId xmlns:p14="http://schemas.microsoft.com/office/powerpoint/2010/main" val="23312532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US" dirty="0"/>
          </a:p>
        </p:txBody>
      </p:sp>
      <p:sp>
        <p:nvSpPr>
          <p:cNvPr id="7" name="Slide Number Placeholder 6"/>
          <p:cNvSpPr>
            <a:spLocks noGrp="1"/>
          </p:cNvSpPr>
          <p:nvPr>
            <p:ph type="sldNum" sz="quarter" idx="12"/>
          </p:nvPr>
        </p:nvSpPr>
        <p:spPr/>
        <p:txBody>
          <a:bodyPr/>
          <a:lstStyle/>
          <a:p>
            <a:fld id="{D3B57212-AF9E-4B4D-8E3F-CA2A7D1293D8}" type="slidenum">
              <a:rPr lang="en-US" smtClean="0"/>
              <a:pPr/>
              <a:t>‹#›</a:t>
            </a:fld>
            <a:endParaRPr lang="en-US" dirty="0"/>
          </a:p>
        </p:txBody>
      </p:sp>
    </p:spTree>
    <p:extLst>
      <p:ext uri="{BB962C8B-B14F-4D97-AF65-F5344CB8AC3E}">
        <p14:creationId xmlns:p14="http://schemas.microsoft.com/office/powerpoint/2010/main" val="4830210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only No log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5" name="Slide Number Placeholder 4"/>
          <p:cNvSpPr>
            <a:spLocks noGrp="1"/>
          </p:cNvSpPr>
          <p:nvPr>
            <p:ph type="sldNum" sz="quarter" idx="12"/>
          </p:nvPr>
        </p:nvSpPr>
        <p:spPr/>
        <p:txBody>
          <a:bodyPr/>
          <a:lstStyle/>
          <a:p>
            <a:fld id="{D3B57212-AF9E-4B4D-8E3F-CA2A7D1293D8}" type="slidenum">
              <a:rPr lang="en-US" smtClean="0"/>
              <a:pPr/>
              <a:t>‹#›</a:t>
            </a:fld>
            <a:endParaRPr lang="en-US" dirty="0"/>
          </a:p>
        </p:txBody>
      </p:sp>
      <p:sp>
        <p:nvSpPr>
          <p:cNvPr id="6" name="Title 5"/>
          <p:cNvSpPr>
            <a:spLocks noGrp="1"/>
          </p:cNvSpPr>
          <p:nvPr>
            <p:ph type="title"/>
          </p:nvPr>
        </p:nvSpPr>
        <p:spPr>
          <a:xfrm>
            <a:off x="508000" y="304800"/>
            <a:ext cx="11359830" cy="685800"/>
          </a:xfrm>
        </p:spPr>
        <p:txBody>
          <a:bodyPr/>
          <a:lstStyle/>
          <a:p>
            <a:r>
              <a:rPr lang="en-US"/>
              <a:t>Click to edit Master title style</a:t>
            </a:r>
          </a:p>
        </p:txBody>
      </p:sp>
      <p:sp>
        <p:nvSpPr>
          <p:cNvPr id="8" name="TextBox 7">
            <a:extLst>
              <a:ext uri="{FF2B5EF4-FFF2-40B4-BE49-F238E27FC236}">
                <a16:creationId xmlns:a16="http://schemas.microsoft.com/office/drawing/2014/main" id="{53B9917C-1FE8-2F40-A1D5-5001CFF8B6DF}"/>
              </a:ext>
            </a:extLst>
          </p:cNvPr>
          <p:cNvSpPr txBox="1"/>
          <p:nvPr userDrawn="1"/>
        </p:nvSpPr>
        <p:spPr>
          <a:xfrm rot="16200000">
            <a:off x="9667905" y="3594705"/>
            <a:ext cx="4533900" cy="400110"/>
          </a:xfrm>
          <a:prstGeom prst="rect">
            <a:avLst/>
          </a:prstGeom>
          <a:noFill/>
        </p:spPr>
        <p:txBody>
          <a:bodyPr wrap="square" rtlCol="0" anchor="ctr">
            <a:spAutoFit/>
          </a:bodyPr>
          <a:lstStyle/>
          <a:p>
            <a:r>
              <a:rPr lang="en-US" sz="1000" i="1" dirty="0">
                <a:solidFill>
                  <a:srgbClr val="000000"/>
                </a:solidFill>
                <a:latin typeface="Tahoma" panose="020B0604030504040204" pitchFamily="34" charset="0"/>
                <a:ea typeface="Times New Roman" panose="02020603050405020304" pitchFamily="18" charset="0"/>
              </a:rPr>
              <a:t>Project Maven information, regardless of classification, format, or information system uses, requires written Project Office approval prior to dissemination.</a:t>
            </a:r>
            <a:endParaRPr lang="en-US" sz="1000" dirty="0"/>
          </a:p>
        </p:txBody>
      </p:sp>
      <p:sp>
        <p:nvSpPr>
          <p:cNvPr id="9" name="TextBox 8">
            <a:extLst>
              <a:ext uri="{FF2B5EF4-FFF2-40B4-BE49-F238E27FC236}">
                <a16:creationId xmlns:a16="http://schemas.microsoft.com/office/drawing/2014/main" id="{00678991-4FE5-6142-B3AF-5471E1325824}"/>
              </a:ext>
            </a:extLst>
          </p:cNvPr>
          <p:cNvSpPr txBox="1"/>
          <p:nvPr userDrawn="1"/>
        </p:nvSpPr>
        <p:spPr>
          <a:xfrm>
            <a:off x="0" y="0"/>
            <a:ext cx="12192000" cy="172355"/>
          </a:xfrm>
          <a:prstGeom prst="rect">
            <a:avLst/>
          </a:prstGeom>
          <a:solidFill>
            <a:srgbClr val="7030A0"/>
          </a:solidFill>
        </p:spPr>
        <p:txBody>
          <a:bodyPr wrap="square" lIns="9144" tIns="9144" rIns="9144" bIns="9144" rtlCol="0" anchor="ctr" anchorCtr="0">
            <a:spAutoFit/>
          </a:bodyPr>
          <a:lstStyle/>
          <a:p>
            <a:pPr algn="ctr"/>
            <a:r>
              <a:rPr lang="en-US" sz="1000" b="1" dirty="0">
                <a:solidFill>
                  <a:schemeClr val="bg1"/>
                </a:solidFill>
              </a:rPr>
              <a:t>CONTROLLED UNCLASSIFIED INFORMATION</a:t>
            </a:r>
          </a:p>
        </p:txBody>
      </p:sp>
      <p:sp>
        <p:nvSpPr>
          <p:cNvPr id="10" name="TextBox 9">
            <a:extLst>
              <a:ext uri="{FF2B5EF4-FFF2-40B4-BE49-F238E27FC236}">
                <a16:creationId xmlns:a16="http://schemas.microsoft.com/office/drawing/2014/main" id="{7762D732-8091-2345-93C8-CA3E10BA4DFC}"/>
              </a:ext>
            </a:extLst>
          </p:cNvPr>
          <p:cNvSpPr txBox="1"/>
          <p:nvPr userDrawn="1"/>
        </p:nvSpPr>
        <p:spPr>
          <a:xfrm>
            <a:off x="0" y="6695986"/>
            <a:ext cx="12192000" cy="172355"/>
          </a:xfrm>
          <a:prstGeom prst="rect">
            <a:avLst/>
          </a:prstGeom>
          <a:solidFill>
            <a:srgbClr val="7030A0"/>
          </a:solidFill>
        </p:spPr>
        <p:txBody>
          <a:bodyPr wrap="square" lIns="9144" tIns="9144" rIns="9144" bIns="9144" rtlCol="0" anchor="ctr" anchorCtr="0">
            <a:spAutoFit/>
          </a:bodyPr>
          <a:lstStyle/>
          <a:p>
            <a:pPr algn="ctr"/>
            <a:r>
              <a:rPr lang="en-US" sz="1000" b="1" dirty="0">
                <a:solidFill>
                  <a:schemeClr val="bg1"/>
                </a:solidFill>
              </a:rPr>
              <a:t>CONTROLLED UNCLASSIFIED INFORMATION</a:t>
            </a:r>
          </a:p>
        </p:txBody>
      </p:sp>
    </p:spTree>
    <p:extLst>
      <p:ext uri="{BB962C8B-B14F-4D97-AF65-F5344CB8AC3E}">
        <p14:creationId xmlns:p14="http://schemas.microsoft.com/office/powerpoint/2010/main" val="36230113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Blank No Log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US" dirty="0"/>
          </a:p>
        </p:txBody>
      </p:sp>
      <p:sp>
        <p:nvSpPr>
          <p:cNvPr id="7" name="Slide Number Placeholder 6"/>
          <p:cNvSpPr>
            <a:spLocks noGrp="1"/>
          </p:cNvSpPr>
          <p:nvPr>
            <p:ph type="sldNum" sz="quarter" idx="12"/>
          </p:nvPr>
        </p:nvSpPr>
        <p:spPr/>
        <p:txBody>
          <a:bodyPr/>
          <a:lstStyle/>
          <a:p>
            <a:fld id="{D3B57212-AF9E-4B4D-8E3F-CA2A7D1293D8}" type="slidenum">
              <a:rPr lang="en-US" smtClean="0"/>
              <a:pPr/>
              <a:t>‹#›</a:t>
            </a:fld>
            <a:endParaRPr lang="en-US" dirty="0"/>
          </a:p>
        </p:txBody>
      </p:sp>
      <p:sp>
        <p:nvSpPr>
          <p:cNvPr id="6" name="TextBox 5">
            <a:extLst>
              <a:ext uri="{FF2B5EF4-FFF2-40B4-BE49-F238E27FC236}">
                <a16:creationId xmlns:a16="http://schemas.microsoft.com/office/drawing/2014/main" id="{A21BEA15-C1E2-4A42-8ABE-BC35F8C3A72A}"/>
              </a:ext>
            </a:extLst>
          </p:cNvPr>
          <p:cNvSpPr txBox="1"/>
          <p:nvPr userDrawn="1"/>
        </p:nvSpPr>
        <p:spPr>
          <a:xfrm rot="16200000">
            <a:off x="9724995" y="3594705"/>
            <a:ext cx="4533900" cy="400110"/>
          </a:xfrm>
          <a:prstGeom prst="rect">
            <a:avLst/>
          </a:prstGeom>
          <a:noFill/>
        </p:spPr>
        <p:txBody>
          <a:bodyPr wrap="square" rtlCol="0" anchor="ctr">
            <a:spAutoFit/>
          </a:bodyPr>
          <a:lstStyle/>
          <a:p>
            <a:r>
              <a:rPr lang="en-US" sz="1000" i="1" dirty="0">
                <a:solidFill>
                  <a:srgbClr val="000000"/>
                </a:solidFill>
                <a:latin typeface="Tahoma" panose="020B0604030504040204" pitchFamily="34" charset="0"/>
                <a:ea typeface="Times New Roman" panose="02020603050405020304" pitchFamily="18" charset="0"/>
              </a:rPr>
              <a:t>Project Maven information, regardless of classification, format, or information system uses, requires written Project Office approval prior to dissemination.</a:t>
            </a:r>
            <a:endParaRPr lang="en-US" sz="1000" dirty="0"/>
          </a:p>
        </p:txBody>
      </p:sp>
      <p:sp>
        <p:nvSpPr>
          <p:cNvPr id="8" name="TextBox 7">
            <a:extLst>
              <a:ext uri="{FF2B5EF4-FFF2-40B4-BE49-F238E27FC236}">
                <a16:creationId xmlns:a16="http://schemas.microsoft.com/office/drawing/2014/main" id="{C65C6627-C4D1-A747-9FDD-0B402B362E2E}"/>
              </a:ext>
            </a:extLst>
          </p:cNvPr>
          <p:cNvSpPr txBox="1"/>
          <p:nvPr userDrawn="1"/>
        </p:nvSpPr>
        <p:spPr>
          <a:xfrm>
            <a:off x="0" y="0"/>
            <a:ext cx="12192000" cy="172355"/>
          </a:xfrm>
          <a:prstGeom prst="rect">
            <a:avLst/>
          </a:prstGeom>
          <a:solidFill>
            <a:srgbClr val="7030A0"/>
          </a:solidFill>
        </p:spPr>
        <p:txBody>
          <a:bodyPr wrap="square" lIns="9144" tIns="9144" rIns="9144" bIns="9144" rtlCol="0" anchor="ctr" anchorCtr="0">
            <a:spAutoFit/>
          </a:bodyPr>
          <a:lstStyle/>
          <a:p>
            <a:pPr algn="ctr"/>
            <a:r>
              <a:rPr lang="en-US" sz="1000" b="1" dirty="0">
                <a:solidFill>
                  <a:schemeClr val="bg1"/>
                </a:solidFill>
              </a:rPr>
              <a:t>CONTROLLED UNCLASSIFIED INFORMATION</a:t>
            </a:r>
          </a:p>
        </p:txBody>
      </p:sp>
      <p:sp>
        <p:nvSpPr>
          <p:cNvPr id="9" name="TextBox 8">
            <a:extLst>
              <a:ext uri="{FF2B5EF4-FFF2-40B4-BE49-F238E27FC236}">
                <a16:creationId xmlns:a16="http://schemas.microsoft.com/office/drawing/2014/main" id="{6D7E4436-E136-7F43-AD9B-5796371F4480}"/>
              </a:ext>
            </a:extLst>
          </p:cNvPr>
          <p:cNvSpPr txBox="1"/>
          <p:nvPr userDrawn="1"/>
        </p:nvSpPr>
        <p:spPr>
          <a:xfrm>
            <a:off x="0" y="6695986"/>
            <a:ext cx="12192000" cy="172355"/>
          </a:xfrm>
          <a:prstGeom prst="rect">
            <a:avLst/>
          </a:prstGeom>
          <a:solidFill>
            <a:srgbClr val="7030A0"/>
          </a:solidFill>
        </p:spPr>
        <p:txBody>
          <a:bodyPr wrap="square" lIns="9144" tIns="9144" rIns="9144" bIns="9144" rtlCol="0" anchor="ctr" anchorCtr="0">
            <a:spAutoFit/>
          </a:bodyPr>
          <a:lstStyle/>
          <a:p>
            <a:pPr algn="ctr"/>
            <a:r>
              <a:rPr lang="en-US" sz="1000" b="1" dirty="0">
                <a:solidFill>
                  <a:schemeClr val="bg1"/>
                </a:solidFill>
              </a:rPr>
              <a:t>CONTROLLED UNCLASSIFIED INFORMATION</a:t>
            </a:r>
          </a:p>
        </p:txBody>
      </p:sp>
    </p:spTree>
    <p:extLst>
      <p:ext uri="{BB962C8B-B14F-4D97-AF65-F5344CB8AC3E}">
        <p14:creationId xmlns:p14="http://schemas.microsoft.com/office/powerpoint/2010/main" val="39507279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4338" name="Rectangle 2"/>
          <p:cNvSpPr>
            <a:spLocks noGrp="1" noChangeArrowheads="1"/>
          </p:cNvSpPr>
          <p:nvPr>
            <p:ph type="ctrTitle" hasCustomPrompt="1"/>
          </p:nvPr>
        </p:nvSpPr>
        <p:spPr>
          <a:xfrm>
            <a:off x="3251200" y="2895600"/>
            <a:ext cx="8331200" cy="1143000"/>
          </a:xfrm>
        </p:spPr>
        <p:txBody>
          <a:bodyPr/>
          <a:lstStyle>
            <a:lvl1pPr algn="ctr">
              <a:defRPr>
                <a:solidFill>
                  <a:srgbClr val="184B7E"/>
                </a:solidFill>
              </a:defRPr>
            </a:lvl1pPr>
          </a:lstStyle>
          <a:p>
            <a:pPr lvl="0"/>
            <a:r>
              <a:rPr lang="en-US" noProof="0" dirty="0"/>
              <a:t>Click to Add Title</a:t>
            </a:r>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388" y="1930662"/>
            <a:ext cx="3304988" cy="4927337"/>
          </a:xfrm>
          <a:prstGeom prst="rect">
            <a:avLst/>
          </a:prstGeom>
        </p:spPr>
      </p:pic>
      <p:sp>
        <p:nvSpPr>
          <p:cNvPr id="5" name="Content Placeholder 4"/>
          <p:cNvSpPr>
            <a:spLocks noGrp="1"/>
          </p:cNvSpPr>
          <p:nvPr>
            <p:ph sz="quarter" idx="10" hasCustomPrompt="1"/>
          </p:nvPr>
        </p:nvSpPr>
        <p:spPr>
          <a:xfrm>
            <a:off x="3251200" y="4038600"/>
            <a:ext cx="8331200" cy="381000"/>
          </a:xfrm>
        </p:spPr>
        <p:txBody>
          <a:bodyPr anchor="t"/>
          <a:lstStyle>
            <a:lvl1pPr marL="0" indent="0" algn="ctr">
              <a:buNone/>
              <a:defRPr sz="2000" baseline="0">
                <a:solidFill>
                  <a:srgbClr val="184B7E"/>
                </a:solidFill>
                <a:latin typeface="Corbel" panose="020B0503020204020204" pitchFamily="34" charset="0"/>
              </a:defRPr>
            </a:lvl1pPr>
          </a:lstStyle>
          <a:p>
            <a:pPr lvl="0"/>
            <a:r>
              <a:rPr lang="en-US" dirty="0"/>
              <a:t>Click to Add Subtitle</a:t>
            </a:r>
          </a:p>
        </p:txBody>
      </p:sp>
      <p:sp>
        <p:nvSpPr>
          <p:cNvPr id="8" name="TextBox 7">
            <a:extLst>
              <a:ext uri="{FF2B5EF4-FFF2-40B4-BE49-F238E27FC236}">
                <a16:creationId xmlns:a16="http://schemas.microsoft.com/office/drawing/2014/main" id="{A3398CBD-485C-F74D-B154-8D2CA7CC785F}"/>
              </a:ext>
            </a:extLst>
          </p:cNvPr>
          <p:cNvSpPr txBox="1"/>
          <p:nvPr userDrawn="1"/>
        </p:nvSpPr>
        <p:spPr>
          <a:xfrm>
            <a:off x="4648200" y="6611778"/>
            <a:ext cx="4737100" cy="246221"/>
          </a:xfrm>
          <a:prstGeom prst="rect">
            <a:avLst/>
          </a:prstGeom>
          <a:noFill/>
        </p:spPr>
        <p:txBody>
          <a:bodyPr wrap="square" rtlCol="0" anchor="ctr">
            <a:spAutoFit/>
          </a:bodyPr>
          <a:lstStyle/>
          <a:p>
            <a:pPr algn="ctr"/>
            <a:r>
              <a:rPr lang="en-US" sz="1000" dirty="0">
                <a:latin typeface="Calibri" panose="020F0502020204030204" pitchFamily="34" charset="0"/>
                <a:cs typeface="Calibri" panose="020F0502020204030204" pitchFamily="34" charset="0"/>
              </a:rPr>
              <a:t>© 2021 MORSECORP, Inc.</a:t>
            </a:r>
          </a:p>
        </p:txBody>
      </p:sp>
      <p:sp>
        <p:nvSpPr>
          <p:cNvPr id="6" name="Slide Number Placeholder 18">
            <a:extLst>
              <a:ext uri="{FF2B5EF4-FFF2-40B4-BE49-F238E27FC236}">
                <a16:creationId xmlns:a16="http://schemas.microsoft.com/office/drawing/2014/main" id="{64825EAE-E46E-F545-AA27-54C047BD07FB}"/>
              </a:ext>
            </a:extLst>
          </p:cNvPr>
          <p:cNvSpPr>
            <a:spLocks noGrp="1"/>
          </p:cNvSpPr>
          <p:nvPr>
            <p:ph type="sldNum" sz="quarter" idx="4"/>
          </p:nvPr>
        </p:nvSpPr>
        <p:spPr>
          <a:xfrm>
            <a:off x="11452584" y="6537960"/>
            <a:ext cx="449456" cy="259080"/>
          </a:xfrm>
          <a:prstGeom prst="rect">
            <a:avLst/>
          </a:prstGeom>
          <a:noFill/>
          <a:effectLst>
            <a:outerShdw blurRad="152400" dist="317500" dir="5400000" sx="90000" sy="-19000" rotWithShape="0">
              <a:prstClr val="black">
                <a:alpha val="15000"/>
              </a:prstClr>
            </a:outerShdw>
          </a:effectLst>
        </p:spPr>
        <p:txBody>
          <a:bodyPr vert="horz" lIns="91440" tIns="45720" rIns="91440" bIns="45720" rtlCol="0" anchor="ctr"/>
          <a:lstStyle>
            <a:lvl1pPr algn="ctr">
              <a:defRPr sz="1600" b="1" i="0">
                <a:solidFill>
                  <a:srgbClr val="184B7E"/>
                </a:solidFill>
                <a:latin typeface="Corbel" panose="020B0503020204020204" pitchFamily="34" charset="0"/>
                <a:ea typeface="Corbel" panose="020B0503020204020204" pitchFamily="34" charset="0"/>
                <a:cs typeface="Corbel" panose="020B0503020204020204" pitchFamily="34" charset="0"/>
              </a:defRPr>
            </a:lvl1pPr>
          </a:lstStyle>
          <a:p>
            <a:fld id="{D3B57212-AF9E-4B4D-8E3F-CA2A7D1293D8}" type="slidenum">
              <a:rPr lang="en-US" smtClean="0"/>
              <a:pPr/>
              <a:t>‹#›</a:t>
            </a:fld>
            <a:endParaRPr lang="en-US" dirty="0"/>
          </a:p>
        </p:txBody>
      </p:sp>
    </p:spTree>
    <p:extLst>
      <p:ext uri="{BB962C8B-B14F-4D97-AF65-F5344CB8AC3E}">
        <p14:creationId xmlns:p14="http://schemas.microsoft.com/office/powerpoint/2010/main" val="26621384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8000" y="304800"/>
            <a:ext cx="10541000" cy="685800"/>
          </a:xfrm>
          <a:ln>
            <a:noFill/>
          </a:ln>
        </p:spPr>
        <p:txBody>
          <a:bodyPr/>
          <a:lstStyle>
            <a:lvl1pPr algn="l">
              <a:defRPr sz="3600"/>
            </a:lvl1pPr>
          </a:lstStyle>
          <a:p>
            <a:r>
              <a:rPr lang="en-US" dirty="0"/>
              <a:t>Click to Add Title</a:t>
            </a:r>
          </a:p>
        </p:txBody>
      </p:sp>
      <p:sp>
        <p:nvSpPr>
          <p:cNvPr id="3" name="Content Placeholder 2"/>
          <p:cNvSpPr>
            <a:spLocks noGrp="1"/>
          </p:cNvSpPr>
          <p:nvPr>
            <p:ph idx="1"/>
          </p:nvPr>
        </p:nvSpPr>
        <p:spPr>
          <a:xfrm>
            <a:off x="508000" y="1143000"/>
            <a:ext cx="11176000" cy="5303520"/>
          </a:xfrm>
        </p:spPr>
        <p:txBody>
          <a:bodyPr/>
          <a:lstStyle>
            <a:lvl1pPr marL="342900" indent="-342900">
              <a:buClr>
                <a:schemeClr val="tx2"/>
              </a:buClr>
              <a:buSzPct val="80000"/>
              <a:buFont typeface="HiraMinProN-W3" charset="-128"/>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Date Placeholder 13"/>
          <p:cNvSpPr>
            <a:spLocks noGrp="1"/>
          </p:cNvSpPr>
          <p:nvPr>
            <p:ph type="dt" sz="half" idx="10"/>
          </p:nvPr>
        </p:nvSpPr>
        <p:spPr/>
        <p:txBody>
          <a:bodyPr/>
          <a:lstStyle/>
          <a:p>
            <a:endParaRPr lang="en-US" dirty="0"/>
          </a:p>
        </p:txBody>
      </p:sp>
      <p:sp>
        <p:nvSpPr>
          <p:cNvPr id="16" name="Slide Number Placeholder 15"/>
          <p:cNvSpPr>
            <a:spLocks noGrp="1"/>
          </p:cNvSpPr>
          <p:nvPr>
            <p:ph type="sldNum" sz="quarter" idx="12"/>
          </p:nvPr>
        </p:nvSpPr>
        <p:spPr/>
        <p:txBody>
          <a:bodyPr/>
          <a:lstStyle/>
          <a:p>
            <a:fld id="{D3B57212-AF9E-4B4D-8E3F-CA2A7D1293D8}" type="slidenum">
              <a:rPr lang="en-US" smtClean="0"/>
              <a:pPr/>
              <a:t>‹#›</a:t>
            </a:fld>
            <a:endParaRPr lang="en-US" dirty="0"/>
          </a:p>
        </p:txBody>
      </p:sp>
    </p:spTree>
    <p:extLst>
      <p:ext uri="{BB962C8B-B14F-4D97-AF65-F5344CB8AC3E}">
        <p14:creationId xmlns:p14="http://schemas.microsoft.com/office/powerpoint/2010/main" val="2104273514"/>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14338" name="Rectangle 2"/>
          <p:cNvSpPr>
            <a:spLocks noGrp="1" noChangeArrowheads="1"/>
          </p:cNvSpPr>
          <p:nvPr>
            <p:ph type="ctrTitle" hasCustomPrompt="1"/>
          </p:nvPr>
        </p:nvSpPr>
        <p:spPr>
          <a:xfrm>
            <a:off x="1930400" y="2892282"/>
            <a:ext cx="8331200" cy="1143000"/>
          </a:xfrm>
        </p:spPr>
        <p:txBody>
          <a:bodyPr/>
          <a:lstStyle>
            <a:lvl1pPr algn="ctr">
              <a:defRPr sz="3600">
                <a:solidFill>
                  <a:srgbClr val="184B7E"/>
                </a:solidFill>
              </a:defRPr>
            </a:lvl1pPr>
          </a:lstStyle>
          <a:p>
            <a:pPr lvl="0"/>
            <a:r>
              <a:rPr lang="en-US" noProof="0" dirty="0"/>
              <a:t>Click to Add Title</a:t>
            </a:r>
          </a:p>
        </p:txBody>
      </p:sp>
      <p:sp>
        <p:nvSpPr>
          <p:cNvPr id="2" name="Rectangle 1"/>
          <p:cNvSpPr/>
          <p:nvPr userDrawn="1"/>
        </p:nvSpPr>
        <p:spPr bwMode="auto">
          <a:xfrm flipV="1">
            <a:off x="0" y="4038594"/>
            <a:ext cx="12192000" cy="457206"/>
          </a:xfrm>
          <a:prstGeom prst="rect">
            <a:avLst/>
          </a:prstGeom>
          <a:solidFill>
            <a:srgbClr val="184B7E"/>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a typeface="ＭＳ Ｐゴシック" charset="0"/>
              <a:cs typeface="ＭＳ Ｐゴシック" charset="0"/>
            </a:endParaRP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39" y="2590800"/>
            <a:ext cx="971104" cy="1447799"/>
          </a:xfrm>
          <a:prstGeom prst="rect">
            <a:avLst/>
          </a:prstGeom>
        </p:spPr>
      </p:pic>
      <p:sp>
        <p:nvSpPr>
          <p:cNvPr id="5" name="Content Placeholder 4"/>
          <p:cNvSpPr>
            <a:spLocks noGrp="1"/>
          </p:cNvSpPr>
          <p:nvPr>
            <p:ph sz="quarter" idx="10" hasCustomPrompt="1"/>
          </p:nvPr>
        </p:nvSpPr>
        <p:spPr>
          <a:xfrm>
            <a:off x="1930400" y="4076697"/>
            <a:ext cx="8331200" cy="381000"/>
          </a:xfrm>
        </p:spPr>
        <p:txBody>
          <a:bodyPr anchor="t"/>
          <a:lstStyle>
            <a:lvl1pPr marL="0" indent="0" algn="ctr">
              <a:buNone/>
              <a:defRPr sz="1800" baseline="0">
                <a:solidFill>
                  <a:schemeClr val="bg1"/>
                </a:solidFill>
                <a:latin typeface="Corbel" panose="020B0503020204020204" pitchFamily="34" charset="0"/>
              </a:defRPr>
            </a:lvl1pPr>
          </a:lstStyle>
          <a:p>
            <a:pPr lvl="0"/>
            <a:r>
              <a:rPr lang="en-US" dirty="0"/>
              <a:t>Click to Add Subtitle</a:t>
            </a:r>
          </a:p>
        </p:txBody>
      </p:sp>
      <p:sp>
        <p:nvSpPr>
          <p:cNvPr id="8" name="TextBox 7">
            <a:extLst>
              <a:ext uri="{FF2B5EF4-FFF2-40B4-BE49-F238E27FC236}">
                <a16:creationId xmlns:a16="http://schemas.microsoft.com/office/drawing/2014/main" id="{AD5C8330-2789-5C4D-BCD6-5F6DD2291440}"/>
              </a:ext>
            </a:extLst>
          </p:cNvPr>
          <p:cNvSpPr txBox="1"/>
          <p:nvPr userDrawn="1"/>
        </p:nvSpPr>
        <p:spPr>
          <a:xfrm>
            <a:off x="3727450" y="6611778"/>
            <a:ext cx="4737100" cy="246221"/>
          </a:xfrm>
          <a:prstGeom prst="rect">
            <a:avLst/>
          </a:prstGeom>
          <a:noFill/>
        </p:spPr>
        <p:txBody>
          <a:bodyPr wrap="square" rtlCol="0" anchor="ctr">
            <a:spAutoFit/>
          </a:bodyPr>
          <a:lstStyle/>
          <a:p>
            <a:pPr algn="ctr"/>
            <a:r>
              <a:rPr lang="en-US" sz="1000" dirty="0">
                <a:latin typeface="Calibri" panose="020F0502020204030204" pitchFamily="34" charset="0"/>
                <a:cs typeface="Calibri" panose="020F0502020204030204" pitchFamily="34" charset="0"/>
              </a:rPr>
              <a:t>© 2021 MORSECORP, Inc.</a:t>
            </a:r>
          </a:p>
        </p:txBody>
      </p:sp>
      <p:sp>
        <p:nvSpPr>
          <p:cNvPr id="9" name="Slide Number Placeholder 18">
            <a:extLst>
              <a:ext uri="{FF2B5EF4-FFF2-40B4-BE49-F238E27FC236}">
                <a16:creationId xmlns:a16="http://schemas.microsoft.com/office/drawing/2014/main" id="{ADD148DA-297B-7740-B1B6-95D37EE4C9F1}"/>
              </a:ext>
            </a:extLst>
          </p:cNvPr>
          <p:cNvSpPr>
            <a:spLocks noGrp="1"/>
          </p:cNvSpPr>
          <p:nvPr>
            <p:ph type="sldNum" sz="quarter" idx="4"/>
          </p:nvPr>
        </p:nvSpPr>
        <p:spPr>
          <a:xfrm>
            <a:off x="11452584" y="6537960"/>
            <a:ext cx="449456" cy="259080"/>
          </a:xfrm>
          <a:prstGeom prst="rect">
            <a:avLst/>
          </a:prstGeom>
          <a:noFill/>
          <a:effectLst>
            <a:outerShdw blurRad="152400" dist="317500" dir="5400000" sx="90000" sy="-19000" rotWithShape="0">
              <a:prstClr val="black">
                <a:alpha val="15000"/>
              </a:prstClr>
            </a:outerShdw>
          </a:effectLst>
        </p:spPr>
        <p:txBody>
          <a:bodyPr vert="horz" lIns="91440" tIns="45720" rIns="91440" bIns="45720" rtlCol="0" anchor="ctr"/>
          <a:lstStyle>
            <a:lvl1pPr algn="ctr">
              <a:defRPr sz="1600" b="1" i="0">
                <a:solidFill>
                  <a:srgbClr val="184B7E"/>
                </a:solidFill>
                <a:latin typeface="Corbel" panose="020B0503020204020204" pitchFamily="34" charset="0"/>
                <a:ea typeface="Corbel" panose="020B0503020204020204" pitchFamily="34" charset="0"/>
                <a:cs typeface="Corbel" panose="020B0503020204020204" pitchFamily="34" charset="0"/>
              </a:defRPr>
            </a:lvl1pPr>
          </a:lstStyle>
          <a:p>
            <a:fld id="{D3B57212-AF9E-4B4D-8E3F-CA2A7D1293D8}" type="slidenum">
              <a:rPr lang="en-US" smtClean="0"/>
              <a:pPr/>
              <a:t>‹#›</a:t>
            </a:fld>
            <a:endParaRPr lang="en-US" dirty="0"/>
          </a:p>
        </p:txBody>
      </p:sp>
    </p:spTree>
    <p:extLst>
      <p:ext uri="{BB962C8B-B14F-4D97-AF65-F5344CB8AC3E}">
        <p14:creationId xmlns:p14="http://schemas.microsoft.com/office/powerpoint/2010/main" val="2588589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8000" y="304800"/>
            <a:ext cx="10541000" cy="685800"/>
          </a:xfrm>
          <a:ln>
            <a:noFill/>
          </a:ln>
        </p:spPr>
        <p:txBody>
          <a:bodyPr/>
          <a:lstStyle>
            <a:lvl1pPr algn="l">
              <a:defRPr sz="3600"/>
            </a:lvl1pPr>
          </a:lstStyle>
          <a:p>
            <a:r>
              <a:rPr lang="en-US" dirty="0"/>
              <a:t>Click to Add Title</a:t>
            </a:r>
          </a:p>
        </p:txBody>
      </p:sp>
      <p:sp>
        <p:nvSpPr>
          <p:cNvPr id="3" name="Content Placeholder 2"/>
          <p:cNvSpPr>
            <a:spLocks noGrp="1"/>
          </p:cNvSpPr>
          <p:nvPr>
            <p:ph idx="1"/>
          </p:nvPr>
        </p:nvSpPr>
        <p:spPr>
          <a:xfrm>
            <a:off x="508000" y="1143000"/>
            <a:ext cx="11176000" cy="5303520"/>
          </a:xfrm>
        </p:spPr>
        <p:txBody>
          <a:bodyPr/>
          <a:lstStyle>
            <a:lvl1pPr marL="342900" indent="-342900">
              <a:buClr>
                <a:schemeClr val="tx2"/>
              </a:buClr>
              <a:buSzPct val="80000"/>
              <a:buFont typeface="HiraMinProN-W3" charset="-128"/>
              <a:buChar cha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Date Placeholder 13"/>
          <p:cNvSpPr>
            <a:spLocks noGrp="1"/>
          </p:cNvSpPr>
          <p:nvPr>
            <p:ph type="dt" sz="half" idx="10"/>
          </p:nvPr>
        </p:nvSpPr>
        <p:spPr/>
        <p:txBody>
          <a:bodyPr/>
          <a:lstStyle/>
          <a:p>
            <a:endParaRPr lang="en-US" dirty="0"/>
          </a:p>
        </p:txBody>
      </p:sp>
      <p:sp>
        <p:nvSpPr>
          <p:cNvPr id="16" name="Slide Number Placeholder 15"/>
          <p:cNvSpPr>
            <a:spLocks noGrp="1"/>
          </p:cNvSpPr>
          <p:nvPr>
            <p:ph type="sldNum" sz="quarter" idx="12"/>
          </p:nvPr>
        </p:nvSpPr>
        <p:spPr/>
        <p:txBody>
          <a:bodyPr/>
          <a:lstStyle/>
          <a:p>
            <a:fld id="{D3B57212-AF9E-4B4D-8E3F-CA2A7D1293D8}" type="slidenum">
              <a:rPr lang="en-US" smtClean="0"/>
              <a:pPr/>
              <a:t>‹#›</a:t>
            </a:fld>
            <a:endParaRPr lang="en-US" dirty="0"/>
          </a:p>
        </p:txBody>
      </p:sp>
    </p:spTree>
    <p:extLst>
      <p:ext uri="{BB962C8B-B14F-4D97-AF65-F5344CB8AC3E}">
        <p14:creationId xmlns:p14="http://schemas.microsoft.com/office/powerpoint/2010/main" val="1259135439"/>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ection Header 1w">
    <p:spTree>
      <p:nvGrpSpPr>
        <p:cNvPr id="1" name=""/>
        <p:cNvGrpSpPr/>
        <p:nvPr/>
      </p:nvGrpSpPr>
      <p:grpSpPr>
        <a:xfrm>
          <a:off x="0" y="0"/>
          <a:ext cx="0" cy="0"/>
          <a:chOff x="0" y="0"/>
          <a:chExt cx="0" cy="0"/>
        </a:xfrm>
      </p:grpSpPr>
      <p:graphicFrame>
        <p:nvGraphicFramePr>
          <p:cNvPr id="10" name="Content Placeholder 4">
            <a:extLst>
              <a:ext uri="{FF2B5EF4-FFF2-40B4-BE49-F238E27FC236}">
                <a16:creationId xmlns:a16="http://schemas.microsoft.com/office/drawing/2014/main" id="{E76DDF49-F58A-9C45-AE85-0C37DCCB8A51}"/>
              </a:ext>
            </a:extLst>
          </p:cNvPr>
          <p:cNvGraphicFramePr>
            <a:graphicFrameLocks/>
          </p:cNvGraphicFramePr>
          <p:nvPr userDrawn="1"/>
        </p:nvGraphicFramePr>
        <p:xfrm>
          <a:off x="1828800" y="-228600"/>
          <a:ext cx="10363200" cy="731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Picture 1">
            <a:extLst>
              <a:ext uri="{FF2B5EF4-FFF2-40B4-BE49-F238E27FC236}">
                <a16:creationId xmlns:a16="http://schemas.microsoft.com/office/drawing/2014/main" id="{E82358E5-9AEB-1346-AD35-AD4C0BFA9FC7}"/>
              </a:ext>
            </a:extLst>
          </p:cNvPr>
          <p:cNvPicPr>
            <a:picLocks noChangeAspect="1"/>
          </p:cNvPicPr>
          <p:nvPr userDrawn="1"/>
        </p:nvPicPr>
        <p:blipFill>
          <a:blip r:embed="rId7"/>
          <a:stretch>
            <a:fillRect/>
          </a:stretch>
        </p:blipFill>
        <p:spPr>
          <a:xfrm>
            <a:off x="169654" y="2514600"/>
            <a:ext cx="2035834" cy="1828800"/>
          </a:xfrm>
          <a:prstGeom prst="rect">
            <a:avLst/>
          </a:prstGeom>
        </p:spPr>
      </p:pic>
      <p:sp>
        <p:nvSpPr>
          <p:cNvPr id="4" name="Text Placeholder 3">
            <a:extLst>
              <a:ext uri="{FF2B5EF4-FFF2-40B4-BE49-F238E27FC236}">
                <a16:creationId xmlns:a16="http://schemas.microsoft.com/office/drawing/2014/main" id="{DF7DD8E5-0854-CC4F-A20D-2424856D6E9F}"/>
              </a:ext>
            </a:extLst>
          </p:cNvPr>
          <p:cNvSpPr>
            <a:spLocks noGrp="1"/>
          </p:cNvSpPr>
          <p:nvPr>
            <p:ph type="body" sz="quarter" idx="12" hasCustomPrompt="1"/>
          </p:nvPr>
        </p:nvSpPr>
        <p:spPr>
          <a:xfrm>
            <a:off x="4800600" y="3048000"/>
            <a:ext cx="6553200" cy="762000"/>
          </a:xfrm>
        </p:spPr>
        <p:txBody>
          <a:bodyPr anchor="ctr"/>
          <a:lstStyle>
            <a:lvl1pPr marL="0" marR="0" indent="0" algn="l" defTabSz="914400" rtl="0" eaLnBrk="1" fontAlgn="base" latinLnBrk="0" hangingPunct="1">
              <a:lnSpc>
                <a:spcPct val="100000"/>
              </a:lnSpc>
              <a:spcBef>
                <a:spcPct val="20000"/>
              </a:spcBef>
              <a:spcAft>
                <a:spcPct val="0"/>
              </a:spcAft>
              <a:buClr>
                <a:schemeClr val="tx2"/>
              </a:buClr>
              <a:buSzPct val="80000"/>
              <a:buFont typeface="+mj-lt"/>
              <a:buNone/>
              <a:tabLst/>
              <a:defRPr sz="3600" b="1">
                <a:solidFill>
                  <a:schemeClr val="bg1"/>
                </a:solidFill>
                <a:latin typeface="Corbel" panose="020B0503020204020204" pitchFamily="34" charset="0"/>
              </a:defRPr>
            </a:lvl1pPr>
          </a:lstStyle>
          <a:p>
            <a:pPr marL="0" marR="0" lvl="0" indent="0" algn="l" defTabSz="914400" rtl="0" eaLnBrk="1" fontAlgn="base" latinLnBrk="0" hangingPunct="1">
              <a:lnSpc>
                <a:spcPct val="100000"/>
              </a:lnSpc>
              <a:spcBef>
                <a:spcPct val="20000"/>
              </a:spcBef>
              <a:spcAft>
                <a:spcPct val="0"/>
              </a:spcAft>
              <a:buClr>
                <a:schemeClr val="tx2"/>
              </a:buClr>
              <a:buSzPct val="80000"/>
              <a:buFont typeface="+mj-lt"/>
              <a:buNone/>
              <a:tabLst/>
              <a:defRPr/>
            </a:pPr>
            <a:r>
              <a:rPr lang="en-US" noProof="0" dirty="0"/>
              <a:t>Click to Add Title</a:t>
            </a:r>
            <a:endParaRPr lang="en-US" dirty="0"/>
          </a:p>
        </p:txBody>
      </p:sp>
      <p:sp>
        <p:nvSpPr>
          <p:cNvPr id="12" name="Text Placeholder 11">
            <a:extLst>
              <a:ext uri="{FF2B5EF4-FFF2-40B4-BE49-F238E27FC236}">
                <a16:creationId xmlns:a16="http://schemas.microsoft.com/office/drawing/2014/main" id="{4BECA7F8-7110-D94C-A412-E6E2CF1560CF}"/>
              </a:ext>
            </a:extLst>
          </p:cNvPr>
          <p:cNvSpPr>
            <a:spLocks noGrp="1"/>
          </p:cNvSpPr>
          <p:nvPr>
            <p:ph type="body" sz="quarter" idx="13" hasCustomPrompt="1"/>
          </p:nvPr>
        </p:nvSpPr>
        <p:spPr>
          <a:xfrm>
            <a:off x="4419600" y="4419600"/>
            <a:ext cx="6934200" cy="1752600"/>
          </a:xfrm>
        </p:spPr>
        <p:txBody>
          <a:bodyPr/>
          <a:lstStyle>
            <a:lvl1pPr marL="0" indent="0">
              <a:buNone/>
              <a:defRPr/>
            </a:lvl1pPr>
          </a:lstStyle>
          <a:p>
            <a:pPr lvl="0"/>
            <a:r>
              <a:rPr lang="en-US" dirty="0"/>
              <a:t>Click to add subtitle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Hexagon 2">
            <a:extLst>
              <a:ext uri="{FF2B5EF4-FFF2-40B4-BE49-F238E27FC236}">
                <a16:creationId xmlns:a16="http://schemas.microsoft.com/office/drawing/2014/main" id="{7BFEE3ED-71BC-4942-83E7-BE70414FF20B}"/>
              </a:ext>
            </a:extLst>
          </p:cNvPr>
          <p:cNvSpPr/>
          <p:nvPr userDrawn="1"/>
        </p:nvSpPr>
        <p:spPr bwMode="auto">
          <a:xfrm>
            <a:off x="2714444" y="2667000"/>
            <a:ext cx="1767840" cy="1524000"/>
          </a:xfrm>
          <a:prstGeom prst="hexagon">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8" name="TextBox 7">
            <a:extLst>
              <a:ext uri="{FF2B5EF4-FFF2-40B4-BE49-F238E27FC236}">
                <a16:creationId xmlns:a16="http://schemas.microsoft.com/office/drawing/2014/main" id="{12088624-E7DC-2243-BD92-6499847031E6}"/>
              </a:ext>
            </a:extLst>
          </p:cNvPr>
          <p:cNvSpPr txBox="1"/>
          <p:nvPr userDrawn="1"/>
        </p:nvSpPr>
        <p:spPr>
          <a:xfrm rot="16200000">
            <a:off x="9789327" y="3305889"/>
            <a:ext cx="4533900" cy="246221"/>
          </a:xfrm>
          <a:prstGeom prst="rect">
            <a:avLst/>
          </a:prstGeom>
          <a:noFill/>
        </p:spPr>
        <p:txBody>
          <a:bodyPr wrap="square" rtlCol="0" anchor="ctr">
            <a:spAutoFit/>
          </a:bodyPr>
          <a:lstStyle/>
          <a:p>
            <a:pPr algn="ctr"/>
            <a:r>
              <a:rPr lang="en-US" sz="1000" dirty="0">
                <a:latin typeface="Calibri" panose="020F0502020204030204" pitchFamily="34" charset="0"/>
                <a:cs typeface="Calibri" panose="020F0502020204030204" pitchFamily="34" charset="0"/>
              </a:rPr>
              <a:t>MORSECORP, Inc.</a:t>
            </a:r>
          </a:p>
        </p:txBody>
      </p:sp>
      <p:sp>
        <p:nvSpPr>
          <p:cNvPr id="9" name="Slide Number Placeholder 18">
            <a:extLst>
              <a:ext uri="{FF2B5EF4-FFF2-40B4-BE49-F238E27FC236}">
                <a16:creationId xmlns:a16="http://schemas.microsoft.com/office/drawing/2014/main" id="{D07F026D-8503-8E45-A3BC-530F7CA65AFA}"/>
              </a:ext>
            </a:extLst>
          </p:cNvPr>
          <p:cNvSpPr>
            <a:spLocks noGrp="1"/>
          </p:cNvSpPr>
          <p:nvPr>
            <p:ph type="sldNum" sz="quarter" idx="4"/>
          </p:nvPr>
        </p:nvSpPr>
        <p:spPr>
          <a:xfrm>
            <a:off x="11452584" y="6537960"/>
            <a:ext cx="449456" cy="259080"/>
          </a:xfrm>
          <a:prstGeom prst="rect">
            <a:avLst/>
          </a:prstGeom>
          <a:noFill/>
          <a:effectLst>
            <a:outerShdw blurRad="152400" dist="317500" dir="5400000" sx="90000" sy="-19000" rotWithShape="0">
              <a:prstClr val="black">
                <a:alpha val="15000"/>
              </a:prstClr>
            </a:outerShdw>
          </a:effectLst>
        </p:spPr>
        <p:txBody>
          <a:bodyPr vert="horz" lIns="91440" tIns="45720" rIns="91440" bIns="45720" rtlCol="0" anchor="ctr"/>
          <a:lstStyle>
            <a:lvl1pPr algn="ctr">
              <a:defRPr sz="1600" b="1" i="0">
                <a:solidFill>
                  <a:srgbClr val="184B7E"/>
                </a:solidFill>
                <a:latin typeface="Corbel" panose="020B0503020204020204" pitchFamily="34" charset="0"/>
                <a:ea typeface="Corbel" panose="020B0503020204020204" pitchFamily="34" charset="0"/>
                <a:cs typeface="Corbel" panose="020B0503020204020204" pitchFamily="34" charset="0"/>
              </a:defRPr>
            </a:lvl1pPr>
          </a:lstStyle>
          <a:p>
            <a:fld id="{D3B57212-AF9E-4B4D-8E3F-CA2A7D1293D8}" type="slidenum">
              <a:rPr lang="en-US" smtClean="0"/>
              <a:pPr/>
              <a:t>‹#›</a:t>
            </a:fld>
            <a:endParaRPr lang="en-US" dirty="0"/>
          </a:p>
        </p:txBody>
      </p:sp>
    </p:spTree>
    <p:extLst>
      <p:ext uri="{BB962C8B-B14F-4D97-AF65-F5344CB8AC3E}">
        <p14:creationId xmlns:p14="http://schemas.microsoft.com/office/powerpoint/2010/main" val="41298192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ection Header 1">
    <p:bg>
      <p:bgPr>
        <a:gradFill flip="none" rotWithShape="1">
          <a:gsLst>
            <a:gs pos="0">
              <a:srgbClr val="184B7E"/>
            </a:gs>
            <a:gs pos="100000">
              <a:srgbClr val="184B7E">
                <a:lumMod val="88000"/>
              </a:srgb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F0351B2-E2CF-024C-9026-30A5E952D258}"/>
              </a:ext>
            </a:extLst>
          </p:cNvPr>
          <p:cNvPicPr>
            <a:picLocks noChangeAspect="1"/>
          </p:cNvPicPr>
          <p:nvPr userDrawn="1"/>
        </p:nvPicPr>
        <p:blipFill>
          <a:blip r:embed="rId2"/>
          <a:stretch>
            <a:fillRect/>
          </a:stretch>
        </p:blipFill>
        <p:spPr>
          <a:xfrm>
            <a:off x="166375" y="2514600"/>
            <a:ext cx="2039112" cy="1831745"/>
          </a:xfrm>
          <a:prstGeom prst="rect">
            <a:avLst/>
          </a:prstGeom>
        </p:spPr>
      </p:pic>
      <p:graphicFrame>
        <p:nvGraphicFramePr>
          <p:cNvPr id="10" name="Content Placeholder 4">
            <a:extLst>
              <a:ext uri="{FF2B5EF4-FFF2-40B4-BE49-F238E27FC236}">
                <a16:creationId xmlns:a16="http://schemas.microsoft.com/office/drawing/2014/main" id="{E76DDF49-F58A-9C45-AE85-0C37DCCB8A51}"/>
              </a:ext>
            </a:extLst>
          </p:cNvPr>
          <p:cNvGraphicFramePr>
            <a:graphicFrameLocks/>
          </p:cNvGraphicFramePr>
          <p:nvPr userDrawn="1"/>
        </p:nvGraphicFramePr>
        <p:xfrm>
          <a:off x="1828800" y="-228600"/>
          <a:ext cx="10363200" cy="731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 Placeholder 3">
            <a:extLst>
              <a:ext uri="{FF2B5EF4-FFF2-40B4-BE49-F238E27FC236}">
                <a16:creationId xmlns:a16="http://schemas.microsoft.com/office/drawing/2014/main" id="{DF7DD8E5-0854-CC4F-A20D-2424856D6E9F}"/>
              </a:ext>
            </a:extLst>
          </p:cNvPr>
          <p:cNvSpPr>
            <a:spLocks noGrp="1"/>
          </p:cNvSpPr>
          <p:nvPr>
            <p:ph type="body" sz="quarter" idx="12" hasCustomPrompt="1"/>
          </p:nvPr>
        </p:nvSpPr>
        <p:spPr>
          <a:xfrm>
            <a:off x="4800600" y="3048000"/>
            <a:ext cx="6553200" cy="762000"/>
          </a:xfrm>
        </p:spPr>
        <p:txBody>
          <a:bodyPr anchor="ctr"/>
          <a:lstStyle>
            <a:lvl1pPr marL="0" marR="0" indent="0" algn="l" defTabSz="914400" rtl="0" eaLnBrk="1" fontAlgn="base" latinLnBrk="0" hangingPunct="1">
              <a:lnSpc>
                <a:spcPct val="100000"/>
              </a:lnSpc>
              <a:spcBef>
                <a:spcPct val="20000"/>
              </a:spcBef>
              <a:spcAft>
                <a:spcPct val="0"/>
              </a:spcAft>
              <a:buClr>
                <a:schemeClr val="tx2"/>
              </a:buClr>
              <a:buSzPct val="80000"/>
              <a:buFont typeface="+mj-lt"/>
              <a:buNone/>
              <a:tabLst/>
              <a:defRPr sz="3600" b="1">
                <a:solidFill>
                  <a:schemeClr val="bg1"/>
                </a:solidFill>
                <a:latin typeface="Corbel" panose="020B0503020204020204" pitchFamily="34" charset="0"/>
              </a:defRPr>
            </a:lvl1pPr>
          </a:lstStyle>
          <a:p>
            <a:pPr marL="0" marR="0" lvl="0" indent="0" algn="l" defTabSz="914400" rtl="0" eaLnBrk="1" fontAlgn="base" latinLnBrk="0" hangingPunct="1">
              <a:lnSpc>
                <a:spcPct val="100000"/>
              </a:lnSpc>
              <a:spcBef>
                <a:spcPct val="20000"/>
              </a:spcBef>
              <a:spcAft>
                <a:spcPct val="0"/>
              </a:spcAft>
              <a:buClr>
                <a:schemeClr val="tx2"/>
              </a:buClr>
              <a:buSzPct val="80000"/>
              <a:buFont typeface="+mj-lt"/>
              <a:buNone/>
              <a:tabLst/>
              <a:defRPr/>
            </a:pPr>
            <a:r>
              <a:rPr lang="en-US" noProof="0" dirty="0"/>
              <a:t>Click to Add Title</a:t>
            </a:r>
            <a:endParaRPr lang="en-US" dirty="0"/>
          </a:p>
        </p:txBody>
      </p:sp>
      <p:sp>
        <p:nvSpPr>
          <p:cNvPr id="12" name="Text Placeholder 11">
            <a:extLst>
              <a:ext uri="{FF2B5EF4-FFF2-40B4-BE49-F238E27FC236}">
                <a16:creationId xmlns:a16="http://schemas.microsoft.com/office/drawing/2014/main" id="{4BECA7F8-7110-D94C-A412-E6E2CF1560CF}"/>
              </a:ext>
            </a:extLst>
          </p:cNvPr>
          <p:cNvSpPr>
            <a:spLocks noGrp="1"/>
          </p:cNvSpPr>
          <p:nvPr>
            <p:ph type="body" sz="quarter" idx="13" hasCustomPrompt="1"/>
          </p:nvPr>
        </p:nvSpPr>
        <p:spPr>
          <a:xfrm>
            <a:off x="4419600" y="4419600"/>
            <a:ext cx="6934200" cy="1752600"/>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subtitle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a:extLst>
              <a:ext uri="{FF2B5EF4-FFF2-40B4-BE49-F238E27FC236}">
                <a16:creationId xmlns:a16="http://schemas.microsoft.com/office/drawing/2014/main" id="{2B730F3A-DC34-7347-B644-5BD678316752}"/>
              </a:ext>
            </a:extLst>
          </p:cNvPr>
          <p:cNvSpPr txBox="1"/>
          <p:nvPr userDrawn="1"/>
        </p:nvSpPr>
        <p:spPr>
          <a:xfrm rot="16200000">
            <a:off x="9789327" y="3305889"/>
            <a:ext cx="4533900" cy="246221"/>
          </a:xfrm>
          <a:prstGeom prst="rect">
            <a:avLst/>
          </a:prstGeom>
          <a:noFill/>
        </p:spPr>
        <p:txBody>
          <a:bodyPr wrap="square" rtlCol="0" anchor="ctr">
            <a:spAutoFit/>
          </a:bodyPr>
          <a:lstStyle/>
          <a:p>
            <a:pPr algn="ctr"/>
            <a:r>
              <a:rPr lang="en-US" sz="1000" dirty="0">
                <a:solidFill>
                  <a:schemeClr val="bg1"/>
                </a:solidFill>
                <a:latin typeface="Calibri" panose="020F0502020204030204" pitchFamily="34" charset="0"/>
                <a:cs typeface="Calibri" panose="020F0502020204030204" pitchFamily="34" charset="0"/>
              </a:rPr>
              <a:t>MORSECORP, Inc. </a:t>
            </a:r>
          </a:p>
        </p:txBody>
      </p:sp>
    </p:spTree>
    <p:extLst>
      <p:ext uri="{BB962C8B-B14F-4D97-AF65-F5344CB8AC3E}">
        <p14:creationId xmlns:p14="http://schemas.microsoft.com/office/powerpoint/2010/main" val="17753932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ection Header 2">
    <p:bg>
      <p:bgPr>
        <a:gradFill flip="none" rotWithShape="1">
          <a:gsLst>
            <a:gs pos="0">
              <a:srgbClr val="184B7E"/>
            </a:gs>
            <a:gs pos="100000">
              <a:srgbClr val="184B7E">
                <a:lumMod val="88000"/>
              </a:srgb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F0351B2-E2CF-024C-9026-30A5E952D258}"/>
              </a:ext>
            </a:extLst>
          </p:cNvPr>
          <p:cNvPicPr>
            <a:picLocks noChangeAspect="1"/>
          </p:cNvPicPr>
          <p:nvPr userDrawn="1"/>
        </p:nvPicPr>
        <p:blipFill>
          <a:blip r:embed="rId2"/>
          <a:stretch>
            <a:fillRect/>
          </a:stretch>
        </p:blipFill>
        <p:spPr>
          <a:xfrm>
            <a:off x="166375" y="2514600"/>
            <a:ext cx="2039112" cy="1831745"/>
          </a:xfrm>
          <a:prstGeom prst="rect">
            <a:avLst/>
          </a:prstGeom>
        </p:spPr>
      </p:pic>
      <p:graphicFrame>
        <p:nvGraphicFramePr>
          <p:cNvPr id="10" name="Content Placeholder 4">
            <a:extLst>
              <a:ext uri="{FF2B5EF4-FFF2-40B4-BE49-F238E27FC236}">
                <a16:creationId xmlns:a16="http://schemas.microsoft.com/office/drawing/2014/main" id="{E76DDF49-F58A-9C45-AE85-0C37DCCB8A51}"/>
              </a:ext>
            </a:extLst>
          </p:cNvPr>
          <p:cNvGraphicFramePr>
            <a:graphicFrameLocks/>
          </p:cNvGraphicFramePr>
          <p:nvPr userDrawn="1"/>
        </p:nvGraphicFramePr>
        <p:xfrm>
          <a:off x="1828800" y="-228600"/>
          <a:ext cx="10363200" cy="731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 Placeholder 3">
            <a:extLst>
              <a:ext uri="{FF2B5EF4-FFF2-40B4-BE49-F238E27FC236}">
                <a16:creationId xmlns:a16="http://schemas.microsoft.com/office/drawing/2014/main" id="{DF7DD8E5-0854-CC4F-A20D-2424856D6E9F}"/>
              </a:ext>
            </a:extLst>
          </p:cNvPr>
          <p:cNvSpPr>
            <a:spLocks noGrp="1"/>
          </p:cNvSpPr>
          <p:nvPr>
            <p:ph type="body" sz="quarter" idx="12" hasCustomPrompt="1"/>
          </p:nvPr>
        </p:nvSpPr>
        <p:spPr>
          <a:xfrm>
            <a:off x="4095237" y="1485900"/>
            <a:ext cx="6553200" cy="762000"/>
          </a:xfrm>
        </p:spPr>
        <p:txBody>
          <a:bodyPr anchor="ctr"/>
          <a:lstStyle>
            <a:lvl1pPr marL="0" marR="0" indent="0" algn="l" defTabSz="914400" rtl="0" eaLnBrk="1" fontAlgn="base" latinLnBrk="0" hangingPunct="1">
              <a:lnSpc>
                <a:spcPct val="100000"/>
              </a:lnSpc>
              <a:spcBef>
                <a:spcPct val="20000"/>
              </a:spcBef>
              <a:spcAft>
                <a:spcPct val="0"/>
              </a:spcAft>
              <a:buClr>
                <a:schemeClr val="tx2"/>
              </a:buClr>
              <a:buSzPct val="80000"/>
              <a:buFont typeface="+mj-lt"/>
              <a:buNone/>
              <a:tabLst/>
              <a:defRPr sz="3600" b="1">
                <a:solidFill>
                  <a:schemeClr val="bg1"/>
                </a:solidFill>
                <a:latin typeface="Corbel" panose="020B0503020204020204" pitchFamily="34" charset="0"/>
              </a:defRPr>
            </a:lvl1pPr>
          </a:lstStyle>
          <a:p>
            <a:pPr marL="0" marR="0" lvl="0" indent="0" algn="l" defTabSz="914400" rtl="0" eaLnBrk="1" fontAlgn="base" latinLnBrk="0" hangingPunct="1">
              <a:lnSpc>
                <a:spcPct val="100000"/>
              </a:lnSpc>
              <a:spcBef>
                <a:spcPct val="20000"/>
              </a:spcBef>
              <a:spcAft>
                <a:spcPct val="0"/>
              </a:spcAft>
              <a:buClr>
                <a:schemeClr val="tx2"/>
              </a:buClr>
              <a:buSzPct val="80000"/>
              <a:buFont typeface="+mj-lt"/>
              <a:buNone/>
              <a:tabLst/>
              <a:defRPr/>
            </a:pPr>
            <a:r>
              <a:rPr lang="en-US" noProof="0" dirty="0"/>
              <a:t>Click to Add Title</a:t>
            </a:r>
            <a:endParaRPr lang="en-US" dirty="0"/>
          </a:p>
        </p:txBody>
      </p:sp>
      <p:sp>
        <p:nvSpPr>
          <p:cNvPr id="8" name="Text Placeholder 3">
            <a:extLst>
              <a:ext uri="{FF2B5EF4-FFF2-40B4-BE49-F238E27FC236}">
                <a16:creationId xmlns:a16="http://schemas.microsoft.com/office/drawing/2014/main" id="{C95F116C-1209-D844-8AD0-8A91425B40D6}"/>
              </a:ext>
            </a:extLst>
          </p:cNvPr>
          <p:cNvSpPr>
            <a:spLocks noGrp="1"/>
          </p:cNvSpPr>
          <p:nvPr>
            <p:ph type="body" sz="quarter" idx="15" hasCustomPrompt="1"/>
          </p:nvPr>
        </p:nvSpPr>
        <p:spPr>
          <a:xfrm>
            <a:off x="4095237" y="4648200"/>
            <a:ext cx="6553200" cy="762000"/>
          </a:xfrm>
        </p:spPr>
        <p:txBody>
          <a:bodyPr anchor="ctr"/>
          <a:lstStyle>
            <a:lvl1pPr marL="0" marR="0" indent="0" algn="l" defTabSz="914400" rtl="0" eaLnBrk="1" fontAlgn="base" latinLnBrk="0" hangingPunct="1">
              <a:lnSpc>
                <a:spcPct val="100000"/>
              </a:lnSpc>
              <a:spcBef>
                <a:spcPct val="20000"/>
              </a:spcBef>
              <a:spcAft>
                <a:spcPct val="0"/>
              </a:spcAft>
              <a:buClr>
                <a:schemeClr val="tx2"/>
              </a:buClr>
              <a:buSzPct val="80000"/>
              <a:buFont typeface="+mj-lt"/>
              <a:buNone/>
              <a:tabLst/>
              <a:defRPr sz="3600" b="1">
                <a:solidFill>
                  <a:schemeClr val="bg1"/>
                </a:solidFill>
                <a:latin typeface="Corbel" panose="020B0503020204020204" pitchFamily="34" charset="0"/>
              </a:defRPr>
            </a:lvl1pPr>
          </a:lstStyle>
          <a:p>
            <a:pPr marL="0" marR="0" lvl="0" indent="0" algn="l" defTabSz="914400" rtl="0" eaLnBrk="1" fontAlgn="base" latinLnBrk="0" hangingPunct="1">
              <a:lnSpc>
                <a:spcPct val="100000"/>
              </a:lnSpc>
              <a:spcBef>
                <a:spcPct val="20000"/>
              </a:spcBef>
              <a:spcAft>
                <a:spcPct val="0"/>
              </a:spcAft>
              <a:buClr>
                <a:schemeClr val="tx2"/>
              </a:buClr>
              <a:buSzPct val="80000"/>
              <a:buFont typeface="+mj-lt"/>
              <a:buNone/>
              <a:tabLst/>
              <a:defRPr/>
            </a:pPr>
            <a:r>
              <a:rPr lang="en-US" noProof="0" dirty="0"/>
              <a:t>Click to Add Title</a:t>
            </a:r>
            <a:endParaRPr lang="en-US" dirty="0"/>
          </a:p>
        </p:txBody>
      </p:sp>
      <p:sp>
        <p:nvSpPr>
          <p:cNvPr id="11" name="TextBox 10">
            <a:extLst>
              <a:ext uri="{FF2B5EF4-FFF2-40B4-BE49-F238E27FC236}">
                <a16:creationId xmlns:a16="http://schemas.microsoft.com/office/drawing/2014/main" id="{5CD2EABC-E0A5-EF4E-BEC0-FB2E6562D7AD}"/>
              </a:ext>
            </a:extLst>
          </p:cNvPr>
          <p:cNvSpPr txBox="1"/>
          <p:nvPr userDrawn="1"/>
        </p:nvSpPr>
        <p:spPr>
          <a:xfrm rot="16200000">
            <a:off x="9789327" y="3305889"/>
            <a:ext cx="4533900" cy="246221"/>
          </a:xfrm>
          <a:prstGeom prst="rect">
            <a:avLst/>
          </a:prstGeom>
          <a:noFill/>
        </p:spPr>
        <p:txBody>
          <a:bodyPr wrap="square" rtlCol="0" anchor="ctr">
            <a:spAutoFit/>
          </a:bodyPr>
          <a:lstStyle/>
          <a:p>
            <a:pPr algn="ctr"/>
            <a:r>
              <a:rPr lang="en-US" sz="1000" dirty="0">
                <a:solidFill>
                  <a:schemeClr val="bg1"/>
                </a:solidFill>
                <a:latin typeface="Calibri" panose="020F0502020204030204" pitchFamily="34" charset="0"/>
                <a:cs typeface="Calibri" panose="020F0502020204030204" pitchFamily="34" charset="0"/>
              </a:rPr>
              <a:t>MORSECORP, Inc. </a:t>
            </a:r>
          </a:p>
        </p:txBody>
      </p:sp>
    </p:spTree>
    <p:extLst>
      <p:ext uri="{BB962C8B-B14F-4D97-AF65-F5344CB8AC3E}">
        <p14:creationId xmlns:p14="http://schemas.microsoft.com/office/powerpoint/2010/main" val="36974448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ection Header 3">
    <p:bg>
      <p:bgPr>
        <a:gradFill flip="none" rotWithShape="1">
          <a:gsLst>
            <a:gs pos="0">
              <a:srgbClr val="184B7E"/>
            </a:gs>
            <a:gs pos="100000">
              <a:srgbClr val="184B7E">
                <a:lumMod val="88000"/>
              </a:srgbClr>
            </a:gs>
          </a:gsLst>
          <a:path path="circle">
            <a:fillToRect l="50000" t="50000" r="50000" b="50000"/>
          </a:path>
          <a:tileRect/>
        </a:gradFill>
        <a:effectLst/>
      </p:bgPr>
    </p:bg>
    <p:spTree>
      <p:nvGrpSpPr>
        <p:cNvPr id="1" name=""/>
        <p:cNvGrpSpPr/>
        <p:nvPr/>
      </p:nvGrpSpPr>
      <p:grpSpPr>
        <a:xfrm>
          <a:off x="0" y="0"/>
          <a:ext cx="0" cy="0"/>
          <a:chOff x="0" y="0"/>
          <a:chExt cx="0" cy="0"/>
        </a:xfrm>
      </p:grpSpPr>
      <p:graphicFrame>
        <p:nvGraphicFramePr>
          <p:cNvPr id="10" name="Content Placeholder 4">
            <a:extLst>
              <a:ext uri="{FF2B5EF4-FFF2-40B4-BE49-F238E27FC236}">
                <a16:creationId xmlns:a16="http://schemas.microsoft.com/office/drawing/2014/main" id="{E76DDF49-F58A-9C45-AE85-0C37DCCB8A51}"/>
              </a:ext>
            </a:extLst>
          </p:cNvPr>
          <p:cNvGraphicFramePr>
            <a:graphicFrameLocks/>
          </p:cNvGraphicFramePr>
          <p:nvPr userDrawn="1"/>
        </p:nvGraphicFramePr>
        <p:xfrm>
          <a:off x="1981200" y="-228600"/>
          <a:ext cx="10210800" cy="731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a:extLst>
              <a:ext uri="{FF2B5EF4-FFF2-40B4-BE49-F238E27FC236}">
                <a16:creationId xmlns:a16="http://schemas.microsoft.com/office/drawing/2014/main" id="{CF0351B2-E2CF-024C-9026-30A5E952D258}"/>
              </a:ext>
            </a:extLst>
          </p:cNvPr>
          <p:cNvPicPr>
            <a:picLocks noChangeAspect="1"/>
          </p:cNvPicPr>
          <p:nvPr userDrawn="1"/>
        </p:nvPicPr>
        <p:blipFill>
          <a:blip r:embed="rId7"/>
          <a:stretch>
            <a:fillRect/>
          </a:stretch>
        </p:blipFill>
        <p:spPr>
          <a:xfrm>
            <a:off x="166375" y="2514600"/>
            <a:ext cx="2039112" cy="1831745"/>
          </a:xfrm>
          <a:prstGeom prst="rect">
            <a:avLst/>
          </a:prstGeom>
        </p:spPr>
      </p:pic>
      <p:sp>
        <p:nvSpPr>
          <p:cNvPr id="11" name="TextBox 10">
            <a:extLst>
              <a:ext uri="{FF2B5EF4-FFF2-40B4-BE49-F238E27FC236}">
                <a16:creationId xmlns:a16="http://schemas.microsoft.com/office/drawing/2014/main" id="{5CD2EABC-E0A5-EF4E-BEC0-FB2E6562D7AD}"/>
              </a:ext>
            </a:extLst>
          </p:cNvPr>
          <p:cNvSpPr txBox="1"/>
          <p:nvPr userDrawn="1"/>
        </p:nvSpPr>
        <p:spPr>
          <a:xfrm rot="16200000">
            <a:off x="9789327" y="3305889"/>
            <a:ext cx="4533900" cy="246221"/>
          </a:xfrm>
          <a:prstGeom prst="rect">
            <a:avLst/>
          </a:prstGeom>
          <a:noFill/>
        </p:spPr>
        <p:txBody>
          <a:bodyPr wrap="square" rtlCol="0" anchor="ctr">
            <a:spAutoFit/>
          </a:bodyPr>
          <a:lstStyle/>
          <a:p>
            <a:pPr algn="ctr"/>
            <a:r>
              <a:rPr lang="en-US" sz="1000" dirty="0">
                <a:solidFill>
                  <a:schemeClr val="bg1"/>
                </a:solidFill>
                <a:latin typeface="Calibri" panose="020F0502020204030204" pitchFamily="34" charset="0"/>
                <a:cs typeface="Calibri" panose="020F0502020204030204" pitchFamily="34" charset="0"/>
              </a:rPr>
              <a:t>MORSECORP, Inc. Proprietary and Confidential</a:t>
            </a:r>
          </a:p>
        </p:txBody>
      </p:sp>
      <p:sp>
        <p:nvSpPr>
          <p:cNvPr id="12" name="Text Placeholder 2">
            <a:extLst>
              <a:ext uri="{FF2B5EF4-FFF2-40B4-BE49-F238E27FC236}">
                <a16:creationId xmlns:a16="http://schemas.microsoft.com/office/drawing/2014/main" id="{F5BBE65F-9E42-364B-BD32-B569DE9A9652}"/>
              </a:ext>
            </a:extLst>
          </p:cNvPr>
          <p:cNvSpPr>
            <a:spLocks noGrp="1"/>
          </p:cNvSpPr>
          <p:nvPr>
            <p:ph type="body" sz="quarter" idx="10" hasCustomPrompt="1"/>
          </p:nvPr>
        </p:nvSpPr>
        <p:spPr>
          <a:xfrm>
            <a:off x="3429000" y="838200"/>
            <a:ext cx="8001000" cy="762000"/>
          </a:xfrm>
        </p:spPr>
        <p:txBody>
          <a:bodyPr lIns="914400" rIns="0" anchor="ctr"/>
          <a:lstStyle>
            <a:lvl1pPr marL="0" indent="0">
              <a:buNone/>
              <a:defRPr sz="3200" b="1">
                <a:solidFill>
                  <a:schemeClr val="bg1">
                    <a:lumMod val="95000"/>
                  </a:schemeClr>
                </a:solidFill>
                <a:latin typeface="Corbel" panose="020B0503020204020204" pitchFamily="34" charset="0"/>
              </a:defRPr>
            </a:lvl1pPr>
          </a:lstStyle>
          <a:p>
            <a:pPr lvl="0"/>
            <a:r>
              <a:rPr lang="en-US" dirty="0"/>
              <a:t>Click to Add Title</a:t>
            </a:r>
          </a:p>
        </p:txBody>
      </p:sp>
      <p:sp>
        <p:nvSpPr>
          <p:cNvPr id="13" name="Text Placeholder 2">
            <a:extLst>
              <a:ext uri="{FF2B5EF4-FFF2-40B4-BE49-F238E27FC236}">
                <a16:creationId xmlns:a16="http://schemas.microsoft.com/office/drawing/2014/main" id="{5EEB9AFF-E6E8-F44A-94CC-14C521E1108D}"/>
              </a:ext>
            </a:extLst>
          </p:cNvPr>
          <p:cNvSpPr>
            <a:spLocks noGrp="1"/>
          </p:cNvSpPr>
          <p:nvPr>
            <p:ph type="body" sz="quarter" idx="11" hasCustomPrompt="1"/>
          </p:nvPr>
        </p:nvSpPr>
        <p:spPr>
          <a:xfrm>
            <a:off x="3429000" y="5257800"/>
            <a:ext cx="8001000" cy="762000"/>
          </a:xfrm>
        </p:spPr>
        <p:txBody>
          <a:bodyPr lIns="914400" rIns="0" anchor="ctr"/>
          <a:lstStyle>
            <a:lvl1pPr marL="0" indent="0">
              <a:buNone/>
              <a:defRPr sz="3200" b="1">
                <a:solidFill>
                  <a:schemeClr val="bg1">
                    <a:lumMod val="95000"/>
                  </a:schemeClr>
                </a:solidFill>
                <a:latin typeface="Corbel" panose="020B0503020204020204" pitchFamily="34" charset="0"/>
              </a:defRPr>
            </a:lvl1pPr>
          </a:lstStyle>
          <a:p>
            <a:pPr lvl="0"/>
            <a:r>
              <a:rPr lang="en-US" dirty="0"/>
              <a:t>Click to Add Title</a:t>
            </a:r>
          </a:p>
        </p:txBody>
      </p:sp>
      <p:sp>
        <p:nvSpPr>
          <p:cNvPr id="14" name="Text Placeholder 2">
            <a:extLst>
              <a:ext uri="{FF2B5EF4-FFF2-40B4-BE49-F238E27FC236}">
                <a16:creationId xmlns:a16="http://schemas.microsoft.com/office/drawing/2014/main" id="{55F487CC-BB24-2044-8BC6-C571BB16CEEE}"/>
              </a:ext>
            </a:extLst>
          </p:cNvPr>
          <p:cNvSpPr>
            <a:spLocks noGrp="1"/>
          </p:cNvSpPr>
          <p:nvPr>
            <p:ph type="body" sz="quarter" idx="12" hasCustomPrompt="1"/>
          </p:nvPr>
        </p:nvSpPr>
        <p:spPr>
          <a:xfrm>
            <a:off x="3962400" y="3060700"/>
            <a:ext cx="7467600" cy="762000"/>
          </a:xfrm>
        </p:spPr>
        <p:txBody>
          <a:bodyPr lIns="914400" rIns="0" anchor="ctr"/>
          <a:lstStyle>
            <a:lvl1pPr marL="0" indent="0">
              <a:buNone/>
              <a:defRPr sz="3200" b="1">
                <a:solidFill>
                  <a:schemeClr val="bg1">
                    <a:lumMod val="95000"/>
                  </a:schemeClr>
                </a:solidFill>
                <a:latin typeface="Corbel" panose="020B0503020204020204" pitchFamily="34" charset="0"/>
              </a:defRPr>
            </a:lvl1pPr>
          </a:lstStyle>
          <a:p>
            <a:pPr lvl="0"/>
            <a:r>
              <a:rPr lang="en-US" dirty="0"/>
              <a:t>Click to Add Title</a:t>
            </a:r>
          </a:p>
        </p:txBody>
      </p:sp>
    </p:spTree>
    <p:extLst>
      <p:ext uri="{BB962C8B-B14F-4D97-AF65-F5344CB8AC3E}">
        <p14:creationId xmlns:p14="http://schemas.microsoft.com/office/powerpoint/2010/main" val="30238064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ection Header 4">
    <p:bg>
      <p:bgPr>
        <a:gradFill flip="none" rotWithShape="1">
          <a:gsLst>
            <a:gs pos="0">
              <a:srgbClr val="184B7E"/>
            </a:gs>
            <a:gs pos="100000">
              <a:srgbClr val="184B7E">
                <a:lumMod val="88000"/>
              </a:srgbClr>
            </a:gs>
          </a:gsLst>
          <a:path path="circle">
            <a:fillToRect l="50000" t="50000" r="50000" b="50000"/>
          </a:path>
          <a:tileRect/>
        </a:gradFill>
        <a:effectLst/>
      </p:bgPr>
    </p:bg>
    <p:spTree>
      <p:nvGrpSpPr>
        <p:cNvPr id="1" name=""/>
        <p:cNvGrpSpPr/>
        <p:nvPr/>
      </p:nvGrpSpPr>
      <p:grpSpPr>
        <a:xfrm>
          <a:off x="0" y="0"/>
          <a:ext cx="0" cy="0"/>
          <a:chOff x="0" y="0"/>
          <a:chExt cx="0" cy="0"/>
        </a:xfrm>
      </p:grpSpPr>
      <p:graphicFrame>
        <p:nvGraphicFramePr>
          <p:cNvPr id="10" name="Content Placeholder 4">
            <a:extLst>
              <a:ext uri="{FF2B5EF4-FFF2-40B4-BE49-F238E27FC236}">
                <a16:creationId xmlns:a16="http://schemas.microsoft.com/office/drawing/2014/main" id="{E76DDF49-F58A-9C45-AE85-0C37DCCB8A51}"/>
              </a:ext>
            </a:extLst>
          </p:cNvPr>
          <p:cNvGraphicFramePr>
            <a:graphicFrameLocks/>
          </p:cNvGraphicFramePr>
          <p:nvPr userDrawn="1"/>
        </p:nvGraphicFramePr>
        <p:xfrm>
          <a:off x="1981200" y="-228600"/>
          <a:ext cx="10210800" cy="731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a:extLst>
              <a:ext uri="{FF2B5EF4-FFF2-40B4-BE49-F238E27FC236}">
                <a16:creationId xmlns:a16="http://schemas.microsoft.com/office/drawing/2014/main" id="{CF0351B2-E2CF-024C-9026-30A5E952D258}"/>
              </a:ext>
            </a:extLst>
          </p:cNvPr>
          <p:cNvPicPr>
            <a:picLocks noChangeAspect="1"/>
          </p:cNvPicPr>
          <p:nvPr userDrawn="1"/>
        </p:nvPicPr>
        <p:blipFill>
          <a:blip r:embed="rId7"/>
          <a:stretch>
            <a:fillRect/>
          </a:stretch>
        </p:blipFill>
        <p:spPr>
          <a:xfrm>
            <a:off x="166375" y="2514600"/>
            <a:ext cx="2039112" cy="1831745"/>
          </a:xfrm>
          <a:prstGeom prst="rect">
            <a:avLst/>
          </a:prstGeom>
        </p:spPr>
      </p:pic>
      <p:sp>
        <p:nvSpPr>
          <p:cNvPr id="11" name="TextBox 10">
            <a:extLst>
              <a:ext uri="{FF2B5EF4-FFF2-40B4-BE49-F238E27FC236}">
                <a16:creationId xmlns:a16="http://schemas.microsoft.com/office/drawing/2014/main" id="{5CD2EABC-E0A5-EF4E-BEC0-FB2E6562D7AD}"/>
              </a:ext>
            </a:extLst>
          </p:cNvPr>
          <p:cNvSpPr txBox="1"/>
          <p:nvPr userDrawn="1"/>
        </p:nvSpPr>
        <p:spPr>
          <a:xfrm rot="16200000">
            <a:off x="9789327" y="3305889"/>
            <a:ext cx="4533900" cy="246221"/>
          </a:xfrm>
          <a:prstGeom prst="rect">
            <a:avLst/>
          </a:prstGeom>
          <a:noFill/>
        </p:spPr>
        <p:txBody>
          <a:bodyPr wrap="square" rtlCol="0" anchor="ctr">
            <a:spAutoFit/>
          </a:bodyPr>
          <a:lstStyle/>
          <a:p>
            <a:pPr marL="0" marR="0" indent="0" algn="ctr" defTabSz="914400" rtl="0" eaLnBrk="0" fontAlgn="base" latinLnBrk="0" hangingPunct="0">
              <a:lnSpc>
                <a:spcPct val="100000"/>
              </a:lnSpc>
              <a:spcBef>
                <a:spcPct val="0"/>
              </a:spcBef>
              <a:spcAft>
                <a:spcPct val="0"/>
              </a:spcAft>
              <a:buClrTx/>
              <a:buSzTx/>
              <a:buFontTx/>
              <a:buNone/>
              <a:tabLst/>
              <a:defRPr/>
            </a:pPr>
            <a:r>
              <a:rPr lang="en-US" sz="1000" dirty="0">
                <a:solidFill>
                  <a:schemeClr val="bg1"/>
                </a:solidFill>
                <a:latin typeface="Calibri" panose="020F0502020204030204" pitchFamily="34" charset="0"/>
                <a:cs typeface="Calibri" panose="020F0502020204030204" pitchFamily="34" charset="0"/>
              </a:rPr>
              <a:t>© 2021 MORSECORP, Inc.</a:t>
            </a:r>
          </a:p>
        </p:txBody>
      </p:sp>
      <p:sp>
        <p:nvSpPr>
          <p:cNvPr id="5" name="Text Placeholder 2">
            <a:extLst>
              <a:ext uri="{FF2B5EF4-FFF2-40B4-BE49-F238E27FC236}">
                <a16:creationId xmlns:a16="http://schemas.microsoft.com/office/drawing/2014/main" id="{FA8DA8A1-E5B1-3A47-9CB2-8C63A5ADCD6B}"/>
              </a:ext>
            </a:extLst>
          </p:cNvPr>
          <p:cNvSpPr>
            <a:spLocks noGrp="1"/>
          </p:cNvSpPr>
          <p:nvPr>
            <p:ph type="body" sz="quarter" idx="11" hasCustomPrompt="1"/>
          </p:nvPr>
        </p:nvSpPr>
        <p:spPr>
          <a:xfrm>
            <a:off x="3200400" y="590551"/>
            <a:ext cx="8534399" cy="628649"/>
          </a:xfrm>
        </p:spPr>
        <p:txBody>
          <a:bodyPr lIns="914400" rIns="0" anchor="ctr"/>
          <a:lstStyle>
            <a:lvl1pPr marL="0" indent="0">
              <a:buNone/>
              <a:defRPr sz="2800" b="1">
                <a:solidFill>
                  <a:schemeClr val="bg1">
                    <a:lumMod val="95000"/>
                  </a:schemeClr>
                </a:solidFill>
                <a:latin typeface="Corbel" panose="020B0503020204020204" pitchFamily="34" charset="0"/>
              </a:defRPr>
            </a:lvl1pPr>
          </a:lstStyle>
          <a:p>
            <a:pPr lvl="0"/>
            <a:r>
              <a:rPr lang="en-US" dirty="0"/>
              <a:t>Click to Add Title</a:t>
            </a:r>
          </a:p>
        </p:txBody>
      </p:sp>
      <p:sp>
        <p:nvSpPr>
          <p:cNvPr id="6" name="Text Placeholder 2">
            <a:extLst>
              <a:ext uri="{FF2B5EF4-FFF2-40B4-BE49-F238E27FC236}">
                <a16:creationId xmlns:a16="http://schemas.microsoft.com/office/drawing/2014/main" id="{7250024C-CFD4-CB4F-9775-1FA05A7A3535}"/>
              </a:ext>
            </a:extLst>
          </p:cNvPr>
          <p:cNvSpPr>
            <a:spLocks noGrp="1"/>
          </p:cNvSpPr>
          <p:nvPr>
            <p:ph type="body" sz="quarter" idx="12" hasCustomPrompt="1"/>
          </p:nvPr>
        </p:nvSpPr>
        <p:spPr>
          <a:xfrm>
            <a:off x="3200399" y="5695950"/>
            <a:ext cx="8534399" cy="628649"/>
          </a:xfrm>
        </p:spPr>
        <p:txBody>
          <a:bodyPr lIns="914400" rIns="0" anchor="ctr"/>
          <a:lstStyle>
            <a:lvl1pPr marL="0" indent="0">
              <a:buNone/>
              <a:defRPr sz="2800" b="1">
                <a:solidFill>
                  <a:schemeClr val="bg1">
                    <a:lumMod val="95000"/>
                  </a:schemeClr>
                </a:solidFill>
                <a:latin typeface="Corbel" panose="020B0503020204020204" pitchFamily="34" charset="0"/>
              </a:defRPr>
            </a:lvl1pPr>
          </a:lstStyle>
          <a:p>
            <a:pPr lvl="0"/>
            <a:r>
              <a:rPr lang="en-US" dirty="0"/>
              <a:t>Click to Add Title</a:t>
            </a:r>
          </a:p>
        </p:txBody>
      </p:sp>
      <p:sp>
        <p:nvSpPr>
          <p:cNvPr id="8" name="Text Placeholder 2">
            <a:extLst>
              <a:ext uri="{FF2B5EF4-FFF2-40B4-BE49-F238E27FC236}">
                <a16:creationId xmlns:a16="http://schemas.microsoft.com/office/drawing/2014/main" id="{9EA62C4A-83E0-6944-AF9D-C70726B295FC}"/>
              </a:ext>
            </a:extLst>
          </p:cNvPr>
          <p:cNvSpPr>
            <a:spLocks noGrp="1"/>
          </p:cNvSpPr>
          <p:nvPr>
            <p:ph type="body" sz="quarter" idx="13" hasCustomPrompt="1"/>
          </p:nvPr>
        </p:nvSpPr>
        <p:spPr>
          <a:xfrm>
            <a:off x="3886200" y="2286000"/>
            <a:ext cx="7848598" cy="628649"/>
          </a:xfrm>
        </p:spPr>
        <p:txBody>
          <a:bodyPr lIns="914400" rIns="0" anchor="ctr"/>
          <a:lstStyle>
            <a:lvl1pPr marL="0" indent="0">
              <a:buNone/>
              <a:defRPr sz="2800" b="1">
                <a:solidFill>
                  <a:schemeClr val="bg1">
                    <a:lumMod val="95000"/>
                  </a:schemeClr>
                </a:solidFill>
                <a:latin typeface="Corbel" panose="020B0503020204020204" pitchFamily="34" charset="0"/>
              </a:defRPr>
            </a:lvl1pPr>
          </a:lstStyle>
          <a:p>
            <a:pPr lvl="0"/>
            <a:r>
              <a:rPr lang="en-US" dirty="0"/>
              <a:t>Click to Add Title</a:t>
            </a:r>
          </a:p>
        </p:txBody>
      </p:sp>
      <p:sp>
        <p:nvSpPr>
          <p:cNvPr id="9" name="Text Placeholder 2">
            <a:extLst>
              <a:ext uri="{FF2B5EF4-FFF2-40B4-BE49-F238E27FC236}">
                <a16:creationId xmlns:a16="http://schemas.microsoft.com/office/drawing/2014/main" id="{F3F996C0-73C3-1A4D-9EEE-6A1BC269856B}"/>
              </a:ext>
            </a:extLst>
          </p:cNvPr>
          <p:cNvSpPr>
            <a:spLocks noGrp="1"/>
          </p:cNvSpPr>
          <p:nvPr>
            <p:ph type="body" sz="quarter" idx="14" hasCustomPrompt="1"/>
          </p:nvPr>
        </p:nvSpPr>
        <p:spPr>
          <a:xfrm>
            <a:off x="3886200" y="3956049"/>
            <a:ext cx="7848598" cy="628649"/>
          </a:xfrm>
        </p:spPr>
        <p:txBody>
          <a:bodyPr lIns="914400" rIns="0" anchor="ctr"/>
          <a:lstStyle>
            <a:lvl1pPr marL="0" indent="0">
              <a:buNone/>
              <a:defRPr sz="2800" b="1">
                <a:solidFill>
                  <a:schemeClr val="bg1">
                    <a:lumMod val="95000"/>
                  </a:schemeClr>
                </a:solidFill>
                <a:latin typeface="Corbel" panose="020B0503020204020204" pitchFamily="34" charset="0"/>
              </a:defRPr>
            </a:lvl1pPr>
          </a:lstStyle>
          <a:p>
            <a:pPr lvl="0"/>
            <a:r>
              <a:rPr lang="en-US" dirty="0"/>
              <a:t>Click to Add Title</a:t>
            </a:r>
          </a:p>
        </p:txBody>
      </p:sp>
    </p:spTree>
    <p:extLst>
      <p:ext uri="{BB962C8B-B14F-4D97-AF65-F5344CB8AC3E}">
        <p14:creationId xmlns:p14="http://schemas.microsoft.com/office/powerpoint/2010/main" val="38887842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ection Header 5">
    <p:bg>
      <p:bgPr>
        <a:gradFill flip="none" rotWithShape="1">
          <a:gsLst>
            <a:gs pos="0">
              <a:srgbClr val="184B7E"/>
            </a:gs>
            <a:gs pos="100000">
              <a:srgbClr val="184B7E">
                <a:lumMod val="88000"/>
              </a:srgb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F0351B2-E2CF-024C-9026-30A5E952D258}"/>
              </a:ext>
            </a:extLst>
          </p:cNvPr>
          <p:cNvPicPr>
            <a:picLocks noChangeAspect="1"/>
          </p:cNvPicPr>
          <p:nvPr userDrawn="1"/>
        </p:nvPicPr>
        <p:blipFill>
          <a:blip r:embed="rId2"/>
          <a:stretch>
            <a:fillRect/>
          </a:stretch>
        </p:blipFill>
        <p:spPr>
          <a:xfrm>
            <a:off x="166375" y="2514600"/>
            <a:ext cx="2039112" cy="1831745"/>
          </a:xfrm>
          <a:prstGeom prst="rect">
            <a:avLst/>
          </a:prstGeom>
        </p:spPr>
      </p:pic>
      <p:sp>
        <p:nvSpPr>
          <p:cNvPr id="11" name="TextBox 10">
            <a:extLst>
              <a:ext uri="{FF2B5EF4-FFF2-40B4-BE49-F238E27FC236}">
                <a16:creationId xmlns:a16="http://schemas.microsoft.com/office/drawing/2014/main" id="{5CD2EABC-E0A5-EF4E-BEC0-FB2E6562D7AD}"/>
              </a:ext>
            </a:extLst>
          </p:cNvPr>
          <p:cNvSpPr txBox="1"/>
          <p:nvPr userDrawn="1"/>
        </p:nvSpPr>
        <p:spPr>
          <a:xfrm rot="16200000">
            <a:off x="9789327" y="3305889"/>
            <a:ext cx="4533900" cy="246221"/>
          </a:xfrm>
          <a:prstGeom prst="rect">
            <a:avLst/>
          </a:prstGeom>
          <a:noFill/>
        </p:spPr>
        <p:txBody>
          <a:bodyPr wrap="square" rtlCol="0" anchor="ctr">
            <a:spAutoFit/>
          </a:bodyPr>
          <a:lstStyle/>
          <a:p>
            <a:pPr algn="ctr"/>
            <a:r>
              <a:rPr lang="en-US" sz="1000" dirty="0">
                <a:solidFill>
                  <a:schemeClr val="bg1"/>
                </a:solidFill>
                <a:latin typeface="Calibri" panose="020F0502020204030204" pitchFamily="34" charset="0"/>
                <a:cs typeface="Calibri" panose="020F0502020204030204" pitchFamily="34" charset="0"/>
              </a:rPr>
              <a:t>MORSECORP, Inc. Proprietary and Confidential</a:t>
            </a:r>
          </a:p>
        </p:txBody>
      </p:sp>
      <p:graphicFrame>
        <p:nvGraphicFramePr>
          <p:cNvPr id="12" name="Content Placeholder 4">
            <a:extLst>
              <a:ext uri="{FF2B5EF4-FFF2-40B4-BE49-F238E27FC236}">
                <a16:creationId xmlns:a16="http://schemas.microsoft.com/office/drawing/2014/main" id="{C35BDF5E-01B2-B84B-AFF0-03CE82340897}"/>
              </a:ext>
            </a:extLst>
          </p:cNvPr>
          <p:cNvGraphicFramePr>
            <a:graphicFrameLocks/>
          </p:cNvGraphicFramePr>
          <p:nvPr userDrawn="1"/>
        </p:nvGraphicFramePr>
        <p:xfrm>
          <a:off x="1828800" y="-228600"/>
          <a:ext cx="10363200" cy="731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Placeholder 2">
            <a:extLst>
              <a:ext uri="{FF2B5EF4-FFF2-40B4-BE49-F238E27FC236}">
                <a16:creationId xmlns:a16="http://schemas.microsoft.com/office/drawing/2014/main" id="{59A18599-95E8-C04B-A6E8-EC7CCF4BE6F0}"/>
              </a:ext>
            </a:extLst>
          </p:cNvPr>
          <p:cNvSpPr>
            <a:spLocks noGrp="1"/>
          </p:cNvSpPr>
          <p:nvPr>
            <p:ph type="body" sz="quarter" idx="10" hasCustomPrompt="1"/>
          </p:nvPr>
        </p:nvSpPr>
        <p:spPr>
          <a:xfrm>
            <a:off x="3048000" y="381000"/>
            <a:ext cx="8763000" cy="609600"/>
          </a:xfrm>
        </p:spPr>
        <p:txBody>
          <a:bodyPr lIns="914400" rIns="0" anchor="ctr"/>
          <a:lstStyle>
            <a:lvl1pPr marL="0" indent="0">
              <a:buNone/>
              <a:defRPr sz="2800" b="1">
                <a:solidFill>
                  <a:schemeClr val="bg1">
                    <a:lumMod val="95000"/>
                  </a:schemeClr>
                </a:solidFill>
                <a:latin typeface="Corbel" panose="020B0503020204020204" pitchFamily="34" charset="0"/>
              </a:defRPr>
            </a:lvl1pPr>
          </a:lstStyle>
          <a:p>
            <a:pPr lvl="0"/>
            <a:r>
              <a:rPr lang="en-US" dirty="0"/>
              <a:t>Click to Add Title</a:t>
            </a:r>
          </a:p>
        </p:txBody>
      </p:sp>
      <p:sp>
        <p:nvSpPr>
          <p:cNvPr id="13" name="Text Placeholder 2">
            <a:extLst>
              <a:ext uri="{FF2B5EF4-FFF2-40B4-BE49-F238E27FC236}">
                <a16:creationId xmlns:a16="http://schemas.microsoft.com/office/drawing/2014/main" id="{CF05678F-ACC0-EE4F-AE00-E184E54DB443}"/>
              </a:ext>
            </a:extLst>
          </p:cNvPr>
          <p:cNvSpPr>
            <a:spLocks noGrp="1"/>
          </p:cNvSpPr>
          <p:nvPr>
            <p:ph type="body" sz="quarter" idx="11" hasCustomPrompt="1"/>
          </p:nvPr>
        </p:nvSpPr>
        <p:spPr>
          <a:xfrm>
            <a:off x="3662434" y="1752598"/>
            <a:ext cx="8148566" cy="609600"/>
          </a:xfrm>
        </p:spPr>
        <p:txBody>
          <a:bodyPr lIns="914400" rIns="0" anchor="ctr"/>
          <a:lstStyle>
            <a:lvl1pPr marL="0" indent="0">
              <a:buNone/>
              <a:defRPr sz="2800" b="1">
                <a:solidFill>
                  <a:schemeClr val="bg1">
                    <a:lumMod val="95000"/>
                  </a:schemeClr>
                </a:solidFill>
                <a:latin typeface="Corbel" panose="020B0503020204020204" pitchFamily="34" charset="0"/>
              </a:defRPr>
            </a:lvl1pPr>
          </a:lstStyle>
          <a:p>
            <a:pPr lvl="0"/>
            <a:r>
              <a:rPr lang="en-US" dirty="0"/>
              <a:t>Click to Add Title</a:t>
            </a:r>
          </a:p>
        </p:txBody>
      </p:sp>
      <p:sp>
        <p:nvSpPr>
          <p:cNvPr id="14" name="Text Placeholder 2">
            <a:extLst>
              <a:ext uri="{FF2B5EF4-FFF2-40B4-BE49-F238E27FC236}">
                <a16:creationId xmlns:a16="http://schemas.microsoft.com/office/drawing/2014/main" id="{F0797F53-634C-ED45-B828-A035B6B20AE5}"/>
              </a:ext>
            </a:extLst>
          </p:cNvPr>
          <p:cNvSpPr>
            <a:spLocks noGrp="1"/>
          </p:cNvSpPr>
          <p:nvPr>
            <p:ph type="body" sz="quarter" idx="12" hasCustomPrompt="1"/>
          </p:nvPr>
        </p:nvSpPr>
        <p:spPr>
          <a:xfrm>
            <a:off x="3867912" y="3124199"/>
            <a:ext cx="7943088" cy="609600"/>
          </a:xfrm>
        </p:spPr>
        <p:txBody>
          <a:bodyPr lIns="914400" rIns="0" anchor="ctr"/>
          <a:lstStyle>
            <a:lvl1pPr marL="0" indent="0">
              <a:buNone/>
              <a:defRPr sz="2800" b="1">
                <a:solidFill>
                  <a:schemeClr val="bg1">
                    <a:lumMod val="95000"/>
                  </a:schemeClr>
                </a:solidFill>
                <a:latin typeface="Corbel" panose="020B0503020204020204" pitchFamily="34" charset="0"/>
              </a:defRPr>
            </a:lvl1pPr>
          </a:lstStyle>
          <a:p>
            <a:pPr lvl="0"/>
            <a:r>
              <a:rPr lang="en-US" dirty="0"/>
              <a:t>Click to Add Title</a:t>
            </a:r>
          </a:p>
        </p:txBody>
      </p:sp>
      <p:sp>
        <p:nvSpPr>
          <p:cNvPr id="15" name="Text Placeholder 2">
            <a:extLst>
              <a:ext uri="{FF2B5EF4-FFF2-40B4-BE49-F238E27FC236}">
                <a16:creationId xmlns:a16="http://schemas.microsoft.com/office/drawing/2014/main" id="{089BCCE6-24F4-3545-9A7B-A0588EA5B255}"/>
              </a:ext>
            </a:extLst>
          </p:cNvPr>
          <p:cNvSpPr>
            <a:spLocks noGrp="1"/>
          </p:cNvSpPr>
          <p:nvPr>
            <p:ph type="body" sz="quarter" idx="13" hasCustomPrompt="1"/>
          </p:nvPr>
        </p:nvSpPr>
        <p:spPr>
          <a:xfrm>
            <a:off x="3670300" y="4508497"/>
            <a:ext cx="8140700" cy="609600"/>
          </a:xfrm>
        </p:spPr>
        <p:txBody>
          <a:bodyPr lIns="914400" rIns="0" anchor="ctr"/>
          <a:lstStyle>
            <a:lvl1pPr marL="0" indent="0">
              <a:buNone/>
              <a:defRPr sz="2800" b="1">
                <a:solidFill>
                  <a:schemeClr val="bg1">
                    <a:lumMod val="95000"/>
                  </a:schemeClr>
                </a:solidFill>
                <a:latin typeface="Corbel" panose="020B0503020204020204" pitchFamily="34" charset="0"/>
              </a:defRPr>
            </a:lvl1pPr>
          </a:lstStyle>
          <a:p>
            <a:pPr lvl="0"/>
            <a:r>
              <a:rPr lang="en-US" dirty="0"/>
              <a:t>Click to Add Title</a:t>
            </a:r>
          </a:p>
        </p:txBody>
      </p:sp>
      <p:sp>
        <p:nvSpPr>
          <p:cNvPr id="16" name="Text Placeholder 2">
            <a:extLst>
              <a:ext uri="{FF2B5EF4-FFF2-40B4-BE49-F238E27FC236}">
                <a16:creationId xmlns:a16="http://schemas.microsoft.com/office/drawing/2014/main" id="{3EC25098-9ABC-AA4C-9BA2-A0D09705D503}"/>
              </a:ext>
            </a:extLst>
          </p:cNvPr>
          <p:cNvSpPr>
            <a:spLocks noGrp="1"/>
          </p:cNvSpPr>
          <p:nvPr>
            <p:ph type="body" sz="quarter" idx="14" hasCustomPrompt="1"/>
          </p:nvPr>
        </p:nvSpPr>
        <p:spPr>
          <a:xfrm>
            <a:off x="3047928" y="5854699"/>
            <a:ext cx="8763072" cy="609600"/>
          </a:xfrm>
        </p:spPr>
        <p:txBody>
          <a:bodyPr lIns="914400" rIns="0" anchor="ctr"/>
          <a:lstStyle>
            <a:lvl1pPr marL="0" indent="0">
              <a:buNone/>
              <a:defRPr sz="2800" b="1">
                <a:solidFill>
                  <a:schemeClr val="bg1">
                    <a:lumMod val="95000"/>
                  </a:schemeClr>
                </a:solidFill>
                <a:latin typeface="Corbel" panose="020B0503020204020204" pitchFamily="34" charset="0"/>
              </a:defRPr>
            </a:lvl1pPr>
          </a:lstStyle>
          <a:p>
            <a:pPr marL="0" marR="0" lvl="0" indent="0" algn="l" defTabSz="914400" rtl="0" eaLnBrk="1" fontAlgn="base" latinLnBrk="0" hangingPunct="1">
              <a:lnSpc>
                <a:spcPct val="100000"/>
              </a:lnSpc>
              <a:spcBef>
                <a:spcPct val="20000"/>
              </a:spcBef>
              <a:spcAft>
                <a:spcPct val="0"/>
              </a:spcAft>
              <a:buClr>
                <a:schemeClr val="tx2"/>
              </a:buClr>
              <a:buSzPct val="80000"/>
              <a:buFont typeface="HiraMinProN-W3" charset="-128"/>
              <a:buNone/>
              <a:tabLst/>
              <a:defRPr/>
            </a:pPr>
            <a:r>
              <a:rPr lang="en-US" dirty="0"/>
              <a:t>Click to Add Title</a:t>
            </a:r>
          </a:p>
        </p:txBody>
      </p:sp>
    </p:spTree>
    <p:extLst>
      <p:ext uri="{BB962C8B-B14F-4D97-AF65-F5344CB8AC3E}">
        <p14:creationId xmlns:p14="http://schemas.microsoft.com/office/powerpoint/2010/main" val="14357298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Empty Light Blue Background">
    <p:bg>
      <p:bgPr>
        <a:gradFill flip="none" rotWithShape="1">
          <a:gsLst>
            <a:gs pos="0">
              <a:srgbClr val="184B7E"/>
            </a:gs>
            <a:gs pos="100000">
              <a:srgbClr val="184B7E">
                <a:lumMod val="88000"/>
              </a:srgb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5CD2EABC-E0A5-EF4E-BEC0-FB2E6562D7AD}"/>
              </a:ext>
            </a:extLst>
          </p:cNvPr>
          <p:cNvSpPr txBox="1"/>
          <p:nvPr userDrawn="1"/>
        </p:nvSpPr>
        <p:spPr>
          <a:xfrm rot="16200000">
            <a:off x="9789327" y="3305889"/>
            <a:ext cx="4533900" cy="246221"/>
          </a:xfrm>
          <a:prstGeom prst="rect">
            <a:avLst/>
          </a:prstGeom>
          <a:noFill/>
        </p:spPr>
        <p:txBody>
          <a:bodyPr wrap="square" rtlCol="0" anchor="ctr">
            <a:spAutoFit/>
          </a:bodyPr>
          <a:lstStyle/>
          <a:p>
            <a:pPr marL="0" marR="0" indent="0" algn="ctr" defTabSz="914400" rtl="0" eaLnBrk="0" fontAlgn="base" latinLnBrk="0" hangingPunct="0">
              <a:lnSpc>
                <a:spcPct val="100000"/>
              </a:lnSpc>
              <a:spcBef>
                <a:spcPct val="0"/>
              </a:spcBef>
              <a:spcAft>
                <a:spcPct val="0"/>
              </a:spcAft>
              <a:buClrTx/>
              <a:buSzTx/>
              <a:buFontTx/>
              <a:buNone/>
              <a:tabLst/>
              <a:defRPr/>
            </a:pPr>
            <a:r>
              <a:rPr lang="en-US" sz="1000" dirty="0">
                <a:solidFill>
                  <a:schemeClr val="bg1"/>
                </a:solidFill>
                <a:latin typeface="Calibri" panose="020F0502020204030204" pitchFamily="34" charset="0"/>
                <a:cs typeface="Calibri" panose="020F0502020204030204" pitchFamily="34" charset="0"/>
              </a:rPr>
              <a:t>© 2021 MORSECORP, Inc. </a:t>
            </a:r>
          </a:p>
        </p:txBody>
      </p:sp>
    </p:spTree>
    <p:extLst>
      <p:ext uri="{BB962C8B-B14F-4D97-AF65-F5344CB8AC3E}">
        <p14:creationId xmlns:p14="http://schemas.microsoft.com/office/powerpoint/2010/main" val="24501581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Empty Dark Blue Background">
    <p:bg>
      <p:bgPr>
        <a:solidFill>
          <a:srgbClr val="0E1A25"/>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5CD2EABC-E0A5-EF4E-BEC0-FB2E6562D7AD}"/>
              </a:ext>
            </a:extLst>
          </p:cNvPr>
          <p:cNvSpPr txBox="1"/>
          <p:nvPr userDrawn="1"/>
        </p:nvSpPr>
        <p:spPr>
          <a:xfrm rot="16200000">
            <a:off x="9789327" y="3305889"/>
            <a:ext cx="4533900" cy="246221"/>
          </a:xfrm>
          <a:prstGeom prst="rect">
            <a:avLst/>
          </a:prstGeom>
          <a:noFill/>
        </p:spPr>
        <p:txBody>
          <a:bodyPr wrap="square" rtlCol="0" anchor="ctr">
            <a:spAutoFit/>
          </a:bodyPr>
          <a:lstStyle/>
          <a:p>
            <a:pPr algn="ctr"/>
            <a:r>
              <a:rPr lang="en-US" sz="1000" dirty="0">
                <a:solidFill>
                  <a:schemeClr val="bg1"/>
                </a:solidFill>
                <a:latin typeface="Calibri" panose="020F0502020204030204" pitchFamily="34" charset="0"/>
                <a:cs typeface="Calibri" panose="020F0502020204030204" pitchFamily="34" charset="0"/>
              </a:rPr>
              <a:t>MORSECORP, Inc. Proprietary and Confidential</a:t>
            </a:r>
          </a:p>
        </p:txBody>
      </p:sp>
    </p:spTree>
    <p:extLst>
      <p:ext uri="{BB962C8B-B14F-4D97-AF65-F5344CB8AC3E}">
        <p14:creationId xmlns:p14="http://schemas.microsoft.com/office/powerpoint/2010/main" val="20818746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3600"/>
            </a:lvl1pPr>
          </a:lstStyle>
          <a:p>
            <a:r>
              <a:rPr lang="en-US" dirty="0"/>
              <a:t>Click to Add Title</a:t>
            </a:r>
          </a:p>
        </p:txBody>
      </p:sp>
      <p:sp>
        <p:nvSpPr>
          <p:cNvPr id="3" name="Content Placeholder 2"/>
          <p:cNvSpPr>
            <a:spLocks noGrp="1"/>
          </p:cNvSpPr>
          <p:nvPr>
            <p:ph sz="half" idx="1"/>
          </p:nvPr>
        </p:nvSpPr>
        <p:spPr>
          <a:xfrm>
            <a:off x="508000" y="1143000"/>
            <a:ext cx="5486400" cy="5303520"/>
          </a:xfrm>
        </p:spPr>
        <p:txBody>
          <a:bodyPr/>
          <a:lstStyle>
            <a:lvl1pPr>
              <a:defRPr sz="2400" b="0" i="0">
                <a:latin typeface="Calibri Light" charset="0"/>
                <a:ea typeface="Calibri Light" charset="0"/>
                <a:cs typeface="Calibri Light" charset="0"/>
              </a:defRPr>
            </a:lvl1pPr>
            <a:lvl2pPr>
              <a:defRPr sz="2000" b="0" i="0">
                <a:latin typeface="Calibri Light" charset="0"/>
                <a:ea typeface="Calibri Light" charset="0"/>
                <a:cs typeface="Calibri Light" charset="0"/>
              </a:defRPr>
            </a:lvl2pPr>
            <a:lvl3pPr>
              <a:defRPr sz="1800" b="0" i="0">
                <a:latin typeface="Calibri Light" charset="0"/>
                <a:ea typeface="Calibri Light" charset="0"/>
                <a:cs typeface="Calibri Light" charset="0"/>
              </a:defRPr>
            </a:lvl3pPr>
            <a:lvl4pPr>
              <a:defRPr sz="1600" b="0" i="0">
                <a:latin typeface="Calibri Light" charset="0"/>
                <a:ea typeface="Calibri Light" charset="0"/>
                <a:cs typeface="Calibri Light" charset="0"/>
              </a:defRPr>
            </a:lvl4pPr>
            <a:lvl5pPr>
              <a:defRPr sz="1600" b="0" i="0">
                <a:latin typeface="Calibri Light" charset="0"/>
                <a:ea typeface="Calibri Light" charset="0"/>
                <a:cs typeface="Calibri Light"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143000"/>
            <a:ext cx="5486400" cy="5303520"/>
          </a:xfrm>
        </p:spPr>
        <p:txBody>
          <a:bodyPr/>
          <a:lstStyle>
            <a:lvl1pPr>
              <a:defRPr sz="2400" b="0" i="0">
                <a:latin typeface="Calibri Light" charset="0"/>
                <a:ea typeface="Calibri Light" charset="0"/>
                <a:cs typeface="Calibri Light" charset="0"/>
              </a:defRPr>
            </a:lvl1pPr>
            <a:lvl2pPr>
              <a:defRPr sz="2000" b="0" i="0">
                <a:latin typeface="Calibri Light" charset="0"/>
                <a:ea typeface="Calibri Light" charset="0"/>
                <a:cs typeface="Calibri Light" charset="0"/>
              </a:defRPr>
            </a:lvl2pPr>
            <a:lvl3pPr>
              <a:defRPr sz="1800" b="0" i="0">
                <a:latin typeface="Calibri Light" charset="0"/>
                <a:ea typeface="Calibri Light" charset="0"/>
                <a:cs typeface="Calibri Light" charset="0"/>
              </a:defRPr>
            </a:lvl3pPr>
            <a:lvl4pPr>
              <a:defRPr sz="1600" b="0" i="0">
                <a:latin typeface="Calibri Light" charset="0"/>
                <a:ea typeface="Calibri Light" charset="0"/>
                <a:cs typeface="Calibri Light" charset="0"/>
              </a:defRPr>
            </a:lvl4pPr>
            <a:lvl5pPr>
              <a:defRPr sz="1600" b="0" i="0">
                <a:latin typeface="Calibri Light" charset="0"/>
                <a:ea typeface="Calibri Light" charset="0"/>
                <a:cs typeface="Calibri Light"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8"/>
          <p:cNvSpPr>
            <a:spLocks noGrp="1"/>
          </p:cNvSpPr>
          <p:nvPr>
            <p:ph type="dt" sz="half" idx="10"/>
          </p:nvPr>
        </p:nvSpPr>
        <p:spPr/>
        <p:txBody>
          <a:bodyPr/>
          <a:lstStyle/>
          <a:p>
            <a:endParaRPr lang="en-US" dirty="0"/>
          </a:p>
        </p:txBody>
      </p:sp>
      <p:sp>
        <p:nvSpPr>
          <p:cNvPr id="11" name="Slide Number Placeholder 10"/>
          <p:cNvSpPr>
            <a:spLocks noGrp="1"/>
          </p:cNvSpPr>
          <p:nvPr>
            <p:ph type="sldNum" sz="quarter" idx="12"/>
          </p:nvPr>
        </p:nvSpPr>
        <p:spPr/>
        <p:txBody>
          <a:bodyPr/>
          <a:lstStyle/>
          <a:p>
            <a:fld id="{D3B57212-AF9E-4B4D-8E3F-CA2A7D1293D8}" type="slidenum">
              <a:rPr lang="en-US" smtClean="0"/>
              <a:pPr/>
              <a:t>‹#›</a:t>
            </a:fld>
            <a:endParaRPr lang="en-US" dirty="0"/>
          </a:p>
        </p:txBody>
      </p:sp>
    </p:spTree>
    <p:extLst>
      <p:ext uri="{BB962C8B-B14F-4D97-AF65-F5344CB8AC3E}">
        <p14:creationId xmlns:p14="http://schemas.microsoft.com/office/powerpoint/2010/main" val="21115761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3600"/>
            </a:lvl1pPr>
          </a:lstStyle>
          <a:p>
            <a:r>
              <a:rPr lang="en-US" dirty="0"/>
              <a:t>Click to Add Title</a:t>
            </a:r>
          </a:p>
        </p:txBody>
      </p:sp>
      <p:sp>
        <p:nvSpPr>
          <p:cNvPr id="6" name="Date Placeholder 5"/>
          <p:cNvSpPr>
            <a:spLocks noGrp="1"/>
          </p:cNvSpPr>
          <p:nvPr>
            <p:ph type="dt" sz="half" idx="10"/>
          </p:nvPr>
        </p:nvSpPr>
        <p:spPr/>
        <p:txBody>
          <a:bodyPr/>
          <a:lstStyle/>
          <a:p>
            <a:endParaRPr lang="en-US" dirty="0"/>
          </a:p>
        </p:txBody>
      </p:sp>
      <p:sp>
        <p:nvSpPr>
          <p:cNvPr id="8" name="Slide Number Placeholder 7"/>
          <p:cNvSpPr>
            <a:spLocks noGrp="1"/>
          </p:cNvSpPr>
          <p:nvPr>
            <p:ph type="sldNum" sz="quarter" idx="12"/>
          </p:nvPr>
        </p:nvSpPr>
        <p:spPr/>
        <p:txBody>
          <a:bodyPr/>
          <a:lstStyle/>
          <a:p>
            <a:fld id="{D3B57212-AF9E-4B4D-8E3F-CA2A7D1293D8}" type="slidenum">
              <a:rPr lang="en-US" smtClean="0"/>
              <a:pPr/>
              <a:t>‹#›</a:t>
            </a:fld>
            <a:endParaRPr lang="en-US" dirty="0"/>
          </a:p>
        </p:txBody>
      </p:sp>
    </p:spTree>
    <p:extLst>
      <p:ext uri="{BB962C8B-B14F-4D97-AF65-F5344CB8AC3E}">
        <p14:creationId xmlns:p14="http://schemas.microsoft.com/office/powerpoint/2010/main" val="868050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14338" name="Rectangle 2"/>
          <p:cNvSpPr>
            <a:spLocks noGrp="1" noChangeArrowheads="1"/>
          </p:cNvSpPr>
          <p:nvPr>
            <p:ph type="ctrTitle" hasCustomPrompt="1"/>
          </p:nvPr>
        </p:nvSpPr>
        <p:spPr>
          <a:xfrm>
            <a:off x="1930400" y="2892282"/>
            <a:ext cx="8331200" cy="1143000"/>
          </a:xfrm>
        </p:spPr>
        <p:txBody>
          <a:bodyPr/>
          <a:lstStyle>
            <a:lvl1pPr algn="ctr">
              <a:defRPr sz="3600">
                <a:solidFill>
                  <a:srgbClr val="184B7E"/>
                </a:solidFill>
              </a:defRPr>
            </a:lvl1pPr>
          </a:lstStyle>
          <a:p>
            <a:pPr lvl="0"/>
            <a:r>
              <a:rPr lang="en-US" noProof="0" dirty="0"/>
              <a:t>Click to Add Title</a:t>
            </a:r>
          </a:p>
        </p:txBody>
      </p:sp>
      <p:sp>
        <p:nvSpPr>
          <p:cNvPr id="2" name="Rectangle 1"/>
          <p:cNvSpPr/>
          <p:nvPr userDrawn="1"/>
        </p:nvSpPr>
        <p:spPr bwMode="auto">
          <a:xfrm flipV="1">
            <a:off x="0" y="4038594"/>
            <a:ext cx="12192000" cy="457206"/>
          </a:xfrm>
          <a:prstGeom prst="rect">
            <a:avLst/>
          </a:prstGeom>
          <a:solidFill>
            <a:srgbClr val="184B7E"/>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a typeface="ＭＳ Ｐゴシック" charset="0"/>
              <a:cs typeface="ＭＳ Ｐゴシック" charset="0"/>
            </a:endParaRP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39" y="2590800"/>
            <a:ext cx="971104" cy="1447799"/>
          </a:xfrm>
          <a:prstGeom prst="rect">
            <a:avLst/>
          </a:prstGeom>
        </p:spPr>
      </p:pic>
      <p:sp>
        <p:nvSpPr>
          <p:cNvPr id="5" name="Content Placeholder 4"/>
          <p:cNvSpPr>
            <a:spLocks noGrp="1"/>
          </p:cNvSpPr>
          <p:nvPr>
            <p:ph sz="quarter" idx="10" hasCustomPrompt="1"/>
          </p:nvPr>
        </p:nvSpPr>
        <p:spPr>
          <a:xfrm>
            <a:off x="1930400" y="4076697"/>
            <a:ext cx="8331200" cy="381000"/>
          </a:xfrm>
        </p:spPr>
        <p:txBody>
          <a:bodyPr anchor="t"/>
          <a:lstStyle>
            <a:lvl1pPr marL="0" indent="0" algn="ctr">
              <a:buNone/>
              <a:defRPr sz="1800" baseline="0">
                <a:solidFill>
                  <a:schemeClr val="bg1"/>
                </a:solidFill>
                <a:latin typeface="Corbel" panose="020B0503020204020204" pitchFamily="34" charset="0"/>
              </a:defRPr>
            </a:lvl1pPr>
          </a:lstStyle>
          <a:p>
            <a:pPr lvl="0"/>
            <a:r>
              <a:rPr lang="en-US" dirty="0"/>
              <a:t>Click to Add Subtitle</a:t>
            </a:r>
          </a:p>
        </p:txBody>
      </p:sp>
      <p:sp>
        <p:nvSpPr>
          <p:cNvPr id="8" name="TextBox 7">
            <a:extLst>
              <a:ext uri="{FF2B5EF4-FFF2-40B4-BE49-F238E27FC236}">
                <a16:creationId xmlns:a16="http://schemas.microsoft.com/office/drawing/2014/main" id="{AD5C8330-2789-5C4D-BCD6-5F6DD2291440}"/>
              </a:ext>
            </a:extLst>
          </p:cNvPr>
          <p:cNvSpPr txBox="1"/>
          <p:nvPr userDrawn="1"/>
        </p:nvSpPr>
        <p:spPr>
          <a:xfrm>
            <a:off x="1181100" y="6409509"/>
            <a:ext cx="9829800" cy="246221"/>
          </a:xfrm>
          <a:prstGeom prst="rect">
            <a:avLst/>
          </a:prstGeom>
          <a:noFill/>
        </p:spPr>
        <p:txBody>
          <a:bodyPr wrap="square" rtlCol="0" anchor="ctr">
            <a:spAutoFit/>
          </a:bodyPr>
          <a:lstStyle/>
          <a:p>
            <a:pPr algn="ctr"/>
            <a:r>
              <a:rPr lang="en-US" sz="1000" i="1" dirty="0">
                <a:solidFill>
                  <a:srgbClr val="000000"/>
                </a:solidFill>
                <a:latin typeface="Tahoma" panose="020B0604030504040204" pitchFamily="34" charset="0"/>
                <a:ea typeface="Times New Roman" panose="02020603050405020304" pitchFamily="18" charset="0"/>
              </a:rPr>
              <a:t>Project Maven information, regardless of classification, format, or information system uses, requires written Project Office approval prior to dissemination.</a:t>
            </a:r>
            <a:endParaRPr lang="en-US" sz="1000" dirty="0"/>
          </a:p>
        </p:txBody>
      </p:sp>
      <p:sp>
        <p:nvSpPr>
          <p:cNvPr id="9" name="Slide Number Placeholder 18">
            <a:extLst>
              <a:ext uri="{FF2B5EF4-FFF2-40B4-BE49-F238E27FC236}">
                <a16:creationId xmlns:a16="http://schemas.microsoft.com/office/drawing/2014/main" id="{ADD148DA-297B-7740-B1B6-95D37EE4C9F1}"/>
              </a:ext>
            </a:extLst>
          </p:cNvPr>
          <p:cNvSpPr>
            <a:spLocks noGrp="1"/>
          </p:cNvSpPr>
          <p:nvPr>
            <p:ph type="sldNum" sz="quarter" idx="4"/>
          </p:nvPr>
        </p:nvSpPr>
        <p:spPr>
          <a:xfrm>
            <a:off x="11452584" y="6400800"/>
            <a:ext cx="449456" cy="259080"/>
          </a:xfrm>
          <a:prstGeom prst="rect">
            <a:avLst/>
          </a:prstGeom>
          <a:noFill/>
          <a:effectLst>
            <a:outerShdw blurRad="152400" dist="317500" dir="5400000" sx="90000" sy="-19000" rotWithShape="0">
              <a:prstClr val="black">
                <a:alpha val="15000"/>
              </a:prstClr>
            </a:outerShdw>
          </a:effectLst>
        </p:spPr>
        <p:txBody>
          <a:bodyPr vert="horz" lIns="91440" tIns="45720" rIns="91440" bIns="45720" rtlCol="0" anchor="ctr"/>
          <a:lstStyle>
            <a:lvl1pPr algn="ctr">
              <a:defRPr sz="1600" b="1" i="0">
                <a:solidFill>
                  <a:srgbClr val="184B7E"/>
                </a:solidFill>
                <a:latin typeface="Corbel" panose="020B0503020204020204" pitchFamily="34" charset="0"/>
                <a:ea typeface="Corbel" panose="020B0503020204020204" pitchFamily="34" charset="0"/>
                <a:cs typeface="Corbel" panose="020B0503020204020204" pitchFamily="34" charset="0"/>
              </a:defRPr>
            </a:lvl1pPr>
          </a:lstStyle>
          <a:p>
            <a:fld id="{D3B57212-AF9E-4B4D-8E3F-CA2A7D1293D8}" type="slidenum">
              <a:rPr lang="en-US" smtClean="0"/>
              <a:pPr/>
              <a:t>‹#›</a:t>
            </a:fld>
            <a:endParaRPr lang="en-US" dirty="0"/>
          </a:p>
        </p:txBody>
      </p:sp>
      <p:sp>
        <p:nvSpPr>
          <p:cNvPr id="10" name="TextBox 9">
            <a:extLst>
              <a:ext uri="{FF2B5EF4-FFF2-40B4-BE49-F238E27FC236}">
                <a16:creationId xmlns:a16="http://schemas.microsoft.com/office/drawing/2014/main" id="{555B6A66-DA5A-014B-AB89-5ED7945D0256}"/>
              </a:ext>
            </a:extLst>
          </p:cNvPr>
          <p:cNvSpPr txBox="1"/>
          <p:nvPr userDrawn="1"/>
        </p:nvSpPr>
        <p:spPr>
          <a:xfrm>
            <a:off x="0" y="0"/>
            <a:ext cx="12192000" cy="172355"/>
          </a:xfrm>
          <a:prstGeom prst="rect">
            <a:avLst/>
          </a:prstGeom>
          <a:solidFill>
            <a:srgbClr val="7030A0"/>
          </a:solidFill>
        </p:spPr>
        <p:txBody>
          <a:bodyPr wrap="square" lIns="9144" tIns="9144" rIns="9144" bIns="9144" rtlCol="0" anchor="ctr" anchorCtr="0">
            <a:spAutoFit/>
          </a:bodyPr>
          <a:lstStyle/>
          <a:p>
            <a:pPr algn="ctr"/>
            <a:r>
              <a:rPr lang="en-US" sz="1000" b="1" dirty="0">
                <a:solidFill>
                  <a:schemeClr val="bg1"/>
                </a:solidFill>
              </a:rPr>
              <a:t>CONTROLLED UNCLASSIFIED INFORMATION</a:t>
            </a:r>
          </a:p>
        </p:txBody>
      </p:sp>
      <p:sp>
        <p:nvSpPr>
          <p:cNvPr id="11" name="TextBox 10">
            <a:extLst>
              <a:ext uri="{FF2B5EF4-FFF2-40B4-BE49-F238E27FC236}">
                <a16:creationId xmlns:a16="http://schemas.microsoft.com/office/drawing/2014/main" id="{9403F129-991D-8240-9DAE-1A5F9FE8DDDE}"/>
              </a:ext>
            </a:extLst>
          </p:cNvPr>
          <p:cNvSpPr txBox="1"/>
          <p:nvPr userDrawn="1"/>
        </p:nvSpPr>
        <p:spPr>
          <a:xfrm>
            <a:off x="0" y="6695986"/>
            <a:ext cx="12192000" cy="172355"/>
          </a:xfrm>
          <a:prstGeom prst="rect">
            <a:avLst/>
          </a:prstGeom>
          <a:solidFill>
            <a:srgbClr val="7030A0"/>
          </a:solidFill>
        </p:spPr>
        <p:txBody>
          <a:bodyPr wrap="square" lIns="9144" tIns="9144" rIns="9144" bIns="9144" rtlCol="0" anchor="ctr" anchorCtr="0">
            <a:spAutoFit/>
          </a:bodyPr>
          <a:lstStyle/>
          <a:p>
            <a:pPr algn="ctr"/>
            <a:r>
              <a:rPr lang="en-US" sz="1000" b="1" dirty="0">
                <a:solidFill>
                  <a:schemeClr val="bg1"/>
                </a:solidFill>
              </a:rPr>
              <a:t>CONTROLLED UNCLASSIFIED INFORMATION</a:t>
            </a:r>
          </a:p>
        </p:txBody>
      </p:sp>
    </p:spTree>
    <p:extLst>
      <p:ext uri="{BB962C8B-B14F-4D97-AF65-F5344CB8AC3E}">
        <p14:creationId xmlns:p14="http://schemas.microsoft.com/office/powerpoint/2010/main" val="12524082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US" dirty="0"/>
          </a:p>
        </p:txBody>
      </p:sp>
      <p:sp>
        <p:nvSpPr>
          <p:cNvPr id="7" name="Slide Number Placeholder 6"/>
          <p:cNvSpPr>
            <a:spLocks noGrp="1"/>
          </p:cNvSpPr>
          <p:nvPr>
            <p:ph type="sldNum" sz="quarter" idx="12"/>
          </p:nvPr>
        </p:nvSpPr>
        <p:spPr/>
        <p:txBody>
          <a:bodyPr/>
          <a:lstStyle/>
          <a:p>
            <a:fld id="{D3B57212-AF9E-4B4D-8E3F-CA2A7D1293D8}" type="slidenum">
              <a:rPr lang="en-US" smtClean="0"/>
              <a:pPr/>
              <a:t>‹#›</a:t>
            </a:fld>
            <a:endParaRPr lang="en-US" dirty="0"/>
          </a:p>
        </p:txBody>
      </p:sp>
    </p:spTree>
    <p:extLst>
      <p:ext uri="{BB962C8B-B14F-4D97-AF65-F5344CB8AC3E}">
        <p14:creationId xmlns:p14="http://schemas.microsoft.com/office/powerpoint/2010/main" val="4166379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only No log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5" name="Slide Number Placeholder 4"/>
          <p:cNvSpPr>
            <a:spLocks noGrp="1"/>
          </p:cNvSpPr>
          <p:nvPr>
            <p:ph type="sldNum" sz="quarter" idx="12"/>
          </p:nvPr>
        </p:nvSpPr>
        <p:spPr/>
        <p:txBody>
          <a:bodyPr/>
          <a:lstStyle/>
          <a:p>
            <a:fld id="{D3B57212-AF9E-4B4D-8E3F-CA2A7D1293D8}" type="slidenum">
              <a:rPr lang="en-US" smtClean="0"/>
              <a:pPr/>
              <a:t>‹#›</a:t>
            </a:fld>
            <a:endParaRPr lang="en-US" dirty="0"/>
          </a:p>
        </p:txBody>
      </p:sp>
      <p:sp>
        <p:nvSpPr>
          <p:cNvPr id="6" name="Title 5"/>
          <p:cNvSpPr>
            <a:spLocks noGrp="1"/>
          </p:cNvSpPr>
          <p:nvPr>
            <p:ph type="title"/>
          </p:nvPr>
        </p:nvSpPr>
        <p:spPr>
          <a:xfrm>
            <a:off x="508000" y="304800"/>
            <a:ext cx="11359830" cy="685800"/>
          </a:xfrm>
        </p:spPr>
        <p:txBody>
          <a:bodyPr/>
          <a:lstStyle/>
          <a:p>
            <a:r>
              <a:rPr lang="en-US"/>
              <a:t>Click to edit Master title style</a:t>
            </a:r>
          </a:p>
        </p:txBody>
      </p:sp>
      <p:sp>
        <p:nvSpPr>
          <p:cNvPr id="8" name="TextBox 7">
            <a:extLst>
              <a:ext uri="{FF2B5EF4-FFF2-40B4-BE49-F238E27FC236}">
                <a16:creationId xmlns:a16="http://schemas.microsoft.com/office/drawing/2014/main" id="{53B9917C-1FE8-2F40-A1D5-5001CFF8B6DF}"/>
              </a:ext>
            </a:extLst>
          </p:cNvPr>
          <p:cNvSpPr txBox="1"/>
          <p:nvPr userDrawn="1"/>
        </p:nvSpPr>
        <p:spPr>
          <a:xfrm rot="16200000">
            <a:off x="9814641" y="3671649"/>
            <a:ext cx="4533900" cy="246221"/>
          </a:xfrm>
          <a:prstGeom prst="rect">
            <a:avLst/>
          </a:prstGeom>
          <a:noFill/>
        </p:spPr>
        <p:txBody>
          <a:bodyPr wrap="square" rtlCol="0" anchor="ctr">
            <a:spAutoFit/>
          </a:bodyPr>
          <a:lstStyle/>
          <a:p>
            <a:pPr algn="ctr"/>
            <a:r>
              <a:rPr lang="en-US" sz="1000" dirty="0">
                <a:latin typeface="Calibri" panose="020F0502020204030204" pitchFamily="34" charset="0"/>
                <a:cs typeface="Calibri" panose="020F0502020204030204" pitchFamily="34" charset="0"/>
              </a:rPr>
              <a:t>MORSECORP, Inc. </a:t>
            </a:r>
          </a:p>
        </p:txBody>
      </p:sp>
    </p:spTree>
    <p:extLst>
      <p:ext uri="{BB962C8B-B14F-4D97-AF65-F5344CB8AC3E}">
        <p14:creationId xmlns:p14="http://schemas.microsoft.com/office/powerpoint/2010/main" val="9547866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Blank No Log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endParaRPr lang="en-US" dirty="0"/>
          </a:p>
        </p:txBody>
      </p:sp>
      <p:sp>
        <p:nvSpPr>
          <p:cNvPr id="7" name="Slide Number Placeholder 6"/>
          <p:cNvSpPr>
            <a:spLocks noGrp="1"/>
          </p:cNvSpPr>
          <p:nvPr>
            <p:ph type="sldNum" sz="quarter" idx="12"/>
          </p:nvPr>
        </p:nvSpPr>
        <p:spPr/>
        <p:txBody>
          <a:bodyPr/>
          <a:lstStyle/>
          <a:p>
            <a:fld id="{D3B57212-AF9E-4B4D-8E3F-CA2A7D1293D8}" type="slidenum">
              <a:rPr lang="en-US" smtClean="0"/>
              <a:pPr/>
              <a:t>‹#›</a:t>
            </a:fld>
            <a:endParaRPr lang="en-US" dirty="0"/>
          </a:p>
        </p:txBody>
      </p:sp>
      <p:sp>
        <p:nvSpPr>
          <p:cNvPr id="6" name="TextBox 5">
            <a:extLst>
              <a:ext uri="{FF2B5EF4-FFF2-40B4-BE49-F238E27FC236}">
                <a16:creationId xmlns:a16="http://schemas.microsoft.com/office/drawing/2014/main" id="{A21BEA15-C1E2-4A42-8ABE-BC35F8C3A72A}"/>
              </a:ext>
            </a:extLst>
          </p:cNvPr>
          <p:cNvSpPr txBox="1"/>
          <p:nvPr userDrawn="1"/>
        </p:nvSpPr>
        <p:spPr>
          <a:xfrm rot="16200000">
            <a:off x="9814641" y="3671649"/>
            <a:ext cx="4533900" cy="246221"/>
          </a:xfrm>
          <a:prstGeom prst="rect">
            <a:avLst/>
          </a:prstGeom>
          <a:noFill/>
        </p:spPr>
        <p:txBody>
          <a:bodyPr wrap="square" rtlCol="0" anchor="ctr">
            <a:spAutoFit/>
          </a:bodyPr>
          <a:lstStyle/>
          <a:p>
            <a:pPr algn="ctr"/>
            <a:r>
              <a:rPr lang="en-US" sz="1000" dirty="0">
                <a:latin typeface="Calibri" panose="020F0502020204030204" pitchFamily="34" charset="0"/>
                <a:cs typeface="Calibri" panose="020F0502020204030204" pitchFamily="34" charset="0"/>
              </a:rPr>
              <a:t>© 2021 MORSECORP, Inc. </a:t>
            </a:r>
          </a:p>
        </p:txBody>
      </p:sp>
    </p:spTree>
    <p:extLst>
      <p:ext uri="{BB962C8B-B14F-4D97-AF65-F5344CB8AC3E}">
        <p14:creationId xmlns:p14="http://schemas.microsoft.com/office/powerpoint/2010/main" val="38775816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BLANK SLIDE">
    <p:spTree>
      <p:nvGrpSpPr>
        <p:cNvPr id="1" name=""/>
        <p:cNvGrpSpPr/>
        <p:nvPr/>
      </p:nvGrpSpPr>
      <p:grpSpPr>
        <a:xfrm>
          <a:off x="0" y="0"/>
          <a:ext cx="0" cy="0"/>
          <a:chOff x="0" y="0"/>
          <a:chExt cx="0" cy="0"/>
        </a:xfrm>
      </p:grpSpPr>
      <p:sp>
        <p:nvSpPr>
          <p:cNvPr id="2" name="Rectangle 11">
            <a:extLst>
              <a:ext uri="{FF2B5EF4-FFF2-40B4-BE49-F238E27FC236}">
                <a16:creationId xmlns:a16="http://schemas.microsoft.com/office/drawing/2014/main" id="{7E7E090C-7E49-204E-9EAB-BFBED5542B1F}"/>
              </a:ext>
            </a:extLst>
          </p:cNvPr>
          <p:cNvSpPr>
            <a:spLocks noChangeArrowheads="1"/>
          </p:cNvSpPr>
          <p:nvPr/>
        </p:nvSpPr>
        <p:spPr bwMode="auto">
          <a:xfrm>
            <a:off x="0" y="0"/>
            <a:ext cx="457200" cy="6858000"/>
          </a:xfrm>
          <a:prstGeom prst="rect">
            <a:avLst/>
          </a:prstGeom>
          <a:solidFill>
            <a:schemeClr val="accent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endParaRPr>
          </a:p>
        </p:txBody>
      </p:sp>
      <p:sp>
        <p:nvSpPr>
          <p:cNvPr id="3" name="Rectangle 12">
            <a:extLst>
              <a:ext uri="{FF2B5EF4-FFF2-40B4-BE49-F238E27FC236}">
                <a16:creationId xmlns:a16="http://schemas.microsoft.com/office/drawing/2014/main" id="{3B1D33D4-19B7-FF4E-8D12-D516B73D741E}"/>
              </a:ext>
            </a:extLst>
          </p:cNvPr>
          <p:cNvSpPr>
            <a:spLocks noChangeArrowheads="1"/>
          </p:cNvSpPr>
          <p:nvPr/>
        </p:nvSpPr>
        <p:spPr bwMode="auto">
          <a:xfrm>
            <a:off x="457200" y="0"/>
            <a:ext cx="11788775" cy="6858000"/>
          </a:xfrm>
          <a:prstGeom prst="rect">
            <a:avLst/>
          </a:prstGeom>
          <a:solidFill>
            <a:schemeClr val="accent1">
              <a:alpha val="90195"/>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a:solidFill>
                <a:srgbClr val="000000"/>
              </a:solidFill>
            </a:endParaRPr>
          </a:p>
        </p:txBody>
      </p:sp>
      <p:pic>
        <p:nvPicPr>
          <p:cNvPr id="4" name="Picture 7">
            <a:extLst>
              <a:ext uri="{FF2B5EF4-FFF2-40B4-BE49-F238E27FC236}">
                <a16:creationId xmlns:a16="http://schemas.microsoft.com/office/drawing/2014/main" id="{E9885277-1EFA-E042-8EEC-00B16CEA513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9991725" y="263525"/>
            <a:ext cx="1914525" cy="708025"/>
          </a:xfrm>
          <a:prstGeom prst="rect">
            <a:avLst/>
          </a:prstGeom>
        </p:spPr>
      </p:pic>
      <p:pic>
        <p:nvPicPr>
          <p:cNvPr id="5" name="Graphic 15">
            <a:extLst>
              <a:ext uri="{FF2B5EF4-FFF2-40B4-BE49-F238E27FC236}">
                <a16:creationId xmlns:a16="http://schemas.microsoft.com/office/drawing/2014/main" id="{B5D7B53C-B0A7-F049-9046-1C078022B1B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86963" y="263525"/>
            <a:ext cx="1924050" cy="711200"/>
          </a:xfrm>
          <a:prstGeom prst="rect">
            <a:avLst/>
          </a:prstGeom>
        </p:spPr>
      </p:pic>
      <p:sp>
        <p:nvSpPr>
          <p:cNvPr id="6" name="Date Placeholder 2">
            <a:extLst>
              <a:ext uri="{FF2B5EF4-FFF2-40B4-BE49-F238E27FC236}">
                <a16:creationId xmlns:a16="http://schemas.microsoft.com/office/drawing/2014/main" id="{3140829E-B44F-864B-A5ED-D061C7F8869A}"/>
              </a:ext>
            </a:extLst>
          </p:cNvPr>
          <p:cNvSpPr>
            <a:spLocks noGrp="1"/>
          </p:cNvSpPr>
          <p:nvPr>
            <p:ph type="dt" sz="half" idx="10"/>
          </p:nvPr>
        </p:nvSpPr>
        <p:spPr/>
        <p:txBody>
          <a:bodyPr/>
          <a:lstStyle>
            <a:lvl1pPr>
              <a:defRPr/>
            </a:lvl1pPr>
          </a:lstStyle>
          <a:p>
            <a:pPr>
              <a:defRPr/>
            </a:pPr>
            <a:r>
              <a:rPr lang="en-US"/>
              <a:t>APRIL 2022</a:t>
            </a:r>
          </a:p>
        </p:txBody>
      </p:sp>
      <p:sp>
        <p:nvSpPr>
          <p:cNvPr id="7" name="Footer Placeholder 3">
            <a:extLst>
              <a:ext uri="{FF2B5EF4-FFF2-40B4-BE49-F238E27FC236}">
                <a16:creationId xmlns:a16="http://schemas.microsoft.com/office/drawing/2014/main" id="{248E72DF-7604-CA4E-9E0F-7969A457C62C}"/>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4">
            <a:extLst>
              <a:ext uri="{FF2B5EF4-FFF2-40B4-BE49-F238E27FC236}">
                <a16:creationId xmlns:a16="http://schemas.microsoft.com/office/drawing/2014/main" id="{0C457DEE-5CF6-1047-A6C3-8ED7D2128E5F}"/>
              </a:ext>
            </a:extLst>
          </p:cNvPr>
          <p:cNvSpPr>
            <a:spLocks noGrp="1"/>
          </p:cNvSpPr>
          <p:nvPr>
            <p:ph type="sldNum" sz="quarter" idx="12"/>
          </p:nvPr>
        </p:nvSpPr>
        <p:spPr/>
        <p:txBody>
          <a:bodyPr/>
          <a:lstStyle>
            <a:lvl1pPr>
              <a:defRPr/>
            </a:lvl1pPr>
          </a:lstStyle>
          <a:p>
            <a:pPr>
              <a:defRPr/>
            </a:pPr>
            <a:fld id="{3C417077-F356-384C-8636-6334C965D5A4}" type="slidenum">
              <a:rPr lang="en-US"/>
              <a:pPr>
                <a:defRPr/>
              </a:pPr>
              <a:t>‹#›</a:t>
            </a:fld>
            <a:endParaRPr lang="en-US" dirty="0"/>
          </a:p>
        </p:txBody>
      </p:sp>
    </p:spTree>
    <p:extLst>
      <p:ext uri="{BB962C8B-B14F-4D97-AF65-F5344CB8AC3E}">
        <p14:creationId xmlns:p14="http://schemas.microsoft.com/office/powerpoint/2010/main" val="8871179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OC - 4 sections">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0D7CDFB-4AE7-B946-A034-CD6A49D777E9}"/>
              </a:ext>
            </a:extLst>
          </p:cNvPr>
          <p:cNvSpPr txBox="1"/>
          <p:nvPr/>
        </p:nvSpPr>
        <p:spPr>
          <a:xfrm>
            <a:off x="457200" y="1219200"/>
            <a:ext cx="2787650" cy="968375"/>
          </a:xfrm>
          <a:prstGeom prst="rect">
            <a:avLst/>
          </a:prstGeom>
          <a:noFill/>
        </p:spPr>
        <p:txBody>
          <a:bodyPr tIns="0">
            <a:spAutoFit/>
          </a:bodyPr>
          <a:lstStyle/>
          <a:p>
            <a:pPr marL="365760">
              <a:defRPr/>
            </a:pPr>
            <a:r>
              <a:rPr lang="en-US" sz="3000" b="1" spc="100" dirty="0">
                <a:solidFill>
                  <a:schemeClr val="accent1"/>
                </a:solidFill>
                <a:latin typeface="+mj-lt"/>
                <a:ea typeface="ＭＳ Ｐゴシック" charset="0"/>
                <a:cs typeface="ＭＳ Ｐゴシック" charset="0"/>
              </a:rPr>
              <a:t>TABLE OF CONTENTS</a:t>
            </a:r>
          </a:p>
        </p:txBody>
      </p:sp>
      <p:sp>
        <p:nvSpPr>
          <p:cNvPr id="7" name="TextBox 12">
            <a:extLst>
              <a:ext uri="{FF2B5EF4-FFF2-40B4-BE49-F238E27FC236}">
                <a16:creationId xmlns:a16="http://schemas.microsoft.com/office/drawing/2014/main" id="{E42F11E9-D0A1-BE44-8A21-763078F93EED}"/>
              </a:ext>
            </a:extLst>
          </p:cNvPr>
          <p:cNvSpPr txBox="1">
            <a:spLocks noChangeArrowheads="1"/>
          </p:cNvSpPr>
          <p:nvPr/>
        </p:nvSpPr>
        <p:spPr bwMode="auto">
          <a:xfrm>
            <a:off x="2776538" y="1208088"/>
            <a:ext cx="120491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en-US" sz="3200" b="1">
                <a:solidFill>
                  <a:schemeClr val="accent2"/>
                </a:solidFill>
                <a:latin typeface="Calibri" panose="020F0502020204030204" pitchFamily="34" charset="0"/>
                <a:ea typeface="Roboto Condensed" panose="02000000000000000000" pitchFamily="2" charset="0"/>
                <a:cs typeface="Calibri" panose="020F0502020204030204" pitchFamily="34" charset="0"/>
              </a:rPr>
              <a:t>01</a:t>
            </a:r>
          </a:p>
        </p:txBody>
      </p:sp>
      <p:cxnSp>
        <p:nvCxnSpPr>
          <p:cNvPr id="8" name="Straight Connector 14">
            <a:extLst>
              <a:ext uri="{FF2B5EF4-FFF2-40B4-BE49-F238E27FC236}">
                <a16:creationId xmlns:a16="http://schemas.microsoft.com/office/drawing/2014/main" id="{214AA092-01B2-7E4C-81E3-DF52F6979179}"/>
              </a:ext>
            </a:extLst>
          </p:cNvPr>
          <p:cNvCxnSpPr>
            <a:cxnSpLocks/>
          </p:cNvCxnSpPr>
          <p:nvPr/>
        </p:nvCxnSpPr>
        <p:spPr bwMode="auto">
          <a:xfrm>
            <a:off x="4024313" y="1208088"/>
            <a:ext cx="0" cy="492125"/>
          </a:xfrm>
          <a:prstGeom prst="line">
            <a:avLst/>
          </a:prstGeom>
          <a:noFill/>
          <a:ln w="25400" algn="ctr">
            <a:solidFill>
              <a:schemeClr val="accent1"/>
            </a:solidFill>
            <a:round/>
            <a:headEnd/>
            <a:tailEnd/>
          </a:ln>
        </p:spPr>
      </p:cxnSp>
      <p:sp>
        <p:nvSpPr>
          <p:cNvPr id="9" name="TextBox 15">
            <a:extLst>
              <a:ext uri="{FF2B5EF4-FFF2-40B4-BE49-F238E27FC236}">
                <a16:creationId xmlns:a16="http://schemas.microsoft.com/office/drawing/2014/main" id="{12E2DB56-929F-3E41-858A-DC750A131F48}"/>
              </a:ext>
            </a:extLst>
          </p:cNvPr>
          <p:cNvSpPr txBox="1">
            <a:spLocks noChangeArrowheads="1"/>
          </p:cNvSpPr>
          <p:nvPr/>
        </p:nvSpPr>
        <p:spPr bwMode="auto">
          <a:xfrm>
            <a:off x="2776538" y="2092325"/>
            <a:ext cx="120491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en-US" sz="3200" b="1">
                <a:solidFill>
                  <a:schemeClr val="accent2"/>
                </a:solidFill>
                <a:latin typeface="Calibri" panose="020F0502020204030204" pitchFamily="34" charset="0"/>
                <a:ea typeface="Roboto Condensed" panose="02000000000000000000" pitchFamily="2" charset="0"/>
                <a:cs typeface="Calibri" panose="020F0502020204030204" pitchFamily="34" charset="0"/>
              </a:rPr>
              <a:t>02</a:t>
            </a:r>
          </a:p>
        </p:txBody>
      </p:sp>
      <p:cxnSp>
        <p:nvCxnSpPr>
          <p:cNvPr id="10" name="Straight Connector 16">
            <a:extLst>
              <a:ext uri="{FF2B5EF4-FFF2-40B4-BE49-F238E27FC236}">
                <a16:creationId xmlns:a16="http://schemas.microsoft.com/office/drawing/2014/main" id="{A9FAD1FC-E6C4-AE4E-A05A-830175CE4340}"/>
              </a:ext>
            </a:extLst>
          </p:cNvPr>
          <p:cNvCxnSpPr>
            <a:cxnSpLocks/>
          </p:cNvCxnSpPr>
          <p:nvPr/>
        </p:nvCxnSpPr>
        <p:spPr bwMode="auto">
          <a:xfrm>
            <a:off x="4024313" y="2092325"/>
            <a:ext cx="0" cy="492125"/>
          </a:xfrm>
          <a:prstGeom prst="line">
            <a:avLst/>
          </a:prstGeom>
          <a:noFill/>
          <a:ln w="25400" algn="ctr">
            <a:solidFill>
              <a:schemeClr val="accent1"/>
            </a:solidFill>
            <a:round/>
            <a:headEnd/>
            <a:tailEnd/>
          </a:ln>
        </p:spPr>
      </p:cxnSp>
      <p:sp>
        <p:nvSpPr>
          <p:cNvPr id="11" name="TextBox 17">
            <a:extLst>
              <a:ext uri="{FF2B5EF4-FFF2-40B4-BE49-F238E27FC236}">
                <a16:creationId xmlns:a16="http://schemas.microsoft.com/office/drawing/2014/main" id="{0697DD87-F73F-AB42-9019-65FD923AA3E1}"/>
              </a:ext>
            </a:extLst>
          </p:cNvPr>
          <p:cNvSpPr txBox="1">
            <a:spLocks noChangeArrowheads="1"/>
          </p:cNvSpPr>
          <p:nvPr/>
        </p:nvSpPr>
        <p:spPr bwMode="auto">
          <a:xfrm>
            <a:off x="2776538" y="2976563"/>
            <a:ext cx="120491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en-US" sz="3200" b="1">
                <a:solidFill>
                  <a:schemeClr val="accent2"/>
                </a:solidFill>
                <a:latin typeface="Calibri" panose="020F0502020204030204" pitchFamily="34" charset="0"/>
                <a:ea typeface="Roboto Condensed" panose="02000000000000000000" pitchFamily="2" charset="0"/>
                <a:cs typeface="Calibri" panose="020F0502020204030204" pitchFamily="34" charset="0"/>
              </a:rPr>
              <a:t>03</a:t>
            </a:r>
          </a:p>
        </p:txBody>
      </p:sp>
      <p:cxnSp>
        <p:nvCxnSpPr>
          <p:cNvPr id="12" name="Straight Connector 19">
            <a:extLst>
              <a:ext uri="{FF2B5EF4-FFF2-40B4-BE49-F238E27FC236}">
                <a16:creationId xmlns:a16="http://schemas.microsoft.com/office/drawing/2014/main" id="{33491A32-FAE4-444C-B9C5-CD0DF813B599}"/>
              </a:ext>
            </a:extLst>
          </p:cNvPr>
          <p:cNvCxnSpPr>
            <a:cxnSpLocks/>
          </p:cNvCxnSpPr>
          <p:nvPr/>
        </p:nvCxnSpPr>
        <p:spPr bwMode="auto">
          <a:xfrm>
            <a:off x="4024313" y="2976563"/>
            <a:ext cx="0" cy="492125"/>
          </a:xfrm>
          <a:prstGeom prst="line">
            <a:avLst/>
          </a:prstGeom>
          <a:noFill/>
          <a:ln w="25400" algn="ctr">
            <a:solidFill>
              <a:schemeClr val="accent1"/>
            </a:solidFill>
            <a:round/>
            <a:headEnd/>
            <a:tailEnd/>
          </a:ln>
        </p:spPr>
      </p:cxnSp>
      <p:sp>
        <p:nvSpPr>
          <p:cNvPr id="13" name="TextBox 21">
            <a:extLst>
              <a:ext uri="{FF2B5EF4-FFF2-40B4-BE49-F238E27FC236}">
                <a16:creationId xmlns:a16="http://schemas.microsoft.com/office/drawing/2014/main" id="{828D07AC-0A8A-ED49-BA7A-D588DB94504F}"/>
              </a:ext>
            </a:extLst>
          </p:cNvPr>
          <p:cNvSpPr txBox="1">
            <a:spLocks noChangeArrowheads="1"/>
          </p:cNvSpPr>
          <p:nvPr/>
        </p:nvSpPr>
        <p:spPr bwMode="auto">
          <a:xfrm>
            <a:off x="2776538" y="3860800"/>
            <a:ext cx="120491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en-US" sz="3200" b="1" dirty="0">
                <a:solidFill>
                  <a:schemeClr val="accent2"/>
                </a:solidFill>
                <a:latin typeface="Calibri" panose="020F0502020204030204" pitchFamily="34" charset="0"/>
                <a:ea typeface="Roboto Condensed" panose="02000000000000000000" pitchFamily="2" charset="0"/>
                <a:cs typeface="Calibri" panose="020F0502020204030204" pitchFamily="34" charset="0"/>
              </a:rPr>
              <a:t>04</a:t>
            </a:r>
          </a:p>
        </p:txBody>
      </p:sp>
      <p:cxnSp>
        <p:nvCxnSpPr>
          <p:cNvPr id="14" name="Straight Connector 22">
            <a:extLst>
              <a:ext uri="{FF2B5EF4-FFF2-40B4-BE49-F238E27FC236}">
                <a16:creationId xmlns:a16="http://schemas.microsoft.com/office/drawing/2014/main" id="{2E5A1A89-C5F3-6A4A-81BC-991C7A0AF352}"/>
              </a:ext>
            </a:extLst>
          </p:cNvPr>
          <p:cNvCxnSpPr>
            <a:cxnSpLocks/>
          </p:cNvCxnSpPr>
          <p:nvPr/>
        </p:nvCxnSpPr>
        <p:spPr bwMode="auto">
          <a:xfrm>
            <a:off x="4024313" y="3860800"/>
            <a:ext cx="0" cy="492125"/>
          </a:xfrm>
          <a:prstGeom prst="line">
            <a:avLst/>
          </a:prstGeom>
          <a:noFill/>
          <a:ln w="25400" algn="ctr">
            <a:solidFill>
              <a:schemeClr val="accent1"/>
            </a:solidFill>
            <a:round/>
            <a:headEnd/>
            <a:tailEnd/>
          </a:ln>
        </p:spPr>
      </p:cxnSp>
      <p:sp>
        <p:nvSpPr>
          <p:cNvPr id="16" name="Text Placeholder 3"/>
          <p:cNvSpPr>
            <a:spLocks noGrp="1"/>
          </p:cNvSpPr>
          <p:nvPr>
            <p:ph type="body" sz="quarter" idx="28"/>
          </p:nvPr>
        </p:nvSpPr>
        <p:spPr>
          <a:xfrm>
            <a:off x="4024362" y="1207855"/>
            <a:ext cx="5602304" cy="492443"/>
          </a:xfrm>
        </p:spPr>
        <p:txBody>
          <a:bodyPr lIns="182880" tIns="91440" rIns="0" bIns="91440" anchor="ctr"/>
          <a:lstStyle>
            <a:lvl1pPr marL="0" marR="0" indent="0" algn="l" defTabSz="914400" rtl="0" eaLnBrk="1" fontAlgn="base" latinLnBrk="0" hangingPunct="1">
              <a:lnSpc>
                <a:spcPct val="100000"/>
              </a:lnSpc>
              <a:spcBef>
                <a:spcPts val="25"/>
              </a:spcBef>
              <a:spcAft>
                <a:spcPct val="0"/>
              </a:spcAft>
              <a:buClr>
                <a:schemeClr val="tx2"/>
              </a:buClr>
              <a:buSzPct val="80000"/>
              <a:buFont typeface="+mj-lt"/>
              <a:buNone/>
              <a:tabLst/>
              <a:defRPr sz="2800" b="0" i="0" cap="all" baseline="0">
                <a:solidFill>
                  <a:schemeClr val="accent2"/>
                </a:solidFill>
                <a:latin typeface="Calibri" panose="020F0502020204030204" pitchFamily="34" charset="0"/>
                <a:ea typeface="Roboto Condensed" panose="02000000000000000000" pitchFamily="2" charset="0"/>
                <a:cs typeface="Calibri" panose="020F0502020204030204" pitchFamily="34" charset="0"/>
              </a:defRPr>
            </a:lvl1pPr>
          </a:lstStyle>
          <a:p>
            <a:pPr lvl="0"/>
            <a:r>
              <a:rPr lang="en-US" noProof="0"/>
              <a:t>Click to edit Master text styles</a:t>
            </a:r>
          </a:p>
        </p:txBody>
      </p:sp>
      <p:sp>
        <p:nvSpPr>
          <p:cNvPr id="19" name="Text Placeholder 3"/>
          <p:cNvSpPr>
            <a:spLocks noGrp="1"/>
          </p:cNvSpPr>
          <p:nvPr>
            <p:ph type="body" sz="quarter" idx="29"/>
          </p:nvPr>
        </p:nvSpPr>
        <p:spPr>
          <a:xfrm>
            <a:off x="4024362" y="2091976"/>
            <a:ext cx="5602304" cy="492443"/>
          </a:xfrm>
        </p:spPr>
        <p:txBody>
          <a:bodyPr lIns="182880" tIns="91440" rIns="0" bIns="91440" anchor="ctr"/>
          <a:lstStyle>
            <a:lvl1pPr marL="0" marR="0" indent="0" algn="l" defTabSz="914400" rtl="0" eaLnBrk="1" fontAlgn="base" latinLnBrk="0" hangingPunct="1">
              <a:lnSpc>
                <a:spcPct val="100000"/>
              </a:lnSpc>
              <a:spcBef>
                <a:spcPts val="25"/>
              </a:spcBef>
              <a:spcAft>
                <a:spcPct val="0"/>
              </a:spcAft>
              <a:buClr>
                <a:schemeClr val="tx2"/>
              </a:buClr>
              <a:buSzPct val="80000"/>
              <a:buFont typeface="+mj-lt"/>
              <a:buNone/>
              <a:tabLst/>
              <a:defRPr sz="2800" b="0" i="0" cap="all" baseline="0">
                <a:solidFill>
                  <a:schemeClr val="accent2"/>
                </a:solidFill>
                <a:latin typeface="Calibri" panose="020F0502020204030204" pitchFamily="34" charset="0"/>
                <a:ea typeface="Roboto Condensed" panose="02000000000000000000" pitchFamily="2" charset="0"/>
                <a:cs typeface="Calibri" panose="020F0502020204030204" pitchFamily="34" charset="0"/>
              </a:defRPr>
            </a:lvl1pPr>
          </a:lstStyle>
          <a:p>
            <a:pPr lvl="0"/>
            <a:r>
              <a:rPr lang="en-US" noProof="0"/>
              <a:t>Click to edit Master text styles</a:t>
            </a:r>
          </a:p>
        </p:txBody>
      </p:sp>
      <p:sp>
        <p:nvSpPr>
          <p:cNvPr id="22" name="Text Placeholder 3"/>
          <p:cNvSpPr>
            <a:spLocks noGrp="1"/>
          </p:cNvSpPr>
          <p:nvPr>
            <p:ph type="body" sz="quarter" idx="30"/>
          </p:nvPr>
        </p:nvSpPr>
        <p:spPr>
          <a:xfrm>
            <a:off x="4024362" y="2976097"/>
            <a:ext cx="5602304" cy="492443"/>
          </a:xfrm>
        </p:spPr>
        <p:txBody>
          <a:bodyPr lIns="182880" tIns="91440" rIns="0" bIns="91440" anchor="ctr"/>
          <a:lstStyle>
            <a:lvl1pPr marL="0" marR="0" indent="0" algn="l" defTabSz="914400" rtl="0" eaLnBrk="1" fontAlgn="base" latinLnBrk="0" hangingPunct="1">
              <a:lnSpc>
                <a:spcPct val="100000"/>
              </a:lnSpc>
              <a:spcBef>
                <a:spcPts val="25"/>
              </a:spcBef>
              <a:spcAft>
                <a:spcPct val="0"/>
              </a:spcAft>
              <a:buClr>
                <a:schemeClr val="tx2"/>
              </a:buClr>
              <a:buSzPct val="80000"/>
              <a:buFont typeface="+mj-lt"/>
              <a:buNone/>
              <a:tabLst/>
              <a:defRPr sz="2800" b="0" i="0" cap="all" baseline="0">
                <a:solidFill>
                  <a:schemeClr val="accent2"/>
                </a:solidFill>
                <a:latin typeface="Calibri" panose="020F0502020204030204" pitchFamily="34" charset="0"/>
                <a:ea typeface="Roboto Condensed" panose="02000000000000000000" pitchFamily="2" charset="0"/>
                <a:cs typeface="Calibri" panose="020F0502020204030204" pitchFamily="34" charset="0"/>
              </a:defRPr>
            </a:lvl1pPr>
          </a:lstStyle>
          <a:p>
            <a:pPr lvl="0"/>
            <a:r>
              <a:rPr lang="en-US" noProof="0"/>
              <a:t>Click to edit Master text styles</a:t>
            </a:r>
          </a:p>
        </p:txBody>
      </p:sp>
      <p:sp>
        <p:nvSpPr>
          <p:cNvPr id="25" name="Text Placeholder 3"/>
          <p:cNvSpPr>
            <a:spLocks noGrp="1"/>
          </p:cNvSpPr>
          <p:nvPr>
            <p:ph type="body" sz="quarter" idx="31"/>
          </p:nvPr>
        </p:nvSpPr>
        <p:spPr>
          <a:xfrm>
            <a:off x="4024362" y="3860218"/>
            <a:ext cx="5602304" cy="492443"/>
          </a:xfrm>
        </p:spPr>
        <p:txBody>
          <a:bodyPr lIns="182880" tIns="91440" rIns="0" bIns="91440" anchor="ctr"/>
          <a:lstStyle>
            <a:lvl1pPr marL="0" marR="0" indent="0" algn="l" defTabSz="914400" rtl="0" eaLnBrk="1" fontAlgn="base" latinLnBrk="0" hangingPunct="1">
              <a:lnSpc>
                <a:spcPct val="100000"/>
              </a:lnSpc>
              <a:spcBef>
                <a:spcPts val="25"/>
              </a:spcBef>
              <a:spcAft>
                <a:spcPct val="0"/>
              </a:spcAft>
              <a:buClr>
                <a:schemeClr val="tx2"/>
              </a:buClr>
              <a:buSzPct val="80000"/>
              <a:buFont typeface="+mj-lt"/>
              <a:buNone/>
              <a:tabLst/>
              <a:defRPr sz="2800" b="0" i="0" cap="all" baseline="0">
                <a:solidFill>
                  <a:schemeClr val="accent2"/>
                </a:solidFill>
                <a:latin typeface="Calibri" panose="020F0502020204030204" pitchFamily="34" charset="0"/>
                <a:ea typeface="Roboto Condensed" panose="02000000000000000000" pitchFamily="2" charset="0"/>
                <a:cs typeface="Calibri" panose="020F0502020204030204" pitchFamily="34" charset="0"/>
              </a:defRPr>
            </a:lvl1pPr>
          </a:lstStyle>
          <a:p>
            <a:pPr lvl="0"/>
            <a:r>
              <a:rPr lang="en-US" noProof="0" dirty="0"/>
              <a:t>Click to edit Master text styles</a:t>
            </a:r>
          </a:p>
        </p:txBody>
      </p:sp>
      <p:sp>
        <p:nvSpPr>
          <p:cNvPr id="15" name="Date Placeholder 4">
            <a:extLst>
              <a:ext uri="{FF2B5EF4-FFF2-40B4-BE49-F238E27FC236}">
                <a16:creationId xmlns:a16="http://schemas.microsoft.com/office/drawing/2014/main" id="{326336E5-0822-8042-A474-4316FD779A3C}"/>
              </a:ext>
            </a:extLst>
          </p:cNvPr>
          <p:cNvSpPr>
            <a:spLocks noGrp="1"/>
          </p:cNvSpPr>
          <p:nvPr>
            <p:ph type="dt" sz="half" idx="32"/>
          </p:nvPr>
        </p:nvSpPr>
        <p:spPr/>
        <p:txBody>
          <a:bodyPr/>
          <a:lstStyle>
            <a:lvl1pPr>
              <a:defRPr dirty="0">
                <a:latin typeface="+mj-lt"/>
              </a:defRPr>
            </a:lvl1pPr>
          </a:lstStyle>
          <a:p>
            <a:pPr>
              <a:defRPr/>
            </a:pPr>
            <a:r>
              <a:rPr lang="en-US"/>
              <a:t>APRIL 2022</a:t>
            </a:r>
          </a:p>
        </p:txBody>
      </p:sp>
      <p:sp>
        <p:nvSpPr>
          <p:cNvPr id="17" name="Footer Placeholder 5">
            <a:extLst>
              <a:ext uri="{FF2B5EF4-FFF2-40B4-BE49-F238E27FC236}">
                <a16:creationId xmlns:a16="http://schemas.microsoft.com/office/drawing/2014/main" id="{814E6BAD-950D-1844-AE0D-C8554D53DF20}"/>
              </a:ext>
            </a:extLst>
          </p:cNvPr>
          <p:cNvSpPr>
            <a:spLocks noGrp="1"/>
          </p:cNvSpPr>
          <p:nvPr>
            <p:ph type="ftr" sz="quarter" idx="33"/>
          </p:nvPr>
        </p:nvSpPr>
        <p:spPr/>
        <p:txBody>
          <a:bodyPr/>
          <a:lstStyle>
            <a:lvl1pPr>
              <a:defRPr>
                <a:latin typeface="+mj-lt"/>
              </a:defRPr>
            </a:lvl1pPr>
          </a:lstStyle>
          <a:p>
            <a:pPr>
              <a:defRPr/>
            </a:pPr>
            <a:endParaRPr lang="en-US" dirty="0"/>
          </a:p>
        </p:txBody>
      </p:sp>
      <p:sp>
        <p:nvSpPr>
          <p:cNvPr id="18" name="Slide Number Placeholder 6">
            <a:extLst>
              <a:ext uri="{FF2B5EF4-FFF2-40B4-BE49-F238E27FC236}">
                <a16:creationId xmlns:a16="http://schemas.microsoft.com/office/drawing/2014/main" id="{101FAC15-FBE9-A042-8589-BAA6D8622A21}"/>
              </a:ext>
            </a:extLst>
          </p:cNvPr>
          <p:cNvSpPr>
            <a:spLocks noGrp="1"/>
          </p:cNvSpPr>
          <p:nvPr>
            <p:ph type="sldNum" sz="quarter" idx="34"/>
          </p:nvPr>
        </p:nvSpPr>
        <p:spPr/>
        <p:txBody>
          <a:bodyPr/>
          <a:lstStyle>
            <a:lvl1pPr>
              <a:defRPr smtClean="0">
                <a:latin typeface="+mj-lt"/>
              </a:defRPr>
            </a:lvl1pPr>
          </a:lstStyle>
          <a:p>
            <a:pPr>
              <a:defRPr/>
            </a:pPr>
            <a:fld id="{A354177B-29F8-A040-AD55-85AC4E533DFB}" type="slidenum">
              <a:rPr lang="en-US"/>
              <a:pPr>
                <a:defRPr/>
              </a:pPr>
              <a:t>‹#›</a:t>
            </a:fld>
            <a:endParaRPr lang="en-US" dirty="0"/>
          </a:p>
        </p:txBody>
      </p:sp>
      <p:sp>
        <p:nvSpPr>
          <p:cNvPr id="26" name="TextBox 21">
            <a:extLst>
              <a:ext uri="{FF2B5EF4-FFF2-40B4-BE49-F238E27FC236}">
                <a16:creationId xmlns:a16="http://schemas.microsoft.com/office/drawing/2014/main" id="{640A4B37-8320-8C4D-B7F7-259F1BF7C5C6}"/>
              </a:ext>
            </a:extLst>
          </p:cNvPr>
          <p:cNvSpPr txBox="1">
            <a:spLocks noChangeArrowheads="1"/>
          </p:cNvSpPr>
          <p:nvPr userDrawn="1"/>
        </p:nvSpPr>
        <p:spPr bwMode="auto">
          <a:xfrm>
            <a:off x="2776538" y="4765675"/>
            <a:ext cx="120491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ctr">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en-US" sz="3200" b="1" dirty="0">
                <a:solidFill>
                  <a:schemeClr val="accent2"/>
                </a:solidFill>
                <a:latin typeface="Calibri" panose="020F0502020204030204" pitchFamily="34" charset="0"/>
                <a:ea typeface="Roboto Condensed" panose="02000000000000000000" pitchFamily="2" charset="0"/>
                <a:cs typeface="Calibri" panose="020F0502020204030204" pitchFamily="34" charset="0"/>
              </a:rPr>
              <a:t>05</a:t>
            </a:r>
          </a:p>
        </p:txBody>
      </p:sp>
      <p:cxnSp>
        <p:nvCxnSpPr>
          <p:cNvPr id="27" name="Straight Connector 22">
            <a:extLst>
              <a:ext uri="{FF2B5EF4-FFF2-40B4-BE49-F238E27FC236}">
                <a16:creationId xmlns:a16="http://schemas.microsoft.com/office/drawing/2014/main" id="{9556D2EA-8925-0D4F-B3CE-F0E8F4533C8D}"/>
              </a:ext>
            </a:extLst>
          </p:cNvPr>
          <p:cNvCxnSpPr>
            <a:cxnSpLocks/>
          </p:cNvCxnSpPr>
          <p:nvPr userDrawn="1"/>
        </p:nvCxnSpPr>
        <p:spPr bwMode="auto">
          <a:xfrm>
            <a:off x="4024362" y="4765675"/>
            <a:ext cx="0" cy="492125"/>
          </a:xfrm>
          <a:prstGeom prst="line">
            <a:avLst/>
          </a:prstGeom>
          <a:noFill/>
          <a:ln w="25400" algn="ctr">
            <a:solidFill>
              <a:schemeClr val="accent1"/>
            </a:solidFill>
            <a:round/>
            <a:headEnd/>
            <a:tailEnd/>
          </a:ln>
        </p:spPr>
      </p:cxnSp>
      <p:sp>
        <p:nvSpPr>
          <p:cNvPr id="29" name="Text Placeholder 3">
            <a:extLst>
              <a:ext uri="{FF2B5EF4-FFF2-40B4-BE49-F238E27FC236}">
                <a16:creationId xmlns:a16="http://schemas.microsoft.com/office/drawing/2014/main" id="{B5E57F42-9135-6C40-8E21-E65B5C23F882}"/>
              </a:ext>
            </a:extLst>
          </p:cNvPr>
          <p:cNvSpPr>
            <a:spLocks noGrp="1"/>
          </p:cNvSpPr>
          <p:nvPr>
            <p:ph type="body" sz="quarter" idx="36"/>
          </p:nvPr>
        </p:nvSpPr>
        <p:spPr>
          <a:xfrm>
            <a:off x="4024362" y="4765093"/>
            <a:ext cx="5602304" cy="492443"/>
          </a:xfrm>
        </p:spPr>
        <p:txBody>
          <a:bodyPr lIns="182880" tIns="91440" rIns="0" bIns="91440" anchor="ctr"/>
          <a:lstStyle>
            <a:lvl1pPr marL="0" marR="0" indent="0" algn="l" defTabSz="914400" rtl="0" eaLnBrk="1" fontAlgn="base" latinLnBrk="0" hangingPunct="1">
              <a:lnSpc>
                <a:spcPct val="100000"/>
              </a:lnSpc>
              <a:spcBef>
                <a:spcPts val="25"/>
              </a:spcBef>
              <a:spcAft>
                <a:spcPct val="0"/>
              </a:spcAft>
              <a:buClr>
                <a:schemeClr val="tx2"/>
              </a:buClr>
              <a:buSzPct val="80000"/>
              <a:buFont typeface="+mj-lt"/>
              <a:buNone/>
              <a:tabLst/>
              <a:defRPr sz="2800" b="0" i="0" cap="all" baseline="0">
                <a:solidFill>
                  <a:schemeClr val="accent2"/>
                </a:solidFill>
                <a:latin typeface="Calibri" panose="020F0502020204030204" pitchFamily="34" charset="0"/>
                <a:ea typeface="Roboto Condensed" panose="02000000000000000000" pitchFamily="2" charset="0"/>
                <a:cs typeface="Calibri" panose="020F0502020204030204" pitchFamily="34" charset="0"/>
              </a:defRPr>
            </a:lvl1pPr>
          </a:lstStyle>
          <a:p>
            <a:pPr lvl="0"/>
            <a:r>
              <a:rPr lang="en-US" noProof="0" dirty="0"/>
              <a:t>Click to edit Master text styles</a:t>
            </a:r>
          </a:p>
        </p:txBody>
      </p:sp>
    </p:spTree>
    <p:extLst>
      <p:ext uri="{BB962C8B-B14F-4D97-AF65-F5344CB8AC3E}">
        <p14:creationId xmlns:p14="http://schemas.microsoft.com/office/powerpoint/2010/main" val="559009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1w">
    <p:spTree>
      <p:nvGrpSpPr>
        <p:cNvPr id="1" name=""/>
        <p:cNvGrpSpPr/>
        <p:nvPr/>
      </p:nvGrpSpPr>
      <p:grpSpPr>
        <a:xfrm>
          <a:off x="0" y="0"/>
          <a:ext cx="0" cy="0"/>
          <a:chOff x="0" y="0"/>
          <a:chExt cx="0" cy="0"/>
        </a:xfrm>
      </p:grpSpPr>
      <p:graphicFrame>
        <p:nvGraphicFramePr>
          <p:cNvPr id="10" name="Content Placeholder 4">
            <a:extLst>
              <a:ext uri="{FF2B5EF4-FFF2-40B4-BE49-F238E27FC236}">
                <a16:creationId xmlns:a16="http://schemas.microsoft.com/office/drawing/2014/main" id="{E76DDF49-F58A-9C45-AE85-0C37DCCB8A51}"/>
              </a:ext>
            </a:extLst>
          </p:cNvPr>
          <p:cNvGraphicFramePr>
            <a:graphicFrameLocks/>
          </p:cNvGraphicFramePr>
          <p:nvPr userDrawn="1">
            <p:extLst>
              <p:ext uri="{D42A27DB-BD31-4B8C-83A1-F6EECF244321}">
                <p14:modId xmlns:p14="http://schemas.microsoft.com/office/powerpoint/2010/main" val="953714221"/>
              </p:ext>
            </p:extLst>
          </p:nvPr>
        </p:nvGraphicFramePr>
        <p:xfrm>
          <a:off x="1828800" y="-228600"/>
          <a:ext cx="10363200" cy="731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Picture 1">
            <a:extLst>
              <a:ext uri="{FF2B5EF4-FFF2-40B4-BE49-F238E27FC236}">
                <a16:creationId xmlns:a16="http://schemas.microsoft.com/office/drawing/2014/main" id="{E82358E5-9AEB-1346-AD35-AD4C0BFA9FC7}"/>
              </a:ext>
            </a:extLst>
          </p:cNvPr>
          <p:cNvPicPr>
            <a:picLocks noChangeAspect="1"/>
          </p:cNvPicPr>
          <p:nvPr userDrawn="1"/>
        </p:nvPicPr>
        <p:blipFill>
          <a:blip r:embed="rId7"/>
          <a:stretch>
            <a:fillRect/>
          </a:stretch>
        </p:blipFill>
        <p:spPr>
          <a:xfrm>
            <a:off x="169654" y="2514600"/>
            <a:ext cx="2035834" cy="1828800"/>
          </a:xfrm>
          <a:prstGeom prst="rect">
            <a:avLst/>
          </a:prstGeom>
        </p:spPr>
      </p:pic>
      <p:sp>
        <p:nvSpPr>
          <p:cNvPr id="4" name="Text Placeholder 3">
            <a:extLst>
              <a:ext uri="{FF2B5EF4-FFF2-40B4-BE49-F238E27FC236}">
                <a16:creationId xmlns:a16="http://schemas.microsoft.com/office/drawing/2014/main" id="{DF7DD8E5-0854-CC4F-A20D-2424856D6E9F}"/>
              </a:ext>
            </a:extLst>
          </p:cNvPr>
          <p:cNvSpPr>
            <a:spLocks noGrp="1"/>
          </p:cNvSpPr>
          <p:nvPr>
            <p:ph type="body" sz="quarter" idx="12" hasCustomPrompt="1"/>
          </p:nvPr>
        </p:nvSpPr>
        <p:spPr>
          <a:xfrm>
            <a:off x="4800600" y="3048000"/>
            <a:ext cx="6553200" cy="762000"/>
          </a:xfrm>
        </p:spPr>
        <p:txBody>
          <a:bodyPr anchor="ctr"/>
          <a:lstStyle>
            <a:lvl1pPr marL="0" marR="0" indent="0" algn="l" defTabSz="914400" rtl="0" eaLnBrk="1" fontAlgn="base" latinLnBrk="0" hangingPunct="1">
              <a:lnSpc>
                <a:spcPct val="100000"/>
              </a:lnSpc>
              <a:spcBef>
                <a:spcPct val="20000"/>
              </a:spcBef>
              <a:spcAft>
                <a:spcPct val="0"/>
              </a:spcAft>
              <a:buClr>
                <a:schemeClr val="tx2"/>
              </a:buClr>
              <a:buSzPct val="80000"/>
              <a:buFont typeface="+mj-lt"/>
              <a:buNone/>
              <a:tabLst/>
              <a:defRPr sz="3600" b="1">
                <a:solidFill>
                  <a:schemeClr val="bg1"/>
                </a:solidFill>
                <a:latin typeface="Corbel" panose="020B0503020204020204" pitchFamily="34" charset="0"/>
              </a:defRPr>
            </a:lvl1pPr>
          </a:lstStyle>
          <a:p>
            <a:pPr marL="0" marR="0" lvl="0" indent="0" algn="l" defTabSz="914400" rtl="0" eaLnBrk="1" fontAlgn="base" latinLnBrk="0" hangingPunct="1">
              <a:lnSpc>
                <a:spcPct val="100000"/>
              </a:lnSpc>
              <a:spcBef>
                <a:spcPct val="20000"/>
              </a:spcBef>
              <a:spcAft>
                <a:spcPct val="0"/>
              </a:spcAft>
              <a:buClr>
                <a:schemeClr val="tx2"/>
              </a:buClr>
              <a:buSzPct val="80000"/>
              <a:buFont typeface="+mj-lt"/>
              <a:buNone/>
              <a:tabLst/>
              <a:defRPr/>
            </a:pPr>
            <a:r>
              <a:rPr lang="en-US" noProof="0" dirty="0"/>
              <a:t>Click to Add Title</a:t>
            </a:r>
            <a:endParaRPr lang="en-US" dirty="0"/>
          </a:p>
        </p:txBody>
      </p:sp>
      <p:sp>
        <p:nvSpPr>
          <p:cNvPr id="12" name="Text Placeholder 11">
            <a:extLst>
              <a:ext uri="{FF2B5EF4-FFF2-40B4-BE49-F238E27FC236}">
                <a16:creationId xmlns:a16="http://schemas.microsoft.com/office/drawing/2014/main" id="{4BECA7F8-7110-D94C-A412-E6E2CF1560CF}"/>
              </a:ext>
            </a:extLst>
          </p:cNvPr>
          <p:cNvSpPr>
            <a:spLocks noGrp="1"/>
          </p:cNvSpPr>
          <p:nvPr>
            <p:ph type="body" sz="quarter" idx="13" hasCustomPrompt="1"/>
          </p:nvPr>
        </p:nvSpPr>
        <p:spPr>
          <a:xfrm>
            <a:off x="4419600" y="4419600"/>
            <a:ext cx="6934200" cy="1752600"/>
          </a:xfrm>
        </p:spPr>
        <p:txBody>
          <a:bodyPr/>
          <a:lstStyle>
            <a:lvl1pPr marL="0" indent="0">
              <a:buNone/>
              <a:defRPr/>
            </a:lvl1pPr>
          </a:lstStyle>
          <a:p>
            <a:pPr lvl="0"/>
            <a:r>
              <a:rPr lang="en-US" dirty="0"/>
              <a:t>Click to add subtitle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Hexagon 2">
            <a:extLst>
              <a:ext uri="{FF2B5EF4-FFF2-40B4-BE49-F238E27FC236}">
                <a16:creationId xmlns:a16="http://schemas.microsoft.com/office/drawing/2014/main" id="{7BFEE3ED-71BC-4942-83E7-BE70414FF20B}"/>
              </a:ext>
            </a:extLst>
          </p:cNvPr>
          <p:cNvSpPr/>
          <p:nvPr userDrawn="1"/>
        </p:nvSpPr>
        <p:spPr bwMode="auto">
          <a:xfrm>
            <a:off x="2714444" y="2667000"/>
            <a:ext cx="1767840" cy="1524000"/>
          </a:xfrm>
          <a:prstGeom prst="hexagon">
            <a:avLst/>
          </a:prstGeom>
          <a:solidFill>
            <a:schemeClr val="bg1"/>
          </a:solidFill>
          <a:ln w="9525" cap="flat" cmpd="sng" algn="ctr">
            <a:no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8" name="TextBox 7">
            <a:extLst>
              <a:ext uri="{FF2B5EF4-FFF2-40B4-BE49-F238E27FC236}">
                <a16:creationId xmlns:a16="http://schemas.microsoft.com/office/drawing/2014/main" id="{12088624-E7DC-2243-BD92-6499847031E6}"/>
              </a:ext>
            </a:extLst>
          </p:cNvPr>
          <p:cNvSpPr txBox="1"/>
          <p:nvPr userDrawn="1"/>
        </p:nvSpPr>
        <p:spPr>
          <a:xfrm rot="16200000">
            <a:off x="8985766" y="3130034"/>
            <a:ext cx="6019800" cy="369332"/>
          </a:xfrm>
          <a:prstGeom prst="rect">
            <a:avLst/>
          </a:prstGeom>
          <a:noFill/>
        </p:spPr>
        <p:txBody>
          <a:bodyPr wrap="square" rtlCol="0" anchor="ctr">
            <a:spAutoFit/>
          </a:bodyPr>
          <a:lstStyle/>
          <a:p>
            <a:r>
              <a:rPr lang="en-US" sz="900" i="1" dirty="0">
                <a:solidFill>
                  <a:srgbClr val="000000"/>
                </a:solidFill>
                <a:latin typeface="Tahoma" panose="020B0604030504040204" pitchFamily="34" charset="0"/>
                <a:ea typeface="Times New Roman" panose="02020603050405020304" pitchFamily="18" charset="0"/>
              </a:rPr>
              <a:t>Project Maven information, regardless of classification, format, or information system uses, requires written Project Office approval prior to dissemination.</a:t>
            </a:r>
            <a:endParaRPr lang="en-US" sz="900" dirty="0"/>
          </a:p>
        </p:txBody>
      </p:sp>
      <p:sp>
        <p:nvSpPr>
          <p:cNvPr id="9" name="Slide Number Placeholder 18">
            <a:extLst>
              <a:ext uri="{FF2B5EF4-FFF2-40B4-BE49-F238E27FC236}">
                <a16:creationId xmlns:a16="http://schemas.microsoft.com/office/drawing/2014/main" id="{D07F026D-8503-8E45-A3BC-530F7CA65AFA}"/>
              </a:ext>
            </a:extLst>
          </p:cNvPr>
          <p:cNvSpPr>
            <a:spLocks noGrp="1"/>
          </p:cNvSpPr>
          <p:nvPr>
            <p:ph type="sldNum" sz="quarter" idx="4"/>
          </p:nvPr>
        </p:nvSpPr>
        <p:spPr>
          <a:xfrm>
            <a:off x="11452584" y="6400800"/>
            <a:ext cx="449456" cy="259080"/>
          </a:xfrm>
          <a:prstGeom prst="rect">
            <a:avLst/>
          </a:prstGeom>
          <a:noFill/>
          <a:effectLst>
            <a:outerShdw blurRad="152400" dist="317500" dir="5400000" sx="90000" sy="-19000" rotWithShape="0">
              <a:prstClr val="black">
                <a:alpha val="15000"/>
              </a:prstClr>
            </a:outerShdw>
          </a:effectLst>
        </p:spPr>
        <p:txBody>
          <a:bodyPr vert="horz" lIns="91440" tIns="45720" rIns="91440" bIns="45720" rtlCol="0" anchor="ctr"/>
          <a:lstStyle>
            <a:lvl1pPr algn="ctr">
              <a:defRPr sz="1600" b="1" i="0">
                <a:solidFill>
                  <a:srgbClr val="184B7E"/>
                </a:solidFill>
                <a:latin typeface="Corbel" panose="020B0503020204020204" pitchFamily="34" charset="0"/>
                <a:ea typeface="Corbel" panose="020B0503020204020204" pitchFamily="34" charset="0"/>
                <a:cs typeface="Corbel" panose="020B0503020204020204" pitchFamily="34" charset="0"/>
              </a:defRPr>
            </a:lvl1pPr>
          </a:lstStyle>
          <a:p>
            <a:fld id="{D3B57212-AF9E-4B4D-8E3F-CA2A7D1293D8}" type="slidenum">
              <a:rPr lang="en-US" smtClean="0"/>
              <a:pPr/>
              <a:t>‹#›</a:t>
            </a:fld>
            <a:endParaRPr lang="en-US" dirty="0"/>
          </a:p>
        </p:txBody>
      </p:sp>
      <p:sp>
        <p:nvSpPr>
          <p:cNvPr id="11" name="TextBox 10">
            <a:extLst>
              <a:ext uri="{FF2B5EF4-FFF2-40B4-BE49-F238E27FC236}">
                <a16:creationId xmlns:a16="http://schemas.microsoft.com/office/drawing/2014/main" id="{B58D1A6D-8ECA-344C-B385-A006EA856632}"/>
              </a:ext>
            </a:extLst>
          </p:cNvPr>
          <p:cNvSpPr txBox="1"/>
          <p:nvPr userDrawn="1"/>
        </p:nvSpPr>
        <p:spPr>
          <a:xfrm>
            <a:off x="0" y="0"/>
            <a:ext cx="12192000" cy="172355"/>
          </a:xfrm>
          <a:prstGeom prst="rect">
            <a:avLst/>
          </a:prstGeom>
          <a:solidFill>
            <a:srgbClr val="7030A0"/>
          </a:solidFill>
        </p:spPr>
        <p:txBody>
          <a:bodyPr wrap="square" lIns="9144" tIns="9144" rIns="9144" bIns="9144" rtlCol="0" anchor="ctr" anchorCtr="0">
            <a:spAutoFit/>
          </a:bodyPr>
          <a:lstStyle/>
          <a:p>
            <a:pPr algn="ctr"/>
            <a:r>
              <a:rPr lang="en-US" sz="1000" b="1" dirty="0">
                <a:solidFill>
                  <a:schemeClr val="bg1"/>
                </a:solidFill>
              </a:rPr>
              <a:t>CONTROLLED UNCLASSIFIED INFORMATION</a:t>
            </a:r>
          </a:p>
        </p:txBody>
      </p:sp>
      <p:sp>
        <p:nvSpPr>
          <p:cNvPr id="13" name="TextBox 12">
            <a:extLst>
              <a:ext uri="{FF2B5EF4-FFF2-40B4-BE49-F238E27FC236}">
                <a16:creationId xmlns:a16="http://schemas.microsoft.com/office/drawing/2014/main" id="{3E7DB721-B70B-4F4B-85F8-B72C3046DDEC}"/>
              </a:ext>
            </a:extLst>
          </p:cNvPr>
          <p:cNvSpPr txBox="1"/>
          <p:nvPr userDrawn="1"/>
        </p:nvSpPr>
        <p:spPr>
          <a:xfrm>
            <a:off x="0" y="6695986"/>
            <a:ext cx="12192000" cy="172355"/>
          </a:xfrm>
          <a:prstGeom prst="rect">
            <a:avLst/>
          </a:prstGeom>
          <a:solidFill>
            <a:srgbClr val="7030A0"/>
          </a:solidFill>
        </p:spPr>
        <p:txBody>
          <a:bodyPr wrap="square" lIns="9144" tIns="9144" rIns="9144" bIns="9144" rtlCol="0" anchor="ctr" anchorCtr="0">
            <a:spAutoFit/>
          </a:bodyPr>
          <a:lstStyle/>
          <a:p>
            <a:pPr algn="ctr"/>
            <a:r>
              <a:rPr lang="en-US" sz="1000" b="1" dirty="0">
                <a:solidFill>
                  <a:schemeClr val="bg1"/>
                </a:solidFill>
              </a:rPr>
              <a:t>CONTROLLED UNCLASSIFIED INFORMATION</a:t>
            </a:r>
          </a:p>
        </p:txBody>
      </p:sp>
    </p:spTree>
    <p:extLst>
      <p:ext uri="{BB962C8B-B14F-4D97-AF65-F5344CB8AC3E}">
        <p14:creationId xmlns:p14="http://schemas.microsoft.com/office/powerpoint/2010/main" val="3048025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Header 1">
    <p:bg>
      <p:bgPr>
        <a:gradFill flip="none" rotWithShape="1">
          <a:gsLst>
            <a:gs pos="0">
              <a:srgbClr val="184B7E"/>
            </a:gs>
            <a:gs pos="100000">
              <a:srgbClr val="184B7E">
                <a:lumMod val="88000"/>
              </a:srgb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F0351B2-E2CF-024C-9026-30A5E952D258}"/>
              </a:ext>
            </a:extLst>
          </p:cNvPr>
          <p:cNvPicPr>
            <a:picLocks noChangeAspect="1"/>
          </p:cNvPicPr>
          <p:nvPr userDrawn="1"/>
        </p:nvPicPr>
        <p:blipFill>
          <a:blip r:embed="rId2"/>
          <a:stretch>
            <a:fillRect/>
          </a:stretch>
        </p:blipFill>
        <p:spPr>
          <a:xfrm>
            <a:off x="166375" y="2514600"/>
            <a:ext cx="2039112" cy="1831745"/>
          </a:xfrm>
          <a:prstGeom prst="rect">
            <a:avLst/>
          </a:prstGeom>
        </p:spPr>
      </p:pic>
      <p:graphicFrame>
        <p:nvGraphicFramePr>
          <p:cNvPr id="10" name="Content Placeholder 4">
            <a:extLst>
              <a:ext uri="{FF2B5EF4-FFF2-40B4-BE49-F238E27FC236}">
                <a16:creationId xmlns:a16="http://schemas.microsoft.com/office/drawing/2014/main" id="{E76DDF49-F58A-9C45-AE85-0C37DCCB8A51}"/>
              </a:ext>
            </a:extLst>
          </p:cNvPr>
          <p:cNvGraphicFramePr>
            <a:graphicFrameLocks/>
          </p:cNvGraphicFramePr>
          <p:nvPr userDrawn="1">
            <p:extLst>
              <p:ext uri="{D42A27DB-BD31-4B8C-83A1-F6EECF244321}">
                <p14:modId xmlns:p14="http://schemas.microsoft.com/office/powerpoint/2010/main" val="843860697"/>
              </p:ext>
            </p:extLst>
          </p:nvPr>
        </p:nvGraphicFramePr>
        <p:xfrm>
          <a:off x="1828800" y="-228600"/>
          <a:ext cx="10363200" cy="731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 Placeholder 3">
            <a:extLst>
              <a:ext uri="{FF2B5EF4-FFF2-40B4-BE49-F238E27FC236}">
                <a16:creationId xmlns:a16="http://schemas.microsoft.com/office/drawing/2014/main" id="{DF7DD8E5-0854-CC4F-A20D-2424856D6E9F}"/>
              </a:ext>
            </a:extLst>
          </p:cNvPr>
          <p:cNvSpPr>
            <a:spLocks noGrp="1"/>
          </p:cNvSpPr>
          <p:nvPr>
            <p:ph type="body" sz="quarter" idx="12" hasCustomPrompt="1"/>
          </p:nvPr>
        </p:nvSpPr>
        <p:spPr>
          <a:xfrm>
            <a:off x="4800600" y="3048000"/>
            <a:ext cx="6553200" cy="762000"/>
          </a:xfrm>
        </p:spPr>
        <p:txBody>
          <a:bodyPr anchor="ctr"/>
          <a:lstStyle>
            <a:lvl1pPr marL="0" marR="0" indent="0" algn="l" defTabSz="914400" rtl="0" eaLnBrk="1" fontAlgn="base" latinLnBrk="0" hangingPunct="1">
              <a:lnSpc>
                <a:spcPct val="100000"/>
              </a:lnSpc>
              <a:spcBef>
                <a:spcPct val="20000"/>
              </a:spcBef>
              <a:spcAft>
                <a:spcPct val="0"/>
              </a:spcAft>
              <a:buClr>
                <a:schemeClr val="tx2"/>
              </a:buClr>
              <a:buSzPct val="80000"/>
              <a:buFont typeface="+mj-lt"/>
              <a:buNone/>
              <a:tabLst/>
              <a:defRPr sz="3600" b="1">
                <a:solidFill>
                  <a:schemeClr val="bg1"/>
                </a:solidFill>
                <a:latin typeface="Corbel" panose="020B0503020204020204" pitchFamily="34" charset="0"/>
              </a:defRPr>
            </a:lvl1pPr>
          </a:lstStyle>
          <a:p>
            <a:pPr marL="0" marR="0" lvl="0" indent="0" algn="l" defTabSz="914400" rtl="0" eaLnBrk="1" fontAlgn="base" latinLnBrk="0" hangingPunct="1">
              <a:lnSpc>
                <a:spcPct val="100000"/>
              </a:lnSpc>
              <a:spcBef>
                <a:spcPct val="20000"/>
              </a:spcBef>
              <a:spcAft>
                <a:spcPct val="0"/>
              </a:spcAft>
              <a:buClr>
                <a:schemeClr val="tx2"/>
              </a:buClr>
              <a:buSzPct val="80000"/>
              <a:buFont typeface="+mj-lt"/>
              <a:buNone/>
              <a:tabLst/>
              <a:defRPr/>
            </a:pPr>
            <a:r>
              <a:rPr lang="en-US" noProof="0" dirty="0"/>
              <a:t>Click to Add Title</a:t>
            </a:r>
            <a:endParaRPr lang="en-US" dirty="0"/>
          </a:p>
        </p:txBody>
      </p:sp>
      <p:sp>
        <p:nvSpPr>
          <p:cNvPr id="12" name="Text Placeholder 11">
            <a:extLst>
              <a:ext uri="{FF2B5EF4-FFF2-40B4-BE49-F238E27FC236}">
                <a16:creationId xmlns:a16="http://schemas.microsoft.com/office/drawing/2014/main" id="{4BECA7F8-7110-D94C-A412-E6E2CF1560CF}"/>
              </a:ext>
            </a:extLst>
          </p:cNvPr>
          <p:cNvSpPr>
            <a:spLocks noGrp="1"/>
          </p:cNvSpPr>
          <p:nvPr>
            <p:ph type="body" sz="quarter" idx="13" hasCustomPrompt="1"/>
          </p:nvPr>
        </p:nvSpPr>
        <p:spPr>
          <a:xfrm>
            <a:off x="4419600" y="4419600"/>
            <a:ext cx="6934200" cy="1752600"/>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add subtitle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Box 10">
            <a:extLst>
              <a:ext uri="{FF2B5EF4-FFF2-40B4-BE49-F238E27FC236}">
                <a16:creationId xmlns:a16="http://schemas.microsoft.com/office/drawing/2014/main" id="{F26462A4-025C-B94B-9B02-2636FB419E4D}"/>
              </a:ext>
            </a:extLst>
          </p:cNvPr>
          <p:cNvSpPr txBox="1"/>
          <p:nvPr userDrawn="1"/>
        </p:nvSpPr>
        <p:spPr>
          <a:xfrm rot="16200000">
            <a:off x="8985766" y="3130034"/>
            <a:ext cx="6019800" cy="369332"/>
          </a:xfrm>
          <a:prstGeom prst="rect">
            <a:avLst/>
          </a:prstGeom>
          <a:noFill/>
        </p:spPr>
        <p:txBody>
          <a:bodyPr wrap="square" rtlCol="0" anchor="ctr">
            <a:spAutoFit/>
          </a:bodyPr>
          <a:lstStyle/>
          <a:p>
            <a:r>
              <a:rPr lang="en-US" sz="900" i="1" dirty="0">
                <a:solidFill>
                  <a:schemeClr val="bg1"/>
                </a:solidFill>
                <a:latin typeface="Tahoma" panose="020B0604030504040204" pitchFamily="34" charset="0"/>
                <a:ea typeface="Times New Roman" panose="02020603050405020304" pitchFamily="18" charset="0"/>
              </a:rPr>
              <a:t>Project Maven information, regardless of classification, format, or information system uses, requires written Project Office approval prior to dissemination.</a:t>
            </a:r>
            <a:endParaRPr lang="en-US" sz="900" dirty="0">
              <a:solidFill>
                <a:schemeClr val="bg1"/>
              </a:solidFill>
            </a:endParaRPr>
          </a:p>
        </p:txBody>
      </p:sp>
      <p:sp>
        <p:nvSpPr>
          <p:cNvPr id="13" name="TextBox 12">
            <a:extLst>
              <a:ext uri="{FF2B5EF4-FFF2-40B4-BE49-F238E27FC236}">
                <a16:creationId xmlns:a16="http://schemas.microsoft.com/office/drawing/2014/main" id="{D8468876-8D00-C240-BEEA-6FB498017CE9}"/>
              </a:ext>
            </a:extLst>
          </p:cNvPr>
          <p:cNvSpPr txBox="1"/>
          <p:nvPr userDrawn="1"/>
        </p:nvSpPr>
        <p:spPr>
          <a:xfrm>
            <a:off x="0" y="0"/>
            <a:ext cx="12192000" cy="172355"/>
          </a:xfrm>
          <a:prstGeom prst="rect">
            <a:avLst/>
          </a:prstGeom>
          <a:solidFill>
            <a:srgbClr val="7030A0"/>
          </a:solidFill>
        </p:spPr>
        <p:txBody>
          <a:bodyPr wrap="square" lIns="9144" tIns="9144" rIns="9144" bIns="9144" rtlCol="0" anchor="ctr" anchorCtr="0">
            <a:spAutoFit/>
          </a:bodyPr>
          <a:lstStyle/>
          <a:p>
            <a:pPr algn="ctr"/>
            <a:r>
              <a:rPr lang="en-US" sz="1000" b="1" dirty="0">
                <a:solidFill>
                  <a:schemeClr val="bg1"/>
                </a:solidFill>
              </a:rPr>
              <a:t>CONTROLLED UNCLASSIFIED INFORMATION</a:t>
            </a:r>
          </a:p>
        </p:txBody>
      </p:sp>
      <p:sp>
        <p:nvSpPr>
          <p:cNvPr id="14" name="TextBox 13">
            <a:extLst>
              <a:ext uri="{FF2B5EF4-FFF2-40B4-BE49-F238E27FC236}">
                <a16:creationId xmlns:a16="http://schemas.microsoft.com/office/drawing/2014/main" id="{DB76ACFA-47E5-0F42-B385-CDD220174281}"/>
              </a:ext>
            </a:extLst>
          </p:cNvPr>
          <p:cNvSpPr txBox="1"/>
          <p:nvPr userDrawn="1"/>
        </p:nvSpPr>
        <p:spPr>
          <a:xfrm>
            <a:off x="0" y="6695986"/>
            <a:ext cx="12192000" cy="172355"/>
          </a:xfrm>
          <a:prstGeom prst="rect">
            <a:avLst/>
          </a:prstGeom>
          <a:solidFill>
            <a:srgbClr val="7030A0"/>
          </a:solidFill>
        </p:spPr>
        <p:txBody>
          <a:bodyPr wrap="square" lIns="9144" tIns="9144" rIns="9144" bIns="9144" rtlCol="0" anchor="ctr" anchorCtr="0">
            <a:spAutoFit/>
          </a:bodyPr>
          <a:lstStyle/>
          <a:p>
            <a:pPr algn="ctr"/>
            <a:r>
              <a:rPr lang="en-US" sz="1000" b="1" dirty="0">
                <a:solidFill>
                  <a:schemeClr val="bg1"/>
                </a:solidFill>
              </a:rPr>
              <a:t>CONTROLLED UNCLASSIFIED INFORMATION</a:t>
            </a:r>
          </a:p>
        </p:txBody>
      </p:sp>
    </p:spTree>
    <p:extLst>
      <p:ext uri="{BB962C8B-B14F-4D97-AF65-F5344CB8AC3E}">
        <p14:creationId xmlns:p14="http://schemas.microsoft.com/office/powerpoint/2010/main" val="2987820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Header 2">
    <p:bg>
      <p:bgPr>
        <a:gradFill flip="none" rotWithShape="1">
          <a:gsLst>
            <a:gs pos="0">
              <a:srgbClr val="184B7E"/>
            </a:gs>
            <a:gs pos="100000">
              <a:srgbClr val="184B7E">
                <a:lumMod val="88000"/>
              </a:srgb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F0351B2-E2CF-024C-9026-30A5E952D258}"/>
              </a:ext>
            </a:extLst>
          </p:cNvPr>
          <p:cNvPicPr>
            <a:picLocks noChangeAspect="1"/>
          </p:cNvPicPr>
          <p:nvPr userDrawn="1"/>
        </p:nvPicPr>
        <p:blipFill>
          <a:blip r:embed="rId2"/>
          <a:stretch>
            <a:fillRect/>
          </a:stretch>
        </p:blipFill>
        <p:spPr>
          <a:xfrm>
            <a:off x="166375" y="2514600"/>
            <a:ext cx="2039112" cy="1831745"/>
          </a:xfrm>
          <a:prstGeom prst="rect">
            <a:avLst/>
          </a:prstGeom>
        </p:spPr>
      </p:pic>
      <p:graphicFrame>
        <p:nvGraphicFramePr>
          <p:cNvPr id="10" name="Content Placeholder 4">
            <a:extLst>
              <a:ext uri="{FF2B5EF4-FFF2-40B4-BE49-F238E27FC236}">
                <a16:creationId xmlns:a16="http://schemas.microsoft.com/office/drawing/2014/main" id="{E76DDF49-F58A-9C45-AE85-0C37DCCB8A51}"/>
              </a:ext>
            </a:extLst>
          </p:cNvPr>
          <p:cNvGraphicFramePr>
            <a:graphicFrameLocks/>
          </p:cNvGraphicFramePr>
          <p:nvPr userDrawn="1">
            <p:extLst>
              <p:ext uri="{D42A27DB-BD31-4B8C-83A1-F6EECF244321}">
                <p14:modId xmlns:p14="http://schemas.microsoft.com/office/powerpoint/2010/main" val="4150779861"/>
              </p:ext>
            </p:extLst>
          </p:nvPr>
        </p:nvGraphicFramePr>
        <p:xfrm>
          <a:off x="1828800" y="-228600"/>
          <a:ext cx="10363200" cy="731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 Placeholder 3">
            <a:extLst>
              <a:ext uri="{FF2B5EF4-FFF2-40B4-BE49-F238E27FC236}">
                <a16:creationId xmlns:a16="http://schemas.microsoft.com/office/drawing/2014/main" id="{DF7DD8E5-0854-CC4F-A20D-2424856D6E9F}"/>
              </a:ext>
            </a:extLst>
          </p:cNvPr>
          <p:cNvSpPr>
            <a:spLocks noGrp="1"/>
          </p:cNvSpPr>
          <p:nvPr>
            <p:ph type="body" sz="quarter" idx="12" hasCustomPrompt="1"/>
          </p:nvPr>
        </p:nvSpPr>
        <p:spPr>
          <a:xfrm>
            <a:off x="4095237" y="1485900"/>
            <a:ext cx="6553200" cy="762000"/>
          </a:xfrm>
        </p:spPr>
        <p:txBody>
          <a:bodyPr anchor="ctr"/>
          <a:lstStyle>
            <a:lvl1pPr marL="0" marR="0" indent="0" algn="l" defTabSz="914400" rtl="0" eaLnBrk="1" fontAlgn="base" latinLnBrk="0" hangingPunct="1">
              <a:lnSpc>
                <a:spcPct val="100000"/>
              </a:lnSpc>
              <a:spcBef>
                <a:spcPct val="20000"/>
              </a:spcBef>
              <a:spcAft>
                <a:spcPct val="0"/>
              </a:spcAft>
              <a:buClr>
                <a:schemeClr val="tx2"/>
              </a:buClr>
              <a:buSzPct val="80000"/>
              <a:buFont typeface="+mj-lt"/>
              <a:buNone/>
              <a:tabLst/>
              <a:defRPr sz="3600" b="1">
                <a:solidFill>
                  <a:schemeClr val="bg1"/>
                </a:solidFill>
                <a:latin typeface="Corbel" panose="020B0503020204020204" pitchFamily="34" charset="0"/>
              </a:defRPr>
            </a:lvl1pPr>
          </a:lstStyle>
          <a:p>
            <a:pPr marL="0" marR="0" lvl="0" indent="0" algn="l" defTabSz="914400" rtl="0" eaLnBrk="1" fontAlgn="base" latinLnBrk="0" hangingPunct="1">
              <a:lnSpc>
                <a:spcPct val="100000"/>
              </a:lnSpc>
              <a:spcBef>
                <a:spcPct val="20000"/>
              </a:spcBef>
              <a:spcAft>
                <a:spcPct val="0"/>
              </a:spcAft>
              <a:buClr>
                <a:schemeClr val="tx2"/>
              </a:buClr>
              <a:buSzPct val="80000"/>
              <a:buFont typeface="+mj-lt"/>
              <a:buNone/>
              <a:tabLst/>
              <a:defRPr/>
            </a:pPr>
            <a:r>
              <a:rPr lang="en-US" noProof="0" dirty="0"/>
              <a:t>Click to Add Title</a:t>
            </a:r>
            <a:endParaRPr lang="en-US" dirty="0"/>
          </a:p>
        </p:txBody>
      </p:sp>
      <p:sp>
        <p:nvSpPr>
          <p:cNvPr id="8" name="Text Placeholder 3">
            <a:extLst>
              <a:ext uri="{FF2B5EF4-FFF2-40B4-BE49-F238E27FC236}">
                <a16:creationId xmlns:a16="http://schemas.microsoft.com/office/drawing/2014/main" id="{C95F116C-1209-D844-8AD0-8A91425B40D6}"/>
              </a:ext>
            </a:extLst>
          </p:cNvPr>
          <p:cNvSpPr>
            <a:spLocks noGrp="1"/>
          </p:cNvSpPr>
          <p:nvPr>
            <p:ph type="body" sz="quarter" idx="15" hasCustomPrompt="1"/>
          </p:nvPr>
        </p:nvSpPr>
        <p:spPr>
          <a:xfrm>
            <a:off x="4095237" y="4648200"/>
            <a:ext cx="6553200" cy="762000"/>
          </a:xfrm>
        </p:spPr>
        <p:txBody>
          <a:bodyPr anchor="ctr"/>
          <a:lstStyle>
            <a:lvl1pPr marL="0" marR="0" indent="0" algn="l" defTabSz="914400" rtl="0" eaLnBrk="1" fontAlgn="base" latinLnBrk="0" hangingPunct="1">
              <a:lnSpc>
                <a:spcPct val="100000"/>
              </a:lnSpc>
              <a:spcBef>
                <a:spcPct val="20000"/>
              </a:spcBef>
              <a:spcAft>
                <a:spcPct val="0"/>
              </a:spcAft>
              <a:buClr>
                <a:schemeClr val="tx2"/>
              </a:buClr>
              <a:buSzPct val="80000"/>
              <a:buFont typeface="+mj-lt"/>
              <a:buNone/>
              <a:tabLst/>
              <a:defRPr sz="3600" b="1">
                <a:solidFill>
                  <a:schemeClr val="bg1"/>
                </a:solidFill>
                <a:latin typeface="Corbel" panose="020B0503020204020204" pitchFamily="34" charset="0"/>
              </a:defRPr>
            </a:lvl1pPr>
          </a:lstStyle>
          <a:p>
            <a:pPr marL="0" marR="0" lvl="0" indent="0" algn="l" defTabSz="914400" rtl="0" eaLnBrk="1" fontAlgn="base" latinLnBrk="0" hangingPunct="1">
              <a:lnSpc>
                <a:spcPct val="100000"/>
              </a:lnSpc>
              <a:spcBef>
                <a:spcPct val="20000"/>
              </a:spcBef>
              <a:spcAft>
                <a:spcPct val="0"/>
              </a:spcAft>
              <a:buClr>
                <a:schemeClr val="tx2"/>
              </a:buClr>
              <a:buSzPct val="80000"/>
              <a:buFont typeface="+mj-lt"/>
              <a:buNone/>
              <a:tabLst/>
              <a:defRPr/>
            </a:pPr>
            <a:r>
              <a:rPr lang="en-US" noProof="0" dirty="0"/>
              <a:t>Click to Add Title</a:t>
            </a:r>
            <a:endParaRPr lang="en-US" dirty="0"/>
          </a:p>
        </p:txBody>
      </p:sp>
      <p:sp>
        <p:nvSpPr>
          <p:cNvPr id="9" name="TextBox 8">
            <a:extLst>
              <a:ext uri="{FF2B5EF4-FFF2-40B4-BE49-F238E27FC236}">
                <a16:creationId xmlns:a16="http://schemas.microsoft.com/office/drawing/2014/main" id="{93BB3F22-FEAA-7D4B-BD0C-F93A379DE359}"/>
              </a:ext>
            </a:extLst>
          </p:cNvPr>
          <p:cNvSpPr txBox="1"/>
          <p:nvPr userDrawn="1"/>
        </p:nvSpPr>
        <p:spPr>
          <a:xfrm rot="16200000">
            <a:off x="8985766" y="3130034"/>
            <a:ext cx="6019800" cy="369332"/>
          </a:xfrm>
          <a:prstGeom prst="rect">
            <a:avLst/>
          </a:prstGeom>
          <a:noFill/>
        </p:spPr>
        <p:txBody>
          <a:bodyPr wrap="square" rtlCol="0" anchor="ctr">
            <a:spAutoFit/>
          </a:bodyPr>
          <a:lstStyle/>
          <a:p>
            <a:r>
              <a:rPr lang="en-US" sz="900" i="1" dirty="0">
                <a:solidFill>
                  <a:schemeClr val="bg1"/>
                </a:solidFill>
                <a:latin typeface="Tahoma" panose="020B0604030504040204" pitchFamily="34" charset="0"/>
                <a:ea typeface="Times New Roman" panose="02020603050405020304" pitchFamily="18" charset="0"/>
              </a:rPr>
              <a:t>Project Maven information, regardless of classification, format, or information system uses, requires written Project Office approval prior to dissemination.</a:t>
            </a:r>
            <a:endParaRPr lang="en-US" sz="900" dirty="0">
              <a:solidFill>
                <a:schemeClr val="bg1"/>
              </a:solidFill>
            </a:endParaRPr>
          </a:p>
        </p:txBody>
      </p:sp>
      <p:sp>
        <p:nvSpPr>
          <p:cNvPr id="12" name="TextBox 11">
            <a:extLst>
              <a:ext uri="{FF2B5EF4-FFF2-40B4-BE49-F238E27FC236}">
                <a16:creationId xmlns:a16="http://schemas.microsoft.com/office/drawing/2014/main" id="{16CCA5AF-3471-654F-BA8A-9B29979C2BCB}"/>
              </a:ext>
            </a:extLst>
          </p:cNvPr>
          <p:cNvSpPr txBox="1"/>
          <p:nvPr userDrawn="1"/>
        </p:nvSpPr>
        <p:spPr>
          <a:xfrm>
            <a:off x="0" y="0"/>
            <a:ext cx="12192000" cy="172355"/>
          </a:xfrm>
          <a:prstGeom prst="rect">
            <a:avLst/>
          </a:prstGeom>
          <a:solidFill>
            <a:srgbClr val="7030A0"/>
          </a:solidFill>
        </p:spPr>
        <p:txBody>
          <a:bodyPr wrap="square" lIns="9144" tIns="9144" rIns="9144" bIns="9144" rtlCol="0" anchor="ctr" anchorCtr="0">
            <a:spAutoFit/>
          </a:bodyPr>
          <a:lstStyle/>
          <a:p>
            <a:pPr algn="ctr"/>
            <a:r>
              <a:rPr lang="en-US" sz="1000" b="1" dirty="0">
                <a:solidFill>
                  <a:schemeClr val="bg1"/>
                </a:solidFill>
              </a:rPr>
              <a:t>CONTROLLED UNCLASSIFIED INFORMATION</a:t>
            </a:r>
          </a:p>
        </p:txBody>
      </p:sp>
      <p:sp>
        <p:nvSpPr>
          <p:cNvPr id="13" name="TextBox 12">
            <a:extLst>
              <a:ext uri="{FF2B5EF4-FFF2-40B4-BE49-F238E27FC236}">
                <a16:creationId xmlns:a16="http://schemas.microsoft.com/office/drawing/2014/main" id="{C18E1E95-5389-604A-B64E-82D73E379DC8}"/>
              </a:ext>
            </a:extLst>
          </p:cNvPr>
          <p:cNvSpPr txBox="1"/>
          <p:nvPr userDrawn="1"/>
        </p:nvSpPr>
        <p:spPr>
          <a:xfrm>
            <a:off x="0" y="6695986"/>
            <a:ext cx="12192000" cy="172355"/>
          </a:xfrm>
          <a:prstGeom prst="rect">
            <a:avLst/>
          </a:prstGeom>
          <a:solidFill>
            <a:srgbClr val="7030A0"/>
          </a:solidFill>
        </p:spPr>
        <p:txBody>
          <a:bodyPr wrap="square" lIns="9144" tIns="9144" rIns="9144" bIns="9144" rtlCol="0" anchor="ctr" anchorCtr="0">
            <a:spAutoFit/>
          </a:bodyPr>
          <a:lstStyle/>
          <a:p>
            <a:pPr algn="ctr"/>
            <a:r>
              <a:rPr lang="en-US" sz="1000" b="1" dirty="0">
                <a:solidFill>
                  <a:schemeClr val="bg1"/>
                </a:solidFill>
              </a:rPr>
              <a:t>CONTROLLED UNCLASSIFIED INFORMATION</a:t>
            </a:r>
          </a:p>
        </p:txBody>
      </p:sp>
    </p:spTree>
    <p:extLst>
      <p:ext uri="{BB962C8B-B14F-4D97-AF65-F5344CB8AC3E}">
        <p14:creationId xmlns:p14="http://schemas.microsoft.com/office/powerpoint/2010/main" val="1384312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Header 3">
    <p:bg>
      <p:bgPr>
        <a:gradFill flip="none" rotWithShape="1">
          <a:gsLst>
            <a:gs pos="0">
              <a:srgbClr val="184B7E"/>
            </a:gs>
            <a:gs pos="100000">
              <a:srgbClr val="184B7E">
                <a:lumMod val="88000"/>
              </a:srgbClr>
            </a:gs>
          </a:gsLst>
          <a:path path="circle">
            <a:fillToRect l="50000" t="50000" r="50000" b="50000"/>
          </a:path>
          <a:tileRect/>
        </a:gradFill>
        <a:effectLst/>
      </p:bgPr>
    </p:bg>
    <p:spTree>
      <p:nvGrpSpPr>
        <p:cNvPr id="1" name=""/>
        <p:cNvGrpSpPr/>
        <p:nvPr/>
      </p:nvGrpSpPr>
      <p:grpSpPr>
        <a:xfrm>
          <a:off x="0" y="0"/>
          <a:ext cx="0" cy="0"/>
          <a:chOff x="0" y="0"/>
          <a:chExt cx="0" cy="0"/>
        </a:xfrm>
      </p:grpSpPr>
      <p:graphicFrame>
        <p:nvGraphicFramePr>
          <p:cNvPr id="10" name="Content Placeholder 4">
            <a:extLst>
              <a:ext uri="{FF2B5EF4-FFF2-40B4-BE49-F238E27FC236}">
                <a16:creationId xmlns:a16="http://schemas.microsoft.com/office/drawing/2014/main" id="{E76DDF49-F58A-9C45-AE85-0C37DCCB8A51}"/>
              </a:ext>
            </a:extLst>
          </p:cNvPr>
          <p:cNvGraphicFramePr>
            <a:graphicFrameLocks/>
          </p:cNvGraphicFramePr>
          <p:nvPr userDrawn="1">
            <p:extLst>
              <p:ext uri="{D42A27DB-BD31-4B8C-83A1-F6EECF244321}">
                <p14:modId xmlns:p14="http://schemas.microsoft.com/office/powerpoint/2010/main" val="3380563758"/>
              </p:ext>
            </p:extLst>
          </p:nvPr>
        </p:nvGraphicFramePr>
        <p:xfrm>
          <a:off x="1981200" y="-228600"/>
          <a:ext cx="10210800" cy="731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a:extLst>
              <a:ext uri="{FF2B5EF4-FFF2-40B4-BE49-F238E27FC236}">
                <a16:creationId xmlns:a16="http://schemas.microsoft.com/office/drawing/2014/main" id="{CF0351B2-E2CF-024C-9026-30A5E952D258}"/>
              </a:ext>
            </a:extLst>
          </p:cNvPr>
          <p:cNvPicPr>
            <a:picLocks noChangeAspect="1"/>
          </p:cNvPicPr>
          <p:nvPr userDrawn="1"/>
        </p:nvPicPr>
        <p:blipFill>
          <a:blip r:embed="rId7"/>
          <a:stretch>
            <a:fillRect/>
          </a:stretch>
        </p:blipFill>
        <p:spPr>
          <a:xfrm>
            <a:off x="166375" y="2514600"/>
            <a:ext cx="2039112" cy="1831745"/>
          </a:xfrm>
          <a:prstGeom prst="rect">
            <a:avLst/>
          </a:prstGeom>
        </p:spPr>
      </p:pic>
      <p:sp>
        <p:nvSpPr>
          <p:cNvPr id="12" name="Text Placeholder 2">
            <a:extLst>
              <a:ext uri="{FF2B5EF4-FFF2-40B4-BE49-F238E27FC236}">
                <a16:creationId xmlns:a16="http://schemas.microsoft.com/office/drawing/2014/main" id="{F5BBE65F-9E42-364B-BD32-B569DE9A9652}"/>
              </a:ext>
            </a:extLst>
          </p:cNvPr>
          <p:cNvSpPr>
            <a:spLocks noGrp="1"/>
          </p:cNvSpPr>
          <p:nvPr>
            <p:ph type="body" sz="quarter" idx="10" hasCustomPrompt="1"/>
          </p:nvPr>
        </p:nvSpPr>
        <p:spPr>
          <a:xfrm>
            <a:off x="3429000" y="838200"/>
            <a:ext cx="8001000" cy="762000"/>
          </a:xfrm>
        </p:spPr>
        <p:txBody>
          <a:bodyPr lIns="914400" rIns="0" anchor="ctr"/>
          <a:lstStyle>
            <a:lvl1pPr marL="0" indent="0">
              <a:buNone/>
              <a:defRPr sz="3200" b="1">
                <a:solidFill>
                  <a:schemeClr val="bg1">
                    <a:lumMod val="95000"/>
                  </a:schemeClr>
                </a:solidFill>
                <a:latin typeface="Corbel" panose="020B0503020204020204" pitchFamily="34" charset="0"/>
              </a:defRPr>
            </a:lvl1pPr>
          </a:lstStyle>
          <a:p>
            <a:pPr lvl="0"/>
            <a:r>
              <a:rPr lang="en-US" dirty="0"/>
              <a:t>Click to Add Title</a:t>
            </a:r>
          </a:p>
        </p:txBody>
      </p:sp>
      <p:sp>
        <p:nvSpPr>
          <p:cNvPr id="13" name="Text Placeholder 2">
            <a:extLst>
              <a:ext uri="{FF2B5EF4-FFF2-40B4-BE49-F238E27FC236}">
                <a16:creationId xmlns:a16="http://schemas.microsoft.com/office/drawing/2014/main" id="{5EEB9AFF-E6E8-F44A-94CC-14C521E1108D}"/>
              </a:ext>
            </a:extLst>
          </p:cNvPr>
          <p:cNvSpPr>
            <a:spLocks noGrp="1"/>
          </p:cNvSpPr>
          <p:nvPr>
            <p:ph type="body" sz="quarter" idx="11" hasCustomPrompt="1"/>
          </p:nvPr>
        </p:nvSpPr>
        <p:spPr>
          <a:xfrm>
            <a:off x="3429000" y="5257800"/>
            <a:ext cx="8001000" cy="762000"/>
          </a:xfrm>
        </p:spPr>
        <p:txBody>
          <a:bodyPr lIns="914400" rIns="0" anchor="ctr"/>
          <a:lstStyle>
            <a:lvl1pPr marL="0" indent="0">
              <a:buNone/>
              <a:defRPr sz="3200" b="1">
                <a:solidFill>
                  <a:schemeClr val="bg1">
                    <a:lumMod val="95000"/>
                  </a:schemeClr>
                </a:solidFill>
                <a:latin typeface="Corbel" panose="020B0503020204020204" pitchFamily="34" charset="0"/>
              </a:defRPr>
            </a:lvl1pPr>
          </a:lstStyle>
          <a:p>
            <a:pPr lvl="0"/>
            <a:r>
              <a:rPr lang="en-US" dirty="0"/>
              <a:t>Click to Add Title</a:t>
            </a:r>
          </a:p>
        </p:txBody>
      </p:sp>
      <p:sp>
        <p:nvSpPr>
          <p:cNvPr id="14" name="Text Placeholder 2">
            <a:extLst>
              <a:ext uri="{FF2B5EF4-FFF2-40B4-BE49-F238E27FC236}">
                <a16:creationId xmlns:a16="http://schemas.microsoft.com/office/drawing/2014/main" id="{55F487CC-BB24-2044-8BC6-C571BB16CEEE}"/>
              </a:ext>
            </a:extLst>
          </p:cNvPr>
          <p:cNvSpPr>
            <a:spLocks noGrp="1"/>
          </p:cNvSpPr>
          <p:nvPr>
            <p:ph type="body" sz="quarter" idx="12" hasCustomPrompt="1"/>
          </p:nvPr>
        </p:nvSpPr>
        <p:spPr>
          <a:xfrm>
            <a:off x="3962400" y="3060700"/>
            <a:ext cx="7467600" cy="762000"/>
          </a:xfrm>
        </p:spPr>
        <p:txBody>
          <a:bodyPr lIns="914400" rIns="0" anchor="ctr"/>
          <a:lstStyle>
            <a:lvl1pPr marL="0" indent="0">
              <a:buNone/>
              <a:defRPr sz="3200" b="1">
                <a:solidFill>
                  <a:schemeClr val="bg1">
                    <a:lumMod val="95000"/>
                  </a:schemeClr>
                </a:solidFill>
                <a:latin typeface="Corbel" panose="020B0503020204020204" pitchFamily="34" charset="0"/>
              </a:defRPr>
            </a:lvl1pPr>
          </a:lstStyle>
          <a:p>
            <a:pPr lvl="0"/>
            <a:r>
              <a:rPr lang="en-US" dirty="0"/>
              <a:t>Click to Add Title</a:t>
            </a:r>
          </a:p>
        </p:txBody>
      </p:sp>
      <p:sp>
        <p:nvSpPr>
          <p:cNvPr id="8" name="TextBox 7">
            <a:extLst>
              <a:ext uri="{FF2B5EF4-FFF2-40B4-BE49-F238E27FC236}">
                <a16:creationId xmlns:a16="http://schemas.microsoft.com/office/drawing/2014/main" id="{119B9DB2-5458-4D47-8B00-056A0FB0709E}"/>
              </a:ext>
            </a:extLst>
          </p:cNvPr>
          <p:cNvSpPr txBox="1"/>
          <p:nvPr userDrawn="1"/>
        </p:nvSpPr>
        <p:spPr>
          <a:xfrm rot="16200000">
            <a:off x="8985766" y="3130034"/>
            <a:ext cx="6019800" cy="369332"/>
          </a:xfrm>
          <a:prstGeom prst="rect">
            <a:avLst/>
          </a:prstGeom>
          <a:noFill/>
        </p:spPr>
        <p:txBody>
          <a:bodyPr wrap="square" rtlCol="0" anchor="ctr">
            <a:spAutoFit/>
          </a:bodyPr>
          <a:lstStyle/>
          <a:p>
            <a:r>
              <a:rPr lang="en-US" sz="900" i="1" dirty="0">
                <a:solidFill>
                  <a:schemeClr val="bg1"/>
                </a:solidFill>
                <a:latin typeface="Tahoma" panose="020B0604030504040204" pitchFamily="34" charset="0"/>
                <a:ea typeface="Times New Roman" panose="02020603050405020304" pitchFamily="18" charset="0"/>
              </a:rPr>
              <a:t>Project Maven information, regardless of classification, format, or information system uses, requires written Project Office approval prior to dissemination.</a:t>
            </a:r>
            <a:endParaRPr lang="en-US" sz="900" dirty="0">
              <a:solidFill>
                <a:schemeClr val="bg1"/>
              </a:solidFill>
            </a:endParaRPr>
          </a:p>
        </p:txBody>
      </p:sp>
      <p:sp>
        <p:nvSpPr>
          <p:cNvPr id="9" name="TextBox 8">
            <a:extLst>
              <a:ext uri="{FF2B5EF4-FFF2-40B4-BE49-F238E27FC236}">
                <a16:creationId xmlns:a16="http://schemas.microsoft.com/office/drawing/2014/main" id="{5161F40A-36EB-8142-ADCA-D13E2DF3A6F2}"/>
              </a:ext>
            </a:extLst>
          </p:cNvPr>
          <p:cNvSpPr txBox="1"/>
          <p:nvPr userDrawn="1"/>
        </p:nvSpPr>
        <p:spPr>
          <a:xfrm>
            <a:off x="0" y="0"/>
            <a:ext cx="12192000" cy="172355"/>
          </a:xfrm>
          <a:prstGeom prst="rect">
            <a:avLst/>
          </a:prstGeom>
          <a:solidFill>
            <a:srgbClr val="7030A0"/>
          </a:solidFill>
        </p:spPr>
        <p:txBody>
          <a:bodyPr wrap="square" lIns="9144" tIns="9144" rIns="9144" bIns="9144" rtlCol="0" anchor="ctr" anchorCtr="0">
            <a:spAutoFit/>
          </a:bodyPr>
          <a:lstStyle/>
          <a:p>
            <a:pPr algn="ctr"/>
            <a:r>
              <a:rPr lang="en-US" sz="1000" b="1" dirty="0">
                <a:solidFill>
                  <a:schemeClr val="bg1"/>
                </a:solidFill>
              </a:rPr>
              <a:t>CONTROLLED UNCLASSIFIED INFORMATION</a:t>
            </a:r>
          </a:p>
        </p:txBody>
      </p:sp>
      <p:sp>
        <p:nvSpPr>
          <p:cNvPr id="15" name="TextBox 14">
            <a:extLst>
              <a:ext uri="{FF2B5EF4-FFF2-40B4-BE49-F238E27FC236}">
                <a16:creationId xmlns:a16="http://schemas.microsoft.com/office/drawing/2014/main" id="{9E2E0735-CCA8-3F44-A45D-BE937BF3730A}"/>
              </a:ext>
            </a:extLst>
          </p:cNvPr>
          <p:cNvSpPr txBox="1"/>
          <p:nvPr userDrawn="1"/>
        </p:nvSpPr>
        <p:spPr>
          <a:xfrm>
            <a:off x="0" y="6695986"/>
            <a:ext cx="12192000" cy="172355"/>
          </a:xfrm>
          <a:prstGeom prst="rect">
            <a:avLst/>
          </a:prstGeom>
          <a:solidFill>
            <a:srgbClr val="7030A0"/>
          </a:solidFill>
        </p:spPr>
        <p:txBody>
          <a:bodyPr wrap="square" lIns="9144" tIns="9144" rIns="9144" bIns="9144" rtlCol="0" anchor="ctr" anchorCtr="0">
            <a:spAutoFit/>
          </a:bodyPr>
          <a:lstStyle/>
          <a:p>
            <a:pPr algn="ctr"/>
            <a:r>
              <a:rPr lang="en-US" sz="1000" b="1" dirty="0">
                <a:solidFill>
                  <a:schemeClr val="bg1"/>
                </a:solidFill>
              </a:rPr>
              <a:t>CONTROLLED UNCLASSIFIED INFORMATION</a:t>
            </a:r>
          </a:p>
        </p:txBody>
      </p:sp>
    </p:spTree>
    <p:extLst>
      <p:ext uri="{BB962C8B-B14F-4D97-AF65-F5344CB8AC3E}">
        <p14:creationId xmlns:p14="http://schemas.microsoft.com/office/powerpoint/2010/main" val="2041380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Header 4">
    <p:bg>
      <p:bgPr>
        <a:gradFill flip="none" rotWithShape="1">
          <a:gsLst>
            <a:gs pos="0">
              <a:srgbClr val="184B7E"/>
            </a:gs>
            <a:gs pos="100000">
              <a:srgbClr val="184B7E">
                <a:lumMod val="88000"/>
              </a:srgbClr>
            </a:gs>
          </a:gsLst>
          <a:path path="circle">
            <a:fillToRect l="50000" t="50000" r="50000" b="50000"/>
          </a:path>
          <a:tileRect/>
        </a:gradFill>
        <a:effectLst/>
      </p:bgPr>
    </p:bg>
    <p:spTree>
      <p:nvGrpSpPr>
        <p:cNvPr id="1" name=""/>
        <p:cNvGrpSpPr/>
        <p:nvPr/>
      </p:nvGrpSpPr>
      <p:grpSpPr>
        <a:xfrm>
          <a:off x="0" y="0"/>
          <a:ext cx="0" cy="0"/>
          <a:chOff x="0" y="0"/>
          <a:chExt cx="0" cy="0"/>
        </a:xfrm>
      </p:grpSpPr>
      <p:graphicFrame>
        <p:nvGraphicFramePr>
          <p:cNvPr id="10" name="Content Placeholder 4">
            <a:extLst>
              <a:ext uri="{FF2B5EF4-FFF2-40B4-BE49-F238E27FC236}">
                <a16:creationId xmlns:a16="http://schemas.microsoft.com/office/drawing/2014/main" id="{E76DDF49-F58A-9C45-AE85-0C37DCCB8A51}"/>
              </a:ext>
            </a:extLst>
          </p:cNvPr>
          <p:cNvGraphicFramePr>
            <a:graphicFrameLocks/>
          </p:cNvGraphicFramePr>
          <p:nvPr userDrawn="1">
            <p:extLst>
              <p:ext uri="{D42A27DB-BD31-4B8C-83A1-F6EECF244321}">
                <p14:modId xmlns:p14="http://schemas.microsoft.com/office/powerpoint/2010/main" val="3825926427"/>
              </p:ext>
            </p:extLst>
          </p:nvPr>
        </p:nvGraphicFramePr>
        <p:xfrm>
          <a:off x="1981200" y="-228600"/>
          <a:ext cx="10210800" cy="731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a:extLst>
              <a:ext uri="{FF2B5EF4-FFF2-40B4-BE49-F238E27FC236}">
                <a16:creationId xmlns:a16="http://schemas.microsoft.com/office/drawing/2014/main" id="{CF0351B2-E2CF-024C-9026-30A5E952D258}"/>
              </a:ext>
            </a:extLst>
          </p:cNvPr>
          <p:cNvPicPr>
            <a:picLocks noChangeAspect="1"/>
          </p:cNvPicPr>
          <p:nvPr userDrawn="1"/>
        </p:nvPicPr>
        <p:blipFill>
          <a:blip r:embed="rId7"/>
          <a:stretch>
            <a:fillRect/>
          </a:stretch>
        </p:blipFill>
        <p:spPr>
          <a:xfrm>
            <a:off x="166375" y="2514600"/>
            <a:ext cx="2039112" cy="1831745"/>
          </a:xfrm>
          <a:prstGeom prst="rect">
            <a:avLst/>
          </a:prstGeom>
        </p:spPr>
      </p:pic>
      <p:sp>
        <p:nvSpPr>
          <p:cNvPr id="5" name="Text Placeholder 2">
            <a:extLst>
              <a:ext uri="{FF2B5EF4-FFF2-40B4-BE49-F238E27FC236}">
                <a16:creationId xmlns:a16="http://schemas.microsoft.com/office/drawing/2014/main" id="{FA8DA8A1-E5B1-3A47-9CB2-8C63A5ADCD6B}"/>
              </a:ext>
            </a:extLst>
          </p:cNvPr>
          <p:cNvSpPr>
            <a:spLocks noGrp="1"/>
          </p:cNvSpPr>
          <p:nvPr>
            <p:ph type="body" sz="quarter" idx="11" hasCustomPrompt="1"/>
          </p:nvPr>
        </p:nvSpPr>
        <p:spPr>
          <a:xfrm>
            <a:off x="3200400" y="590551"/>
            <a:ext cx="8534399" cy="628649"/>
          </a:xfrm>
        </p:spPr>
        <p:txBody>
          <a:bodyPr lIns="914400" rIns="0" anchor="ctr"/>
          <a:lstStyle>
            <a:lvl1pPr marL="0" indent="0">
              <a:buNone/>
              <a:defRPr sz="2800" b="1">
                <a:solidFill>
                  <a:schemeClr val="bg1">
                    <a:lumMod val="95000"/>
                  </a:schemeClr>
                </a:solidFill>
                <a:latin typeface="Corbel" panose="020B0503020204020204" pitchFamily="34" charset="0"/>
              </a:defRPr>
            </a:lvl1pPr>
          </a:lstStyle>
          <a:p>
            <a:pPr lvl="0"/>
            <a:r>
              <a:rPr lang="en-US" dirty="0"/>
              <a:t>Click to Add Title</a:t>
            </a:r>
          </a:p>
        </p:txBody>
      </p:sp>
      <p:sp>
        <p:nvSpPr>
          <p:cNvPr id="6" name="Text Placeholder 2">
            <a:extLst>
              <a:ext uri="{FF2B5EF4-FFF2-40B4-BE49-F238E27FC236}">
                <a16:creationId xmlns:a16="http://schemas.microsoft.com/office/drawing/2014/main" id="{7250024C-CFD4-CB4F-9775-1FA05A7A3535}"/>
              </a:ext>
            </a:extLst>
          </p:cNvPr>
          <p:cNvSpPr>
            <a:spLocks noGrp="1"/>
          </p:cNvSpPr>
          <p:nvPr>
            <p:ph type="body" sz="quarter" idx="12" hasCustomPrompt="1"/>
          </p:nvPr>
        </p:nvSpPr>
        <p:spPr>
          <a:xfrm>
            <a:off x="3200399" y="5695950"/>
            <a:ext cx="8534399" cy="628649"/>
          </a:xfrm>
        </p:spPr>
        <p:txBody>
          <a:bodyPr lIns="914400" rIns="0" anchor="ctr"/>
          <a:lstStyle>
            <a:lvl1pPr marL="0" indent="0">
              <a:buNone/>
              <a:defRPr sz="2800" b="1">
                <a:solidFill>
                  <a:schemeClr val="bg1">
                    <a:lumMod val="95000"/>
                  </a:schemeClr>
                </a:solidFill>
                <a:latin typeface="Corbel" panose="020B0503020204020204" pitchFamily="34" charset="0"/>
              </a:defRPr>
            </a:lvl1pPr>
          </a:lstStyle>
          <a:p>
            <a:pPr lvl="0"/>
            <a:r>
              <a:rPr lang="en-US" dirty="0"/>
              <a:t>Click to Add Title</a:t>
            </a:r>
          </a:p>
        </p:txBody>
      </p:sp>
      <p:sp>
        <p:nvSpPr>
          <p:cNvPr id="8" name="Text Placeholder 2">
            <a:extLst>
              <a:ext uri="{FF2B5EF4-FFF2-40B4-BE49-F238E27FC236}">
                <a16:creationId xmlns:a16="http://schemas.microsoft.com/office/drawing/2014/main" id="{9EA62C4A-83E0-6944-AF9D-C70726B295FC}"/>
              </a:ext>
            </a:extLst>
          </p:cNvPr>
          <p:cNvSpPr>
            <a:spLocks noGrp="1"/>
          </p:cNvSpPr>
          <p:nvPr>
            <p:ph type="body" sz="quarter" idx="13" hasCustomPrompt="1"/>
          </p:nvPr>
        </p:nvSpPr>
        <p:spPr>
          <a:xfrm>
            <a:off x="3886200" y="2286000"/>
            <a:ext cx="7848598" cy="628649"/>
          </a:xfrm>
        </p:spPr>
        <p:txBody>
          <a:bodyPr lIns="914400" rIns="0" anchor="ctr"/>
          <a:lstStyle>
            <a:lvl1pPr marL="0" indent="0">
              <a:buNone/>
              <a:defRPr sz="2800" b="1">
                <a:solidFill>
                  <a:schemeClr val="bg1">
                    <a:lumMod val="95000"/>
                  </a:schemeClr>
                </a:solidFill>
                <a:latin typeface="Corbel" panose="020B0503020204020204" pitchFamily="34" charset="0"/>
              </a:defRPr>
            </a:lvl1pPr>
          </a:lstStyle>
          <a:p>
            <a:pPr lvl="0"/>
            <a:r>
              <a:rPr lang="en-US" dirty="0"/>
              <a:t>Click to Add Title</a:t>
            </a:r>
          </a:p>
        </p:txBody>
      </p:sp>
      <p:sp>
        <p:nvSpPr>
          <p:cNvPr id="9" name="Text Placeholder 2">
            <a:extLst>
              <a:ext uri="{FF2B5EF4-FFF2-40B4-BE49-F238E27FC236}">
                <a16:creationId xmlns:a16="http://schemas.microsoft.com/office/drawing/2014/main" id="{F3F996C0-73C3-1A4D-9EEE-6A1BC269856B}"/>
              </a:ext>
            </a:extLst>
          </p:cNvPr>
          <p:cNvSpPr>
            <a:spLocks noGrp="1"/>
          </p:cNvSpPr>
          <p:nvPr>
            <p:ph type="body" sz="quarter" idx="14" hasCustomPrompt="1"/>
          </p:nvPr>
        </p:nvSpPr>
        <p:spPr>
          <a:xfrm>
            <a:off x="3886200" y="3956049"/>
            <a:ext cx="7848598" cy="628649"/>
          </a:xfrm>
        </p:spPr>
        <p:txBody>
          <a:bodyPr lIns="914400" rIns="0" anchor="ctr"/>
          <a:lstStyle>
            <a:lvl1pPr marL="0" indent="0">
              <a:buNone/>
              <a:defRPr sz="2800" b="1">
                <a:solidFill>
                  <a:schemeClr val="bg1">
                    <a:lumMod val="95000"/>
                  </a:schemeClr>
                </a:solidFill>
                <a:latin typeface="Corbel" panose="020B0503020204020204" pitchFamily="34" charset="0"/>
              </a:defRPr>
            </a:lvl1pPr>
          </a:lstStyle>
          <a:p>
            <a:pPr lvl="0"/>
            <a:r>
              <a:rPr lang="en-US" dirty="0"/>
              <a:t>Click to Add Title</a:t>
            </a:r>
          </a:p>
        </p:txBody>
      </p:sp>
      <p:sp>
        <p:nvSpPr>
          <p:cNvPr id="12" name="TextBox 11">
            <a:extLst>
              <a:ext uri="{FF2B5EF4-FFF2-40B4-BE49-F238E27FC236}">
                <a16:creationId xmlns:a16="http://schemas.microsoft.com/office/drawing/2014/main" id="{73C014F6-71A5-9E4C-AB97-30E0A4DDB8E5}"/>
              </a:ext>
            </a:extLst>
          </p:cNvPr>
          <p:cNvSpPr txBox="1"/>
          <p:nvPr userDrawn="1"/>
        </p:nvSpPr>
        <p:spPr>
          <a:xfrm rot="16200000">
            <a:off x="8985766" y="3130034"/>
            <a:ext cx="6019800" cy="369332"/>
          </a:xfrm>
          <a:prstGeom prst="rect">
            <a:avLst/>
          </a:prstGeom>
          <a:noFill/>
        </p:spPr>
        <p:txBody>
          <a:bodyPr wrap="square" rtlCol="0" anchor="ctr">
            <a:spAutoFit/>
          </a:bodyPr>
          <a:lstStyle/>
          <a:p>
            <a:r>
              <a:rPr lang="en-US" sz="900" i="1" dirty="0">
                <a:solidFill>
                  <a:schemeClr val="bg1"/>
                </a:solidFill>
                <a:latin typeface="Tahoma" panose="020B0604030504040204" pitchFamily="34" charset="0"/>
                <a:ea typeface="Times New Roman" panose="02020603050405020304" pitchFamily="18" charset="0"/>
              </a:rPr>
              <a:t>Project Maven information, regardless of classification, format, or information system uses, requires written Project Office approval prior to dissemination.</a:t>
            </a:r>
            <a:endParaRPr lang="en-US" sz="900" dirty="0">
              <a:solidFill>
                <a:schemeClr val="bg1"/>
              </a:solidFill>
            </a:endParaRPr>
          </a:p>
        </p:txBody>
      </p:sp>
      <p:sp>
        <p:nvSpPr>
          <p:cNvPr id="13" name="TextBox 12">
            <a:extLst>
              <a:ext uri="{FF2B5EF4-FFF2-40B4-BE49-F238E27FC236}">
                <a16:creationId xmlns:a16="http://schemas.microsoft.com/office/drawing/2014/main" id="{7CA759FB-34E2-AE4F-93ED-5A41A149116F}"/>
              </a:ext>
            </a:extLst>
          </p:cNvPr>
          <p:cNvSpPr txBox="1"/>
          <p:nvPr userDrawn="1"/>
        </p:nvSpPr>
        <p:spPr>
          <a:xfrm>
            <a:off x="0" y="0"/>
            <a:ext cx="12192000" cy="172355"/>
          </a:xfrm>
          <a:prstGeom prst="rect">
            <a:avLst/>
          </a:prstGeom>
          <a:solidFill>
            <a:srgbClr val="7030A0"/>
          </a:solidFill>
        </p:spPr>
        <p:txBody>
          <a:bodyPr wrap="square" lIns="9144" tIns="9144" rIns="9144" bIns="9144" rtlCol="0" anchor="ctr" anchorCtr="0">
            <a:spAutoFit/>
          </a:bodyPr>
          <a:lstStyle/>
          <a:p>
            <a:pPr algn="ctr"/>
            <a:r>
              <a:rPr lang="en-US" sz="1000" b="1" dirty="0">
                <a:solidFill>
                  <a:schemeClr val="bg1"/>
                </a:solidFill>
              </a:rPr>
              <a:t>CONTROLLED UNCLASSIFIED INFORMATION</a:t>
            </a:r>
          </a:p>
        </p:txBody>
      </p:sp>
      <p:sp>
        <p:nvSpPr>
          <p:cNvPr id="14" name="TextBox 13">
            <a:extLst>
              <a:ext uri="{FF2B5EF4-FFF2-40B4-BE49-F238E27FC236}">
                <a16:creationId xmlns:a16="http://schemas.microsoft.com/office/drawing/2014/main" id="{6EED99A2-AD4D-7748-AF0D-73D20DA91F51}"/>
              </a:ext>
            </a:extLst>
          </p:cNvPr>
          <p:cNvSpPr txBox="1"/>
          <p:nvPr userDrawn="1"/>
        </p:nvSpPr>
        <p:spPr>
          <a:xfrm>
            <a:off x="0" y="6695986"/>
            <a:ext cx="12192000" cy="172355"/>
          </a:xfrm>
          <a:prstGeom prst="rect">
            <a:avLst/>
          </a:prstGeom>
          <a:solidFill>
            <a:srgbClr val="7030A0"/>
          </a:solidFill>
        </p:spPr>
        <p:txBody>
          <a:bodyPr wrap="square" lIns="9144" tIns="9144" rIns="9144" bIns="9144" rtlCol="0" anchor="ctr" anchorCtr="0">
            <a:spAutoFit/>
          </a:bodyPr>
          <a:lstStyle/>
          <a:p>
            <a:pPr algn="ctr"/>
            <a:r>
              <a:rPr lang="en-US" sz="1000" b="1" dirty="0">
                <a:solidFill>
                  <a:schemeClr val="bg1"/>
                </a:solidFill>
              </a:rPr>
              <a:t>CONTROLLED UNCLASSIFIED INFORMATION</a:t>
            </a:r>
          </a:p>
        </p:txBody>
      </p:sp>
    </p:spTree>
    <p:extLst>
      <p:ext uri="{BB962C8B-B14F-4D97-AF65-F5344CB8AC3E}">
        <p14:creationId xmlns:p14="http://schemas.microsoft.com/office/powerpoint/2010/main" val="220079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Header 5">
    <p:bg>
      <p:bgPr>
        <a:gradFill flip="none" rotWithShape="1">
          <a:gsLst>
            <a:gs pos="0">
              <a:srgbClr val="184B7E"/>
            </a:gs>
            <a:gs pos="100000">
              <a:srgbClr val="184B7E">
                <a:lumMod val="88000"/>
              </a:srgb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F0351B2-E2CF-024C-9026-30A5E952D258}"/>
              </a:ext>
            </a:extLst>
          </p:cNvPr>
          <p:cNvPicPr>
            <a:picLocks noChangeAspect="1"/>
          </p:cNvPicPr>
          <p:nvPr userDrawn="1"/>
        </p:nvPicPr>
        <p:blipFill>
          <a:blip r:embed="rId2"/>
          <a:stretch>
            <a:fillRect/>
          </a:stretch>
        </p:blipFill>
        <p:spPr>
          <a:xfrm>
            <a:off x="166375" y="2514600"/>
            <a:ext cx="2039112" cy="1831745"/>
          </a:xfrm>
          <a:prstGeom prst="rect">
            <a:avLst/>
          </a:prstGeom>
        </p:spPr>
      </p:pic>
      <p:graphicFrame>
        <p:nvGraphicFramePr>
          <p:cNvPr id="12" name="Content Placeholder 4">
            <a:extLst>
              <a:ext uri="{FF2B5EF4-FFF2-40B4-BE49-F238E27FC236}">
                <a16:creationId xmlns:a16="http://schemas.microsoft.com/office/drawing/2014/main" id="{C35BDF5E-01B2-B84B-AFF0-03CE82340897}"/>
              </a:ext>
            </a:extLst>
          </p:cNvPr>
          <p:cNvGraphicFramePr>
            <a:graphicFrameLocks/>
          </p:cNvGraphicFramePr>
          <p:nvPr userDrawn="1">
            <p:extLst>
              <p:ext uri="{D42A27DB-BD31-4B8C-83A1-F6EECF244321}">
                <p14:modId xmlns:p14="http://schemas.microsoft.com/office/powerpoint/2010/main" val="3086305186"/>
              </p:ext>
            </p:extLst>
          </p:nvPr>
        </p:nvGraphicFramePr>
        <p:xfrm>
          <a:off x="1828800" y="-228600"/>
          <a:ext cx="10363200" cy="731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Placeholder 2">
            <a:extLst>
              <a:ext uri="{FF2B5EF4-FFF2-40B4-BE49-F238E27FC236}">
                <a16:creationId xmlns:a16="http://schemas.microsoft.com/office/drawing/2014/main" id="{59A18599-95E8-C04B-A6E8-EC7CCF4BE6F0}"/>
              </a:ext>
            </a:extLst>
          </p:cNvPr>
          <p:cNvSpPr>
            <a:spLocks noGrp="1"/>
          </p:cNvSpPr>
          <p:nvPr>
            <p:ph type="body" sz="quarter" idx="10" hasCustomPrompt="1"/>
          </p:nvPr>
        </p:nvSpPr>
        <p:spPr>
          <a:xfrm>
            <a:off x="3048000" y="381000"/>
            <a:ext cx="8763000" cy="609600"/>
          </a:xfrm>
        </p:spPr>
        <p:txBody>
          <a:bodyPr lIns="914400" rIns="0" anchor="ctr"/>
          <a:lstStyle>
            <a:lvl1pPr marL="0" indent="0">
              <a:buNone/>
              <a:defRPr sz="2800" b="1">
                <a:solidFill>
                  <a:schemeClr val="bg1">
                    <a:lumMod val="95000"/>
                  </a:schemeClr>
                </a:solidFill>
                <a:latin typeface="Corbel" panose="020B0503020204020204" pitchFamily="34" charset="0"/>
              </a:defRPr>
            </a:lvl1pPr>
          </a:lstStyle>
          <a:p>
            <a:pPr lvl="0"/>
            <a:r>
              <a:rPr lang="en-US" dirty="0"/>
              <a:t>Click to Add Title</a:t>
            </a:r>
          </a:p>
        </p:txBody>
      </p:sp>
      <p:sp>
        <p:nvSpPr>
          <p:cNvPr id="13" name="Text Placeholder 2">
            <a:extLst>
              <a:ext uri="{FF2B5EF4-FFF2-40B4-BE49-F238E27FC236}">
                <a16:creationId xmlns:a16="http://schemas.microsoft.com/office/drawing/2014/main" id="{CF05678F-ACC0-EE4F-AE00-E184E54DB443}"/>
              </a:ext>
            </a:extLst>
          </p:cNvPr>
          <p:cNvSpPr>
            <a:spLocks noGrp="1"/>
          </p:cNvSpPr>
          <p:nvPr>
            <p:ph type="body" sz="quarter" idx="11" hasCustomPrompt="1"/>
          </p:nvPr>
        </p:nvSpPr>
        <p:spPr>
          <a:xfrm>
            <a:off x="3662434" y="1752598"/>
            <a:ext cx="8148566" cy="609600"/>
          </a:xfrm>
        </p:spPr>
        <p:txBody>
          <a:bodyPr lIns="914400" rIns="0" anchor="ctr"/>
          <a:lstStyle>
            <a:lvl1pPr marL="0" indent="0">
              <a:buNone/>
              <a:defRPr sz="2800" b="1">
                <a:solidFill>
                  <a:schemeClr val="bg1">
                    <a:lumMod val="95000"/>
                  </a:schemeClr>
                </a:solidFill>
                <a:latin typeface="Corbel" panose="020B0503020204020204" pitchFamily="34" charset="0"/>
              </a:defRPr>
            </a:lvl1pPr>
          </a:lstStyle>
          <a:p>
            <a:pPr lvl="0"/>
            <a:r>
              <a:rPr lang="en-US" dirty="0"/>
              <a:t>Click to Add Title</a:t>
            </a:r>
          </a:p>
        </p:txBody>
      </p:sp>
      <p:sp>
        <p:nvSpPr>
          <p:cNvPr id="14" name="Text Placeholder 2">
            <a:extLst>
              <a:ext uri="{FF2B5EF4-FFF2-40B4-BE49-F238E27FC236}">
                <a16:creationId xmlns:a16="http://schemas.microsoft.com/office/drawing/2014/main" id="{F0797F53-634C-ED45-B828-A035B6B20AE5}"/>
              </a:ext>
            </a:extLst>
          </p:cNvPr>
          <p:cNvSpPr>
            <a:spLocks noGrp="1"/>
          </p:cNvSpPr>
          <p:nvPr>
            <p:ph type="body" sz="quarter" idx="12" hasCustomPrompt="1"/>
          </p:nvPr>
        </p:nvSpPr>
        <p:spPr>
          <a:xfrm>
            <a:off x="3867912" y="3124199"/>
            <a:ext cx="7943088" cy="609600"/>
          </a:xfrm>
        </p:spPr>
        <p:txBody>
          <a:bodyPr lIns="914400" rIns="0" anchor="ctr"/>
          <a:lstStyle>
            <a:lvl1pPr marL="0" indent="0">
              <a:buNone/>
              <a:defRPr sz="2800" b="1">
                <a:solidFill>
                  <a:schemeClr val="bg1">
                    <a:lumMod val="95000"/>
                  </a:schemeClr>
                </a:solidFill>
                <a:latin typeface="Corbel" panose="020B0503020204020204" pitchFamily="34" charset="0"/>
              </a:defRPr>
            </a:lvl1pPr>
          </a:lstStyle>
          <a:p>
            <a:pPr lvl="0"/>
            <a:r>
              <a:rPr lang="en-US" dirty="0"/>
              <a:t>Click to Add Title</a:t>
            </a:r>
          </a:p>
        </p:txBody>
      </p:sp>
      <p:sp>
        <p:nvSpPr>
          <p:cNvPr id="15" name="Text Placeholder 2">
            <a:extLst>
              <a:ext uri="{FF2B5EF4-FFF2-40B4-BE49-F238E27FC236}">
                <a16:creationId xmlns:a16="http://schemas.microsoft.com/office/drawing/2014/main" id="{089BCCE6-24F4-3545-9A7B-A0588EA5B255}"/>
              </a:ext>
            </a:extLst>
          </p:cNvPr>
          <p:cNvSpPr>
            <a:spLocks noGrp="1"/>
          </p:cNvSpPr>
          <p:nvPr>
            <p:ph type="body" sz="quarter" idx="13" hasCustomPrompt="1"/>
          </p:nvPr>
        </p:nvSpPr>
        <p:spPr>
          <a:xfrm>
            <a:off x="3670300" y="4508497"/>
            <a:ext cx="8140700" cy="609600"/>
          </a:xfrm>
        </p:spPr>
        <p:txBody>
          <a:bodyPr lIns="914400" rIns="0" anchor="ctr"/>
          <a:lstStyle>
            <a:lvl1pPr marL="0" indent="0">
              <a:buNone/>
              <a:defRPr sz="2800" b="1">
                <a:solidFill>
                  <a:schemeClr val="bg1">
                    <a:lumMod val="95000"/>
                  </a:schemeClr>
                </a:solidFill>
                <a:latin typeface="Corbel" panose="020B0503020204020204" pitchFamily="34" charset="0"/>
              </a:defRPr>
            </a:lvl1pPr>
          </a:lstStyle>
          <a:p>
            <a:pPr lvl="0"/>
            <a:r>
              <a:rPr lang="en-US" dirty="0"/>
              <a:t>Click to Add Title</a:t>
            </a:r>
          </a:p>
        </p:txBody>
      </p:sp>
      <p:sp>
        <p:nvSpPr>
          <p:cNvPr id="16" name="Text Placeholder 2">
            <a:extLst>
              <a:ext uri="{FF2B5EF4-FFF2-40B4-BE49-F238E27FC236}">
                <a16:creationId xmlns:a16="http://schemas.microsoft.com/office/drawing/2014/main" id="{3EC25098-9ABC-AA4C-9BA2-A0D09705D503}"/>
              </a:ext>
            </a:extLst>
          </p:cNvPr>
          <p:cNvSpPr>
            <a:spLocks noGrp="1"/>
          </p:cNvSpPr>
          <p:nvPr>
            <p:ph type="body" sz="quarter" idx="14" hasCustomPrompt="1"/>
          </p:nvPr>
        </p:nvSpPr>
        <p:spPr>
          <a:xfrm>
            <a:off x="3047928" y="5854699"/>
            <a:ext cx="8763072" cy="609600"/>
          </a:xfrm>
        </p:spPr>
        <p:txBody>
          <a:bodyPr lIns="914400" rIns="0" anchor="ctr"/>
          <a:lstStyle>
            <a:lvl1pPr marL="0" indent="0">
              <a:buNone/>
              <a:defRPr sz="2800" b="1">
                <a:solidFill>
                  <a:schemeClr val="bg1">
                    <a:lumMod val="95000"/>
                  </a:schemeClr>
                </a:solidFill>
                <a:latin typeface="Corbel" panose="020B0503020204020204" pitchFamily="34" charset="0"/>
              </a:defRPr>
            </a:lvl1pPr>
          </a:lstStyle>
          <a:p>
            <a:pPr marL="0" marR="0" lvl="0" indent="0" algn="l" defTabSz="914400" rtl="0" eaLnBrk="1" fontAlgn="base" latinLnBrk="0" hangingPunct="1">
              <a:lnSpc>
                <a:spcPct val="100000"/>
              </a:lnSpc>
              <a:spcBef>
                <a:spcPct val="20000"/>
              </a:spcBef>
              <a:spcAft>
                <a:spcPct val="0"/>
              </a:spcAft>
              <a:buClr>
                <a:schemeClr val="tx2"/>
              </a:buClr>
              <a:buSzPct val="80000"/>
              <a:buFont typeface="HiraMinProN-W3" charset="-128"/>
              <a:buNone/>
              <a:tabLst/>
              <a:defRPr/>
            </a:pPr>
            <a:r>
              <a:rPr lang="en-US" dirty="0"/>
              <a:t>Click to Add Title</a:t>
            </a:r>
          </a:p>
        </p:txBody>
      </p:sp>
      <p:sp>
        <p:nvSpPr>
          <p:cNvPr id="10" name="TextBox 9">
            <a:extLst>
              <a:ext uri="{FF2B5EF4-FFF2-40B4-BE49-F238E27FC236}">
                <a16:creationId xmlns:a16="http://schemas.microsoft.com/office/drawing/2014/main" id="{323199C9-FF71-A943-85D6-74CEED00C86D}"/>
              </a:ext>
            </a:extLst>
          </p:cNvPr>
          <p:cNvSpPr txBox="1"/>
          <p:nvPr userDrawn="1"/>
        </p:nvSpPr>
        <p:spPr>
          <a:xfrm rot="16200000">
            <a:off x="8985766" y="3130034"/>
            <a:ext cx="6019800" cy="369332"/>
          </a:xfrm>
          <a:prstGeom prst="rect">
            <a:avLst/>
          </a:prstGeom>
          <a:noFill/>
        </p:spPr>
        <p:txBody>
          <a:bodyPr wrap="square" rtlCol="0" anchor="ctr">
            <a:spAutoFit/>
          </a:bodyPr>
          <a:lstStyle/>
          <a:p>
            <a:r>
              <a:rPr lang="en-US" sz="900" i="1" dirty="0">
                <a:solidFill>
                  <a:schemeClr val="bg1"/>
                </a:solidFill>
                <a:latin typeface="Tahoma" panose="020B0604030504040204" pitchFamily="34" charset="0"/>
                <a:ea typeface="Times New Roman" panose="02020603050405020304" pitchFamily="18" charset="0"/>
              </a:rPr>
              <a:t>Project Maven information, regardless of classification, format, or information system uses, requires written Project Office approval prior to dissemination.		</a:t>
            </a:r>
            <a:endParaRPr lang="en-US" sz="900" dirty="0">
              <a:solidFill>
                <a:schemeClr val="bg1"/>
              </a:solidFill>
            </a:endParaRPr>
          </a:p>
        </p:txBody>
      </p:sp>
      <p:sp>
        <p:nvSpPr>
          <p:cNvPr id="17" name="TextBox 16">
            <a:extLst>
              <a:ext uri="{FF2B5EF4-FFF2-40B4-BE49-F238E27FC236}">
                <a16:creationId xmlns:a16="http://schemas.microsoft.com/office/drawing/2014/main" id="{8C8E31AA-F335-A645-80B3-6A9547C6833B}"/>
              </a:ext>
            </a:extLst>
          </p:cNvPr>
          <p:cNvSpPr txBox="1"/>
          <p:nvPr userDrawn="1"/>
        </p:nvSpPr>
        <p:spPr>
          <a:xfrm>
            <a:off x="0" y="0"/>
            <a:ext cx="12192000" cy="172355"/>
          </a:xfrm>
          <a:prstGeom prst="rect">
            <a:avLst/>
          </a:prstGeom>
          <a:solidFill>
            <a:srgbClr val="7030A0"/>
          </a:solidFill>
        </p:spPr>
        <p:txBody>
          <a:bodyPr wrap="square" lIns="9144" tIns="9144" rIns="9144" bIns="9144" rtlCol="0" anchor="ctr" anchorCtr="0">
            <a:spAutoFit/>
          </a:bodyPr>
          <a:lstStyle/>
          <a:p>
            <a:pPr algn="ctr"/>
            <a:r>
              <a:rPr lang="en-US" sz="1000" b="1" dirty="0">
                <a:solidFill>
                  <a:schemeClr val="bg1"/>
                </a:solidFill>
              </a:rPr>
              <a:t>CONTROLLED UNCLASSIFIED INFORMATION</a:t>
            </a:r>
          </a:p>
        </p:txBody>
      </p:sp>
      <p:sp>
        <p:nvSpPr>
          <p:cNvPr id="18" name="TextBox 17">
            <a:extLst>
              <a:ext uri="{FF2B5EF4-FFF2-40B4-BE49-F238E27FC236}">
                <a16:creationId xmlns:a16="http://schemas.microsoft.com/office/drawing/2014/main" id="{3FC86060-6C73-5545-AA1F-4A79A24B7645}"/>
              </a:ext>
            </a:extLst>
          </p:cNvPr>
          <p:cNvSpPr txBox="1"/>
          <p:nvPr userDrawn="1"/>
        </p:nvSpPr>
        <p:spPr>
          <a:xfrm>
            <a:off x="0" y="6695986"/>
            <a:ext cx="12192000" cy="172355"/>
          </a:xfrm>
          <a:prstGeom prst="rect">
            <a:avLst/>
          </a:prstGeom>
          <a:solidFill>
            <a:srgbClr val="7030A0"/>
          </a:solidFill>
        </p:spPr>
        <p:txBody>
          <a:bodyPr wrap="square" lIns="9144" tIns="9144" rIns="9144" bIns="9144" rtlCol="0" anchor="ctr" anchorCtr="0">
            <a:spAutoFit/>
          </a:bodyPr>
          <a:lstStyle/>
          <a:p>
            <a:pPr algn="ctr"/>
            <a:r>
              <a:rPr lang="en-US" sz="1000" b="1" dirty="0">
                <a:solidFill>
                  <a:schemeClr val="bg1"/>
                </a:solidFill>
              </a:rPr>
              <a:t>CONTROLLED UNCLASSIFIED INFORMATION</a:t>
            </a:r>
          </a:p>
        </p:txBody>
      </p:sp>
    </p:spTree>
    <p:extLst>
      <p:ext uri="{BB962C8B-B14F-4D97-AF65-F5344CB8AC3E}">
        <p14:creationId xmlns:p14="http://schemas.microsoft.com/office/powerpoint/2010/main" val="495089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image" Target="../media/image1.png"/><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theme" Target="../theme/theme2.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3">
                <a:lumMod val="0"/>
                <a:lumOff val="100000"/>
              </a:schemeClr>
            </a:gs>
            <a:gs pos="100000">
              <a:schemeClr val="bg1">
                <a:lumMod val="88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08000" y="304800"/>
            <a:ext cx="10541794" cy="6858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Maven CUI</a:t>
            </a:r>
          </a:p>
        </p:txBody>
      </p:sp>
      <p:sp>
        <p:nvSpPr>
          <p:cNvPr id="1027" name="Rectangle 3"/>
          <p:cNvSpPr>
            <a:spLocks noGrp="1" noChangeArrowheads="1"/>
          </p:cNvSpPr>
          <p:nvPr>
            <p:ph type="body" idx="1"/>
          </p:nvPr>
        </p:nvSpPr>
        <p:spPr bwMode="auto">
          <a:xfrm>
            <a:off x="508000" y="1143000"/>
            <a:ext cx="11176000" cy="530352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28" name="Rectangle 4"/>
          <p:cNvSpPr>
            <a:spLocks noGrp="1" noChangeArrowheads="1"/>
          </p:cNvSpPr>
          <p:nvPr>
            <p:ph type="dt" sz="half" idx="2"/>
          </p:nvPr>
        </p:nvSpPr>
        <p:spPr bwMode="auto">
          <a:xfrm>
            <a:off x="863600" y="6477000"/>
            <a:ext cx="2540000" cy="3810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000" b="0" i="0">
                <a:latin typeface="Calibri Light" charset="0"/>
                <a:ea typeface="Calibri Light" charset="0"/>
                <a:cs typeface="Calibri Light" charset="0"/>
              </a:defRPr>
            </a:lvl1pPr>
          </a:lstStyle>
          <a:p>
            <a:endParaRPr lang="en-US"/>
          </a:p>
        </p:txBody>
      </p:sp>
      <p:sp>
        <p:nvSpPr>
          <p:cNvPr id="9" name="AutoShape 3"/>
          <p:cNvSpPr>
            <a:spLocks noChangeAspect="1" noChangeArrowheads="1" noTextEdit="1"/>
          </p:cNvSpPr>
          <p:nvPr userDrawn="1"/>
        </p:nvSpPr>
        <p:spPr bwMode="auto">
          <a:xfrm>
            <a:off x="5148263" y="2743200"/>
            <a:ext cx="189547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6"/>
          <p:cNvSpPr>
            <a:spLocks/>
          </p:cNvSpPr>
          <p:nvPr userDrawn="1"/>
        </p:nvSpPr>
        <p:spPr bwMode="auto">
          <a:xfrm>
            <a:off x="5148263" y="2743200"/>
            <a:ext cx="1895475" cy="1371600"/>
          </a:xfrm>
          <a:custGeom>
            <a:avLst/>
            <a:gdLst>
              <a:gd name="T0" fmla="*/ 838 w 1194"/>
              <a:gd name="T1" fmla="*/ 755 h 864"/>
              <a:gd name="T2" fmla="*/ 790 w 1194"/>
              <a:gd name="T3" fmla="*/ 810 h 864"/>
              <a:gd name="T4" fmla="*/ 844 w 1194"/>
              <a:gd name="T5" fmla="*/ 840 h 864"/>
              <a:gd name="T6" fmla="*/ 784 w 1194"/>
              <a:gd name="T7" fmla="*/ 864 h 864"/>
              <a:gd name="T8" fmla="*/ 754 w 1194"/>
              <a:gd name="T9" fmla="*/ 834 h 864"/>
              <a:gd name="T10" fmla="*/ 730 w 1194"/>
              <a:gd name="T11" fmla="*/ 779 h 864"/>
              <a:gd name="T12" fmla="*/ 681 w 1194"/>
              <a:gd name="T13" fmla="*/ 786 h 864"/>
              <a:gd name="T14" fmla="*/ 627 w 1194"/>
              <a:gd name="T15" fmla="*/ 822 h 864"/>
              <a:gd name="T16" fmla="*/ 675 w 1194"/>
              <a:gd name="T17" fmla="*/ 840 h 864"/>
              <a:gd name="T18" fmla="*/ 621 w 1194"/>
              <a:gd name="T19" fmla="*/ 864 h 864"/>
              <a:gd name="T20" fmla="*/ 597 w 1194"/>
              <a:gd name="T21" fmla="*/ 834 h 864"/>
              <a:gd name="T22" fmla="*/ 585 w 1194"/>
              <a:gd name="T23" fmla="*/ 792 h 864"/>
              <a:gd name="T24" fmla="*/ 579 w 1194"/>
              <a:gd name="T25" fmla="*/ 840 h 864"/>
              <a:gd name="T26" fmla="*/ 597 w 1194"/>
              <a:gd name="T27" fmla="*/ 864 h 864"/>
              <a:gd name="T28" fmla="*/ 543 w 1194"/>
              <a:gd name="T29" fmla="*/ 846 h 864"/>
              <a:gd name="T30" fmla="*/ 537 w 1194"/>
              <a:gd name="T31" fmla="*/ 816 h 864"/>
              <a:gd name="T32" fmla="*/ 446 w 1194"/>
              <a:gd name="T33" fmla="*/ 828 h 864"/>
              <a:gd name="T34" fmla="*/ 265 w 1194"/>
              <a:gd name="T35" fmla="*/ 858 h 864"/>
              <a:gd name="T36" fmla="*/ 277 w 1194"/>
              <a:gd name="T37" fmla="*/ 773 h 864"/>
              <a:gd name="T38" fmla="*/ 277 w 1194"/>
              <a:gd name="T39" fmla="*/ 822 h 864"/>
              <a:gd name="T40" fmla="*/ 428 w 1194"/>
              <a:gd name="T41" fmla="*/ 767 h 864"/>
              <a:gd name="T42" fmla="*/ 573 w 1194"/>
              <a:gd name="T43" fmla="*/ 647 h 864"/>
              <a:gd name="T44" fmla="*/ 573 w 1194"/>
              <a:gd name="T45" fmla="*/ 568 h 864"/>
              <a:gd name="T46" fmla="*/ 482 w 1194"/>
              <a:gd name="T47" fmla="*/ 465 h 864"/>
              <a:gd name="T48" fmla="*/ 350 w 1194"/>
              <a:gd name="T49" fmla="*/ 411 h 864"/>
              <a:gd name="T50" fmla="*/ 362 w 1194"/>
              <a:gd name="T51" fmla="*/ 369 h 864"/>
              <a:gd name="T52" fmla="*/ 362 w 1194"/>
              <a:gd name="T53" fmla="*/ 326 h 864"/>
              <a:gd name="T54" fmla="*/ 265 w 1194"/>
              <a:gd name="T55" fmla="*/ 260 h 864"/>
              <a:gd name="T56" fmla="*/ 235 w 1194"/>
              <a:gd name="T57" fmla="*/ 211 h 864"/>
              <a:gd name="T58" fmla="*/ 253 w 1194"/>
              <a:gd name="T59" fmla="*/ 163 h 864"/>
              <a:gd name="T60" fmla="*/ 259 w 1194"/>
              <a:gd name="T61" fmla="*/ 121 h 864"/>
              <a:gd name="T62" fmla="*/ 217 w 1194"/>
              <a:gd name="T63" fmla="*/ 66 h 864"/>
              <a:gd name="T64" fmla="*/ 543 w 1194"/>
              <a:gd name="T65" fmla="*/ 0 h 864"/>
              <a:gd name="T66" fmla="*/ 947 w 1194"/>
              <a:gd name="T67" fmla="*/ 284 h 864"/>
              <a:gd name="T68" fmla="*/ 784 w 1194"/>
              <a:gd name="T69" fmla="*/ 453 h 864"/>
              <a:gd name="T70" fmla="*/ 844 w 1194"/>
              <a:gd name="T71" fmla="*/ 526 h 864"/>
              <a:gd name="T72" fmla="*/ 923 w 1194"/>
              <a:gd name="T73" fmla="*/ 350 h 864"/>
              <a:gd name="T74" fmla="*/ 983 w 1194"/>
              <a:gd name="T75" fmla="*/ 266 h 864"/>
              <a:gd name="T76" fmla="*/ 1152 w 1194"/>
              <a:gd name="T77" fmla="*/ 381 h 864"/>
              <a:gd name="T78" fmla="*/ 1116 w 1194"/>
              <a:gd name="T79" fmla="*/ 363 h 864"/>
              <a:gd name="T80" fmla="*/ 1158 w 1194"/>
              <a:gd name="T81" fmla="*/ 399 h 864"/>
              <a:gd name="T82" fmla="*/ 1194 w 1194"/>
              <a:gd name="T83" fmla="*/ 471 h 864"/>
              <a:gd name="T84" fmla="*/ 1055 w 1194"/>
              <a:gd name="T85" fmla="*/ 429 h 864"/>
              <a:gd name="T86" fmla="*/ 1037 w 1194"/>
              <a:gd name="T87" fmla="*/ 399 h 864"/>
              <a:gd name="T88" fmla="*/ 1019 w 1194"/>
              <a:gd name="T89" fmla="*/ 580 h 864"/>
              <a:gd name="T90" fmla="*/ 995 w 1194"/>
              <a:gd name="T91" fmla="*/ 701 h 864"/>
              <a:gd name="T92" fmla="*/ 1031 w 1194"/>
              <a:gd name="T93" fmla="*/ 786 h 864"/>
              <a:gd name="T94" fmla="*/ 1104 w 1194"/>
              <a:gd name="T95" fmla="*/ 840 h 864"/>
              <a:gd name="T96" fmla="*/ 1158 w 1194"/>
              <a:gd name="T97" fmla="*/ 864 h 864"/>
              <a:gd name="T98" fmla="*/ 1025 w 1194"/>
              <a:gd name="T99" fmla="*/ 834 h 864"/>
              <a:gd name="T100" fmla="*/ 892 w 1194"/>
              <a:gd name="T101" fmla="*/ 767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94" h="864">
                <a:moveTo>
                  <a:pt x="868" y="749"/>
                </a:moveTo>
                <a:lnTo>
                  <a:pt x="838" y="755"/>
                </a:lnTo>
                <a:lnTo>
                  <a:pt x="796" y="786"/>
                </a:lnTo>
                <a:lnTo>
                  <a:pt x="790" y="810"/>
                </a:lnTo>
                <a:lnTo>
                  <a:pt x="820" y="840"/>
                </a:lnTo>
                <a:lnTo>
                  <a:pt x="844" y="840"/>
                </a:lnTo>
                <a:lnTo>
                  <a:pt x="862" y="864"/>
                </a:lnTo>
                <a:lnTo>
                  <a:pt x="784" y="864"/>
                </a:lnTo>
                <a:lnTo>
                  <a:pt x="754" y="846"/>
                </a:lnTo>
                <a:lnTo>
                  <a:pt x="754" y="834"/>
                </a:lnTo>
                <a:lnTo>
                  <a:pt x="736" y="810"/>
                </a:lnTo>
                <a:lnTo>
                  <a:pt x="730" y="779"/>
                </a:lnTo>
                <a:lnTo>
                  <a:pt x="705" y="779"/>
                </a:lnTo>
                <a:lnTo>
                  <a:pt x="681" y="786"/>
                </a:lnTo>
                <a:lnTo>
                  <a:pt x="681" y="798"/>
                </a:lnTo>
                <a:lnTo>
                  <a:pt x="627" y="822"/>
                </a:lnTo>
                <a:lnTo>
                  <a:pt x="651" y="840"/>
                </a:lnTo>
                <a:lnTo>
                  <a:pt x="675" y="840"/>
                </a:lnTo>
                <a:lnTo>
                  <a:pt x="699" y="864"/>
                </a:lnTo>
                <a:lnTo>
                  <a:pt x="621" y="864"/>
                </a:lnTo>
                <a:lnTo>
                  <a:pt x="597" y="846"/>
                </a:lnTo>
                <a:lnTo>
                  <a:pt x="597" y="834"/>
                </a:lnTo>
                <a:lnTo>
                  <a:pt x="591" y="816"/>
                </a:lnTo>
                <a:lnTo>
                  <a:pt x="585" y="792"/>
                </a:lnTo>
                <a:lnTo>
                  <a:pt x="573" y="816"/>
                </a:lnTo>
                <a:lnTo>
                  <a:pt x="579" y="840"/>
                </a:lnTo>
                <a:lnTo>
                  <a:pt x="579" y="852"/>
                </a:lnTo>
                <a:lnTo>
                  <a:pt x="597" y="864"/>
                </a:lnTo>
                <a:lnTo>
                  <a:pt x="567" y="864"/>
                </a:lnTo>
                <a:lnTo>
                  <a:pt x="543" y="846"/>
                </a:lnTo>
                <a:lnTo>
                  <a:pt x="543" y="834"/>
                </a:lnTo>
                <a:lnTo>
                  <a:pt x="537" y="816"/>
                </a:lnTo>
                <a:lnTo>
                  <a:pt x="549" y="804"/>
                </a:lnTo>
                <a:lnTo>
                  <a:pt x="446" y="828"/>
                </a:lnTo>
                <a:lnTo>
                  <a:pt x="350" y="822"/>
                </a:lnTo>
                <a:lnTo>
                  <a:pt x="265" y="858"/>
                </a:lnTo>
                <a:lnTo>
                  <a:pt x="145" y="810"/>
                </a:lnTo>
                <a:lnTo>
                  <a:pt x="277" y="773"/>
                </a:lnTo>
                <a:lnTo>
                  <a:pt x="235" y="816"/>
                </a:lnTo>
                <a:lnTo>
                  <a:pt x="277" y="822"/>
                </a:lnTo>
                <a:lnTo>
                  <a:pt x="356" y="779"/>
                </a:lnTo>
                <a:lnTo>
                  <a:pt x="428" y="767"/>
                </a:lnTo>
                <a:lnTo>
                  <a:pt x="494" y="719"/>
                </a:lnTo>
                <a:lnTo>
                  <a:pt x="573" y="647"/>
                </a:lnTo>
                <a:lnTo>
                  <a:pt x="669" y="592"/>
                </a:lnTo>
                <a:lnTo>
                  <a:pt x="573" y="568"/>
                </a:lnTo>
                <a:lnTo>
                  <a:pt x="555" y="508"/>
                </a:lnTo>
                <a:lnTo>
                  <a:pt x="482" y="465"/>
                </a:lnTo>
                <a:lnTo>
                  <a:pt x="301" y="465"/>
                </a:lnTo>
                <a:lnTo>
                  <a:pt x="350" y="411"/>
                </a:lnTo>
                <a:lnTo>
                  <a:pt x="362" y="387"/>
                </a:lnTo>
                <a:lnTo>
                  <a:pt x="362" y="369"/>
                </a:lnTo>
                <a:lnTo>
                  <a:pt x="362" y="350"/>
                </a:lnTo>
                <a:lnTo>
                  <a:pt x="362" y="326"/>
                </a:lnTo>
                <a:lnTo>
                  <a:pt x="344" y="308"/>
                </a:lnTo>
                <a:lnTo>
                  <a:pt x="265" y="260"/>
                </a:lnTo>
                <a:lnTo>
                  <a:pt x="169" y="242"/>
                </a:lnTo>
                <a:lnTo>
                  <a:pt x="235" y="211"/>
                </a:lnTo>
                <a:lnTo>
                  <a:pt x="247" y="187"/>
                </a:lnTo>
                <a:lnTo>
                  <a:pt x="253" y="163"/>
                </a:lnTo>
                <a:lnTo>
                  <a:pt x="265" y="145"/>
                </a:lnTo>
                <a:lnTo>
                  <a:pt x="259" y="121"/>
                </a:lnTo>
                <a:lnTo>
                  <a:pt x="235" y="91"/>
                </a:lnTo>
                <a:lnTo>
                  <a:pt x="217" y="66"/>
                </a:lnTo>
                <a:lnTo>
                  <a:pt x="0" y="0"/>
                </a:lnTo>
                <a:lnTo>
                  <a:pt x="543" y="0"/>
                </a:lnTo>
                <a:lnTo>
                  <a:pt x="886" y="284"/>
                </a:lnTo>
                <a:lnTo>
                  <a:pt x="947" y="284"/>
                </a:lnTo>
                <a:lnTo>
                  <a:pt x="868" y="344"/>
                </a:lnTo>
                <a:lnTo>
                  <a:pt x="784" y="453"/>
                </a:lnTo>
                <a:lnTo>
                  <a:pt x="814" y="544"/>
                </a:lnTo>
                <a:lnTo>
                  <a:pt x="844" y="526"/>
                </a:lnTo>
                <a:lnTo>
                  <a:pt x="868" y="429"/>
                </a:lnTo>
                <a:lnTo>
                  <a:pt x="923" y="350"/>
                </a:lnTo>
                <a:lnTo>
                  <a:pt x="989" y="314"/>
                </a:lnTo>
                <a:lnTo>
                  <a:pt x="983" y="266"/>
                </a:lnTo>
                <a:lnTo>
                  <a:pt x="1122" y="338"/>
                </a:lnTo>
                <a:lnTo>
                  <a:pt x="1152" y="381"/>
                </a:lnTo>
                <a:lnTo>
                  <a:pt x="1140" y="381"/>
                </a:lnTo>
                <a:lnTo>
                  <a:pt x="1116" y="363"/>
                </a:lnTo>
                <a:lnTo>
                  <a:pt x="1091" y="381"/>
                </a:lnTo>
                <a:lnTo>
                  <a:pt x="1158" y="399"/>
                </a:lnTo>
                <a:lnTo>
                  <a:pt x="1194" y="435"/>
                </a:lnTo>
                <a:lnTo>
                  <a:pt x="1194" y="471"/>
                </a:lnTo>
                <a:lnTo>
                  <a:pt x="1110" y="459"/>
                </a:lnTo>
                <a:lnTo>
                  <a:pt x="1055" y="429"/>
                </a:lnTo>
                <a:lnTo>
                  <a:pt x="1067" y="411"/>
                </a:lnTo>
                <a:lnTo>
                  <a:pt x="1037" y="399"/>
                </a:lnTo>
                <a:lnTo>
                  <a:pt x="995" y="435"/>
                </a:lnTo>
                <a:lnTo>
                  <a:pt x="1019" y="580"/>
                </a:lnTo>
                <a:lnTo>
                  <a:pt x="995" y="677"/>
                </a:lnTo>
                <a:lnTo>
                  <a:pt x="995" y="701"/>
                </a:lnTo>
                <a:lnTo>
                  <a:pt x="1031" y="773"/>
                </a:lnTo>
                <a:lnTo>
                  <a:pt x="1031" y="786"/>
                </a:lnTo>
                <a:lnTo>
                  <a:pt x="1067" y="816"/>
                </a:lnTo>
                <a:lnTo>
                  <a:pt x="1104" y="840"/>
                </a:lnTo>
                <a:lnTo>
                  <a:pt x="1134" y="840"/>
                </a:lnTo>
                <a:lnTo>
                  <a:pt x="1158" y="864"/>
                </a:lnTo>
                <a:lnTo>
                  <a:pt x="1055" y="864"/>
                </a:lnTo>
                <a:lnTo>
                  <a:pt x="1025" y="834"/>
                </a:lnTo>
                <a:lnTo>
                  <a:pt x="1007" y="816"/>
                </a:lnTo>
                <a:lnTo>
                  <a:pt x="892" y="76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Slide Number Placeholder 18"/>
          <p:cNvSpPr>
            <a:spLocks noGrp="1"/>
          </p:cNvSpPr>
          <p:nvPr>
            <p:ph type="sldNum" sz="quarter" idx="4"/>
          </p:nvPr>
        </p:nvSpPr>
        <p:spPr>
          <a:xfrm>
            <a:off x="11452584" y="6400800"/>
            <a:ext cx="449456" cy="259080"/>
          </a:xfrm>
          <a:prstGeom prst="rect">
            <a:avLst/>
          </a:prstGeom>
          <a:noFill/>
          <a:effectLst>
            <a:outerShdw blurRad="152400" dist="317500" dir="5400000" sx="90000" sy="-19000" rotWithShape="0">
              <a:prstClr val="black">
                <a:alpha val="15000"/>
              </a:prstClr>
            </a:outerShdw>
          </a:effectLst>
        </p:spPr>
        <p:txBody>
          <a:bodyPr vert="horz" lIns="91440" tIns="45720" rIns="91440" bIns="45720" rtlCol="0" anchor="ctr"/>
          <a:lstStyle>
            <a:lvl1pPr algn="ctr">
              <a:defRPr sz="1600" b="1" i="0">
                <a:solidFill>
                  <a:srgbClr val="184B7E"/>
                </a:solidFill>
                <a:latin typeface="Corbel" panose="020B0503020204020204" pitchFamily="34" charset="0"/>
                <a:ea typeface="Corbel" panose="020B0503020204020204" pitchFamily="34" charset="0"/>
                <a:cs typeface="Corbel" panose="020B0503020204020204" pitchFamily="34" charset="0"/>
              </a:defRPr>
            </a:lvl1pPr>
          </a:lstStyle>
          <a:p>
            <a:fld id="{D3B57212-AF9E-4B4D-8E3F-CA2A7D1293D8}" type="slidenum">
              <a:rPr lang="en-US" smtClean="0"/>
              <a:pPr/>
              <a:t>‹#›</a:t>
            </a:fld>
            <a:endParaRPr lang="en-US" dirty="0"/>
          </a:p>
        </p:txBody>
      </p:sp>
      <p:pic>
        <p:nvPicPr>
          <p:cNvPr id="2" name="Picture 1"/>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11125200" y="182880"/>
            <a:ext cx="1030665" cy="914400"/>
          </a:xfrm>
          <a:prstGeom prst="rect">
            <a:avLst/>
          </a:prstGeom>
          <a:effectLst>
            <a:outerShdw blurRad="50800" dist="76200" dir="2700000" algn="tl" rotWithShape="0">
              <a:prstClr val="black">
                <a:alpha val="40000"/>
              </a:prstClr>
            </a:outerShdw>
          </a:effectLst>
        </p:spPr>
      </p:pic>
      <p:sp>
        <p:nvSpPr>
          <p:cNvPr id="10" name="TextBox 9">
            <a:extLst>
              <a:ext uri="{FF2B5EF4-FFF2-40B4-BE49-F238E27FC236}">
                <a16:creationId xmlns:a16="http://schemas.microsoft.com/office/drawing/2014/main" id="{57F62A94-0D07-3A45-BD2D-4BA1F77298EE}"/>
              </a:ext>
            </a:extLst>
          </p:cNvPr>
          <p:cNvSpPr txBox="1"/>
          <p:nvPr userDrawn="1"/>
        </p:nvSpPr>
        <p:spPr>
          <a:xfrm rot="16200000">
            <a:off x="9728716" y="3610094"/>
            <a:ext cx="4533900" cy="369332"/>
          </a:xfrm>
          <a:prstGeom prst="rect">
            <a:avLst/>
          </a:prstGeom>
          <a:noFill/>
        </p:spPr>
        <p:txBody>
          <a:bodyPr wrap="square" rtlCol="0" anchor="ctr">
            <a:spAutoFit/>
          </a:bodyPr>
          <a:lstStyle/>
          <a:p>
            <a:r>
              <a:rPr lang="en-US" sz="900" i="1" dirty="0">
                <a:solidFill>
                  <a:srgbClr val="000000"/>
                </a:solidFill>
                <a:latin typeface="Tahoma" panose="020B0604030504040204" pitchFamily="34" charset="0"/>
                <a:ea typeface="Times New Roman" panose="02020603050405020304" pitchFamily="18" charset="0"/>
              </a:rPr>
              <a:t>Project Maven information, regardless of classification, format, or information system uses, requires written Project Office approval prior to dissemination.</a:t>
            </a:r>
            <a:endParaRPr lang="en-US" sz="900" dirty="0"/>
          </a:p>
        </p:txBody>
      </p:sp>
      <p:sp>
        <p:nvSpPr>
          <p:cNvPr id="11" name="TextBox 10">
            <a:extLst>
              <a:ext uri="{FF2B5EF4-FFF2-40B4-BE49-F238E27FC236}">
                <a16:creationId xmlns:a16="http://schemas.microsoft.com/office/drawing/2014/main" id="{26AE096B-4C48-F14E-BAD8-22FFA73AA5C2}"/>
              </a:ext>
            </a:extLst>
          </p:cNvPr>
          <p:cNvSpPr txBox="1"/>
          <p:nvPr userDrawn="1"/>
        </p:nvSpPr>
        <p:spPr>
          <a:xfrm>
            <a:off x="0" y="0"/>
            <a:ext cx="12192000" cy="172355"/>
          </a:xfrm>
          <a:prstGeom prst="rect">
            <a:avLst/>
          </a:prstGeom>
          <a:solidFill>
            <a:srgbClr val="7030A0"/>
          </a:solidFill>
        </p:spPr>
        <p:txBody>
          <a:bodyPr wrap="square" lIns="9144" tIns="9144" rIns="9144" bIns="9144" rtlCol="0" anchor="ctr" anchorCtr="0">
            <a:spAutoFit/>
          </a:bodyPr>
          <a:lstStyle/>
          <a:p>
            <a:pPr algn="ctr"/>
            <a:r>
              <a:rPr lang="en-US" sz="1000" b="1" dirty="0">
                <a:solidFill>
                  <a:schemeClr val="bg1"/>
                </a:solidFill>
              </a:rPr>
              <a:t>CONTROLLED UNCLASSIFIED INFORMATION</a:t>
            </a:r>
          </a:p>
        </p:txBody>
      </p:sp>
      <p:sp>
        <p:nvSpPr>
          <p:cNvPr id="13" name="TextBox 12">
            <a:extLst>
              <a:ext uri="{FF2B5EF4-FFF2-40B4-BE49-F238E27FC236}">
                <a16:creationId xmlns:a16="http://schemas.microsoft.com/office/drawing/2014/main" id="{882C118B-E47A-3141-8836-6EDF136080EE}"/>
              </a:ext>
            </a:extLst>
          </p:cNvPr>
          <p:cNvSpPr txBox="1"/>
          <p:nvPr userDrawn="1"/>
        </p:nvSpPr>
        <p:spPr>
          <a:xfrm>
            <a:off x="0" y="6695986"/>
            <a:ext cx="12192000" cy="172355"/>
          </a:xfrm>
          <a:prstGeom prst="rect">
            <a:avLst/>
          </a:prstGeom>
          <a:solidFill>
            <a:srgbClr val="7030A0"/>
          </a:solidFill>
        </p:spPr>
        <p:txBody>
          <a:bodyPr wrap="square" lIns="9144" tIns="9144" rIns="9144" bIns="9144" rtlCol="0" anchor="ctr" anchorCtr="0">
            <a:spAutoFit/>
          </a:bodyPr>
          <a:lstStyle/>
          <a:p>
            <a:pPr algn="ctr"/>
            <a:r>
              <a:rPr lang="en-US" sz="1000" b="1" dirty="0">
                <a:solidFill>
                  <a:schemeClr val="bg1"/>
                </a:solidFill>
              </a:rPr>
              <a:t>CONTROLLED UNCLASSIFIED INFORMATION</a:t>
            </a:r>
          </a:p>
        </p:txBody>
      </p:sp>
    </p:spTree>
    <p:extLst>
      <p:ext uri="{BB962C8B-B14F-4D97-AF65-F5344CB8AC3E}">
        <p14:creationId xmlns:p14="http://schemas.microsoft.com/office/powerpoint/2010/main" val="2499820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702" r:id="rId7"/>
    <p:sldLayoutId id="2147483703" r:id="rId8"/>
    <p:sldLayoutId id="2147483697" r:id="rId9"/>
    <p:sldLayoutId id="2147483698" r:id="rId10"/>
    <p:sldLayoutId id="2147483699" r:id="rId11"/>
    <p:sldLayoutId id="2147483691" r:id="rId12"/>
    <p:sldLayoutId id="2147483692" r:id="rId13"/>
    <p:sldLayoutId id="2147483693" r:id="rId14"/>
    <p:sldLayoutId id="2147483694" r:id="rId15"/>
    <p:sldLayoutId id="2147483695" r:id="rId16"/>
  </p:sldLayoutIdLst>
  <p:hf hdr="0" ftr="0" dt="0"/>
  <p:txStyles>
    <p:titleStyle>
      <a:lvl1pPr algn="l" rtl="0" eaLnBrk="1" fontAlgn="base" hangingPunct="1">
        <a:spcBef>
          <a:spcPct val="0"/>
        </a:spcBef>
        <a:spcAft>
          <a:spcPct val="0"/>
        </a:spcAft>
        <a:defRPr sz="3600" b="1" i="0" spc="-150">
          <a:solidFill>
            <a:srgbClr val="184B7E"/>
          </a:solidFill>
          <a:latin typeface="Corbel" panose="020B0503020204020204" pitchFamily="34" charset="0"/>
          <a:ea typeface="+mj-ea"/>
          <a:cs typeface="Aharoni" panose="02010803020104030203" pitchFamily="2" charset="-79"/>
        </a:defRPr>
      </a:lvl1pPr>
      <a:lvl2pPr algn="r" rtl="0" eaLnBrk="1" fontAlgn="base" hangingPunct="1">
        <a:spcBef>
          <a:spcPct val="0"/>
        </a:spcBef>
        <a:spcAft>
          <a:spcPct val="0"/>
        </a:spcAft>
        <a:defRPr sz="4400">
          <a:solidFill>
            <a:srgbClr val="A91818"/>
          </a:solidFill>
          <a:latin typeface="Bank Gothic" charset="0"/>
          <a:ea typeface="ＭＳ Ｐゴシック" charset="0"/>
          <a:cs typeface="ＭＳ Ｐゴシック" charset="0"/>
        </a:defRPr>
      </a:lvl2pPr>
      <a:lvl3pPr algn="r" rtl="0" eaLnBrk="1" fontAlgn="base" hangingPunct="1">
        <a:spcBef>
          <a:spcPct val="0"/>
        </a:spcBef>
        <a:spcAft>
          <a:spcPct val="0"/>
        </a:spcAft>
        <a:defRPr sz="4400">
          <a:solidFill>
            <a:srgbClr val="A91818"/>
          </a:solidFill>
          <a:latin typeface="Bank Gothic" charset="0"/>
          <a:ea typeface="ＭＳ Ｐゴシック" charset="0"/>
          <a:cs typeface="ＭＳ Ｐゴシック" charset="0"/>
        </a:defRPr>
      </a:lvl3pPr>
      <a:lvl4pPr algn="r" rtl="0" eaLnBrk="1" fontAlgn="base" hangingPunct="1">
        <a:spcBef>
          <a:spcPct val="0"/>
        </a:spcBef>
        <a:spcAft>
          <a:spcPct val="0"/>
        </a:spcAft>
        <a:defRPr sz="4400">
          <a:solidFill>
            <a:srgbClr val="A91818"/>
          </a:solidFill>
          <a:latin typeface="Bank Gothic" charset="0"/>
          <a:ea typeface="ＭＳ Ｐゴシック" charset="0"/>
          <a:cs typeface="ＭＳ Ｐゴシック" charset="0"/>
        </a:defRPr>
      </a:lvl4pPr>
      <a:lvl5pPr algn="r" rtl="0" eaLnBrk="1" fontAlgn="base" hangingPunct="1">
        <a:spcBef>
          <a:spcPct val="0"/>
        </a:spcBef>
        <a:spcAft>
          <a:spcPct val="0"/>
        </a:spcAft>
        <a:defRPr sz="4400">
          <a:solidFill>
            <a:srgbClr val="A91818"/>
          </a:solidFill>
          <a:latin typeface="Bank Gothic" charset="0"/>
          <a:ea typeface="ＭＳ Ｐゴシック" charset="0"/>
          <a:cs typeface="ＭＳ Ｐゴシック" charset="0"/>
        </a:defRPr>
      </a:lvl5pPr>
      <a:lvl6pPr marL="457200" algn="r" rtl="0" eaLnBrk="1" fontAlgn="base" hangingPunct="1">
        <a:spcBef>
          <a:spcPct val="0"/>
        </a:spcBef>
        <a:spcAft>
          <a:spcPct val="0"/>
        </a:spcAft>
        <a:defRPr sz="4400">
          <a:solidFill>
            <a:srgbClr val="A91818"/>
          </a:solidFill>
          <a:latin typeface="Bank Gothic" charset="0"/>
          <a:ea typeface="ＭＳ Ｐゴシック" charset="0"/>
          <a:cs typeface="ＭＳ Ｐゴシック" charset="0"/>
        </a:defRPr>
      </a:lvl6pPr>
      <a:lvl7pPr marL="914400" algn="r" rtl="0" eaLnBrk="1" fontAlgn="base" hangingPunct="1">
        <a:spcBef>
          <a:spcPct val="0"/>
        </a:spcBef>
        <a:spcAft>
          <a:spcPct val="0"/>
        </a:spcAft>
        <a:defRPr sz="4400">
          <a:solidFill>
            <a:srgbClr val="A91818"/>
          </a:solidFill>
          <a:latin typeface="Bank Gothic" charset="0"/>
          <a:ea typeface="ＭＳ Ｐゴシック" charset="0"/>
          <a:cs typeface="ＭＳ Ｐゴシック" charset="0"/>
        </a:defRPr>
      </a:lvl7pPr>
      <a:lvl8pPr marL="1371600" algn="r" rtl="0" eaLnBrk="1" fontAlgn="base" hangingPunct="1">
        <a:spcBef>
          <a:spcPct val="0"/>
        </a:spcBef>
        <a:spcAft>
          <a:spcPct val="0"/>
        </a:spcAft>
        <a:defRPr sz="4400">
          <a:solidFill>
            <a:srgbClr val="A91818"/>
          </a:solidFill>
          <a:latin typeface="Bank Gothic" charset="0"/>
          <a:ea typeface="ＭＳ Ｐゴシック" charset="0"/>
          <a:cs typeface="ＭＳ Ｐゴシック" charset="0"/>
        </a:defRPr>
      </a:lvl8pPr>
      <a:lvl9pPr marL="1828800" algn="r" rtl="0" eaLnBrk="1" fontAlgn="base" hangingPunct="1">
        <a:spcBef>
          <a:spcPct val="0"/>
        </a:spcBef>
        <a:spcAft>
          <a:spcPct val="0"/>
        </a:spcAft>
        <a:defRPr sz="4400">
          <a:solidFill>
            <a:srgbClr val="A91818"/>
          </a:solidFill>
          <a:latin typeface="Bank Gothic" charset="0"/>
          <a:ea typeface="ＭＳ Ｐゴシック" charset="0"/>
          <a:cs typeface="ＭＳ Ｐゴシック" charset="0"/>
        </a:defRPr>
      </a:lvl9pPr>
    </p:titleStyle>
    <p:bodyStyle>
      <a:lvl1pPr marL="342900" indent="-342900" algn="l" rtl="0" eaLnBrk="1" fontAlgn="base" hangingPunct="1">
        <a:spcBef>
          <a:spcPct val="20000"/>
        </a:spcBef>
        <a:spcAft>
          <a:spcPct val="0"/>
        </a:spcAft>
        <a:buClr>
          <a:schemeClr val="tx2"/>
        </a:buClr>
        <a:buSzPct val="80000"/>
        <a:buFont typeface="HiraMinProN-W3" charset="-128"/>
        <a:buChar char="⦿"/>
        <a:defRPr sz="2400" b="0" i="0">
          <a:solidFill>
            <a:srgbClr val="404040"/>
          </a:solidFill>
          <a:latin typeface="Calibri Light" charset="0"/>
          <a:ea typeface="Calibri Light" charset="0"/>
          <a:cs typeface="Calibri Light" charset="0"/>
        </a:defRPr>
      </a:lvl1pPr>
      <a:lvl2pPr marL="742950" indent="-285750" algn="l" rtl="0" eaLnBrk="1" fontAlgn="base" hangingPunct="1">
        <a:spcBef>
          <a:spcPct val="20000"/>
        </a:spcBef>
        <a:spcAft>
          <a:spcPct val="0"/>
        </a:spcAft>
        <a:buChar char="–"/>
        <a:defRPr sz="2000" b="0" i="0">
          <a:solidFill>
            <a:srgbClr val="404040"/>
          </a:solidFill>
          <a:latin typeface="Calibri Light" charset="0"/>
          <a:ea typeface="Calibri Light" charset="0"/>
          <a:cs typeface="Calibri Light" charset="0"/>
        </a:defRPr>
      </a:lvl2pPr>
      <a:lvl3pPr marL="1143000" indent="-228600" algn="l" rtl="0" eaLnBrk="1" fontAlgn="base" hangingPunct="1">
        <a:spcBef>
          <a:spcPct val="20000"/>
        </a:spcBef>
        <a:spcAft>
          <a:spcPct val="0"/>
        </a:spcAft>
        <a:buChar char="•"/>
        <a:defRPr sz="1800" b="0" i="0">
          <a:solidFill>
            <a:srgbClr val="404040"/>
          </a:solidFill>
          <a:latin typeface="Calibri Light" charset="0"/>
          <a:ea typeface="Calibri Light" charset="0"/>
          <a:cs typeface="Calibri Light" charset="0"/>
        </a:defRPr>
      </a:lvl3pPr>
      <a:lvl4pPr marL="1600200" indent="-228600" algn="l" rtl="0" eaLnBrk="1" fontAlgn="base" hangingPunct="1">
        <a:spcBef>
          <a:spcPct val="20000"/>
        </a:spcBef>
        <a:spcAft>
          <a:spcPct val="0"/>
        </a:spcAft>
        <a:buChar char="–"/>
        <a:defRPr sz="1600" b="0" i="0">
          <a:solidFill>
            <a:srgbClr val="404040"/>
          </a:solidFill>
          <a:latin typeface="Calibri Light" charset="0"/>
          <a:ea typeface="Calibri Light" charset="0"/>
          <a:cs typeface="Calibri Light" charset="0"/>
        </a:defRPr>
      </a:lvl4pPr>
      <a:lvl5pPr marL="2057400" indent="-228600" algn="l" rtl="0" eaLnBrk="1" fontAlgn="base" hangingPunct="1">
        <a:spcBef>
          <a:spcPct val="20000"/>
        </a:spcBef>
        <a:spcAft>
          <a:spcPct val="0"/>
        </a:spcAft>
        <a:buChar char="»"/>
        <a:defRPr sz="1400" b="0" i="0">
          <a:solidFill>
            <a:srgbClr val="404040"/>
          </a:solidFill>
          <a:latin typeface="Calibri Light" charset="0"/>
          <a:ea typeface="Calibri Light" charset="0"/>
          <a:cs typeface="Calibri Light" charset="0"/>
        </a:defRPr>
      </a:lvl5pPr>
      <a:lvl6pPr marL="2514600" indent="-228600" algn="l" rtl="0" eaLnBrk="1" fontAlgn="base" hangingPunct="1">
        <a:spcBef>
          <a:spcPct val="20000"/>
        </a:spcBef>
        <a:spcAft>
          <a:spcPct val="0"/>
        </a:spcAft>
        <a:buChar char="»"/>
        <a:defRPr sz="1600">
          <a:solidFill>
            <a:srgbClr val="404040"/>
          </a:solidFill>
          <a:latin typeface="+mn-lt"/>
          <a:ea typeface="+mn-ea"/>
        </a:defRPr>
      </a:lvl6pPr>
      <a:lvl7pPr marL="2971800" indent="-228600" algn="l" rtl="0" eaLnBrk="1" fontAlgn="base" hangingPunct="1">
        <a:spcBef>
          <a:spcPct val="20000"/>
        </a:spcBef>
        <a:spcAft>
          <a:spcPct val="0"/>
        </a:spcAft>
        <a:buChar char="»"/>
        <a:defRPr sz="1600">
          <a:solidFill>
            <a:srgbClr val="404040"/>
          </a:solidFill>
          <a:latin typeface="+mn-lt"/>
          <a:ea typeface="+mn-ea"/>
        </a:defRPr>
      </a:lvl7pPr>
      <a:lvl8pPr marL="3429000" indent="-228600" algn="l" rtl="0" eaLnBrk="1" fontAlgn="base" hangingPunct="1">
        <a:spcBef>
          <a:spcPct val="20000"/>
        </a:spcBef>
        <a:spcAft>
          <a:spcPct val="0"/>
        </a:spcAft>
        <a:buChar char="»"/>
        <a:defRPr sz="1600">
          <a:solidFill>
            <a:srgbClr val="404040"/>
          </a:solidFill>
          <a:latin typeface="+mn-lt"/>
          <a:ea typeface="+mn-ea"/>
        </a:defRPr>
      </a:lvl8pPr>
      <a:lvl9pPr marL="3886200" indent="-228600" algn="l" rtl="0" eaLnBrk="1" fontAlgn="base" hangingPunct="1">
        <a:spcBef>
          <a:spcPct val="20000"/>
        </a:spcBef>
        <a:spcAft>
          <a:spcPct val="0"/>
        </a:spcAft>
        <a:buChar char="»"/>
        <a:defRPr sz="1600">
          <a:solidFill>
            <a:srgbClr val="404040"/>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3">
                <a:lumMod val="0"/>
                <a:lumOff val="100000"/>
              </a:schemeClr>
            </a:gs>
            <a:gs pos="100000">
              <a:schemeClr val="bg1">
                <a:lumMod val="88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08000" y="304800"/>
            <a:ext cx="10541794" cy="6858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a:t>Includes Proprietary Statement</a:t>
            </a:r>
          </a:p>
        </p:txBody>
      </p:sp>
      <p:sp>
        <p:nvSpPr>
          <p:cNvPr id="1027" name="Rectangle 3"/>
          <p:cNvSpPr>
            <a:spLocks noGrp="1" noChangeArrowheads="1"/>
          </p:cNvSpPr>
          <p:nvPr>
            <p:ph type="body" idx="1"/>
          </p:nvPr>
        </p:nvSpPr>
        <p:spPr bwMode="auto">
          <a:xfrm>
            <a:off x="508000" y="1143000"/>
            <a:ext cx="11176000" cy="530352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28" name="Rectangle 4"/>
          <p:cNvSpPr>
            <a:spLocks noGrp="1" noChangeArrowheads="1"/>
          </p:cNvSpPr>
          <p:nvPr>
            <p:ph type="dt" sz="half" idx="2"/>
          </p:nvPr>
        </p:nvSpPr>
        <p:spPr bwMode="auto">
          <a:xfrm>
            <a:off x="863600" y="6477000"/>
            <a:ext cx="2540000" cy="38100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000" b="0" i="0">
                <a:latin typeface="Calibri Light" charset="0"/>
                <a:ea typeface="Calibri Light" charset="0"/>
                <a:cs typeface="Calibri Light" charset="0"/>
              </a:defRPr>
            </a:lvl1pPr>
          </a:lstStyle>
          <a:p>
            <a:endParaRPr lang="en-US"/>
          </a:p>
        </p:txBody>
      </p:sp>
      <p:sp>
        <p:nvSpPr>
          <p:cNvPr id="9" name="AutoShape 3"/>
          <p:cNvSpPr>
            <a:spLocks noChangeAspect="1" noChangeArrowheads="1" noTextEdit="1"/>
          </p:cNvSpPr>
          <p:nvPr userDrawn="1"/>
        </p:nvSpPr>
        <p:spPr bwMode="auto">
          <a:xfrm>
            <a:off x="5148263" y="2743200"/>
            <a:ext cx="189547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6"/>
          <p:cNvSpPr>
            <a:spLocks/>
          </p:cNvSpPr>
          <p:nvPr userDrawn="1"/>
        </p:nvSpPr>
        <p:spPr bwMode="auto">
          <a:xfrm>
            <a:off x="5148263" y="2743200"/>
            <a:ext cx="1895475" cy="1371600"/>
          </a:xfrm>
          <a:custGeom>
            <a:avLst/>
            <a:gdLst>
              <a:gd name="T0" fmla="*/ 838 w 1194"/>
              <a:gd name="T1" fmla="*/ 755 h 864"/>
              <a:gd name="T2" fmla="*/ 790 w 1194"/>
              <a:gd name="T3" fmla="*/ 810 h 864"/>
              <a:gd name="T4" fmla="*/ 844 w 1194"/>
              <a:gd name="T5" fmla="*/ 840 h 864"/>
              <a:gd name="T6" fmla="*/ 784 w 1194"/>
              <a:gd name="T7" fmla="*/ 864 h 864"/>
              <a:gd name="T8" fmla="*/ 754 w 1194"/>
              <a:gd name="T9" fmla="*/ 834 h 864"/>
              <a:gd name="T10" fmla="*/ 730 w 1194"/>
              <a:gd name="T11" fmla="*/ 779 h 864"/>
              <a:gd name="T12" fmla="*/ 681 w 1194"/>
              <a:gd name="T13" fmla="*/ 786 h 864"/>
              <a:gd name="T14" fmla="*/ 627 w 1194"/>
              <a:gd name="T15" fmla="*/ 822 h 864"/>
              <a:gd name="T16" fmla="*/ 675 w 1194"/>
              <a:gd name="T17" fmla="*/ 840 h 864"/>
              <a:gd name="T18" fmla="*/ 621 w 1194"/>
              <a:gd name="T19" fmla="*/ 864 h 864"/>
              <a:gd name="T20" fmla="*/ 597 w 1194"/>
              <a:gd name="T21" fmla="*/ 834 h 864"/>
              <a:gd name="T22" fmla="*/ 585 w 1194"/>
              <a:gd name="T23" fmla="*/ 792 h 864"/>
              <a:gd name="T24" fmla="*/ 579 w 1194"/>
              <a:gd name="T25" fmla="*/ 840 h 864"/>
              <a:gd name="T26" fmla="*/ 597 w 1194"/>
              <a:gd name="T27" fmla="*/ 864 h 864"/>
              <a:gd name="T28" fmla="*/ 543 w 1194"/>
              <a:gd name="T29" fmla="*/ 846 h 864"/>
              <a:gd name="T30" fmla="*/ 537 w 1194"/>
              <a:gd name="T31" fmla="*/ 816 h 864"/>
              <a:gd name="T32" fmla="*/ 446 w 1194"/>
              <a:gd name="T33" fmla="*/ 828 h 864"/>
              <a:gd name="T34" fmla="*/ 265 w 1194"/>
              <a:gd name="T35" fmla="*/ 858 h 864"/>
              <a:gd name="T36" fmla="*/ 277 w 1194"/>
              <a:gd name="T37" fmla="*/ 773 h 864"/>
              <a:gd name="T38" fmla="*/ 277 w 1194"/>
              <a:gd name="T39" fmla="*/ 822 h 864"/>
              <a:gd name="T40" fmla="*/ 428 w 1194"/>
              <a:gd name="T41" fmla="*/ 767 h 864"/>
              <a:gd name="T42" fmla="*/ 573 w 1194"/>
              <a:gd name="T43" fmla="*/ 647 h 864"/>
              <a:gd name="T44" fmla="*/ 573 w 1194"/>
              <a:gd name="T45" fmla="*/ 568 h 864"/>
              <a:gd name="T46" fmla="*/ 482 w 1194"/>
              <a:gd name="T47" fmla="*/ 465 h 864"/>
              <a:gd name="T48" fmla="*/ 350 w 1194"/>
              <a:gd name="T49" fmla="*/ 411 h 864"/>
              <a:gd name="T50" fmla="*/ 362 w 1194"/>
              <a:gd name="T51" fmla="*/ 369 h 864"/>
              <a:gd name="T52" fmla="*/ 362 w 1194"/>
              <a:gd name="T53" fmla="*/ 326 h 864"/>
              <a:gd name="T54" fmla="*/ 265 w 1194"/>
              <a:gd name="T55" fmla="*/ 260 h 864"/>
              <a:gd name="T56" fmla="*/ 235 w 1194"/>
              <a:gd name="T57" fmla="*/ 211 h 864"/>
              <a:gd name="T58" fmla="*/ 253 w 1194"/>
              <a:gd name="T59" fmla="*/ 163 h 864"/>
              <a:gd name="T60" fmla="*/ 259 w 1194"/>
              <a:gd name="T61" fmla="*/ 121 h 864"/>
              <a:gd name="T62" fmla="*/ 217 w 1194"/>
              <a:gd name="T63" fmla="*/ 66 h 864"/>
              <a:gd name="T64" fmla="*/ 543 w 1194"/>
              <a:gd name="T65" fmla="*/ 0 h 864"/>
              <a:gd name="T66" fmla="*/ 947 w 1194"/>
              <a:gd name="T67" fmla="*/ 284 h 864"/>
              <a:gd name="T68" fmla="*/ 784 w 1194"/>
              <a:gd name="T69" fmla="*/ 453 h 864"/>
              <a:gd name="T70" fmla="*/ 844 w 1194"/>
              <a:gd name="T71" fmla="*/ 526 h 864"/>
              <a:gd name="T72" fmla="*/ 923 w 1194"/>
              <a:gd name="T73" fmla="*/ 350 h 864"/>
              <a:gd name="T74" fmla="*/ 983 w 1194"/>
              <a:gd name="T75" fmla="*/ 266 h 864"/>
              <a:gd name="T76" fmla="*/ 1152 w 1194"/>
              <a:gd name="T77" fmla="*/ 381 h 864"/>
              <a:gd name="T78" fmla="*/ 1116 w 1194"/>
              <a:gd name="T79" fmla="*/ 363 h 864"/>
              <a:gd name="T80" fmla="*/ 1158 w 1194"/>
              <a:gd name="T81" fmla="*/ 399 h 864"/>
              <a:gd name="T82" fmla="*/ 1194 w 1194"/>
              <a:gd name="T83" fmla="*/ 471 h 864"/>
              <a:gd name="T84" fmla="*/ 1055 w 1194"/>
              <a:gd name="T85" fmla="*/ 429 h 864"/>
              <a:gd name="T86" fmla="*/ 1037 w 1194"/>
              <a:gd name="T87" fmla="*/ 399 h 864"/>
              <a:gd name="T88" fmla="*/ 1019 w 1194"/>
              <a:gd name="T89" fmla="*/ 580 h 864"/>
              <a:gd name="T90" fmla="*/ 995 w 1194"/>
              <a:gd name="T91" fmla="*/ 701 h 864"/>
              <a:gd name="T92" fmla="*/ 1031 w 1194"/>
              <a:gd name="T93" fmla="*/ 786 h 864"/>
              <a:gd name="T94" fmla="*/ 1104 w 1194"/>
              <a:gd name="T95" fmla="*/ 840 h 864"/>
              <a:gd name="T96" fmla="*/ 1158 w 1194"/>
              <a:gd name="T97" fmla="*/ 864 h 864"/>
              <a:gd name="T98" fmla="*/ 1025 w 1194"/>
              <a:gd name="T99" fmla="*/ 834 h 864"/>
              <a:gd name="T100" fmla="*/ 892 w 1194"/>
              <a:gd name="T101" fmla="*/ 767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94" h="864">
                <a:moveTo>
                  <a:pt x="868" y="749"/>
                </a:moveTo>
                <a:lnTo>
                  <a:pt x="838" y="755"/>
                </a:lnTo>
                <a:lnTo>
                  <a:pt x="796" y="786"/>
                </a:lnTo>
                <a:lnTo>
                  <a:pt x="790" y="810"/>
                </a:lnTo>
                <a:lnTo>
                  <a:pt x="820" y="840"/>
                </a:lnTo>
                <a:lnTo>
                  <a:pt x="844" y="840"/>
                </a:lnTo>
                <a:lnTo>
                  <a:pt x="862" y="864"/>
                </a:lnTo>
                <a:lnTo>
                  <a:pt x="784" y="864"/>
                </a:lnTo>
                <a:lnTo>
                  <a:pt x="754" y="846"/>
                </a:lnTo>
                <a:lnTo>
                  <a:pt x="754" y="834"/>
                </a:lnTo>
                <a:lnTo>
                  <a:pt x="736" y="810"/>
                </a:lnTo>
                <a:lnTo>
                  <a:pt x="730" y="779"/>
                </a:lnTo>
                <a:lnTo>
                  <a:pt x="705" y="779"/>
                </a:lnTo>
                <a:lnTo>
                  <a:pt x="681" y="786"/>
                </a:lnTo>
                <a:lnTo>
                  <a:pt x="681" y="798"/>
                </a:lnTo>
                <a:lnTo>
                  <a:pt x="627" y="822"/>
                </a:lnTo>
                <a:lnTo>
                  <a:pt x="651" y="840"/>
                </a:lnTo>
                <a:lnTo>
                  <a:pt x="675" y="840"/>
                </a:lnTo>
                <a:lnTo>
                  <a:pt x="699" y="864"/>
                </a:lnTo>
                <a:lnTo>
                  <a:pt x="621" y="864"/>
                </a:lnTo>
                <a:lnTo>
                  <a:pt x="597" y="846"/>
                </a:lnTo>
                <a:lnTo>
                  <a:pt x="597" y="834"/>
                </a:lnTo>
                <a:lnTo>
                  <a:pt x="591" y="816"/>
                </a:lnTo>
                <a:lnTo>
                  <a:pt x="585" y="792"/>
                </a:lnTo>
                <a:lnTo>
                  <a:pt x="573" y="816"/>
                </a:lnTo>
                <a:lnTo>
                  <a:pt x="579" y="840"/>
                </a:lnTo>
                <a:lnTo>
                  <a:pt x="579" y="852"/>
                </a:lnTo>
                <a:lnTo>
                  <a:pt x="597" y="864"/>
                </a:lnTo>
                <a:lnTo>
                  <a:pt x="567" y="864"/>
                </a:lnTo>
                <a:lnTo>
                  <a:pt x="543" y="846"/>
                </a:lnTo>
                <a:lnTo>
                  <a:pt x="543" y="834"/>
                </a:lnTo>
                <a:lnTo>
                  <a:pt x="537" y="816"/>
                </a:lnTo>
                <a:lnTo>
                  <a:pt x="549" y="804"/>
                </a:lnTo>
                <a:lnTo>
                  <a:pt x="446" y="828"/>
                </a:lnTo>
                <a:lnTo>
                  <a:pt x="350" y="822"/>
                </a:lnTo>
                <a:lnTo>
                  <a:pt x="265" y="858"/>
                </a:lnTo>
                <a:lnTo>
                  <a:pt x="145" y="810"/>
                </a:lnTo>
                <a:lnTo>
                  <a:pt x="277" y="773"/>
                </a:lnTo>
                <a:lnTo>
                  <a:pt x="235" y="816"/>
                </a:lnTo>
                <a:lnTo>
                  <a:pt x="277" y="822"/>
                </a:lnTo>
                <a:lnTo>
                  <a:pt x="356" y="779"/>
                </a:lnTo>
                <a:lnTo>
                  <a:pt x="428" y="767"/>
                </a:lnTo>
                <a:lnTo>
                  <a:pt x="494" y="719"/>
                </a:lnTo>
                <a:lnTo>
                  <a:pt x="573" y="647"/>
                </a:lnTo>
                <a:lnTo>
                  <a:pt x="669" y="592"/>
                </a:lnTo>
                <a:lnTo>
                  <a:pt x="573" y="568"/>
                </a:lnTo>
                <a:lnTo>
                  <a:pt x="555" y="508"/>
                </a:lnTo>
                <a:lnTo>
                  <a:pt x="482" y="465"/>
                </a:lnTo>
                <a:lnTo>
                  <a:pt x="301" y="465"/>
                </a:lnTo>
                <a:lnTo>
                  <a:pt x="350" y="411"/>
                </a:lnTo>
                <a:lnTo>
                  <a:pt x="362" y="387"/>
                </a:lnTo>
                <a:lnTo>
                  <a:pt x="362" y="369"/>
                </a:lnTo>
                <a:lnTo>
                  <a:pt x="362" y="350"/>
                </a:lnTo>
                <a:lnTo>
                  <a:pt x="362" y="326"/>
                </a:lnTo>
                <a:lnTo>
                  <a:pt x="344" y="308"/>
                </a:lnTo>
                <a:lnTo>
                  <a:pt x="265" y="260"/>
                </a:lnTo>
                <a:lnTo>
                  <a:pt x="169" y="242"/>
                </a:lnTo>
                <a:lnTo>
                  <a:pt x="235" y="211"/>
                </a:lnTo>
                <a:lnTo>
                  <a:pt x="247" y="187"/>
                </a:lnTo>
                <a:lnTo>
                  <a:pt x="253" y="163"/>
                </a:lnTo>
                <a:lnTo>
                  <a:pt x="265" y="145"/>
                </a:lnTo>
                <a:lnTo>
                  <a:pt x="259" y="121"/>
                </a:lnTo>
                <a:lnTo>
                  <a:pt x="235" y="91"/>
                </a:lnTo>
                <a:lnTo>
                  <a:pt x="217" y="66"/>
                </a:lnTo>
                <a:lnTo>
                  <a:pt x="0" y="0"/>
                </a:lnTo>
                <a:lnTo>
                  <a:pt x="543" y="0"/>
                </a:lnTo>
                <a:lnTo>
                  <a:pt x="886" y="284"/>
                </a:lnTo>
                <a:lnTo>
                  <a:pt x="947" y="284"/>
                </a:lnTo>
                <a:lnTo>
                  <a:pt x="868" y="344"/>
                </a:lnTo>
                <a:lnTo>
                  <a:pt x="784" y="453"/>
                </a:lnTo>
                <a:lnTo>
                  <a:pt x="814" y="544"/>
                </a:lnTo>
                <a:lnTo>
                  <a:pt x="844" y="526"/>
                </a:lnTo>
                <a:lnTo>
                  <a:pt x="868" y="429"/>
                </a:lnTo>
                <a:lnTo>
                  <a:pt x="923" y="350"/>
                </a:lnTo>
                <a:lnTo>
                  <a:pt x="989" y="314"/>
                </a:lnTo>
                <a:lnTo>
                  <a:pt x="983" y="266"/>
                </a:lnTo>
                <a:lnTo>
                  <a:pt x="1122" y="338"/>
                </a:lnTo>
                <a:lnTo>
                  <a:pt x="1152" y="381"/>
                </a:lnTo>
                <a:lnTo>
                  <a:pt x="1140" y="381"/>
                </a:lnTo>
                <a:lnTo>
                  <a:pt x="1116" y="363"/>
                </a:lnTo>
                <a:lnTo>
                  <a:pt x="1091" y="381"/>
                </a:lnTo>
                <a:lnTo>
                  <a:pt x="1158" y="399"/>
                </a:lnTo>
                <a:lnTo>
                  <a:pt x="1194" y="435"/>
                </a:lnTo>
                <a:lnTo>
                  <a:pt x="1194" y="471"/>
                </a:lnTo>
                <a:lnTo>
                  <a:pt x="1110" y="459"/>
                </a:lnTo>
                <a:lnTo>
                  <a:pt x="1055" y="429"/>
                </a:lnTo>
                <a:lnTo>
                  <a:pt x="1067" y="411"/>
                </a:lnTo>
                <a:lnTo>
                  <a:pt x="1037" y="399"/>
                </a:lnTo>
                <a:lnTo>
                  <a:pt x="995" y="435"/>
                </a:lnTo>
                <a:lnTo>
                  <a:pt x="1019" y="580"/>
                </a:lnTo>
                <a:lnTo>
                  <a:pt x="995" y="677"/>
                </a:lnTo>
                <a:lnTo>
                  <a:pt x="995" y="701"/>
                </a:lnTo>
                <a:lnTo>
                  <a:pt x="1031" y="773"/>
                </a:lnTo>
                <a:lnTo>
                  <a:pt x="1031" y="786"/>
                </a:lnTo>
                <a:lnTo>
                  <a:pt x="1067" y="816"/>
                </a:lnTo>
                <a:lnTo>
                  <a:pt x="1104" y="840"/>
                </a:lnTo>
                <a:lnTo>
                  <a:pt x="1134" y="840"/>
                </a:lnTo>
                <a:lnTo>
                  <a:pt x="1158" y="864"/>
                </a:lnTo>
                <a:lnTo>
                  <a:pt x="1055" y="864"/>
                </a:lnTo>
                <a:lnTo>
                  <a:pt x="1025" y="834"/>
                </a:lnTo>
                <a:lnTo>
                  <a:pt x="1007" y="816"/>
                </a:lnTo>
                <a:lnTo>
                  <a:pt x="892" y="76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Slide Number Placeholder 18"/>
          <p:cNvSpPr>
            <a:spLocks noGrp="1"/>
          </p:cNvSpPr>
          <p:nvPr>
            <p:ph type="sldNum" sz="quarter" idx="4"/>
          </p:nvPr>
        </p:nvSpPr>
        <p:spPr>
          <a:xfrm>
            <a:off x="11452584" y="6537960"/>
            <a:ext cx="449456" cy="259080"/>
          </a:xfrm>
          <a:prstGeom prst="rect">
            <a:avLst/>
          </a:prstGeom>
          <a:noFill/>
          <a:effectLst>
            <a:outerShdw blurRad="152400" dist="317500" dir="5400000" sx="90000" sy="-19000" rotWithShape="0">
              <a:prstClr val="black">
                <a:alpha val="15000"/>
              </a:prstClr>
            </a:outerShdw>
          </a:effectLst>
        </p:spPr>
        <p:txBody>
          <a:bodyPr vert="horz" lIns="91440" tIns="45720" rIns="91440" bIns="45720" rtlCol="0" anchor="ctr"/>
          <a:lstStyle>
            <a:lvl1pPr algn="ctr">
              <a:defRPr sz="1600" b="1" i="0">
                <a:solidFill>
                  <a:srgbClr val="184B7E"/>
                </a:solidFill>
                <a:latin typeface="Corbel" panose="020B0503020204020204" pitchFamily="34" charset="0"/>
                <a:ea typeface="Corbel" panose="020B0503020204020204" pitchFamily="34" charset="0"/>
                <a:cs typeface="Corbel" panose="020B0503020204020204" pitchFamily="34" charset="0"/>
              </a:defRPr>
            </a:lvl1pPr>
          </a:lstStyle>
          <a:p>
            <a:fld id="{D3B57212-AF9E-4B4D-8E3F-CA2A7D1293D8}" type="slidenum">
              <a:rPr lang="en-US" smtClean="0"/>
              <a:pPr/>
              <a:t>‹#›</a:t>
            </a:fld>
            <a:endParaRPr lang="en-US" dirty="0"/>
          </a:p>
        </p:txBody>
      </p:sp>
      <p:pic>
        <p:nvPicPr>
          <p:cNvPr id="2" name="Picture 1"/>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11125200" y="182880"/>
            <a:ext cx="1030665" cy="914400"/>
          </a:xfrm>
          <a:prstGeom prst="rect">
            <a:avLst/>
          </a:prstGeom>
          <a:effectLst>
            <a:outerShdw blurRad="50800" dist="76200" dir="2700000" algn="tl" rotWithShape="0">
              <a:prstClr val="black">
                <a:alpha val="40000"/>
              </a:prstClr>
            </a:outerShdw>
          </a:effectLst>
        </p:spPr>
      </p:pic>
      <p:sp>
        <p:nvSpPr>
          <p:cNvPr id="10" name="TextBox 9">
            <a:extLst>
              <a:ext uri="{FF2B5EF4-FFF2-40B4-BE49-F238E27FC236}">
                <a16:creationId xmlns:a16="http://schemas.microsoft.com/office/drawing/2014/main" id="{57F62A94-0D07-3A45-BD2D-4BA1F77298EE}"/>
              </a:ext>
            </a:extLst>
          </p:cNvPr>
          <p:cNvSpPr txBox="1"/>
          <p:nvPr userDrawn="1"/>
        </p:nvSpPr>
        <p:spPr>
          <a:xfrm rot="16200000">
            <a:off x="9801940" y="3671649"/>
            <a:ext cx="4533900" cy="246221"/>
          </a:xfrm>
          <a:prstGeom prst="rect">
            <a:avLst/>
          </a:prstGeom>
          <a:noFill/>
        </p:spPr>
        <p:txBody>
          <a:bodyPr wrap="square" rtlCol="0" anchor="ctr">
            <a:spAutoFit/>
          </a:bodyPr>
          <a:lstStyle/>
          <a:p>
            <a:pPr algn="ctr"/>
            <a:r>
              <a:rPr lang="en-US" sz="1000" dirty="0">
                <a:latin typeface="Calibri" panose="020F0502020204030204" pitchFamily="34" charset="0"/>
                <a:cs typeface="Calibri" panose="020F0502020204030204" pitchFamily="34" charset="0"/>
              </a:rPr>
              <a:t>© 2021 MORSECORP, Inc. </a:t>
            </a:r>
          </a:p>
        </p:txBody>
      </p:sp>
    </p:spTree>
    <p:extLst>
      <p:ext uri="{BB962C8B-B14F-4D97-AF65-F5344CB8AC3E}">
        <p14:creationId xmlns:p14="http://schemas.microsoft.com/office/powerpoint/2010/main" val="912772140"/>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 id="2147483726" r:id="rId17"/>
    <p:sldLayoutId id="2147483728" r:id="rId18"/>
  </p:sldLayoutIdLst>
  <p:hf hdr="0" ftr="0" dt="0"/>
  <p:txStyles>
    <p:titleStyle>
      <a:lvl1pPr algn="l" rtl="0" eaLnBrk="1" fontAlgn="base" hangingPunct="1">
        <a:spcBef>
          <a:spcPct val="0"/>
        </a:spcBef>
        <a:spcAft>
          <a:spcPct val="0"/>
        </a:spcAft>
        <a:defRPr sz="3600" b="1" i="0" spc="-150">
          <a:solidFill>
            <a:srgbClr val="184B7E"/>
          </a:solidFill>
          <a:latin typeface="Corbel" panose="020B0503020204020204" pitchFamily="34" charset="0"/>
          <a:ea typeface="+mj-ea"/>
          <a:cs typeface="Aharoni" panose="02010803020104030203" pitchFamily="2" charset="-79"/>
        </a:defRPr>
      </a:lvl1pPr>
      <a:lvl2pPr algn="r" rtl="0" eaLnBrk="1" fontAlgn="base" hangingPunct="1">
        <a:spcBef>
          <a:spcPct val="0"/>
        </a:spcBef>
        <a:spcAft>
          <a:spcPct val="0"/>
        </a:spcAft>
        <a:defRPr sz="4400">
          <a:solidFill>
            <a:srgbClr val="A91818"/>
          </a:solidFill>
          <a:latin typeface="Bank Gothic" charset="0"/>
          <a:ea typeface="ＭＳ Ｐゴシック" charset="0"/>
          <a:cs typeface="ＭＳ Ｐゴシック" charset="0"/>
        </a:defRPr>
      </a:lvl2pPr>
      <a:lvl3pPr algn="r" rtl="0" eaLnBrk="1" fontAlgn="base" hangingPunct="1">
        <a:spcBef>
          <a:spcPct val="0"/>
        </a:spcBef>
        <a:spcAft>
          <a:spcPct val="0"/>
        </a:spcAft>
        <a:defRPr sz="4400">
          <a:solidFill>
            <a:srgbClr val="A91818"/>
          </a:solidFill>
          <a:latin typeface="Bank Gothic" charset="0"/>
          <a:ea typeface="ＭＳ Ｐゴシック" charset="0"/>
          <a:cs typeface="ＭＳ Ｐゴシック" charset="0"/>
        </a:defRPr>
      </a:lvl3pPr>
      <a:lvl4pPr algn="r" rtl="0" eaLnBrk="1" fontAlgn="base" hangingPunct="1">
        <a:spcBef>
          <a:spcPct val="0"/>
        </a:spcBef>
        <a:spcAft>
          <a:spcPct val="0"/>
        </a:spcAft>
        <a:defRPr sz="4400">
          <a:solidFill>
            <a:srgbClr val="A91818"/>
          </a:solidFill>
          <a:latin typeface="Bank Gothic" charset="0"/>
          <a:ea typeface="ＭＳ Ｐゴシック" charset="0"/>
          <a:cs typeface="ＭＳ Ｐゴシック" charset="0"/>
        </a:defRPr>
      </a:lvl4pPr>
      <a:lvl5pPr algn="r" rtl="0" eaLnBrk="1" fontAlgn="base" hangingPunct="1">
        <a:spcBef>
          <a:spcPct val="0"/>
        </a:spcBef>
        <a:spcAft>
          <a:spcPct val="0"/>
        </a:spcAft>
        <a:defRPr sz="4400">
          <a:solidFill>
            <a:srgbClr val="A91818"/>
          </a:solidFill>
          <a:latin typeface="Bank Gothic" charset="0"/>
          <a:ea typeface="ＭＳ Ｐゴシック" charset="0"/>
          <a:cs typeface="ＭＳ Ｐゴシック" charset="0"/>
        </a:defRPr>
      </a:lvl5pPr>
      <a:lvl6pPr marL="457200" algn="r" rtl="0" eaLnBrk="1" fontAlgn="base" hangingPunct="1">
        <a:spcBef>
          <a:spcPct val="0"/>
        </a:spcBef>
        <a:spcAft>
          <a:spcPct val="0"/>
        </a:spcAft>
        <a:defRPr sz="4400">
          <a:solidFill>
            <a:srgbClr val="A91818"/>
          </a:solidFill>
          <a:latin typeface="Bank Gothic" charset="0"/>
          <a:ea typeface="ＭＳ Ｐゴシック" charset="0"/>
          <a:cs typeface="ＭＳ Ｐゴシック" charset="0"/>
        </a:defRPr>
      </a:lvl6pPr>
      <a:lvl7pPr marL="914400" algn="r" rtl="0" eaLnBrk="1" fontAlgn="base" hangingPunct="1">
        <a:spcBef>
          <a:spcPct val="0"/>
        </a:spcBef>
        <a:spcAft>
          <a:spcPct val="0"/>
        </a:spcAft>
        <a:defRPr sz="4400">
          <a:solidFill>
            <a:srgbClr val="A91818"/>
          </a:solidFill>
          <a:latin typeface="Bank Gothic" charset="0"/>
          <a:ea typeface="ＭＳ Ｐゴシック" charset="0"/>
          <a:cs typeface="ＭＳ Ｐゴシック" charset="0"/>
        </a:defRPr>
      </a:lvl7pPr>
      <a:lvl8pPr marL="1371600" algn="r" rtl="0" eaLnBrk="1" fontAlgn="base" hangingPunct="1">
        <a:spcBef>
          <a:spcPct val="0"/>
        </a:spcBef>
        <a:spcAft>
          <a:spcPct val="0"/>
        </a:spcAft>
        <a:defRPr sz="4400">
          <a:solidFill>
            <a:srgbClr val="A91818"/>
          </a:solidFill>
          <a:latin typeface="Bank Gothic" charset="0"/>
          <a:ea typeface="ＭＳ Ｐゴシック" charset="0"/>
          <a:cs typeface="ＭＳ Ｐゴシック" charset="0"/>
        </a:defRPr>
      </a:lvl8pPr>
      <a:lvl9pPr marL="1828800" algn="r" rtl="0" eaLnBrk="1" fontAlgn="base" hangingPunct="1">
        <a:spcBef>
          <a:spcPct val="0"/>
        </a:spcBef>
        <a:spcAft>
          <a:spcPct val="0"/>
        </a:spcAft>
        <a:defRPr sz="4400">
          <a:solidFill>
            <a:srgbClr val="A91818"/>
          </a:solidFill>
          <a:latin typeface="Bank Gothic" charset="0"/>
          <a:ea typeface="ＭＳ Ｐゴシック" charset="0"/>
          <a:cs typeface="ＭＳ Ｐゴシック" charset="0"/>
        </a:defRPr>
      </a:lvl9pPr>
    </p:titleStyle>
    <p:bodyStyle>
      <a:lvl1pPr marL="342900" indent="-342900" algn="l" rtl="0" eaLnBrk="1" fontAlgn="base" hangingPunct="1">
        <a:spcBef>
          <a:spcPct val="20000"/>
        </a:spcBef>
        <a:spcAft>
          <a:spcPct val="0"/>
        </a:spcAft>
        <a:buClr>
          <a:schemeClr val="tx2"/>
        </a:buClr>
        <a:buSzPct val="80000"/>
        <a:buFont typeface="HiraMinProN-W3" charset="-128"/>
        <a:buChar char="⦿"/>
        <a:defRPr sz="2400" b="0" i="0">
          <a:solidFill>
            <a:srgbClr val="404040"/>
          </a:solidFill>
          <a:latin typeface="Calibri Light" charset="0"/>
          <a:ea typeface="Calibri Light" charset="0"/>
          <a:cs typeface="Calibri Light" charset="0"/>
        </a:defRPr>
      </a:lvl1pPr>
      <a:lvl2pPr marL="742950" indent="-285750" algn="l" rtl="0" eaLnBrk="1" fontAlgn="base" hangingPunct="1">
        <a:spcBef>
          <a:spcPct val="20000"/>
        </a:spcBef>
        <a:spcAft>
          <a:spcPct val="0"/>
        </a:spcAft>
        <a:buChar char="–"/>
        <a:defRPr sz="2000" b="0" i="0">
          <a:solidFill>
            <a:srgbClr val="404040"/>
          </a:solidFill>
          <a:latin typeface="Calibri Light" charset="0"/>
          <a:ea typeface="Calibri Light" charset="0"/>
          <a:cs typeface="Calibri Light" charset="0"/>
        </a:defRPr>
      </a:lvl2pPr>
      <a:lvl3pPr marL="1143000" indent="-228600" algn="l" rtl="0" eaLnBrk="1" fontAlgn="base" hangingPunct="1">
        <a:spcBef>
          <a:spcPct val="20000"/>
        </a:spcBef>
        <a:spcAft>
          <a:spcPct val="0"/>
        </a:spcAft>
        <a:buChar char="•"/>
        <a:defRPr sz="1800" b="0" i="0">
          <a:solidFill>
            <a:srgbClr val="404040"/>
          </a:solidFill>
          <a:latin typeface="Calibri Light" charset="0"/>
          <a:ea typeface="Calibri Light" charset="0"/>
          <a:cs typeface="Calibri Light" charset="0"/>
        </a:defRPr>
      </a:lvl3pPr>
      <a:lvl4pPr marL="1600200" indent="-228600" algn="l" rtl="0" eaLnBrk="1" fontAlgn="base" hangingPunct="1">
        <a:spcBef>
          <a:spcPct val="20000"/>
        </a:spcBef>
        <a:spcAft>
          <a:spcPct val="0"/>
        </a:spcAft>
        <a:buChar char="–"/>
        <a:defRPr sz="1600" b="0" i="0">
          <a:solidFill>
            <a:srgbClr val="404040"/>
          </a:solidFill>
          <a:latin typeface="Calibri Light" charset="0"/>
          <a:ea typeface="Calibri Light" charset="0"/>
          <a:cs typeface="Calibri Light" charset="0"/>
        </a:defRPr>
      </a:lvl4pPr>
      <a:lvl5pPr marL="2057400" indent="-228600" algn="l" rtl="0" eaLnBrk="1" fontAlgn="base" hangingPunct="1">
        <a:spcBef>
          <a:spcPct val="20000"/>
        </a:spcBef>
        <a:spcAft>
          <a:spcPct val="0"/>
        </a:spcAft>
        <a:buChar char="»"/>
        <a:defRPr sz="1400" b="0" i="0">
          <a:solidFill>
            <a:srgbClr val="404040"/>
          </a:solidFill>
          <a:latin typeface="Calibri Light" charset="0"/>
          <a:ea typeface="Calibri Light" charset="0"/>
          <a:cs typeface="Calibri Light" charset="0"/>
        </a:defRPr>
      </a:lvl5pPr>
      <a:lvl6pPr marL="2514600" indent="-228600" algn="l" rtl="0" eaLnBrk="1" fontAlgn="base" hangingPunct="1">
        <a:spcBef>
          <a:spcPct val="20000"/>
        </a:spcBef>
        <a:spcAft>
          <a:spcPct val="0"/>
        </a:spcAft>
        <a:buChar char="»"/>
        <a:defRPr sz="1600">
          <a:solidFill>
            <a:srgbClr val="404040"/>
          </a:solidFill>
          <a:latin typeface="+mn-lt"/>
          <a:ea typeface="+mn-ea"/>
        </a:defRPr>
      </a:lvl6pPr>
      <a:lvl7pPr marL="2971800" indent="-228600" algn="l" rtl="0" eaLnBrk="1" fontAlgn="base" hangingPunct="1">
        <a:spcBef>
          <a:spcPct val="20000"/>
        </a:spcBef>
        <a:spcAft>
          <a:spcPct val="0"/>
        </a:spcAft>
        <a:buChar char="»"/>
        <a:defRPr sz="1600">
          <a:solidFill>
            <a:srgbClr val="404040"/>
          </a:solidFill>
          <a:latin typeface="+mn-lt"/>
          <a:ea typeface="+mn-ea"/>
        </a:defRPr>
      </a:lvl7pPr>
      <a:lvl8pPr marL="3429000" indent="-228600" algn="l" rtl="0" eaLnBrk="1" fontAlgn="base" hangingPunct="1">
        <a:spcBef>
          <a:spcPct val="20000"/>
        </a:spcBef>
        <a:spcAft>
          <a:spcPct val="0"/>
        </a:spcAft>
        <a:buChar char="»"/>
        <a:defRPr sz="1600">
          <a:solidFill>
            <a:srgbClr val="404040"/>
          </a:solidFill>
          <a:latin typeface="+mn-lt"/>
          <a:ea typeface="+mn-ea"/>
        </a:defRPr>
      </a:lvl8pPr>
      <a:lvl9pPr marL="3886200" indent="-228600" algn="l" rtl="0" eaLnBrk="1" fontAlgn="base" hangingPunct="1">
        <a:spcBef>
          <a:spcPct val="20000"/>
        </a:spcBef>
        <a:spcAft>
          <a:spcPct val="0"/>
        </a:spcAft>
        <a:buChar char="»"/>
        <a:defRPr sz="1600">
          <a:solidFill>
            <a:srgbClr val="404040"/>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rubinstein@morsecorp.com" TargetMode="External"/><Relationship Id="rId2" Type="http://schemas.openxmlformats.org/officeDocument/2006/relationships/hyperlink" Target="mailto:Anna.H.Rubinstein.ctr@mail.mil" TargetMode="Externa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png"/><Relationship Id="rId7" Type="http://schemas.openxmlformats.org/officeDocument/2006/relationships/image" Target="../media/image27.jpe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9.jpe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8.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5.pn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6.xml"/><Relationship Id="rId1" Type="http://schemas.openxmlformats.org/officeDocument/2006/relationships/slideLayout" Target="../slideLayouts/slideLayout28.xml"/><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5.png"/><Relationship Id="rId1" Type="http://schemas.openxmlformats.org/officeDocument/2006/relationships/slideLayout" Target="../slideLayouts/slideLayout29.xml"/><Relationship Id="rId4" Type="http://schemas.openxmlformats.org/officeDocument/2006/relationships/image" Target="../media/image100.png"/></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chart" Target="../charts/chart1.xml"/><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8.xml"/><Relationship Id="rId5" Type="http://schemas.openxmlformats.org/officeDocument/2006/relationships/image" Target="../media/image43.png"/><Relationship Id="rId4" Type="http://schemas.openxmlformats.org/officeDocument/2006/relationships/image" Target="../media/image42.png"/></Relationships>
</file>

<file path=ppt/slides/_rels/slide2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28.xml"/><Relationship Id="rId5" Type="http://schemas.openxmlformats.org/officeDocument/2006/relationships/image" Target="../media/image45.jpeg"/><Relationship Id="rId4" Type="http://schemas.openxmlformats.org/officeDocument/2006/relationships/image" Target="../media/image44.jpeg"/></Relationships>
</file>

<file path=ppt/slides/_rels/slide2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28.xml"/><Relationship Id="rId4" Type="http://schemas.openxmlformats.org/officeDocument/2006/relationships/image" Target="../media/image4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3" Type="http://schemas.openxmlformats.org/officeDocument/2006/relationships/image" Target="../media/image47.jpeg"/><Relationship Id="rId7" Type="http://schemas.openxmlformats.org/officeDocument/2006/relationships/image" Target="../media/image51.png"/><Relationship Id="rId2" Type="http://schemas.openxmlformats.org/officeDocument/2006/relationships/notesSlide" Target="../notesSlides/notesSlide10.xml"/><Relationship Id="rId1" Type="http://schemas.openxmlformats.org/officeDocument/2006/relationships/slideLayout" Target="../slideLayouts/slideLayout18.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3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8.xml.rels><?xml version="1.0" encoding="UTF-8" standalone="yes"?>
<Relationships xmlns="http://schemas.openxmlformats.org/package/2006/relationships"><Relationship Id="rId3" Type="http://schemas.openxmlformats.org/officeDocument/2006/relationships/hyperlink" Target="https://aws.amazon.com/ec2/instance-types/p3/" TargetMode="External"/><Relationship Id="rId2" Type="http://schemas.openxmlformats.org/officeDocument/2006/relationships/image" Target="../media/image53.pn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hyperlink" Target="https://github.com/cheind/py-motmetrics" TargetMode="External"/><Relationship Id="rId2" Type="http://schemas.openxmlformats.org/officeDocument/2006/relationships/hyperlink" Target="https://github.com/cocodataset/cocoapi" TargetMode="External"/><Relationship Id="rId1" Type="http://schemas.openxmlformats.org/officeDocument/2006/relationships/slideLayout" Target="../slideLayouts/slideLayout18.xml"/><Relationship Id="rId4" Type="http://schemas.openxmlformats.org/officeDocument/2006/relationships/hyperlink" Target="https://github.com/votchallenge/toolkit"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33.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9501794-609E-5C42-88D7-D5310C7D8ED6}"/>
              </a:ext>
            </a:extLst>
          </p:cNvPr>
          <p:cNvSpPr>
            <a:spLocks noGrp="1"/>
          </p:cNvSpPr>
          <p:nvPr>
            <p:ph type="ctrTitle"/>
          </p:nvPr>
        </p:nvSpPr>
        <p:spPr/>
        <p:txBody>
          <a:bodyPr/>
          <a:lstStyle/>
          <a:p>
            <a:r>
              <a:rPr lang="en-US" dirty="0"/>
              <a:t>Test &amp; Evaluation of ML Models </a:t>
            </a:r>
          </a:p>
        </p:txBody>
      </p:sp>
      <p:sp>
        <p:nvSpPr>
          <p:cNvPr id="8" name="Content Placeholder 7">
            <a:extLst>
              <a:ext uri="{FF2B5EF4-FFF2-40B4-BE49-F238E27FC236}">
                <a16:creationId xmlns:a16="http://schemas.microsoft.com/office/drawing/2014/main" id="{1055AF07-9B16-F24E-9DFF-4D157AF6C05F}"/>
              </a:ext>
            </a:extLst>
          </p:cNvPr>
          <p:cNvSpPr>
            <a:spLocks noGrp="1"/>
          </p:cNvSpPr>
          <p:nvPr>
            <p:ph sz="quarter" idx="10"/>
          </p:nvPr>
        </p:nvSpPr>
        <p:spPr/>
        <p:txBody>
          <a:bodyPr/>
          <a:lstStyle/>
          <a:p>
            <a:r>
              <a:rPr lang="en-US" dirty="0"/>
              <a:t>April 27, 2022</a:t>
            </a:r>
          </a:p>
          <a:p>
            <a:r>
              <a:rPr lang="en-US" dirty="0"/>
              <a:t>Anna Rubinstein</a:t>
            </a:r>
          </a:p>
          <a:p>
            <a:r>
              <a:rPr lang="en-US" dirty="0"/>
              <a:t>Director of Test and Evaluation // Technical Program Manager</a:t>
            </a:r>
          </a:p>
          <a:p>
            <a:r>
              <a:rPr lang="en-US" dirty="0">
                <a:hlinkClick r:id="rId2"/>
              </a:rPr>
              <a:t>Anna.H.Rubinstein.ctr@mail.mil</a:t>
            </a:r>
            <a:r>
              <a:rPr lang="en-US" dirty="0"/>
              <a:t> // </a:t>
            </a:r>
            <a:r>
              <a:rPr lang="en-US" dirty="0">
                <a:hlinkClick r:id="rId3"/>
              </a:rPr>
              <a:t>ARubinstein@morsecorp.com</a:t>
            </a:r>
            <a:endParaRPr lang="en-US" dirty="0"/>
          </a:p>
        </p:txBody>
      </p:sp>
    </p:spTree>
    <p:extLst>
      <p:ext uri="{BB962C8B-B14F-4D97-AF65-F5344CB8AC3E}">
        <p14:creationId xmlns:p14="http://schemas.microsoft.com/office/powerpoint/2010/main" val="32350135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E7F97-6867-784E-A819-2733B52F9587}"/>
              </a:ext>
            </a:extLst>
          </p:cNvPr>
          <p:cNvSpPr>
            <a:spLocks noGrp="1"/>
          </p:cNvSpPr>
          <p:nvPr>
            <p:ph type="title"/>
          </p:nvPr>
        </p:nvSpPr>
        <p:spPr/>
        <p:txBody>
          <a:bodyPr/>
          <a:lstStyle/>
          <a:p>
            <a:r>
              <a:rPr lang="en-US" dirty="0"/>
              <a:t>AI Project Life Cycle</a:t>
            </a:r>
          </a:p>
        </p:txBody>
      </p:sp>
      <p:sp>
        <p:nvSpPr>
          <p:cNvPr id="4" name="Slide Number Placeholder 3">
            <a:extLst>
              <a:ext uri="{FF2B5EF4-FFF2-40B4-BE49-F238E27FC236}">
                <a16:creationId xmlns:a16="http://schemas.microsoft.com/office/drawing/2014/main" id="{812904D4-9488-7E4B-8403-F4D99C6C8220}"/>
              </a:ext>
            </a:extLst>
          </p:cNvPr>
          <p:cNvSpPr>
            <a:spLocks noGrp="1"/>
          </p:cNvSpPr>
          <p:nvPr>
            <p:ph type="sldNum" sz="quarter" idx="12"/>
          </p:nvPr>
        </p:nvSpPr>
        <p:spPr/>
        <p:txBody>
          <a:bodyPr/>
          <a:lstStyle/>
          <a:p>
            <a:fld id="{D3B57212-AF9E-4B4D-8E3F-CA2A7D1293D8}" type="slidenum">
              <a:rPr lang="en-US" smtClean="0"/>
              <a:pPr/>
              <a:t>10</a:t>
            </a:fld>
            <a:endParaRPr lang="en-US" dirty="0"/>
          </a:p>
        </p:txBody>
      </p:sp>
      <p:pic>
        <p:nvPicPr>
          <p:cNvPr id="5" name="Picture 4">
            <a:extLst>
              <a:ext uri="{FF2B5EF4-FFF2-40B4-BE49-F238E27FC236}">
                <a16:creationId xmlns:a16="http://schemas.microsoft.com/office/drawing/2014/main" id="{19BD1475-3B0C-1541-9802-5DED18853FB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20361" y="4555809"/>
            <a:ext cx="1561825" cy="1410511"/>
          </a:xfrm>
          <a:prstGeom prst="rect">
            <a:avLst/>
          </a:prstGeom>
        </p:spPr>
      </p:pic>
      <p:pic>
        <p:nvPicPr>
          <p:cNvPr id="6" name="Picture 5">
            <a:extLst>
              <a:ext uri="{FF2B5EF4-FFF2-40B4-BE49-F238E27FC236}">
                <a16:creationId xmlns:a16="http://schemas.microsoft.com/office/drawing/2014/main" id="{E83F5A09-A4B9-124F-9C35-D9104D943D1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548540" y="3113136"/>
            <a:ext cx="1635044" cy="1331527"/>
          </a:xfrm>
          <a:prstGeom prst="rect">
            <a:avLst/>
          </a:prstGeom>
        </p:spPr>
      </p:pic>
      <p:pic>
        <p:nvPicPr>
          <p:cNvPr id="7" name="Picture 6">
            <a:extLst>
              <a:ext uri="{FF2B5EF4-FFF2-40B4-BE49-F238E27FC236}">
                <a16:creationId xmlns:a16="http://schemas.microsoft.com/office/drawing/2014/main" id="{E7ED23C5-AD2E-F14B-8FD3-6513C1CEEAD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041554" y="3100170"/>
            <a:ext cx="1635044" cy="1357458"/>
          </a:xfrm>
          <a:prstGeom prst="rect">
            <a:avLst/>
          </a:prstGeom>
        </p:spPr>
      </p:pic>
      <p:grpSp>
        <p:nvGrpSpPr>
          <p:cNvPr id="8" name="Group 7">
            <a:extLst>
              <a:ext uri="{FF2B5EF4-FFF2-40B4-BE49-F238E27FC236}">
                <a16:creationId xmlns:a16="http://schemas.microsoft.com/office/drawing/2014/main" id="{18F1637A-6A10-5249-88AA-42FD4ED09765}"/>
              </a:ext>
            </a:extLst>
          </p:cNvPr>
          <p:cNvGrpSpPr/>
          <p:nvPr/>
        </p:nvGrpSpPr>
        <p:grpSpPr>
          <a:xfrm>
            <a:off x="5283751" y="1555034"/>
            <a:ext cx="1635044" cy="1357458"/>
            <a:chOff x="2565129" y="457343"/>
            <a:chExt cx="1635044" cy="1357458"/>
          </a:xfrm>
        </p:grpSpPr>
        <p:grpSp>
          <p:nvGrpSpPr>
            <p:cNvPr id="9" name="Group 8">
              <a:extLst>
                <a:ext uri="{FF2B5EF4-FFF2-40B4-BE49-F238E27FC236}">
                  <a16:creationId xmlns:a16="http://schemas.microsoft.com/office/drawing/2014/main" id="{01F2F481-8AB1-2C4A-9D07-D743D3AF9907}"/>
                </a:ext>
              </a:extLst>
            </p:cNvPr>
            <p:cNvGrpSpPr/>
            <p:nvPr/>
          </p:nvGrpSpPr>
          <p:grpSpPr>
            <a:xfrm>
              <a:off x="2565129" y="457343"/>
              <a:ext cx="1635044" cy="1357458"/>
              <a:chOff x="2565129" y="457343"/>
              <a:chExt cx="1635044" cy="1357458"/>
            </a:xfrm>
          </p:grpSpPr>
          <p:pic>
            <p:nvPicPr>
              <p:cNvPr id="11" name="Picture 10">
                <a:extLst>
                  <a:ext uri="{FF2B5EF4-FFF2-40B4-BE49-F238E27FC236}">
                    <a16:creationId xmlns:a16="http://schemas.microsoft.com/office/drawing/2014/main" id="{93747114-1247-F148-970F-5950D2E2157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565129" y="457343"/>
                <a:ext cx="1635044" cy="1357458"/>
              </a:xfrm>
              <a:prstGeom prst="rect">
                <a:avLst/>
              </a:prstGeom>
            </p:spPr>
          </p:pic>
          <p:sp>
            <p:nvSpPr>
              <p:cNvPr id="12" name="Rectangle 11">
                <a:extLst>
                  <a:ext uri="{FF2B5EF4-FFF2-40B4-BE49-F238E27FC236}">
                    <a16:creationId xmlns:a16="http://schemas.microsoft.com/office/drawing/2014/main" id="{1B7F778A-5847-5D46-8C97-591BEE0388CA}"/>
                  </a:ext>
                </a:extLst>
              </p:cNvPr>
              <p:cNvSpPr/>
              <p:nvPr/>
            </p:nvSpPr>
            <p:spPr bwMode="auto">
              <a:xfrm>
                <a:off x="2986391" y="636144"/>
                <a:ext cx="869679" cy="938854"/>
              </a:xfrm>
              <a:prstGeom prst="rect">
                <a:avLst/>
              </a:prstGeom>
              <a:solidFill>
                <a:schemeClr val="bg1"/>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a typeface="ＭＳ Ｐゴシック" charset="0"/>
                  <a:cs typeface="ＭＳ Ｐゴシック" charset="0"/>
                </a:endParaRPr>
              </a:p>
            </p:txBody>
          </p:sp>
        </p:grpSp>
        <p:pic>
          <p:nvPicPr>
            <p:cNvPr id="10" name="Picture 9">
              <a:extLst>
                <a:ext uri="{FF2B5EF4-FFF2-40B4-BE49-F238E27FC236}">
                  <a16:creationId xmlns:a16="http://schemas.microsoft.com/office/drawing/2014/main" id="{43F8B8BB-4BEF-4443-81B0-91BB24939F0C}"/>
                </a:ext>
              </a:extLst>
            </p:cNvPr>
            <p:cNvPicPr>
              <a:picLocks/>
            </p:cNvPicPr>
            <p:nvPr/>
          </p:nvPicPr>
          <p:blipFill rotWithShape="1">
            <a:blip r:embed="rId6" cstate="screen">
              <a:extLst>
                <a:ext uri="{28A0092B-C50C-407E-A947-70E740481C1C}">
                  <a14:useLocalDpi xmlns:a14="http://schemas.microsoft.com/office/drawing/2010/main"/>
                </a:ext>
              </a:extLst>
            </a:blip>
            <a:srcRect r="-5574"/>
            <a:stretch/>
          </p:blipFill>
          <p:spPr>
            <a:xfrm>
              <a:off x="2691984" y="504599"/>
              <a:ext cx="1422815" cy="1241302"/>
            </a:xfrm>
            <a:prstGeom prst="hexagon">
              <a:avLst/>
            </a:prstGeom>
          </p:spPr>
        </p:pic>
      </p:grpSp>
      <p:sp>
        <p:nvSpPr>
          <p:cNvPr id="13" name="Rectangle 12">
            <a:extLst>
              <a:ext uri="{FF2B5EF4-FFF2-40B4-BE49-F238E27FC236}">
                <a16:creationId xmlns:a16="http://schemas.microsoft.com/office/drawing/2014/main" id="{CF52975D-5619-8C42-B77E-A935EAD74061}"/>
              </a:ext>
            </a:extLst>
          </p:cNvPr>
          <p:cNvSpPr/>
          <p:nvPr/>
        </p:nvSpPr>
        <p:spPr>
          <a:xfrm>
            <a:off x="2287428" y="3548067"/>
            <a:ext cx="1829347" cy="461665"/>
          </a:xfrm>
          <a:prstGeom prst="rect">
            <a:avLst/>
          </a:prstGeom>
        </p:spPr>
        <p:txBody>
          <a:bodyPr wrap="none">
            <a:spAutoFit/>
          </a:bodyPr>
          <a:lstStyle/>
          <a:p>
            <a:r>
              <a:rPr lang="en-US" dirty="0">
                <a:solidFill>
                  <a:srgbClr val="000000"/>
                </a:solidFill>
              </a:rPr>
              <a:t>Deployment</a:t>
            </a:r>
            <a:endParaRPr lang="en-US" dirty="0"/>
          </a:p>
        </p:txBody>
      </p:sp>
      <p:sp>
        <p:nvSpPr>
          <p:cNvPr id="14" name="Rectangle 13">
            <a:extLst>
              <a:ext uri="{FF2B5EF4-FFF2-40B4-BE49-F238E27FC236}">
                <a16:creationId xmlns:a16="http://schemas.microsoft.com/office/drawing/2014/main" id="{B49885B7-11E4-FA47-8623-561AE0B3EF44}"/>
              </a:ext>
            </a:extLst>
          </p:cNvPr>
          <p:cNvSpPr/>
          <p:nvPr/>
        </p:nvSpPr>
        <p:spPr>
          <a:xfrm>
            <a:off x="8203199" y="3548067"/>
            <a:ext cx="1287340" cy="461665"/>
          </a:xfrm>
          <a:prstGeom prst="rect">
            <a:avLst/>
          </a:prstGeom>
        </p:spPr>
        <p:txBody>
          <a:bodyPr wrap="none">
            <a:spAutoFit/>
          </a:bodyPr>
          <a:lstStyle/>
          <a:p>
            <a:r>
              <a:rPr lang="en-US" dirty="0">
                <a:solidFill>
                  <a:srgbClr val="000000"/>
                </a:solidFill>
              </a:rPr>
              <a:t>Training</a:t>
            </a:r>
            <a:endParaRPr lang="en-US" dirty="0"/>
          </a:p>
        </p:txBody>
      </p:sp>
      <p:sp>
        <p:nvSpPr>
          <p:cNvPr id="15" name="Rectangle 14">
            <a:extLst>
              <a:ext uri="{FF2B5EF4-FFF2-40B4-BE49-F238E27FC236}">
                <a16:creationId xmlns:a16="http://schemas.microsoft.com/office/drawing/2014/main" id="{9E73AC2B-7C43-3E4E-8D81-0FB700A76E45}"/>
              </a:ext>
            </a:extLst>
          </p:cNvPr>
          <p:cNvSpPr/>
          <p:nvPr/>
        </p:nvSpPr>
        <p:spPr>
          <a:xfrm>
            <a:off x="4819737" y="6043708"/>
            <a:ext cx="2563073" cy="461665"/>
          </a:xfrm>
          <a:prstGeom prst="rect">
            <a:avLst/>
          </a:prstGeom>
        </p:spPr>
        <p:txBody>
          <a:bodyPr wrap="none">
            <a:spAutoFit/>
          </a:bodyPr>
          <a:lstStyle/>
          <a:p>
            <a:pPr algn="ctr"/>
            <a:r>
              <a:rPr lang="en-US" dirty="0">
                <a:solidFill>
                  <a:srgbClr val="000000"/>
                </a:solidFill>
              </a:rPr>
              <a:t>Test &amp; Evaluation</a:t>
            </a:r>
          </a:p>
        </p:txBody>
      </p:sp>
      <p:sp>
        <p:nvSpPr>
          <p:cNvPr id="16" name="Up Arrow 15">
            <a:extLst>
              <a:ext uri="{FF2B5EF4-FFF2-40B4-BE49-F238E27FC236}">
                <a16:creationId xmlns:a16="http://schemas.microsoft.com/office/drawing/2014/main" id="{577C7302-8F03-0542-B597-5178A2F0FCD5}"/>
              </a:ext>
            </a:extLst>
          </p:cNvPr>
          <p:cNvSpPr/>
          <p:nvPr/>
        </p:nvSpPr>
        <p:spPr bwMode="auto">
          <a:xfrm rot="18908337">
            <a:off x="4846838" y="4499638"/>
            <a:ext cx="298509" cy="681664"/>
          </a:xfrm>
          <a:prstGeom prst="up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7" name="Up Arrow 16">
            <a:extLst>
              <a:ext uri="{FF2B5EF4-FFF2-40B4-BE49-F238E27FC236}">
                <a16:creationId xmlns:a16="http://schemas.microsoft.com/office/drawing/2014/main" id="{9C0D4478-AB14-E647-B068-0FE75141E55A}"/>
              </a:ext>
            </a:extLst>
          </p:cNvPr>
          <p:cNvSpPr/>
          <p:nvPr/>
        </p:nvSpPr>
        <p:spPr bwMode="auto">
          <a:xfrm rot="2666488">
            <a:off x="4787499" y="2300083"/>
            <a:ext cx="298509" cy="681664"/>
          </a:xfrm>
          <a:prstGeom prst="up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8" name="Up Arrow 17">
            <a:extLst>
              <a:ext uri="{FF2B5EF4-FFF2-40B4-BE49-F238E27FC236}">
                <a16:creationId xmlns:a16="http://schemas.microsoft.com/office/drawing/2014/main" id="{A2F71DA0-EA87-4A41-BB0A-0E2C7AD64351}"/>
              </a:ext>
            </a:extLst>
          </p:cNvPr>
          <p:cNvSpPr/>
          <p:nvPr/>
        </p:nvSpPr>
        <p:spPr bwMode="auto">
          <a:xfrm rot="8116631">
            <a:off x="7063947" y="2394375"/>
            <a:ext cx="298509" cy="681664"/>
          </a:xfrm>
          <a:prstGeom prst="up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9" name="Up Arrow 18">
            <a:extLst>
              <a:ext uri="{FF2B5EF4-FFF2-40B4-BE49-F238E27FC236}">
                <a16:creationId xmlns:a16="http://schemas.microsoft.com/office/drawing/2014/main" id="{0584F288-9C75-5343-A48A-52A7E338B5A0}"/>
              </a:ext>
            </a:extLst>
          </p:cNvPr>
          <p:cNvSpPr/>
          <p:nvPr/>
        </p:nvSpPr>
        <p:spPr bwMode="auto">
          <a:xfrm rot="12889007">
            <a:off x="7082637" y="4510975"/>
            <a:ext cx="298509" cy="681664"/>
          </a:xfrm>
          <a:prstGeom prst="up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20" name="Rectangle 19">
            <a:extLst>
              <a:ext uri="{FF2B5EF4-FFF2-40B4-BE49-F238E27FC236}">
                <a16:creationId xmlns:a16="http://schemas.microsoft.com/office/drawing/2014/main" id="{1CAE523E-7F20-E64E-8A6E-56609A7E9B65}"/>
              </a:ext>
            </a:extLst>
          </p:cNvPr>
          <p:cNvSpPr/>
          <p:nvPr/>
        </p:nvSpPr>
        <p:spPr>
          <a:xfrm>
            <a:off x="4844359" y="1018362"/>
            <a:ext cx="2513829" cy="461665"/>
          </a:xfrm>
          <a:prstGeom prst="rect">
            <a:avLst/>
          </a:prstGeom>
        </p:spPr>
        <p:txBody>
          <a:bodyPr wrap="none">
            <a:spAutoFit/>
          </a:bodyPr>
          <a:lstStyle/>
          <a:p>
            <a:pPr algn="ctr"/>
            <a:r>
              <a:rPr lang="en-US" dirty="0">
                <a:solidFill>
                  <a:srgbClr val="000000"/>
                </a:solidFill>
              </a:rPr>
              <a:t>Data Preparation</a:t>
            </a:r>
          </a:p>
        </p:txBody>
      </p:sp>
      <p:pic>
        <p:nvPicPr>
          <p:cNvPr id="21" name="Picture 2" descr="Cadets study art of cyber warfare &gt; Air Force &gt; Article Display">
            <a:extLst>
              <a:ext uri="{FF2B5EF4-FFF2-40B4-BE49-F238E27FC236}">
                <a16:creationId xmlns:a16="http://schemas.microsoft.com/office/drawing/2014/main" id="{2172C697-81D4-4340-BB39-79C954801A50}"/>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662088" y="4645306"/>
            <a:ext cx="27432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id="{68F63CC3-ED04-E84C-B334-99736E04C2AB}"/>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668055" y="1138086"/>
            <a:ext cx="2743200" cy="1801053"/>
          </a:xfrm>
          <a:prstGeom prst="rect">
            <a:avLst/>
          </a:prstGeom>
        </p:spPr>
      </p:pic>
      <p:grpSp>
        <p:nvGrpSpPr>
          <p:cNvPr id="23" name="Group 22">
            <a:extLst>
              <a:ext uri="{FF2B5EF4-FFF2-40B4-BE49-F238E27FC236}">
                <a16:creationId xmlns:a16="http://schemas.microsoft.com/office/drawing/2014/main" id="{F2D5F07B-B86F-BC4E-9BC1-AFD3C4BCEBDA}"/>
              </a:ext>
            </a:extLst>
          </p:cNvPr>
          <p:cNvGrpSpPr/>
          <p:nvPr/>
        </p:nvGrpSpPr>
        <p:grpSpPr>
          <a:xfrm>
            <a:off x="7924800" y="4645306"/>
            <a:ext cx="2801085" cy="1214879"/>
            <a:chOff x="5872907" y="3853944"/>
            <a:chExt cx="3327040" cy="1214879"/>
          </a:xfrm>
        </p:grpSpPr>
        <p:sp>
          <p:nvSpPr>
            <p:cNvPr id="24" name="Rectangle 23">
              <a:extLst>
                <a:ext uri="{FF2B5EF4-FFF2-40B4-BE49-F238E27FC236}">
                  <a16:creationId xmlns:a16="http://schemas.microsoft.com/office/drawing/2014/main" id="{DF7E88DC-48CD-2848-9744-001EB7A986D1}"/>
                </a:ext>
              </a:extLst>
            </p:cNvPr>
            <p:cNvSpPr/>
            <p:nvPr/>
          </p:nvSpPr>
          <p:spPr bwMode="auto">
            <a:xfrm>
              <a:off x="5893395" y="3853944"/>
              <a:ext cx="548347" cy="545453"/>
            </a:xfrm>
            <a:prstGeom prst="rect">
              <a:avLst/>
            </a:prstGeom>
            <a:noFill/>
            <a:ln w="38100" cap="flat" cmpd="sng" algn="ctr">
              <a:solidFill>
                <a:srgbClr val="5B9BD5">
                  <a:lumMod val="75000"/>
                </a:srgbClr>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25" name="Rectangle 24">
              <a:extLst>
                <a:ext uri="{FF2B5EF4-FFF2-40B4-BE49-F238E27FC236}">
                  <a16:creationId xmlns:a16="http://schemas.microsoft.com/office/drawing/2014/main" id="{A0EF0F70-3A90-EB40-9898-EC7FB13EDDB7}"/>
                </a:ext>
              </a:extLst>
            </p:cNvPr>
            <p:cNvSpPr/>
            <p:nvPr/>
          </p:nvSpPr>
          <p:spPr bwMode="auto">
            <a:xfrm>
              <a:off x="5947987" y="3901712"/>
              <a:ext cx="870763" cy="864239"/>
            </a:xfrm>
            <a:prstGeom prst="rect">
              <a:avLst/>
            </a:prstGeom>
            <a:noFill/>
            <a:ln w="38100" cap="flat" cmpd="sng" algn="ctr">
              <a:solidFill>
                <a:srgbClr val="ED7D31">
                  <a:lumMod val="75000"/>
                </a:srgbClr>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26" name="Rectangle 25">
              <a:extLst>
                <a:ext uri="{FF2B5EF4-FFF2-40B4-BE49-F238E27FC236}">
                  <a16:creationId xmlns:a16="http://schemas.microsoft.com/office/drawing/2014/main" id="{BAB961D3-1EEF-544B-893A-E83D793CD004}"/>
                </a:ext>
              </a:extLst>
            </p:cNvPr>
            <p:cNvSpPr/>
            <p:nvPr/>
          </p:nvSpPr>
          <p:spPr bwMode="auto">
            <a:xfrm>
              <a:off x="7012076" y="3853944"/>
              <a:ext cx="644318" cy="615698"/>
            </a:xfrm>
            <a:prstGeom prst="rect">
              <a:avLst/>
            </a:prstGeom>
            <a:noFill/>
            <a:ln w="38100" cap="flat" cmpd="sng" algn="ctr">
              <a:solidFill>
                <a:srgbClr val="5B9BD5">
                  <a:lumMod val="75000"/>
                </a:srgbClr>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27" name="Rectangle 26">
              <a:extLst>
                <a:ext uri="{FF2B5EF4-FFF2-40B4-BE49-F238E27FC236}">
                  <a16:creationId xmlns:a16="http://schemas.microsoft.com/office/drawing/2014/main" id="{DEF2DA26-7497-B04C-8916-F292562D4C97}"/>
                </a:ext>
              </a:extLst>
            </p:cNvPr>
            <p:cNvSpPr/>
            <p:nvPr/>
          </p:nvSpPr>
          <p:spPr bwMode="auto">
            <a:xfrm>
              <a:off x="7173087" y="3930031"/>
              <a:ext cx="571650" cy="604084"/>
            </a:xfrm>
            <a:prstGeom prst="rect">
              <a:avLst/>
            </a:prstGeom>
            <a:noFill/>
            <a:ln w="38100" cap="flat" cmpd="sng" algn="ctr">
              <a:solidFill>
                <a:srgbClr val="ED7D31">
                  <a:lumMod val="75000"/>
                </a:srgbClr>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28" name="Rectangle 27">
              <a:extLst>
                <a:ext uri="{FF2B5EF4-FFF2-40B4-BE49-F238E27FC236}">
                  <a16:creationId xmlns:a16="http://schemas.microsoft.com/office/drawing/2014/main" id="{719EFD31-96E5-8C42-9666-BBA26DB32976}"/>
                </a:ext>
              </a:extLst>
            </p:cNvPr>
            <p:cNvSpPr/>
            <p:nvPr/>
          </p:nvSpPr>
          <p:spPr bwMode="auto">
            <a:xfrm>
              <a:off x="8299169" y="3946728"/>
              <a:ext cx="558227" cy="573739"/>
            </a:xfrm>
            <a:prstGeom prst="rect">
              <a:avLst/>
            </a:prstGeom>
            <a:noFill/>
            <a:ln w="38100" cap="flat" cmpd="sng" algn="ctr">
              <a:solidFill>
                <a:srgbClr val="5B9BD5">
                  <a:lumMod val="75000"/>
                </a:srgbClr>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29" name="Rectangle 28">
              <a:extLst>
                <a:ext uri="{FF2B5EF4-FFF2-40B4-BE49-F238E27FC236}">
                  <a16:creationId xmlns:a16="http://schemas.microsoft.com/office/drawing/2014/main" id="{3FB1C528-89C5-7140-A38B-0001B283701A}"/>
                </a:ext>
              </a:extLst>
            </p:cNvPr>
            <p:cNvSpPr/>
            <p:nvPr/>
          </p:nvSpPr>
          <p:spPr bwMode="auto">
            <a:xfrm>
              <a:off x="8305624" y="3958814"/>
              <a:ext cx="551772" cy="510828"/>
            </a:xfrm>
            <a:prstGeom prst="rect">
              <a:avLst/>
            </a:prstGeom>
            <a:noFill/>
            <a:ln w="38100" cap="flat" cmpd="sng" algn="ctr">
              <a:solidFill>
                <a:srgbClr val="ED7D31">
                  <a:lumMod val="75000"/>
                </a:srgbClr>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Arial" charset="0"/>
                <a:ea typeface="ＭＳ Ｐゴシック" charset="0"/>
                <a:cs typeface="ＭＳ Ｐゴシック" charset="0"/>
              </a:endParaRPr>
            </a:p>
          </p:txBody>
        </p:sp>
        <p:sp>
          <p:nvSpPr>
            <p:cNvPr id="30" name="TextBox 29">
              <a:extLst>
                <a:ext uri="{FF2B5EF4-FFF2-40B4-BE49-F238E27FC236}">
                  <a16:creationId xmlns:a16="http://schemas.microsoft.com/office/drawing/2014/main" id="{28DEFCB2-F830-C24B-A932-6658273BF1E2}"/>
                </a:ext>
              </a:extLst>
            </p:cNvPr>
            <p:cNvSpPr txBox="1"/>
            <p:nvPr/>
          </p:nvSpPr>
          <p:spPr>
            <a:xfrm>
              <a:off x="5872907" y="4730269"/>
              <a:ext cx="3327040"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black"/>
                  </a:solidFill>
                  <a:effectLst/>
                  <a:uLnTx/>
                  <a:uFillTx/>
                  <a:latin typeface="Calibri" panose="020F0502020204030204" pitchFamily="34" charset="0"/>
                  <a:ea typeface="ＭＳ Ｐゴシック" charset="0"/>
                  <a:cs typeface="Calibri" panose="020F0502020204030204" pitchFamily="34" charset="0"/>
                </a:rPr>
                <a:t>Poor 	  Good 	Excellent</a:t>
              </a:r>
            </a:p>
          </p:txBody>
        </p:sp>
      </p:grpSp>
      <p:pic>
        <p:nvPicPr>
          <p:cNvPr id="31" name="Picture 4" descr="PAX East 2013 in Pictures | PCMag">
            <a:extLst>
              <a:ext uri="{FF2B5EF4-FFF2-40B4-BE49-F238E27FC236}">
                <a16:creationId xmlns:a16="http://schemas.microsoft.com/office/drawing/2014/main" id="{407465AA-72DB-EE4F-AD26-DD8F4B351CF1}"/>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7953742" y="1197825"/>
            <a:ext cx="2743200" cy="1681574"/>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3CD1E1C9-165D-FC4E-9409-1DF7FDFE8ECA}"/>
              </a:ext>
            </a:extLst>
          </p:cNvPr>
          <p:cNvSpPr txBox="1"/>
          <p:nvPr/>
        </p:nvSpPr>
        <p:spPr>
          <a:xfrm>
            <a:off x="0" y="6629400"/>
            <a:ext cx="12183316" cy="230832"/>
          </a:xfrm>
          <a:prstGeom prst="rect">
            <a:avLst/>
          </a:prstGeom>
          <a:noFill/>
        </p:spPr>
        <p:txBody>
          <a:bodyPr wrap="square">
            <a:spAutoFit/>
          </a:bodyPr>
          <a:lstStyle/>
          <a:p>
            <a:r>
              <a:rPr lang="en-US" sz="900" dirty="0"/>
              <a:t>https://en.wikipedia.org/wiki/General_Atomics_MQ-9_Reaper;  https://www.pcmag.com/news/pax-east-2013-in-pictures; https://</a:t>
            </a:r>
            <a:r>
              <a:rPr lang="en-US" sz="900" dirty="0" err="1"/>
              <a:t>www.af.mil</a:t>
            </a:r>
            <a:r>
              <a:rPr lang="en-US" sz="900" dirty="0"/>
              <a:t>/News/Article-Display/Article/112733/cadets-study-art-of-cyber-warfare/</a:t>
            </a:r>
          </a:p>
        </p:txBody>
      </p:sp>
    </p:spTree>
    <p:extLst>
      <p:ext uri="{BB962C8B-B14F-4D97-AF65-F5344CB8AC3E}">
        <p14:creationId xmlns:p14="http://schemas.microsoft.com/office/powerpoint/2010/main" val="3499775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urved Down Arrow 19"/>
          <p:cNvSpPr/>
          <p:nvPr/>
        </p:nvSpPr>
        <p:spPr>
          <a:xfrm rot="3069788">
            <a:off x="7291436" y="2486649"/>
            <a:ext cx="4320366" cy="1663792"/>
          </a:xfrm>
          <a:prstGeom prst="curvedDownArrow">
            <a:avLst/>
          </a:prstGeom>
          <a:solidFill>
            <a:schemeClr val="bg1">
              <a:lumMod val="85000"/>
            </a:schemeClr>
          </a:solid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chemeClr val="tx1"/>
              </a:solidFill>
            </a:endParaRPr>
          </a:p>
        </p:txBody>
      </p:sp>
      <p:graphicFrame>
        <p:nvGraphicFramePr>
          <p:cNvPr id="8" name="Content Placeholder 4">
            <a:extLst>
              <a:ext uri="{FF2B5EF4-FFF2-40B4-BE49-F238E27FC236}">
                <a16:creationId xmlns:a16="http://schemas.microsoft.com/office/drawing/2014/main" id="{10765141-3C93-3A44-B3DB-545354D1C9AA}"/>
              </a:ext>
            </a:extLst>
          </p:cNvPr>
          <p:cNvGraphicFramePr>
            <a:graphicFrameLocks/>
          </p:cNvGraphicFramePr>
          <p:nvPr>
            <p:extLst>
              <p:ext uri="{D42A27DB-BD31-4B8C-83A1-F6EECF244321}">
                <p14:modId xmlns:p14="http://schemas.microsoft.com/office/powerpoint/2010/main" val="2763115164"/>
              </p:ext>
            </p:extLst>
          </p:nvPr>
        </p:nvGraphicFramePr>
        <p:xfrm>
          <a:off x="1731335" y="1335127"/>
          <a:ext cx="8729330" cy="50964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4">
            <a:extLst>
              <a:ext uri="{FF2B5EF4-FFF2-40B4-BE49-F238E27FC236}">
                <a16:creationId xmlns:a16="http://schemas.microsoft.com/office/drawing/2014/main" id="{90C71420-0D64-E240-9D6F-F02873F7D6E3}"/>
              </a:ext>
            </a:extLst>
          </p:cNvPr>
          <p:cNvSpPr>
            <a:spLocks noGrp="1"/>
          </p:cNvSpPr>
          <p:nvPr>
            <p:ph type="title"/>
          </p:nvPr>
        </p:nvSpPr>
        <p:spPr/>
        <p:txBody>
          <a:bodyPr/>
          <a:lstStyle/>
          <a:p>
            <a:r>
              <a:rPr lang="en-US" dirty="0"/>
              <a:t>Testing Pyramid</a:t>
            </a:r>
          </a:p>
        </p:txBody>
      </p:sp>
      <p:sp>
        <p:nvSpPr>
          <p:cNvPr id="4" name="Slide Number Placeholder 3">
            <a:extLst>
              <a:ext uri="{FF2B5EF4-FFF2-40B4-BE49-F238E27FC236}">
                <a16:creationId xmlns:a16="http://schemas.microsoft.com/office/drawing/2014/main" id="{F0014A7E-F8CF-1F49-928B-BB69C1AA7059}"/>
              </a:ext>
            </a:extLst>
          </p:cNvPr>
          <p:cNvSpPr>
            <a:spLocks noGrp="1"/>
          </p:cNvSpPr>
          <p:nvPr>
            <p:ph type="sldNum" sz="quarter" idx="4294967295"/>
          </p:nvPr>
        </p:nvSpPr>
        <p:spPr/>
        <p:txBody>
          <a:bodyPr/>
          <a:lstStyle/>
          <a:p>
            <a:fld id="{D3B57212-AF9E-4B4D-8E3F-CA2A7D1293D8}" type="slidenum">
              <a:rPr lang="en-US" smtClean="0"/>
              <a:pPr/>
              <a:t>11</a:t>
            </a:fld>
            <a:endParaRPr lang="en-US" dirty="0"/>
          </a:p>
        </p:txBody>
      </p:sp>
      <p:sp>
        <p:nvSpPr>
          <p:cNvPr id="22" name="TextBox 21"/>
          <p:cNvSpPr txBox="1"/>
          <p:nvPr/>
        </p:nvSpPr>
        <p:spPr>
          <a:xfrm>
            <a:off x="9702306" y="2049341"/>
            <a:ext cx="1750278" cy="1569660"/>
          </a:xfrm>
          <a:prstGeom prst="rect">
            <a:avLst/>
          </a:prstGeom>
          <a:noFill/>
        </p:spPr>
        <p:txBody>
          <a:bodyPr wrap="square" rtlCol="0">
            <a:spAutoFit/>
          </a:bodyPr>
          <a:lstStyle/>
          <a:p>
            <a:r>
              <a:rPr lang="en-US" i="1" dirty="0"/>
              <a:t>Close the feedback loop and repeat</a:t>
            </a:r>
          </a:p>
        </p:txBody>
      </p:sp>
      <p:grpSp>
        <p:nvGrpSpPr>
          <p:cNvPr id="3" name="Group 2">
            <a:extLst>
              <a:ext uri="{FF2B5EF4-FFF2-40B4-BE49-F238E27FC236}">
                <a16:creationId xmlns:a16="http://schemas.microsoft.com/office/drawing/2014/main" id="{323BADBC-6B41-ED48-8219-7C4905A78946}"/>
              </a:ext>
            </a:extLst>
          </p:cNvPr>
          <p:cNvGrpSpPr/>
          <p:nvPr/>
        </p:nvGrpSpPr>
        <p:grpSpPr>
          <a:xfrm>
            <a:off x="381000" y="1335127"/>
            <a:ext cx="1212190" cy="5127061"/>
            <a:chOff x="381000" y="2133600"/>
            <a:chExt cx="1212190" cy="3481859"/>
          </a:xfrm>
        </p:grpSpPr>
        <p:cxnSp>
          <p:nvCxnSpPr>
            <p:cNvPr id="13" name="Straight Arrow Connector 12">
              <a:extLst>
                <a:ext uri="{FF2B5EF4-FFF2-40B4-BE49-F238E27FC236}">
                  <a16:creationId xmlns:a16="http://schemas.microsoft.com/office/drawing/2014/main" id="{C5BFF590-F17C-8848-AAEA-63CCCC577174}"/>
                </a:ext>
              </a:extLst>
            </p:cNvPr>
            <p:cNvCxnSpPr>
              <a:cxnSpLocks/>
            </p:cNvCxnSpPr>
            <p:nvPr/>
          </p:nvCxnSpPr>
          <p:spPr bwMode="auto">
            <a:xfrm>
              <a:off x="1559266" y="2133600"/>
              <a:ext cx="0" cy="3461068"/>
            </a:xfrm>
            <a:prstGeom prst="straightConnector1">
              <a:avLst/>
            </a:prstGeom>
            <a:solidFill>
              <a:schemeClr val="accent1"/>
            </a:solidFill>
            <a:ln w="50800" cap="flat" cmpd="sng" algn="ctr">
              <a:solidFill>
                <a:schemeClr val="bg1">
                  <a:lumMod val="65000"/>
                </a:schemeClr>
              </a:solidFill>
              <a:prstDash val="solid"/>
              <a:round/>
              <a:headEnd type="triangle" w="lg" len="lg"/>
              <a:tailEnd type="triangle" w="lg" len="lg"/>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4" name="TextBox 13">
              <a:extLst>
                <a:ext uri="{FF2B5EF4-FFF2-40B4-BE49-F238E27FC236}">
                  <a16:creationId xmlns:a16="http://schemas.microsoft.com/office/drawing/2014/main" id="{264BDA44-D059-3946-A8E1-27A0B9CB943F}"/>
                </a:ext>
              </a:extLst>
            </p:cNvPr>
            <p:cNvSpPr txBox="1"/>
            <p:nvPr/>
          </p:nvSpPr>
          <p:spPr>
            <a:xfrm>
              <a:off x="381000" y="2208508"/>
              <a:ext cx="1212190" cy="3406951"/>
            </a:xfrm>
            <a:prstGeom prst="rect">
              <a:avLst/>
            </a:prstGeom>
            <a:noFill/>
          </p:spPr>
          <p:txBody>
            <a:bodyPr wrap="none" rtlCol="0">
              <a:spAutoFit/>
            </a:bodyPr>
            <a:lstStyle/>
            <a:p>
              <a:pPr algn="ctr"/>
              <a:r>
                <a:rPr lang="en-US" sz="1600" i="1" dirty="0">
                  <a:solidFill>
                    <a:schemeClr val="bg1">
                      <a:lumMod val="50000"/>
                    </a:schemeClr>
                  </a:solidFill>
                </a:rPr>
                <a:t>More </a:t>
              </a:r>
            </a:p>
            <a:p>
              <a:pPr algn="ctr"/>
              <a:r>
                <a:rPr lang="en-US" sz="1600" i="1" dirty="0">
                  <a:solidFill>
                    <a:schemeClr val="bg1">
                      <a:lumMod val="50000"/>
                    </a:schemeClr>
                  </a:solidFill>
                </a:rPr>
                <a:t>Integration,</a:t>
              </a:r>
            </a:p>
            <a:p>
              <a:pPr algn="ctr"/>
              <a:r>
                <a:rPr lang="en-US" sz="1600" i="1" dirty="0">
                  <a:solidFill>
                    <a:schemeClr val="bg1">
                      <a:lumMod val="50000"/>
                    </a:schemeClr>
                  </a:solidFill>
                </a:rPr>
                <a:t>Slower</a:t>
              </a:r>
            </a:p>
            <a:p>
              <a:pPr algn="ctr"/>
              <a:endParaRPr lang="en-US" sz="1600" i="1" dirty="0">
                <a:solidFill>
                  <a:schemeClr val="bg1">
                    <a:lumMod val="50000"/>
                  </a:schemeClr>
                </a:solidFill>
              </a:endParaRPr>
            </a:p>
            <a:p>
              <a:pPr algn="ctr"/>
              <a:endParaRPr lang="en-US" sz="1600" i="1" dirty="0">
                <a:solidFill>
                  <a:schemeClr val="bg1">
                    <a:lumMod val="50000"/>
                  </a:schemeClr>
                </a:solidFill>
              </a:endParaRPr>
            </a:p>
            <a:p>
              <a:pPr algn="ctr"/>
              <a:endParaRPr lang="en-US" sz="1600" i="1" dirty="0">
                <a:solidFill>
                  <a:schemeClr val="bg1">
                    <a:lumMod val="50000"/>
                  </a:schemeClr>
                </a:solidFill>
              </a:endParaRPr>
            </a:p>
            <a:p>
              <a:pPr algn="ctr"/>
              <a:endParaRPr lang="en-US" sz="1600" i="1" dirty="0">
                <a:solidFill>
                  <a:schemeClr val="bg1">
                    <a:lumMod val="50000"/>
                  </a:schemeClr>
                </a:solidFill>
              </a:endParaRPr>
            </a:p>
            <a:p>
              <a:pPr algn="ctr"/>
              <a:endParaRPr lang="en-US" sz="1600" i="1" dirty="0">
                <a:solidFill>
                  <a:schemeClr val="bg1">
                    <a:lumMod val="50000"/>
                  </a:schemeClr>
                </a:solidFill>
              </a:endParaRPr>
            </a:p>
            <a:p>
              <a:pPr algn="ctr"/>
              <a:endParaRPr lang="en-US" sz="1600" i="1" dirty="0">
                <a:solidFill>
                  <a:schemeClr val="bg1">
                    <a:lumMod val="50000"/>
                  </a:schemeClr>
                </a:solidFill>
              </a:endParaRPr>
            </a:p>
            <a:p>
              <a:pPr algn="ctr"/>
              <a:endParaRPr lang="en-US" sz="1600" i="1" dirty="0">
                <a:solidFill>
                  <a:schemeClr val="bg1">
                    <a:lumMod val="50000"/>
                  </a:schemeClr>
                </a:solidFill>
              </a:endParaRPr>
            </a:p>
            <a:p>
              <a:pPr algn="ctr"/>
              <a:endParaRPr lang="en-US" sz="1600" i="1" dirty="0">
                <a:solidFill>
                  <a:schemeClr val="bg1">
                    <a:lumMod val="50000"/>
                  </a:schemeClr>
                </a:solidFill>
              </a:endParaRPr>
            </a:p>
            <a:p>
              <a:pPr algn="ctr"/>
              <a:endParaRPr lang="en-US" sz="1600" i="1" dirty="0">
                <a:solidFill>
                  <a:schemeClr val="bg1">
                    <a:lumMod val="50000"/>
                  </a:schemeClr>
                </a:solidFill>
              </a:endParaRPr>
            </a:p>
            <a:p>
              <a:pPr algn="ctr"/>
              <a:endParaRPr lang="en-US" sz="1600" i="1" dirty="0">
                <a:solidFill>
                  <a:schemeClr val="bg1">
                    <a:lumMod val="50000"/>
                  </a:schemeClr>
                </a:solidFill>
              </a:endParaRPr>
            </a:p>
            <a:p>
              <a:pPr algn="ctr"/>
              <a:endParaRPr lang="en-US" sz="1600" i="1" dirty="0">
                <a:solidFill>
                  <a:schemeClr val="bg1">
                    <a:lumMod val="50000"/>
                  </a:schemeClr>
                </a:solidFill>
              </a:endParaRPr>
            </a:p>
            <a:p>
              <a:pPr algn="ctr"/>
              <a:endParaRPr lang="en-US" sz="1600" i="1" dirty="0">
                <a:solidFill>
                  <a:schemeClr val="bg1">
                    <a:lumMod val="50000"/>
                  </a:schemeClr>
                </a:solidFill>
              </a:endParaRPr>
            </a:p>
            <a:p>
              <a:pPr algn="ctr"/>
              <a:endParaRPr lang="en-US" sz="1600" i="1" dirty="0">
                <a:solidFill>
                  <a:schemeClr val="bg1">
                    <a:lumMod val="50000"/>
                  </a:schemeClr>
                </a:solidFill>
              </a:endParaRPr>
            </a:p>
            <a:p>
              <a:pPr algn="ctr"/>
              <a:endParaRPr lang="en-US" sz="1600" i="1" dirty="0">
                <a:solidFill>
                  <a:schemeClr val="bg1">
                    <a:lumMod val="50000"/>
                  </a:schemeClr>
                </a:solidFill>
              </a:endParaRPr>
            </a:p>
            <a:p>
              <a:pPr algn="ctr"/>
              <a:r>
                <a:rPr lang="en-US" sz="1600" i="1" dirty="0">
                  <a:solidFill>
                    <a:schemeClr val="bg1">
                      <a:lumMod val="50000"/>
                    </a:schemeClr>
                  </a:solidFill>
                </a:rPr>
                <a:t>More </a:t>
              </a:r>
            </a:p>
            <a:p>
              <a:pPr algn="ctr"/>
              <a:r>
                <a:rPr lang="en-US" sz="1600" i="1" dirty="0">
                  <a:solidFill>
                    <a:schemeClr val="bg1">
                      <a:lumMod val="50000"/>
                    </a:schemeClr>
                  </a:solidFill>
                </a:rPr>
                <a:t>Isolation,</a:t>
              </a:r>
            </a:p>
            <a:p>
              <a:pPr algn="ctr"/>
              <a:r>
                <a:rPr lang="en-US" sz="1600" i="1" dirty="0">
                  <a:solidFill>
                    <a:schemeClr val="bg1">
                      <a:lumMod val="50000"/>
                    </a:schemeClr>
                  </a:solidFill>
                </a:rPr>
                <a:t>Faster</a:t>
              </a:r>
            </a:p>
          </p:txBody>
        </p:sp>
      </p:grpSp>
    </p:spTree>
    <p:extLst>
      <p:ext uri="{BB962C8B-B14F-4D97-AF65-F5344CB8AC3E}">
        <p14:creationId xmlns:p14="http://schemas.microsoft.com/office/powerpoint/2010/main" val="2527450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C5A9B-DDAF-364A-9C07-07D61BC4826B}"/>
              </a:ext>
            </a:extLst>
          </p:cNvPr>
          <p:cNvSpPr>
            <a:spLocks noGrp="1"/>
          </p:cNvSpPr>
          <p:nvPr>
            <p:ph type="title"/>
          </p:nvPr>
        </p:nvSpPr>
        <p:spPr/>
        <p:txBody>
          <a:bodyPr/>
          <a:lstStyle/>
          <a:p>
            <a:r>
              <a:rPr lang="en-US" dirty="0"/>
              <a:t>Testing Pyramid in practice</a:t>
            </a:r>
          </a:p>
        </p:txBody>
      </p:sp>
      <p:sp>
        <p:nvSpPr>
          <p:cNvPr id="5" name="Slide Number Placeholder 4">
            <a:extLst>
              <a:ext uri="{FF2B5EF4-FFF2-40B4-BE49-F238E27FC236}">
                <a16:creationId xmlns:a16="http://schemas.microsoft.com/office/drawing/2014/main" id="{EA11624A-BD89-5B4B-B441-03E83927D9C4}"/>
              </a:ext>
            </a:extLst>
          </p:cNvPr>
          <p:cNvSpPr>
            <a:spLocks noGrp="1"/>
          </p:cNvSpPr>
          <p:nvPr>
            <p:ph type="sldNum" sz="quarter" idx="12"/>
          </p:nvPr>
        </p:nvSpPr>
        <p:spPr/>
        <p:txBody>
          <a:bodyPr/>
          <a:lstStyle/>
          <a:p>
            <a:fld id="{D3B57212-AF9E-4B4D-8E3F-CA2A7D1293D8}" type="slidenum">
              <a:rPr lang="en-US" smtClean="0"/>
              <a:pPr/>
              <a:t>12</a:t>
            </a:fld>
            <a:endParaRPr lang="en-US" dirty="0"/>
          </a:p>
        </p:txBody>
      </p:sp>
      <p:cxnSp>
        <p:nvCxnSpPr>
          <p:cNvPr id="8" name="Straight Arrow Connector 7">
            <a:extLst>
              <a:ext uri="{FF2B5EF4-FFF2-40B4-BE49-F238E27FC236}">
                <a16:creationId xmlns:a16="http://schemas.microsoft.com/office/drawing/2014/main" id="{107FE91C-C455-0F42-870B-38BC7202585C}"/>
              </a:ext>
            </a:extLst>
          </p:cNvPr>
          <p:cNvCxnSpPr>
            <a:cxnSpLocks/>
          </p:cNvCxnSpPr>
          <p:nvPr/>
        </p:nvCxnSpPr>
        <p:spPr bwMode="auto">
          <a:xfrm>
            <a:off x="10000094" y="1143000"/>
            <a:ext cx="0" cy="5269992"/>
          </a:xfrm>
          <a:prstGeom prst="straightConnector1">
            <a:avLst/>
          </a:prstGeom>
          <a:solidFill>
            <a:schemeClr val="accent1"/>
          </a:solidFill>
          <a:ln w="50800" cap="flat" cmpd="sng" algn="ctr">
            <a:solidFill>
              <a:schemeClr val="bg1">
                <a:lumMod val="65000"/>
              </a:schemeClr>
            </a:solidFill>
            <a:prstDash val="solid"/>
            <a:round/>
            <a:headEnd type="triangle" w="lg" len="lg"/>
            <a:tailEnd type="triangle" w="lg" len="lg"/>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9" name="TextBox 8">
            <a:extLst>
              <a:ext uri="{FF2B5EF4-FFF2-40B4-BE49-F238E27FC236}">
                <a16:creationId xmlns:a16="http://schemas.microsoft.com/office/drawing/2014/main" id="{7C89A06C-3332-AB46-BED8-4F779254AE6B}"/>
              </a:ext>
            </a:extLst>
          </p:cNvPr>
          <p:cNvSpPr txBox="1"/>
          <p:nvPr/>
        </p:nvSpPr>
        <p:spPr>
          <a:xfrm>
            <a:off x="10127095" y="1295400"/>
            <a:ext cx="1342695" cy="5016758"/>
          </a:xfrm>
          <a:prstGeom prst="rect">
            <a:avLst/>
          </a:prstGeom>
          <a:noFill/>
        </p:spPr>
        <p:txBody>
          <a:bodyPr wrap="square" lIns="0" rIns="0" rtlCol="0">
            <a:spAutoFit/>
          </a:bodyPr>
          <a:lstStyle/>
          <a:p>
            <a:pPr algn="ctr"/>
            <a:r>
              <a:rPr lang="en-US" sz="1600" i="1" dirty="0">
                <a:solidFill>
                  <a:schemeClr val="bg1">
                    <a:lumMod val="50000"/>
                  </a:schemeClr>
                </a:solidFill>
              </a:rPr>
              <a:t>Development metrics</a:t>
            </a:r>
          </a:p>
          <a:p>
            <a:pPr algn="ctr"/>
            <a:endParaRPr lang="en-US" sz="1600" i="1" dirty="0">
              <a:solidFill>
                <a:schemeClr val="bg1">
                  <a:lumMod val="50000"/>
                </a:schemeClr>
              </a:solidFill>
            </a:endParaRPr>
          </a:p>
          <a:p>
            <a:pPr algn="ctr"/>
            <a:endParaRPr lang="en-US" sz="1600" i="1" dirty="0">
              <a:solidFill>
                <a:schemeClr val="bg1">
                  <a:lumMod val="50000"/>
                </a:schemeClr>
              </a:solidFill>
            </a:endParaRPr>
          </a:p>
          <a:p>
            <a:pPr algn="ctr"/>
            <a:endParaRPr lang="en-US" sz="1600" i="1" dirty="0">
              <a:solidFill>
                <a:schemeClr val="bg1">
                  <a:lumMod val="50000"/>
                </a:schemeClr>
              </a:solidFill>
            </a:endParaRPr>
          </a:p>
          <a:p>
            <a:pPr algn="ctr"/>
            <a:endParaRPr lang="en-US" sz="1600" i="1" dirty="0">
              <a:solidFill>
                <a:schemeClr val="bg1">
                  <a:lumMod val="50000"/>
                </a:schemeClr>
              </a:solidFill>
            </a:endParaRPr>
          </a:p>
          <a:p>
            <a:pPr algn="ctr"/>
            <a:endParaRPr lang="en-US" sz="1600" i="1" dirty="0">
              <a:solidFill>
                <a:schemeClr val="bg1">
                  <a:lumMod val="50000"/>
                </a:schemeClr>
              </a:solidFill>
            </a:endParaRPr>
          </a:p>
          <a:p>
            <a:pPr algn="ctr"/>
            <a:endParaRPr lang="en-US" sz="1600" i="1" dirty="0">
              <a:solidFill>
                <a:schemeClr val="bg1">
                  <a:lumMod val="50000"/>
                </a:schemeClr>
              </a:solidFill>
            </a:endParaRPr>
          </a:p>
          <a:p>
            <a:pPr algn="ctr"/>
            <a:endParaRPr lang="en-US" sz="1600" i="1" dirty="0">
              <a:solidFill>
                <a:schemeClr val="bg1">
                  <a:lumMod val="50000"/>
                </a:schemeClr>
              </a:solidFill>
            </a:endParaRPr>
          </a:p>
          <a:p>
            <a:pPr algn="ctr"/>
            <a:endParaRPr lang="en-US" sz="1600" i="1" dirty="0">
              <a:solidFill>
                <a:schemeClr val="bg1">
                  <a:lumMod val="50000"/>
                </a:schemeClr>
              </a:solidFill>
            </a:endParaRPr>
          </a:p>
          <a:p>
            <a:pPr algn="ctr"/>
            <a:endParaRPr lang="en-US" sz="1600" i="1" dirty="0">
              <a:solidFill>
                <a:schemeClr val="bg1">
                  <a:lumMod val="50000"/>
                </a:schemeClr>
              </a:solidFill>
            </a:endParaRPr>
          </a:p>
          <a:p>
            <a:pPr algn="ctr"/>
            <a:endParaRPr lang="en-US" sz="1600" i="1" dirty="0">
              <a:solidFill>
                <a:schemeClr val="bg1">
                  <a:lumMod val="50000"/>
                </a:schemeClr>
              </a:solidFill>
            </a:endParaRPr>
          </a:p>
          <a:p>
            <a:pPr algn="ctr"/>
            <a:endParaRPr lang="en-US" sz="1600" i="1" dirty="0">
              <a:solidFill>
                <a:schemeClr val="bg1">
                  <a:lumMod val="50000"/>
                </a:schemeClr>
              </a:solidFill>
            </a:endParaRPr>
          </a:p>
          <a:p>
            <a:pPr algn="ctr"/>
            <a:endParaRPr lang="en-US" sz="1600" i="1" dirty="0">
              <a:solidFill>
                <a:schemeClr val="bg1">
                  <a:lumMod val="50000"/>
                </a:schemeClr>
              </a:solidFill>
            </a:endParaRPr>
          </a:p>
          <a:p>
            <a:pPr algn="ctr"/>
            <a:endParaRPr lang="en-US" sz="1600" i="1" dirty="0">
              <a:solidFill>
                <a:schemeClr val="bg1">
                  <a:lumMod val="50000"/>
                </a:schemeClr>
              </a:solidFill>
            </a:endParaRPr>
          </a:p>
          <a:p>
            <a:pPr algn="ctr"/>
            <a:endParaRPr lang="en-US" sz="1600" i="1" dirty="0">
              <a:solidFill>
                <a:schemeClr val="bg1">
                  <a:lumMod val="50000"/>
                </a:schemeClr>
              </a:solidFill>
            </a:endParaRPr>
          </a:p>
          <a:p>
            <a:pPr algn="ctr"/>
            <a:endParaRPr lang="en-US" sz="1600" i="1" dirty="0">
              <a:solidFill>
                <a:schemeClr val="bg1">
                  <a:lumMod val="50000"/>
                </a:schemeClr>
              </a:solidFill>
            </a:endParaRPr>
          </a:p>
          <a:p>
            <a:pPr algn="ctr"/>
            <a:endParaRPr lang="en-US" sz="1600" i="1" dirty="0">
              <a:solidFill>
                <a:schemeClr val="bg1">
                  <a:lumMod val="50000"/>
                </a:schemeClr>
              </a:solidFill>
            </a:endParaRPr>
          </a:p>
          <a:p>
            <a:pPr algn="ctr"/>
            <a:r>
              <a:rPr lang="en-US" sz="1600" i="1" dirty="0">
                <a:solidFill>
                  <a:schemeClr val="bg1">
                    <a:lumMod val="50000"/>
                  </a:schemeClr>
                </a:solidFill>
              </a:rPr>
              <a:t>Deployment metrics</a:t>
            </a:r>
          </a:p>
        </p:txBody>
      </p:sp>
      <p:pic>
        <p:nvPicPr>
          <p:cNvPr id="3" name="Picture 2">
            <a:extLst>
              <a:ext uri="{FF2B5EF4-FFF2-40B4-BE49-F238E27FC236}">
                <a16:creationId xmlns:a16="http://schemas.microsoft.com/office/drawing/2014/main" id="{AF7D5BA1-C777-A848-93AC-F2C80EF2185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023569"/>
            <a:ext cx="9701861" cy="5834431"/>
          </a:xfrm>
          <a:prstGeom prst="rect">
            <a:avLst/>
          </a:prstGeom>
        </p:spPr>
      </p:pic>
    </p:spTree>
    <p:extLst>
      <p:ext uri="{BB962C8B-B14F-4D97-AF65-F5344CB8AC3E}">
        <p14:creationId xmlns:p14="http://schemas.microsoft.com/office/powerpoint/2010/main" val="17198044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6633986-7A4C-0940-8C3A-E6D851A43E15}"/>
              </a:ext>
            </a:extLst>
          </p:cNvPr>
          <p:cNvSpPr>
            <a:spLocks noGrp="1"/>
          </p:cNvSpPr>
          <p:nvPr>
            <p:ph type="ctrTitle"/>
          </p:nvPr>
        </p:nvSpPr>
        <p:spPr/>
        <p:txBody>
          <a:bodyPr/>
          <a:lstStyle/>
          <a:p>
            <a:r>
              <a:rPr lang="en-US" dirty="0"/>
              <a:t>Computer Vision Metrics</a:t>
            </a:r>
          </a:p>
        </p:txBody>
      </p:sp>
      <p:sp>
        <p:nvSpPr>
          <p:cNvPr id="2" name="Content Placeholder 1">
            <a:extLst>
              <a:ext uri="{FF2B5EF4-FFF2-40B4-BE49-F238E27FC236}">
                <a16:creationId xmlns:a16="http://schemas.microsoft.com/office/drawing/2014/main" id="{079B4512-17AA-6C40-8533-DCAEFECEE0D6}"/>
              </a:ext>
            </a:extLst>
          </p:cNvPr>
          <p:cNvSpPr>
            <a:spLocks noGrp="1"/>
          </p:cNvSpPr>
          <p:nvPr>
            <p:ph sz="quarter" idx="10"/>
          </p:nvPr>
        </p:nvSpPr>
        <p:spPr/>
        <p:txBody>
          <a:bodyPr/>
          <a:lstStyle/>
          <a:p>
            <a:endParaRPr lang="en-US"/>
          </a:p>
        </p:txBody>
      </p:sp>
      <p:sp>
        <p:nvSpPr>
          <p:cNvPr id="4" name="Slide Number Placeholder 3">
            <a:extLst>
              <a:ext uri="{FF2B5EF4-FFF2-40B4-BE49-F238E27FC236}">
                <a16:creationId xmlns:a16="http://schemas.microsoft.com/office/drawing/2014/main" id="{C65F2340-0077-1845-82C7-EA1BEAC430C6}"/>
              </a:ext>
            </a:extLst>
          </p:cNvPr>
          <p:cNvSpPr>
            <a:spLocks noGrp="1"/>
          </p:cNvSpPr>
          <p:nvPr>
            <p:ph type="sldNum" sz="quarter" idx="4"/>
          </p:nvPr>
        </p:nvSpPr>
        <p:spPr/>
        <p:txBody>
          <a:bodyPr/>
          <a:lstStyle/>
          <a:p>
            <a:fld id="{D3B57212-AF9E-4B4D-8E3F-CA2A7D1293D8}" type="slidenum">
              <a:rPr lang="en-US" smtClean="0"/>
              <a:pPr/>
              <a:t>13</a:t>
            </a:fld>
            <a:endParaRPr lang="en-US" dirty="0"/>
          </a:p>
        </p:txBody>
      </p:sp>
    </p:spTree>
    <p:extLst>
      <p:ext uri="{BB962C8B-B14F-4D97-AF65-F5344CB8AC3E}">
        <p14:creationId xmlns:p14="http://schemas.microsoft.com/office/powerpoint/2010/main" val="3303083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59505-5220-E848-BBBE-E4729354B1D6}"/>
              </a:ext>
            </a:extLst>
          </p:cNvPr>
          <p:cNvSpPr>
            <a:spLocks noGrp="1"/>
          </p:cNvSpPr>
          <p:nvPr>
            <p:ph type="title"/>
          </p:nvPr>
        </p:nvSpPr>
        <p:spPr/>
        <p:txBody>
          <a:bodyPr/>
          <a:lstStyle/>
          <a:p>
            <a:r>
              <a:rPr lang="en-US" dirty="0"/>
              <a:t>Metrics</a:t>
            </a:r>
          </a:p>
        </p:txBody>
      </p:sp>
      <p:sp>
        <p:nvSpPr>
          <p:cNvPr id="3" name="Content Placeholder 2">
            <a:extLst>
              <a:ext uri="{FF2B5EF4-FFF2-40B4-BE49-F238E27FC236}">
                <a16:creationId xmlns:a16="http://schemas.microsoft.com/office/drawing/2014/main" id="{8D4C4442-88FD-F143-9741-44460ADCCE21}"/>
              </a:ext>
            </a:extLst>
          </p:cNvPr>
          <p:cNvSpPr>
            <a:spLocks noGrp="1"/>
          </p:cNvSpPr>
          <p:nvPr>
            <p:ph idx="1"/>
          </p:nvPr>
        </p:nvSpPr>
        <p:spPr>
          <a:xfrm>
            <a:off x="508000" y="1143000"/>
            <a:ext cx="10944584" cy="5303520"/>
          </a:xfrm>
        </p:spPr>
        <p:txBody>
          <a:bodyPr/>
          <a:lstStyle/>
          <a:p>
            <a:endParaRPr lang="en-US" dirty="0"/>
          </a:p>
          <a:p>
            <a:r>
              <a:rPr lang="en-US" dirty="0"/>
              <a:t>Metrics need to capture CV model performance in ways that are reflective of the sentiments of the human users who work with the models on a daily basis.</a:t>
            </a:r>
          </a:p>
          <a:p>
            <a:pPr lvl="1"/>
            <a:r>
              <a:rPr lang="en-US" dirty="0"/>
              <a:t>Good on paper =/= Good in practice </a:t>
            </a:r>
          </a:p>
          <a:p>
            <a:pPr lvl="1"/>
            <a:r>
              <a:rPr lang="en-US" dirty="0"/>
              <a:t>Precision and recall are often enough to begin to understand why users enjoy some models and not others</a:t>
            </a:r>
          </a:p>
          <a:p>
            <a:pPr lvl="1"/>
            <a:r>
              <a:rPr lang="en-US" dirty="0"/>
              <a:t>Complex metrics often depend on the “goodness” of other metrics before being meaningful</a:t>
            </a:r>
          </a:p>
          <a:p>
            <a:pPr lvl="2"/>
            <a:r>
              <a:rPr lang="en-US" dirty="0"/>
              <a:t>Tracking metrics are only useful to look at when detection metrics are good</a:t>
            </a:r>
          </a:p>
          <a:p>
            <a:pPr lvl="1"/>
            <a:r>
              <a:rPr lang="en-US" dirty="0"/>
              <a:t>How do we effectively roll up different aspects of performance on different object classes into meaningful decision metrics?</a:t>
            </a:r>
          </a:p>
          <a:p>
            <a:pPr lvl="2"/>
            <a:r>
              <a:rPr lang="en-US" dirty="0"/>
              <a:t>Tradeoff between simplicity and transparency</a:t>
            </a:r>
          </a:p>
        </p:txBody>
      </p:sp>
      <p:sp>
        <p:nvSpPr>
          <p:cNvPr id="4" name="Slide Number Placeholder 3">
            <a:extLst>
              <a:ext uri="{FF2B5EF4-FFF2-40B4-BE49-F238E27FC236}">
                <a16:creationId xmlns:a16="http://schemas.microsoft.com/office/drawing/2014/main" id="{1287E776-20E5-F644-AB11-3573500A506F}"/>
              </a:ext>
            </a:extLst>
          </p:cNvPr>
          <p:cNvSpPr>
            <a:spLocks noGrp="1"/>
          </p:cNvSpPr>
          <p:nvPr>
            <p:ph type="sldNum" sz="quarter" idx="12"/>
          </p:nvPr>
        </p:nvSpPr>
        <p:spPr/>
        <p:txBody>
          <a:bodyPr/>
          <a:lstStyle/>
          <a:p>
            <a:fld id="{D3B57212-AF9E-4B4D-8E3F-CA2A7D1293D8}" type="slidenum">
              <a:rPr lang="en-US" smtClean="0"/>
              <a:pPr/>
              <a:t>14</a:t>
            </a:fld>
            <a:endParaRPr lang="en-US" dirty="0"/>
          </a:p>
        </p:txBody>
      </p:sp>
    </p:spTree>
    <p:extLst>
      <p:ext uri="{BB962C8B-B14F-4D97-AF65-F5344CB8AC3E}">
        <p14:creationId xmlns:p14="http://schemas.microsoft.com/office/powerpoint/2010/main" val="32595456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C2C71A2-2072-0D44-9540-CDFB9520B71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72354"/>
            <a:ext cx="12192000" cy="6695987"/>
          </a:xfrm>
          <a:prstGeom prst="rect">
            <a:avLst/>
          </a:prstGeom>
        </p:spPr>
      </p:pic>
      <p:sp>
        <p:nvSpPr>
          <p:cNvPr id="4" name="Slide Number Placeholder 3">
            <a:extLst>
              <a:ext uri="{FF2B5EF4-FFF2-40B4-BE49-F238E27FC236}">
                <a16:creationId xmlns:a16="http://schemas.microsoft.com/office/drawing/2014/main" id="{3C014E28-757F-4844-9413-A08D35B86816}"/>
              </a:ext>
            </a:extLst>
          </p:cNvPr>
          <p:cNvSpPr>
            <a:spLocks noGrp="1"/>
          </p:cNvSpPr>
          <p:nvPr>
            <p:ph type="sldNum" sz="quarter" idx="12"/>
          </p:nvPr>
        </p:nvSpPr>
        <p:spPr/>
        <p:txBody>
          <a:bodyPr/>
          <a:lstStyle/>
          <a:p>
            <a:fld id="{D3B57212-AF9E-4B4D-8E3F-CA2A7D1293D8}" type="slidenum">
              <a:rPr lang="en-US" smtClean="0"/>
              <a:pPr/>
              <a:t>15</a:t>
            </a:fld>
            <a:endParaRPr lang="en-US" dirty="0"/>
          </a:p>
        </p:txBody>
      </p:sp>
      <p:sp>
        <p:nvSpPr>
          <p:cNvPr id="5" name="TextBox 4">
            <a:extLst>
              <a:ext uri="{FF2B5EF4-FFF2-40B4-BE49-F238E27FC236}">
                <a16:creationId xmlns:a16="http://schemas.microsoft.com/office/drawing/2014/main" id="{A4564F5F-A64D-F541-9841-5C1B7CBE70FF}"/>
              </a:ext>
            </a:extLst>
          </p:cNvPr>
          <p:cNvSpPr txBox="1"/>
          <p:nvPr/>
        </p:nvSpPr>
        <p:spPr>
          <a:xfrm rot="16200000">
            <a:off x="9814641" y="3671649"/>
            <a:ext cx="4533900" cy="246221"/>
          </a:xfrm>
          <a:prstGeom prst="rect">
            <a:avLst/>
          </a:prstGeom>
          <a:noFill/>
        </p:spPr>
        <p:txBody>
          <a:bodyPr wrap="square" rtlCol="0" anchor="ctr">
            <a:spAutoFit/>
          </a:bodyPr>
          <a:lstStyle/>
          <a:p>
            <a:pPr algn="ctr"/>
            <a:r>
              <a:rPr lang="en-US" sz="1000" dirty="0">
                <a:latin typeface="Calibri" panose="020F0502020204030204" pitchFamily="34" charset="0"/>
                <a:cs typeface="Calibri" panose="020F0502020204030204" pitchFamily="34" charset="0"/>
              </a:rPr>
              <a:t>© 2021 MORSECORP, Inc. </a:t>
            </a:r>
          </a:p>
        </p:txBody>
      </p:sp>
    </p:spTree>
    <p:extLst>
      <p:ext uri="{BB962C8B-B14F-4D97-AF65-F5344CB8AC3E}">
        <p14:creationId xmlns:p14="http://schemas.microsoft.com/office/powerpoint/2010/main" val="1999926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AACC826-0575-2C4A-AAEA-97631764194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72354"/>
            <a:ext cx="12192002" cy="6685646"/>
          </a:xfrm>
          <a:prstGeom prst="rect">
            <a:avLst/>
          </a:prstGeom>
        </p:spPr>
      </p:pic>
      <p:sp>
        <p:nvSpPr>
          <p:cNvPr id="4" name="Slide Number Placeholder 3">
            <a:extLst>
              <a:ext uri="{FF2B5EF4-FFF2-40B4-BE49-F238E27FC236}">
                <a16:creationId xmlns:a16="http://schemas.microsoft.com/office/drawing/2014/main" id="{3C014E28-757F-4844-9413-A08D35B86816}"/>
              </a:ext>
            </a:extLst>
          </p:cNvPr>
          <p:cNvSpPr>
            <a:spLocks noGrp="1"/>
          </p:cNvSpPr>
          <p:nvPr>
            <p:ph type="sldNum" sz="quarter" idx="12"/>
          </p:nvPr>
        </p:nvSpPr>
        <p:spPr/>
        <p:txBody>
          <a:bodyPr/>
          <a:lstStyle/>
          <a:p>
            <a:fld id="{D3B57212-AF9E-4B4D-8E3F-CA2A7D1293D8}" type="slidenum">
              <a:rPr lang="en-US" smtClean="0"/>
              <a:pPr/>
              <a:t>16</a:t>
            </a:fld>
            <a:endParaRPr lang="en-US" dirty="0"/>
          </a:p>
        </p:txBody>
      </p:sp>
      <p:sp>
        <p:nvSpPr>
          <p:cNvPr id="5" name="TextBox 4">
            <a:extLst>
              <a:ext uri="{FF2B5EF4-FFF2-40B4-BE49-F238E27FC236}">
                <a16:creationId xmlns:a16="http://schemas.microsoft.com/office/drawing/2014/main" id="{EBB57D9B-A3A9-8545-AF19-6FF9D8D8E9B7}"/>
              </a:ext>
            </a:extLst>
          </p:cNvPr>
          <p:cNvSpPr txBox="1"/>
          <p:nvPr/>
        </p:nvSpPr>
        <p:spPr>
          <a:xfrm rot="16200000">
            <a:off x="9814641" y="3671649"/>
            <a:ext cx="4533900" cy="246221"/>
          </a:xfrm>
          <a:prstGeom prst="rect">
            <a:avLst/>
          </a:prstGeom>
          <a:noFill/>
        </p:spPr>
        <p:txBody>
          <a:bodyPr wrap="square" rtlCol="0" anchor="ctr">
            <a:spAutoFit/>
          </a:bodyPr>
          <a:lstStyle/>
          <a:p>
            <a:pPr algn="ctr"/>
            <a:r>
              <a:rPr lang="en-US" sz="1000" dirty="0">
                <a:latin typeface="Calibri" panose="020F0502020204030204" pitchFamily="34" charset="0"/>
                <a:cs typeface="Calibri" panose="020F0502020204030204" pitchFamily="34" charset="0"/>
              </a:rPr>
              <a:t>© 2021 MORSECORP, Inc. </a:t>
            </a:r>
          </a:p>
        </p:txBody>
      </p:sp>
    </p:spTree>
    <p:extLst>
      <p:ext uri="{BB962C8B-B14F-4D97-AF65-F5344CB8AC3E}">
        <p14:creationId xmlns:p14="http://schemas.microsoft.com/office/powerpoint/2010/main" val="10479534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8CCB813-76B9-8B43-9A1D-CAC8C7BD69D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08772" y="1493319"/>
            <a:ext cx="886728" cy="696391"/>
          </a:xfrm>
          <a:prstGeom prst="rect">
            <a:avLst/>
          </a:prstGeom>
        </p:spPr>
      </p:pic>
      <p:pic>
        <p:nvPicPr>
          <p:cNvPr id="9" name="Picture 8">
            <a:extLst>
              <a:ext uri="{FF2B5EF4-FFF2-40B4-BE49-F238E27FC236}">
                <a16:creationId xmlns:a16="http://schemas.microsoft.com/office/drawing/2014/main" id="{B7B67633-EF73-3B43-9649-2B3FD5F2E02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633336" y="2287790"/>
            <a:ext cx="886728" cy="696391"/>
          </a:xfrm>
          <a:prstGeom prst="rect">
            <a:avLst/>
          </a:prstGeom>
        </p:spPr>
      </p:pic>
      <p:pic>
        <p:nvPicPr>
          <p:cNvPr id="11" name="Picture 10">
            <a:extLst>
              <a:ext uri="{FF2B5EF4-FFF2-40B4-BE49-F238E27FC236}">
                <a16:creationId xmlns:a16="http://schemas.microsoft.com/office/drawing/2014/main" id="{83126230-58C6-3846-96BB-2A8434A384C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76599" y="1510193"/>
            <a:ext cx="886729" cy="696392"/>
          </a:xfrm>
          <a:prstGeom prst="rect">
            <a:avLst/>
          </a:prstGeom>
        </p:spPr>
      </p:pic>
      <p:pic>
        <p:nvPicPr>
          <p:cNvPr id="12" name="Picture 11">
            <a:extLst>
              <a:ext uri="{FF2B5EF4-FFF2-40B4-BE49-F238E27FC236}">
                <a16:creationId xmlns:a16="http://schemas.microsoft.com/office/drawing/2014/main" id="{D32ACDA9-422A-DD41-B640-5D7B80EB550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16830" y="3071822"/>
            <a:ext cx="886728" cy="696391"/>
          </a:xfrm>
          <a:prstGeom prst="rect">
            <a:avLst/>
          </a:prstGeom>
        </p:spPr>
      </p:pic>
      <p:pic>
        <p:nvPicPr>
          <p:cNvPr id="14" name="Picture 13">
            <a:extLst>
              <a:ext uri="{FF2B5EF4-FFF2-40B4-BE49-F238E27FC236}">
                <a16:creationId xmlns:a16="http://schemas.microsoft.com/office/drawing/2014/main" id="{EA517E26-12D5-7A45-AF34-E687C9225D7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63311" y="3174970"/>
            <a:ext cx="886728" cy="696391"/>
          </a:xfrm>
          <a:prstGeom prst="rect">
            <a:avLst/>
          </a:prstGeom>
        </p:spPr>
      </p:pic>
      <p:pic>
        <p:nvPicPr>
          <p:cNvPr id="15" name="Picture 14">
            <a:extLst>
              <a:ext uri="{FF2B5EF4-FFF2-40B4-BE49-F238E27FC236}">
                <a16:creationId xmlns:a16="http://schemas.microsoft.com/office/drawing/2014/main" id="{902E6E31-75AD-0546-A075-2119B3EAA98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45117" y="1195697"/>
            <a:ext cx="886728" cy="696391"/>
          </a:xfrm>
          <a:prstGeom prst="rect">
            <a:avLst/>
          </a:prstGeom>
        </p:spPr>
      </p:pic>
      <p:pic>
        <p:nvPicPr>
          <p:cNvPr id="16" name="Picture 15">
            <a:extLst>
              <a:ext uri="{FF2B5EF4-FFF2-40B4-BE49-F238E27FC236}">
                <a16:creationId xmlns:a16="http://schemas.microsoft.com/office/drawing/2014/main" id="{830BFACA-9CA0-3F4E-9786-D2F2EA66C0A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43800" y="2707269"/>
            <a:ext cx="886728" cy="696391"/>
          </a:xfrm>
          <a:prstGeom prst="rect">
            <a:avLst/>
          </a:prstGeom>
        </p:spPr>
      </p:pic>
      <p:pic>
        <p:nvPicPr>
          <p:cNvPr id="17" name="Picture 16">
            <a:extLst>
              <a:ext uri="{FF2B5EF4-FFF2-40B4-BE49-F238E27FC236}">
                <a16:creationId xmlns:a16="http://schemas.microsoft.com/office/drawing/2014/main" id="{AC8005BB-B0D0-FB4F-A5AE-F72A24FF23B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839200" y="1126825"/>
            <a:ext cx="886728" cy="696391"/>
          </a:xfrm>
          <a:prstGeom prst="rect">
            <a:avLst/>
          </a:prstGeom>
        </p:spPr>
      </p:pic>
      <p:sp>
        <p:nvSpPr>
          <p:cNvPr id="2" name="Title 1">
            <a:extLst>
              <a:ext uri="{FF2B5EF4-FFF2-40B4-BE49-F238E27FC236}">
                <a16:creationId xmlns:a16="http://schemas.microsoft.com/office/drawing/2014/main" id="{31CE479B-6AE1-8949-8F5E-3776C1FB1BBE}"/>
              </a:ext>
            </a:extLst>
          </p:cNvPr>
          <p:cNvSpPr>
            <a:spLocks noGrp="1"/>
          </p:cNvSpPr>
          <p:nvPr>
            <p:ph type="title"/>
          </p:nvPr>
        </p:nvSpPr>
        <p:spPr/>
        <p:txBody>
          <a:bodyPr/>
          <a:lstStyle/>
          <a:p>
            <a:r>
              <a:rPr lang="en-US" dirty="0"/>
              <a:t>Visual Intuition: Perfect Precision, Low Recall</a:t>
            </a:r>
          </a:p>
        </p:txBody>
      </p:sp>
      <p:sp>
        <p:nvSpPr>
          <p:cNvPr id="5" name="Slide Number Placeholder 4">
            <a:extLst>
              <a:ext uri="{FF2B5EF4-FFF2-40B4-BE49-F238E27FC236}">
                <a16:creationId xmlns:a16="http://schemas.microsoft.com/office/drawing/2014/main" id="{3ED1A6DF-4DFE-1949-85E9-ABD8C90F8E1C}"/>
              </a:ext>
            </a:extLst>
          </p:cNvPr>
          <p:cNvSpPr>
            <a:spLocks noGrp="1"/>
          </p:cNvSpPr>
          <p:nvPr>
            <p:ph type="sldNum" sz="quarter" idx="12"/>
          </p:nvPr>
        </p:nvSpPr>
        <p:spPr/>
        <p:txBody>
          <a:bodyPr/>
          <a:lstStyle/>
          <a:p>
            <a:fld id="{D3B57212-AF9E-4B4D-8E3F-CA2A7D1293D8}" type="slidenum">
              <a:rPr lang="en-US" smtClean="0"/>
              <a:pPr/>
              <a:t>17</a:t>
            </a:fld>
            <a:endParaRPr lang="en-US" dirty="0"/>
          </a:p>
        </p:txBody>
      </p:sp>
      <p:pic>
        <p:nvPicPr>
          <p:cNvPr id="8" name="Picture 7">
            <a:extLst>
              <a:ext uri="{FF2B5EF4-FFF2-40B4-BE49-F238E27FC236}">
                <a16:creationId xmlns:a16="http://schemas.microsoft.com/office/drawing/2014/main" id="{1E7E0111-72A3-904D-A31F-FD040D426F5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62000" y="4495800"/>
            <a:ext cx="6629400" cy="1219200"/>
          </a:xfrm>
          <a:prstGeom prst="rect">
            <a:avLst/>
          </a:prstGeom>
        </p:spPr>
      </p:pic>
      <p:sp>
        <p:nvSpPr>
          <p:cNvPr id="10" name="Rectangle 9">
            <a:extLst>
              <a:ext uri="{FF2B5EF4-FFF2-40B4-BE49-F238E27FC236}">
                <a16:creationId xmlns:a16="http://schemas.microsoft.com/office/drawing/2014/main" id="{59723C68-F8E4-4648-9AD1-2D833C2875DE}"/>
              </a:ext>
            </a:extLst>
          </p:cNvPr>
          <p:cNvSpPr/>
          <p:nvPr/>
        </p:nvSpPr>
        <p:spPr bwMode="auto">
          <a:xfrm>
            <a:off x="2054930" y="3034355"/>
            <a:ext cx="848628" cy="559957"/>
          </a:xfrm>
          <a:prstGeom prst="rect">
            <a:avLst/>
          </a:prstGeom>
          <a:noFill/>
          <a:ln w="50800" cap="flat" cmpd="sng" algn="ctr">
            <a:solidFill>
              <a:srgbClr val="BE8D0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a typeface="ＭＳ Ｐゴシック" charset="0"/>
              <a:cs typeface="ＭＳ Ｐゴシック" charset="0"/>
            </a:endParaRPr>
          </a:p>
        </p:txBody>
      </p:sp>
      <p:sp>
        <p:nvSpPr>
          <p:cNvPr id="18" name="Rectangle 17">
            <a:extLst>
              <a:ext uri="{FF2B5EF4-FFF2-40B4-BE49-F238E27FC236}">
                <a16:creationId xmlns:a16="http://schemas.microsoft.com/office/drawing/2014/main" id="{F69AD02F-F620-F449-8BFE-EDBAE4E97BA0}"/>
              </a:ext>
            </a:extLst>
          </p:cNvPr>
          <p:cNvSpPr/>
          <p:nvPr/>
        </p:nvSpPr>
        <p:spPr bwMode="auto">
          <a:xfrm>
            <a:off x="3352799" y="1510193"/>
            <a:ext cx="776103" cy="679518"/>
          </a:xfrm>
          <a:prstGeom prst="rect">
            <a:avLst/>
          </a:prstGeom>
          <a:noFill/>
          <a:ln w="50800" cap="flat" cmpd="sng" algn="ctr">
            <a:solidFill>
              <a:srgbClr val="BE8D0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a typeface="ＭＳ Ｐゴシック" charset="0"/>
              <a:cs typeface="ＭＳ Ｐゴシック" charset="0"/>
            </a:endParaRPr>
          </a:p>
        </p:txBody>
      </p:sp>
      <p:sp>
        <p:nvSpPr>
          <p:cNvPr id="19" name="Rectangle 18">
            <a:extLst>
              <a:ext uri="{FF2B5EF4-FFF2-40B4-BE49-F238E27FC236}">
                <a16:creationId xmlns:a16="http://schemas.microsoft.com/office/drawing/2014/main" id="{28FEC108-A186-784C-B23F-B0764AB0F07A}"/>
              </a:ext>
            </a:extLst>
          </p:cNvPr>
          <p:cNvSpPr/>
          <p:nvPr/>
        </p:nvSpPr>
        <p:spPr bwMode="auto">
          <a:xfrm>
            <a:off x="8839200" y="1163849"/>
            <a:ext cx="772428" cy="728239"/>
          </a:xfrm>
          <a:prstGeom prst="rect">
            <a:avLst/>
          </a:prstGeom>
          <a:noFill/>
          <a:ln w="50800" cap="flat" cmpd="sng" algn="ctr">
            <a:solidFill>
              <a:srgbClr val="BE8D0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a typeface="ＭＳ Ｐゴシック" charset="0"/>
              <a:cs typeface="ＭＳ Ｐゴシック" charset="0"/>
            </a:endParaRPr>
          </a:p>
        </p:txBody>
      </p:sp>
      <p:sp>
        <p:nvSpPr>
          <p:cNvPr id="21" name="Rectangle 20">
            <a:extLst>
              <a:ext uri="{FF2B5EF4-FFF2-40B4-BE49-F238E27FC236}">
                <a16:creationId xmlns:a16="http://schemas.microsoft.com/office/drawing/2014/main" id="{4C351362-560E-0044-A071-E0F2D6D0055C}"/>
              </a:ext>
            </a:extLst>
          </p:cNvPr>
          <p:cNvSpPr/>
          <p:nvPr/>
        </p:nvSpPr>
        <p:spPr bwMode="auto">
          <a:xfrm>
            <a:off x="8440360" y="4782312"/>
            <a:ext cx="457200" cy="457200"/>
          </a:xfrm>
          <a:prstGeom prst="rect">
            <a:avLst/>
          </a:prstGeom>
          <a:noFill/>
          <a:ln w="50800" cap="flat" cmpd="sng" algn="ctr">
            <a:solidFill>
              <a:srgbClr val="BE8D0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a typeface="ＭＳ Ｐゴシック" charset="0"/>
              <a:cs typeface="ＭＳ Ｐゴシック" charset="0"/>
            </a:endParaRPr>
          </a:p>
        </p:txBody>
      </p:sp>
      <p:sp>
        <p:nvSpPr>
          <p:cNvPr id="6" name="TextBox 5">
            <a:extLst>
              <a:ext uri="{FF2B5EF4-FFF2-40B4-BE49-F238E27FC236}">
                <a16:creationId xmlns:a16="http://schemas.microsoft.com/office/drawing/2014/main" id="{419EE2DA-0DF9-BB42-B56A-2DC06987C586}"/>
              </a:ext>
            </a:extLst>
          </p:cNvPr>
          <p:cNvSpPr txBox="1"/>
          <p:nvPr/>
        </p:nvSpPr>
        <p:spPr>
          <a:xfrm>
            <a:off x="9024140" y="4781387"/>
            <a:ext cx="2411238" cy="461665"/>
          </a:xfrm>
          <a:prstGeom prst="rect">
            <a:avLst/>
          </a:prstGeom>
          <a:noFill/>
        </p:spPr>
        <p:txBody>
          <a:bodyPr wrap="none" rtlCol="0">
            <a:spAutoFit/>
          </a:bodyPr>
          <a:lstStyle/>
          <a:p>
            <a:r>
              <a:rPr lang="en-US" dirty="0"/>
              <a:t>Model Detection</a:t>
            </a:r>
          </a:p>
        </p:txBody>
      </p:sp>
    </p:spTree>
    <p:extLst>
      <p:ext uri="{BB962C8B-B14F-4D97-AF65-F5344CB8AC3E}">
        <p14:creationId xmlns:p14="http://schemas.microsoft.com/office/powerpoint/2010/main" val="33265999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E479B-6AE1-8949-8F5E-3776C1FB1BBE}"/>
              </a:ext>
            </a:extLst>
          </p:cNvPr>
          <p:cNvSpPr>
            <a:spLocks noGrp="1"/>
          </p:cNvSpPr>
          <p:nvPr>
            <p:ph type="title"/>
          </p:nvPr>
        </p:nvSpPr>
        <p:spPr/>
        <p:txBody>
          <a:bodyPr/>
          <a:lstStyle/>
          <a:p>
            <a:r>
              <a:rPr lang="en-US" dirty="0"/>
              <a:t>Visual Intuition: Perfect Recall, Low Precision</a:t>
            </a:r>
          </a:p>
        </p:txBody>
      </p:sp>
      <p:sp>
        <p:nvSpPr>
          <p:cNvPr id="5" name="Slide Number Placeholder 4">
            <a:extLst>
              <a:ext uri="{FF2B5EF4-FFF2-40B4-BE49-F238E27FC236}">
                <a16:creationId xmlns:a16="http://schemas.microsoft.com/office/drawing/2014/main" id="{3ED1A6DF-4DFE-1949-85E9-ABD8C90F8E1C}"/>
              </a:ext>
            </a:extLst>
          </p:cNvPr>
          <p:cNvSpPr>
            <a:spLocks noGrp="1"/>
          </p:cNvSpPr>
          <p:nvPr>
            <p:ph type="sldNum" sz="quarter" idx="12"/>
          </p:nvPr>
        </p:nvSpPr>
        <p:spPr/>
        <p:txBody>
          <a:bodyPr/>
          <a:lstStyle/>
          <a:p>
            <a:fld id="{D3B57212-AF9E-4B4D-8E3F-CA2A7D1293D8}" type="slidenum">
              <a:rPr lang="en-US" smtClean="0"/>
              <a:pPr/>
              <a:t>18</a:t>
            </a:fld>
            <a:endParaRPr lang="en-US" dirty="0"/>
          </a:p>
        </p:txBody>
      </p:sp>
      <p:pic>
        <p:nvPicPr>
          <p:cNvPr id="7" name="Picture 6">
            <a:extLst>
              <a:ext uri="{FF2B5EF4-FFF2-40B4-BE49-F238E27FC236}">
                <a16:creationId xmlns:a16="http://schemas.microsoft.com/office/drawing/2014/main" id="{7926303C-8D61-A348-B989-334A7EC2227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62000" y="4495800"/>
            <a:ext cx="6096000" cy="1219200"/>
          </a:xfrm>
          <a:prstGeom prst="rect">
            <a:avLst/>
          </a:prstGeom>
        </p:spPr>
      </p:pic>
      <p:pic>
        <p:nvPicPr>
          <p:cNvPr id="10" name="Picture 9">
            <a:extLst>
              <a:ext uri="{FF2B5EF4-FFF2-40B4-BE49-F238E27FC236}">
                <a16:creationId xmlns:a16="http://schemas.microsoft.com/office/drawing/2014/main" id="{5F7C681F-D690-804E-A1AE-4C3D74E87AF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16830" y="3071822"/>
            <a:ext cx="886728" cy="696391"/>
          </a:xfrm>
          <a:prstGeom prst="rect">
            <a:avLst/>
          </a:prstGeom>
        </p:spPr>
      </p:pic>
      <p:pic>
        <p:nvPicPr>
          <p:cNvPr id="12" name="Picture 11">
            <a:extLst>
              <a:ext uri="{FF2B5EF4-FFF2-40B4-BE49-F238E27FC236}">
                <a16:creationId xmlns:a16="http://schemas.microsoft.com/office/drawing/2014/main" id="{71EA4F58-6CB6-AD4E-A48D-07E9E2FCE86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45117" y="1195697"/>
            <a:ext cx="886728" cy="696391"/>
          </a:xfrm>
          <a:prstGeom prst="rect">
            <a:avLst/>
          </a:prstGeom>
        </p:spPr>
      </p:pic>
      <p:pic>
        <p:nvPicPr>
          <p:cNvPr id="14" name="Picture 13">
            <a:extLst>
              <a:ext uri="{FF2B5EF4-FFF2-40B4-BE49-F238E27FC236}">
                <a16:creationId xmlns:a16="http://schemas.microsoft.com/office/drawing/2014/main" id="{E56341E4-CCD4-DC41-813E-4E4DEB4DC45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39200" y="1126825"/>
            <a:ext cx="886728" cy="696391"/>
          </a:xfrm>
          <a:prstGeom prst="rect">
            <a:avLst/>
          </a:prstGeom>
        </p:spPr>
      </p:pic>
      <p:sp>
        <p:nvSpPr>
          <p:cNvPr id="15" name="Rectangle 14">
            <a:extLst>
              <a:ext uri="{FF2B5EF4-FFF2-40B4-BE49-F238E27FC236}">
                <a16:creationId xmlns:a16="http://schemas.microsoft.com/office/drawing/2014/main" id="{B9113147-8DD3-4A42-85E8-9991BA99256D}"/>
              </a:ext>
            </a:extLst>
          </p:cNvPr>
          <p:cNvSpPr/>
          <p:nvPr/>
        </p:nvSpPr>
        <p:spPr bwMode="auto">
          <a:xfrm>
            <a:off x="8839200" y="1163849"/>
            <a:ext cx="772428" cy="728239"/>
          </a:xfrm>
          <a:prstGeom prst="rect">
            <a:avLst/>
          </a:prstGeom>
          <a:noFill/>
          <a:ln w="50800" cap="flat" cmpd="sng" algn="ctr">
            <a:solidFill>
              <a:srgbClr val="BE8D0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a typeface="ＭＳ Ｐゴシック" charset="0"/>
              <a:cs typeface="ＭＳ Ｐゴシック" charset="0"/>
            </a:endParaRPr>
          </a:p>
        </p:txBody>
      </p:sp>
      <p:sp>
        <p:nvSpPr>
          <p:cNvPr id="16" name="Rectangle 15">
            <a:extLst>
              <a:ext uri="{FF2B5EF4-FFF2-40B4-BE49-F238E27FC236}">
                <a16:creationId xmlns:a16="http://schemas.microsoft.com/office/drawing/2014/main" id="{03E4693E-FA8F-7C4F-AC74-FBED0DAF2300}"/>
              </a:ext>
            </a:extLst>
          </p:cNvPr>
          <p:cNvSpPr/>
          <p:nvPr/>
        </p:nvSpPr>
        <p:spPr bwMode="auto">
          <a:xfrm>
            <a:off x="7680234" y="2206099"/>
            <a:ext cx="772428" cy="728239"/>
          </a:xfrm>
          <a:prstGeom prst="rect">
            <a:avLst/>
          </a:prstGeom>
          <a:noFill/>
          <a:ln w="50800" cap="flat" cmpd="sng" algn="ctr">
            <a:solidFill>
              <a:srgbClr val="BE8D0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a typeface="ＭＳ Ｐゴシック" charset="0"/>
              <a:cs typeface="ＭＳ Ｐゴシック" charset="0"/>
            </a:endParaRPr>
          </a:p>
        </p:txBody>
      </p:sp>
      <p:sp>
        <p:nvSpPr>
          <p:cNvPr id="17" name="Rectangle 16">
            <a:extLst>
              <a:ext uri="{FF2B5EF4-FFF2-40B4-BE49-F238E27FC236}">
                <a16:creationId xmlns:a16="http://schemas.microsoft.com/office/drawing/2014/main" id="{AD792EC8-2FA8-F94E-877B-39BE97C40D2E}"/>
              </a:ext>
            </a:extLst>
          </p:cNvPr>
          <p:cNvSpPr/>
          <p:nvPr/>
        </p:nvSpPr>
        <p:spPr bwMode="auto">
          <a:xfrm>
            <a:off x="5859417" y="2748651"/>
            <a:ext cx="772428" cy="728239"/>
          </a:xfrm>
          <a:prstGeom prst="rect">
            <a:avLst/>
          </a:prstGeom>
          <a:noFill/>
          <a:ln w="50800" cap="flat" cmpd="sng" algn="ctr">
            <a:solidFill>
              <a:srgbClr val="BE8D0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a typeface="ＭＳ Ｐゴシック" charset="0"/>
              <a:cs typeface="ＭＳ Ｐゴシック" charset="0"/>
            </a:endParaRPr>
          </a:p>
        </p:txBody>
      </p:sp>
      <p:sp>
        <p:nvSpPr>
          <p:cNvPr id="18" name="Rectangle 17">
            <a:extLst>
              <a:ext uri="{FF2B5EF4-FFF2-40B4-BE49-F238E27FC236}">
                <a16:creationId xmlns:a16="http://schemas.microsoft.com/office/drawing/2014/main" id="{73761B47-4796-4849-A39A-C84A9A728FBE}"/>
              </a:ext>
            </a:extLst>
          </p:cNvPr>
          <p:cNvSpPr/>
          <p:nvPr/>
        </p:nvSpPr>
        <p:spPr bwMode="auto">
          <a:xfrm>
            <a:off x="4038600" y="2196888"/>
            <a:ext cx="772428" cy="728239"/>
          </a:xfrm>
          <a:prstGeom prst="rect">
            <a:avLst/>
          </a:prstGeom>
          <a:noFill/>
          <a:ln w="50800" cap="flat" cmpd="sng" algn="ctr">
            <a:solidFill>
              <a:srgbClr val="BE8D0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a typeface="ＭＳ Ｐゴシック" charset="0"/>
              <a:cs typeface="ＭＳ Ｐゴシック" charset="0"/>
            </a:endParaRPr>
          </a:p>
        </p:txBody>
      </p:sp>
      <p:sp>
        <p:nvSpPr>
          <p:cNvPr id="19" name="Rectangle 18">
            <a:extLst>
              <a:ext uri="{FF2B5EF4-FFF2-40B4-BE49-F238E27FC236}">
                <a16:creationId xmlns:a16="http://schemas.microsoft.com/office/drawing/2014/main" id="{F9F96AEC-525D-A94A-B6B2-77F8BC694624}"/>
              </a:ext>
            </a:extLst>
          </p:cNvPr>
          <p:cNvSpPr/>
          <p:nvPr/>
        </p:nvSpPr>
        <p:spPr bwMode="auto">
          <a:xfrm>
            <a:off x="5766606" y="1256929"/>
            <a:ext cx="772428" cy="728239"/>
          </a:xfrm>
          <a:prstGeom prst="rect">
            <a:avLst/>
          </a:prstGeom>
          <a:noFill/>
          <a:ln w="50800" cap="flat" cmpd="sng" algn="ctr">
            <a:solidFill>
              <a:srgbClr val="BE8D0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a typeface="ＭＳ Ｐゴシック" charset="0"/>
              <a:cs typeface="ＭＳ Ｐゴシック" charset="0"/>
            </a:endParaRPr>
          </a:p>
        </p:txBody>
      </p:sp>
      <p:sp>
        <p:nvSpPr>
          <p:cNvPr id="20" name="Rectangle 19">
            <a:extLst>
              <a:ext uri="{FF2B5EF4-FFF2-40B4-BE49-F238E27FC236}">
                <a16:creationId xmlns:a16="http://schemas.microsoft.com/office/drawing/2014/main" id="{BBC90417-152C-1140-B4D4-B3B386D7D80B}"/>
              </a:ext>
            </a:extLst>
          </p:cNvPr>
          <p:cNvSpPr/>
          <p:nvPr/>
        </p:nvSpPr>
        <p:spPr bwMode="auto">
          <a:xfrm>
            <a:off x="2785594" y="1110900"/>
            <a:ext cx="772428" cy="728239"/>
          </a:xfrm>
          <a:prstGeom prst="rect">
            <a:avLst/>
          </a:prstGeom>
          <a:noFill/>
          <a:ln w="50800" cap="flat" cmpd="sng" algn="ctr">
            <a:solidFill>
              <a:srgbClr val="BE8D0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a typeface="ＭＳ Ｐゴシック" charset="0"/>
              <a:cs typeface="ＭＳ Ｐゴシック" charset="0"/>
            </a:endParaRPr>
          </a:p>
        </p:txBody>
      </p:sp>
      <p:sp>
        <p:nvSpPr>
          <p:cNvPr id="21" name="Rectangle 20">
            <a:extLst>
              <a:ext uri="{FF2B5EF4-FFF2-40B4-BE49-F238E27FC236}">
                <a16:creationId xmlns:a16="http://schemas.microsoft.com/office/drawing/2014/main" id="{1D5119F2-2198-DA4D-92FC-CB8094BC2F95}"/>
              </a:ext>
            </a:extLst>
          </p:cNvPr>
          <p:cNvSpPr/>
          <p:nvPr/>
        </p:nvSpPr>
        <p:spPr bwMode="auto">
          <a:xfrm>
            <a:off x="2143718" y="3018118"/>
            <a:ext cx="772428" cy="728239"/>
          </a:xfrm>
          <a:prstGeom prst="rect">
            <a:avLst/>
          </a:prstGeom>
          <a:noFill/>
          <a:ln w="50800" cap="flat" cmpd="sng" algn="ctr">
            <a:solidFill>
              <a:srgbClr val="BE8D0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a typeface="ＭＳ Ｐゴシック" charset="0"/>
              <a:cs typeface="ＭＳ Ｐゴシック" charset="0"/>
            </a:endParaRPr>
          </a:p>
        </p:txBody>
      </p:sp>
      <p:sp>
        <p:nvSpPr>
          <p:cNvPr id="22" name="Rectangle 21">
            <a:extLst>
              <a:ext uri="{FF2B5EF4-FFF2-40B4-BE49-F238E27FC236}">
                <a16:creationId xmlns:a16="http://schemas.microsoft.com/office/drawing/2014/main" id="{A0745556-12AE-A545-AF82-69172F0AD59D}"/>
              </a:ext>
            </a:extLst>
          </p:cNvPr>
          <p:cNvSpPr/>
          <p:nvPr/>
        </p:nvSpPr>
        <p:spPr bwMode="auto">
          <a:xfrm>
            <a:off x="762000" y="1170305"/>
            <a:ext cx="772428" cy="728239"/>
          </a:xfrm>
          <a:prstGeom prst="rect">
            <a:avLst/>
          </a:prstGeom>
          <a:noFill/>
          <a:ln w="50800" cap="flat" cmpd="sng" algn="ctr">
            <a:solidFill>
              <a:srgbClr val="BE8D0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a typeface="ＭＳ Ｐゴシック" charset="0"/>
              <a:cs typeface="ＭＳ Ｐゴシック" charset="0"/>
            </a:endParaRPr>
          </a:p>
        </p:txBody>
      </p:sp>
      <p:sp>
        <p:nvSpPr>
          <p:cNvPr id="23" name="Rectangle 22">
            <a:extLst>
              <a:ext uri="{FF2B5EF4-FFF2-40B4-BE49-F238E27FC236}">
                <a16:creationId xmlns:a16="http://schemas.microsoft.com/office/drawing/2014/main" id="{000B74DC-3983-054F-8A76-4A923C0C863C}"/>
              </a:ext>
            </a:extLst>
          </p:cNvPr>
          <p:cNvSpPr/>
          <p:nvPr/>
        </p:nvSpPr>
        <p:spPr bwMode="auto">
          <a:xfrm>
            <a:off x="8440360" y="4782312"/>
            <a:ext cx="457200" cy="457200"/>
          </a:xfrm>
          <a:prstGeom prst="rect">
            <a:avLst/>
          </a:prstGeom>
          <a:noFill/>
          <a:ln w="50800" cap="flat" cmpd="sng" algn="ctr">
            <a:solidFill>
              <a:srgbClr val="BE8D0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a typeface="ＭＳ Ｐゴシック" charset="0"/>
              <a:cs typeface="ＭＳ Ｐゴシック" charset="0"/>
            </a:endParaRPr>
          </a:p>
        </p:txBody>
      </p:sp>
      <p:sp>
        <p:nvSpPr>
          <p:cNvPr id="24" name="TextBox 23">
            <a:extLst>
              <a:ext uri="{FF2B5EF4-FFF2-40B4-BE49-F238E27FC236}">
                <a16:creationId xmlns:a16="http://schemas.microsoft.com/office/drawing/2014/main" id="{ABAFB5D4-AC39-B74B-9E1A-3269AA17BEF0}"/>
              </a:ext>
            </a:extLst>
          </p:cNvPr>
          <p:cNvSpPr txBox="1"/>
          <p:nvPr/>
        </p:nvSpPr>
        <p:spPr>
          <a:xfrm>
            <a:off x="9024140" y="4781387"/>
            <a:ext cx="2411238" cy="461665"/>
          </a:xfrm>
          <a:prstGeom prst="rect">
            <a:avLst/>
          </a:prstGeom>
          <a:noFill/>
        </p:spPr>
        <p:txBody>
          <a:bodyPr wrap="none" rtlCol="0">
            <a:spAutoFit/>
          </a:bodyPr>
          <a:lstStyle/>
          <a:p>
            <a:r>
              <a:rPr lang="en-US" dirty="0"/>
              <a:t>Model Detection</a:t>
            </a:r>
          </a:p>
        </p:txBody>
      </p:sp>
    </p:spTree>
    <p:extLst>
      <p:ext uri="{BB962C8B-B14F-4D97-AF65-F5344CB8AC3E}">
        <p14:creationId xmlns:p14="http://schemas.microsoft.com/office/powerpoint/2010/main" val="25315410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Picture 100">
            <a:extLst>
              <a:ext uri="{FF2B5EF4-FFF2-40B4-BE49-F238E27FC236}">
                <a16:creationId xmlns:a16="http://schemas.microsoft.com/office/drawing/2014/main" id="{075DF491-639C-AB4D-826D-F5E5210E109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17063" y="1668757"/>
            <a:ext cx="480939" cy="377705"/>
          </a:xfrm>
          <a:prstGeom prst="rect">
            <a:avLst/>
          </a:prstGeom>
        </p:spPr>
      </p:pic>
      <p:pic>
        <p:nvPicPr>
          <p:cNvPr id="102" name="Picture 101">
            <a:extLst>
              <a:ext uri="{FF2B5EF4-FFF2-40B4-BE49-F238E27FC236}">
                <a16:creationId xmlns:a16="http://schemas.microsoft.com/office/drawing/2014/main" id="{D7829752-853F-8B4B-BD9E-B9E603F3D9F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35028" y="1883713"/>
            <a:ext cx="480939" cy="377705"/>
          </a:xfrm>
          <a:prstGeom prst="rect">
            <a:avLst/>
          </a:prstGeom>
        </p:spPr>
      </p:pic>
      <p:pic>
        <p:nvPicPr>
          <p:cNvPr id="103" name="Picture 102">
            <a:extLst>
              <a:ext uri="{FF2B5EF4-FFF2-40B4-BE49-F238E27FC236}">
                <a16:creationId xmlns:a16="http://schemas.microsoft.com/office/drawing/2014/main" id="{7B2434AC-5852-7B42-8476-8E9BA951851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43460" y="2379230"/>
            <a:ext cx="480939" cy="377705"/>
          </a:xfrm>
          <a:prstGeom prst="rect">
            <a:avLst/>
          </a:prstGeom>
        </p:spPr>
      </p:pic>
      <p:pic>
        <p:nvPicPr>
          <p:cNvPr id="104" name="Picture 103">
            <a:extLst>
              <a:ext uri="{FF2B5EF4-FFF2-40B4-BE49-F238E27FC236}">
                <a16:creationId xmlns:a16="http://schemas.microsoft.com/office/drawing/2014/main" id="{44E26C7F-6B6C-6347-8ADC-E41A8F3641D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819952" y="2117470"/>
            <a:ext cx="480939" cy="377705"/>
          </a:xfrm>
          <a:prstGeom prst="rect">
            <a:avLst/>
          </a:prstGeom>
        </p:spPr>
      </p:pic>
      <p:pic>
        <p:nvPicPr>
          <p:cNvPr id="105" name="Picture 104">
            <a:extLst>
              <a:ext uri="{FF2B5EF4-FFF2-40B4-BE49-F238E27FC236}">
                <a16:creationId xmlns:a16="http://schemas.microsoft.com/office/drawing/2014/main" id="{8449315B-7FFB-AA48-9206-9EB4C4CF677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759292" y="1646079"/>
            <a:ext cx="480939" cy="377705"/>
          </a:xfrm>
          <a:prstGeom prst="rect">
            <a:avLst/>
          </a:prstGeom>
        </p:spPr>
      </p:pic>
      <p:pic>
        <p:nvPicPr>
          <p:cNvPr id="106" name="Picture 105">
            <a:extLst>
              <a:ext uri="{FF2B5EF4-FFF2-40B4-BE49-F238E27FC236}">
                <a16:creationId xmlns:a16="http://schemas.microsoft.com/office/drawing/2014/main" id="{70D1D4C3-A40C-8C41-ACBC-E5155148949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561322" y="1595512"/>
            <a:ext cx="480939" cy="377705"/>
          </a:xfrm>
          <a:prstGeom prst="rect">
            <a:avLst/>
          </a:prstGeom>
        </p:spPr>
      </p:pic>
      <p:pic>
        <p:nvPicPr>
          <p:cNvPr id="120" name="Picture 119">
            <a:extLst>
              <a:ext uri="{FF2B5EF4-FFF2-40B4-BE49-F238E27FC236}">
                <a16:creationId xmlns:a16="http://schemas.microsoft.com/office/drawing/2014/main" id="{8510F186-DA53-5540-BED6-3C84C60516D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79287" y="1810468"/>
            <a:ext cx="480939" cy="377705"/>
          </a:xfrm>
          <a:prstGeom prst="rect">
            <a:avLst/>
          </a:prstGeom>
        </p:spPr>
      </p:pic>
      <p:pic>
        <p:nvPicPr>
          <p:cNvPr id="121" name="Picture 120">
            <a:extLst>
              <a:ext uri="{FF2B5EF4-FFF2-40B4-BE49-F238E27FC236}">
                <a16:creationId xmlns:a16="http://schemas.microsoft.com/office/drawing/2014/main" id="{99F1C38C-16B7-1F4A-BB21-E8574BEE92A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87719" y="2305985"/>
            <a:ext cx="480939" cy="377705"/>
          </a:xfrm>
          <a:prstGeom prst="rect">
            <a:avLst/>
          </a:prstGeom>
        </p:spPr>
      </p:pic>
      <p:pic>
        <p:nvPicPr>
          <p:cNvPr id="122" name="Picture 121">
            <a:extLst>
              <a:ext uri="{FF2B5EF4-FFF2-40B4-BE49-F238E27FC236}">
                <a16:creationId xmlns:a16="http://schemas.microsoft.com/office/drawing/2014/main" id="{414E0499-82F5-3C40-82FE-84C3DE69BEB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64211" y="2044225"/>
            <a:ext cx="480939" cy="377705"/>
          </a:xfrm>
          <a:prstGeom prst="rect">
            <a:avLst/>
          </a:prstGeom>
        </p:spPr>
      </p:pic>
      <p:pic>
        <p:nvPicPr>
          <p:cNvPr id="123" name="Picture 122">
            <a:extLst>
              <a:ext uri="{FF2B5EF4-FFF2-40B4-BE49-F238E27FC236}">
                <a16:creationId xmlns:a16="http://schemas.microsoft.com/office/drawing/2014/main" id="{6798C56D-1329-1F4E-8531-95076921EA6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03551" y="1572834"/>
            <a:ext cx="480939" cy="377705"/>
          </a:xfrm>
          <a:prstGeom prst="rect">
            <a:avLst/>
          </a:prstGeom>
        </p:spPr>
      </p:pic>
      <p:pic>
        <p:nvPicPr>
          <p:cNvPr id="124" name="Picture 123">
            <a:extLst>
              <a:ext uri="{FF2B5EF4-FFF2-40B4-BE49-F238E27FC236}">
                <a16:creationId xmlns:a16="http://schemas.microsoft.com/office/drawing/2014/main" id="{A92CCE3F-F911-6D4F-BCA4-B6A96A9FD29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675327" y="1633149"/>
            <a:ext cx="480939" cy="377705"/>
          </a:xfrm>
          <a:prstGeom prst="rect">
            <a:avLst/>
          </a:prstGeom>
        </p:spPr>
      </p:pic>
      <p:pic>
        <p:nvPicPr>
          <p:cNvPr id="128" name="Picture 127">
            <a:extLst>
              <a:ext uri="{FF2B5EF4-FFF2-40B4-BE49-F238E27FC236}">
                <a16:creationId xmlns:a16="http://schemas.microsoft.com/office/drawing/2014/main" id="{3B671BBD-7780-3645-9B64-A921F204E6C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193292" y="1848105"/>
            <a:ext cx="480939" cy="377705"/>
          </a:xfrm>
          <a:prstGeom prst="rect">
            <a:avLst/>
          </a:prstGeom>
        </p:spPr>
      </p:pic>
      <p:pic>
        <p:nvPicPr>
          <p:cNvPr id="129" name="Picture 128">
            <a:extLst>
              <a:ext uri="{FF2B5EF4-FFF2-40B4-BE49-F238E27FC236}">
                <a16:creationId xmlns:a16="http://schemas.microsoft.com/office/drawing/2014/main" id="{FA532C01-9001-3545-BBF9-0B11E9DFC0F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201724" y="2343622"/>
            <a:ext cx="480939" cy="377705"/>
          </a:xfrm>
          <a:prstGeom prst="rect">
            <a:avLst/>
          </a:prstGeom>
        </p:spPr>
      </p:pic>
      <p:pic>
        <p:nvPicPr>
          <p:cNvPr id="130" name="Picture 129">
            <a:extLst>
              <a:ext uri="{FF2B5EF4-FFF2-40B4-BE49-F238E27FC236}">
                <a16:creationId xmlns:a16="http://schemas.microsoft.com/office/drawing/2014/main" id="{B1828FC9-93F9-D840-B27D-4D0747D4F03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778216" y="2081862"/>
            <a:ext cx="480939" cy="377705"/>
          </a:xfrm>
          <a:prstGeom prst="rect">
            <a:avLst/>
          </a:prstGeom>
        </p:spPr>
      </p:pic>
      <p:pic>
        <p:nvPicPr>
          <p:cNvPr id="137" name="Picture 136">
            <a:extLst>
              <a:ext uri="{FF2B5EF4-FFF2-40B4-BE49-F238E27FC236}">
                <a16:creationId xmlns:a16="http://schemas.microsoft.com/office/drawing/2014/main" id="{87352995-4550-D940-8A07-E14119388E9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17556" y="1610471"/>
            <a:ext cx="480939" cy="377705"/>
          </a:xfrm>
          <a:prstGeom prst="rect">
            <a:avLst/>
          </a:prstGeom>
        </p:spPr>
      </p:pic>
      <p:pic>
        <p:nvPicPr>
          <p:cNvPr id="97" name="Picture 96">
            <a:extLst>
              <a:ext uri="{FF2B5EF4-FFF2-40B4-BE49-F238E27FC236}">
                <a16:creationId xmlns:a16="http://schemas.microsoft.com/office/drawing/2014/main" id="{7CEEB670-E4D6-784F-99F2-E402F0F7AB8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487115" y="1668757"/>
            <a:ext cx="480939" cy="377705"/>
          </a:xfrm>
          <a:prstGeom prst="rect">
            <a:avLst/>
          </a:prstGeom>
        </p:spPr>
      </p:pic>
      <p:pic>
        <p:nvPicPr>
          <p:cNvPr id="98" name="Picture 97">
            <a:extLst>
              <a:ext uri="{FF2B5EF4-FFF2-40B4-BE49-F238E27FC236}">
                <a16:creationId xmlns:a16="http://schemas.microsoft.com/office/drawing/2014/main" id="{C69EC9FF-D88D-284A-A499-8DBEFFA2F38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05080" y="1883713"/>
            <a:ext cx="480939" cy="377705"/>
          </a:xfrm>
          <a:prstGeom prst="rect">
            <a:avLst/>
          </a:prstGeom>
        </p:spPr>
      </p:pic>
      <p:pic>
        <p:nvPicPr>
          <p:cNvPr id="99" name="Picture 98">
            <a:extLst>
              <a:ext uri="{FF2B5EF4-FFF2-40B4-BE49-F238E27FC236}">
                <a16:creationId xmlns:a16="http://schemas.microsoft.com/office/drawing/2014/main" id="{6F5D0D11-6427-B44D-8B5E-A36D34ABF29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13512" y="2379230"/>
            <a:ext cx="480939" cy="377705"/>
          </a:xfrm>
          <a:prstGeom prst="rect">
            <a:avLst/>
          </a:prstGeom>
        </p:spPr>
      </p:pic>
      <p:pic>
        <p:nvPicPr>
          <p:cNvPr id="100" name="Picture 99">
            <a:extLst>
              <a:ext uri="{FF2B5EF4-FFF2-40B4-BE49-F238E27FC236}">
                <a16:creationId xmlns:a16="http://schemas.microsoft.com/office/drawing/2014/main" id="{2DEDAC7C-3EDE-DE46-AFC1-5595C9CBE4C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590004" y="2117470"/>
            <a:ext cx="480939" cy="377705"/>
          </a:xfrm>
          <a:prstGeom prst="rect">
            <a:avLst/>
          </a:prstGeom>
        </p:spPr>
      </p:pic>
      <p:pic>
        <p:nvPicPr>
          <p:cNvPr id="93" name="Picture 92">
            <a:extLst>
              <a:ext uri="{FF2B5EF4-FFF2-40B4-BE49-F238E27FC236}">
                <a16:creationId xmlns:a16="http://schemas.microsoft.com/office/drawing/2014/main" id="{BC618FAC-850E-8D43-B3DA-41C9254E381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29344" y="1646079"/>
            <a:ext cx="480939" cy="377705"/>
          </a:xfrm>
          <a:prstGeom prst="rect">
            <a:avLst/>
          </a:prstGeom>
        </p:spPr>
      </p:pic>
      <p:sp>
        <p:nvSpPr>
          <p:cNvPr id="2" name="Title 1">
            <a:extLst>
              <a:ext uri="{FF2B5EF4-FFF2-40B4-BE49-F238E27FC236}">
                <a16:creationId xmlns:a16="http://schemas.microsoft.com/office/drawing/2014/main" id="{85096E5C-8423-DA40-B9C1-80E879A2F75E}"/>
              </a:ext>
            </a:extLst>
          </p:cNvPr>
          <p:cNvSpPr>
            <a:spLocks noGrp="1"/>
          </p:cNvSpPr>
          <p:nvPr>
            <p:ph type="title"/>
          </p:nvPr>
        </p:nvSpPr>
        <p:spPr/>
        <p:txBody>
          <a:bodyPr/>
          <a:lstStyle/>
          <a:p>
            <a:r>
              <a:rPr lang="en-US" dirty="0"/>
              <a:t>Precision-Recall Curves</a:t>
            </a:r>
          </a:p>
        </p:txBody>
      </p:sp>
      <p:sp>
        <p:nvSpPr>
          <p:cNvPr id="5" name="Slide Number Placeholder 4">
            <a:extLst>
              <a:ext uri="{FF2B5EF4-FFF2-40B4-BE49-F238E27FC236}">
                <a16:creationId xmlns:a16="http://schemas.microsoft.com/office/drawing/2014/main" id="{1AFDD202-FAFC-1A45-BD54-108611145B89}"/>
              </a:ext>
            </a:extLst>
          </p:cNvPr>
          <p:cNvSpPr>
            <a:spLocks noGrp="1"/>
          </p:cNvSpPr>
          <p:nvPr>
            <p:ph type="sldNum" sz="quarter" idx="12"/>
          </p:nvPr>
        </p:nvSpPr>
        <p:spPr/>
        <p:txBody>
          <a:bodyPr/>
          <a:lstStyle/>
          <a:p>
            <a:fld id="{D3B57212-AF9E-4B4D-8E3F-CA2A7D1293D8}" type="slidenum">
              <a:rPr lang="en-US" smtClean="0"/>
              <a:pPr/>
              <a:t>19</a:t>
            </a:fld>
            <a:endParaRPr lang="en-US" dirty="0"/>
          </a:p>
        </p:txBody>
      </p:sp>
      <p:grpSp>
        <p:nvGrpSpPr>
          <p:cNvPr id="4" name="Group 3">
            <a:extLst>
              <a:ext uri="{FF2B5EF4-FFF2-40B4-BE49-F238E27FC236}">
                <a16:creationId xmlns:a16="http://schemas.microsoft.com/office/drawing/2014/main" id="{F4732B3F-7378-D441-8F18-BFBF59CF810F}"/>
              </a:ext>
            </a:extLst>
          </p:cNvPr>
          <p:cNvGrpSpPr/>
          <p:nvPr/>
        </p:nvGrpSpPr>
        <p:grpSpPr>
          <a:xfrm>
            <a:off x="1600200" y="3482732"/>
            <a:ext cx="7396328" cy="3181707"/>
            <a:chOff x="6002610" y="3892214"/>
            <a:chExt cx="5635208" cy="2424119"/>
          </a:xfrm>
        </p:grpSpPr>
        <p:pic>
          <p:nvPicPr>
            <p:cNvPr id="107" name="Picture 106">
              <a:extLst>
                <a:ext uri="{FF2B5EF4-FFF2-40B4-BE49-F238E27FC236}">
                  <a16:creationId xmlns:a16="http://schemas.microsoft.com/office/drawing/2014/main" id="{84B7F18F-6F2E-C247-9481-0115E84DE15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876876" y="4146365"/>
              <a:ext cx="4760942" cy="1732047"/>
            </a:xfrm>
            <a:prstGeom prst="rect">
              <a:avLst/>
            </a:prstGeom>
          </p:spPr>
        </p:pic>
        <p:sp>
          <p:nvSpPr>
            <p:cNvPr id="108" name="TextBox 107">
              <a:extLst>
                <a:ext uri="{FF2B5EF4-FFF2-40B4-BE49-F238E27FC236}">
                  <a16:creationId xmlns:a16="http://schemas.microsoft.com/office/drawing/2014/main" id="{00020528-C983-AB43-B4F4-2D3EC71814FF}"/>
                </a:ext>
              </a:extLst>
            </p:cNvPr>
            <p:cNvSpPr txBox="1"/>
            <p:nvPr/>
          </p:nvSpPr>
          <p:spPr>
            <a:xfrm>
              <a:off x="6326289" y="4010949"/>
              <a:ext cx="476412" cy="338554"/>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0.8</a:t>
              </a:r>
            </a:p>
          </p:txBody>
        </p:sp>
        <p:sp>
          <p:nvSpPr>
            <p:cNvPr id="109" name="TextBox 108">
              <a:extLst>
                <a:ext uri="{FF2B5EF4-FFF2-40B4-BE49-F238E27FC236}">
                  <a16:creationId xmlns:a16="http://schemas.microsoft.com/office/drawing/2014/main" id="{1A02CE7C-9FC4-3140-8D79-5C25455722E9}"/>
                </a:ext>
              </a:extLst>
            </p:cNvPr>
            <p:cNvSpPr txBox="1"/>
            <p:nvPr/>
          </p:nvSpPr>
          <p:spPr>
            <a:xfrm>
              <a:off x="6326289" y="4320521"/>
              <a:ext cx="476412" cy="338554"/>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0.7</a:t>
              </a:r>
            </a:p>
          </p:txBody>
        </p:sp>
        <p:sp>
          <p:nvSpPr>
            <p:cNvPr id="110" name="TextBox 109">
              <a:extLst>
                <a:ext uri="{FF2B5EF4-FFF2-40B4-BE49-F238E27FC236}">
                  <a16:creationId xmlns:a16="http://schemas.microsoft.com/office/drawing/2014/main" id="{500A7AD0-9AE6-8D41-86B5-1C8CD959CE3F}"/>
                </a:ext>
              </a:extLst>
            </p:cNvPr>
            <p:cNvSpPr txBox="1"/>
            <p:nvPr/>
          </p:nvSpPr>
          <p:spPr>
            <a:xfrm>
              <a:off x="6326289" y="4630093"/>
              <a:ext cx="476412" cy="338554"/>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0.6</a:t>
              </a:r>
            </a:p>
          </p:txBody>
        </p:sp>
        <p:sp>
          <p:nvSpPr>
            <p:cNvPr id="111" name="TextBox 110">
              <a:extLst>
                <a:ext uri="{FF2B5EF4-FFF2-40B4-BE49-F238E27FC236}">
                  <a16:creationId xmlns:a16="http://schemas.microsoft.com/office/drawing/2014/main" id="{2395B848-79CA-304B-8B23-FB1DB59D9DAD}"/>
                </a:ext>
              </a:extLst>
            </p:cNvPr>
            <p:cNvSpPr txBox="1"/>
            <p:nvPr/>
          </p:nvSpPr>
          <p:spPr>
            <a:xfrm>
              <a:off x="6326289" y="4939665"/>
              <a:ext cx="476412" cy="338554"/>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0.5</a:t>
              </a:r>
            </a:p>
          </p:txBody>
        </p:sp>
        <p:sp>
          <p:nvSpPr>
            <p:cNvPr id="112" name="TextBox 111">
              <a:extLst>
                <a:ext uri="{FF2B5EF4-FFF2-40B4-BE49-F238E27FC236}">
                  <a16:creationId xmlns:a16="http://schemas.microsoft.com/office/drawing/2014/main" id="{01D2E8B5-1FCB-124A-B7B8-A91605B65C35}"/>
                </a:ext>
              </a:extLst>
            </p:cNvPr>
            <p:cNvSpPr txBox="1"/>
            <p:nvPr/>
          </p:nvSpPr>
          <p:spPr>
            <a:xfrm>
              <a:off x="6326289" y="5249237"/>
              <a:ext cx="476412" cy="338554"/>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0.4</a:t>
              </a:r>
            </a:p>
          </p:txBody>
        </p:sp>
        <p:sp>
          <p:nvSpPr>
            <p:cNvPr id="113" name="TextBox 112">
              <a:extLst>
                <a:ext uri="{FF2B5EF4-FFF2-40B4-BE49-F238E27FC236}">
                  <a16:creationId xmlns:a16="http://schemas.microsoft.com/office/drawing/2014/main" id="{B47F94FF-5368-BD45-8C5F-E98315DDD609}"/>
                </a:ext>
              </a:extLst>
            </p:cNvPr>
            <p:cNvSpPr txBox="1"/>
            <p:nvPr/>
          </p:nvSpPr>
          <p:spPr>
            <a:xfrm>
              <a:off x="6326289" y="5558809"/>
              <a:ext cx="476412" cy="338554"/>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0.3</a:t>
              </a:r>
            </a:p>
          </p:txBody>
        </p:sp>
        <p:sp>
          <p:nvSpPr>
            <p:cNvPr id="114" name="TextBox 113">
              <a:extLst>
                <a:ext uri="{FF2B5EF4-FFF2-40B4-BE49-F238E27FC236}">
                  <a16:creationId xmlns:a16="http://schemas.microsoft.com/office/drawing/2014/main" id="{9F76361D-5B9E-3143-8C7A-10C708F08000}"/>
                </a:ext>
              </a:extLst>
            </p:cNvPr>
            <p:cNvSpPr txBox="1"/>
            <p:nvPr/>
          </p:nvSpPr>
          <p:spPr>
            <a:xfrm>
              <a:off x="6959928" y="5846891"/>
              <a:ext cx="476412" cy="338554"/>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0.4</a:t>
              </a:r>
            </a:p>
          </p:txBody>
        </p:sp>
        <p:sp>
          <p:nvSpPr>
            <p:cNvPr id="115" name="TextBox 114">
              <a:extLst>
                <a:ext uri="{FF2B5EF4-FFF2-40B4-BE49-F238E27FC236}">
                  <a16:creationId xmlns:a16="http://schemas.microsoft.com/office/drawing/2014/main" id="{05E5428E-8845-7D48-90E7-8FECDF4F525F}"/>
                </a:ext>
              </a:extLst>
            </p:cNvPr>
            <p:cNvSpPr txBox="1"/>
            <p:nvPr/>
          </p:nvSpPr>
          <p:spPr>
            <a:xfrm>
              <a:off x="8229956" y="5846891"/>
              <a:ext cx="476412" cy="338554"/>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0.6</a:t>
              </a:r>
            </a:p>
          </p:txBody>
        </p:sp>
        <p:sp>
          <p:nvSpPr>
            <p:cNvPr id="116" name="TextBox 115">
              <a:extLst>
                <a:ext uri="{FF2B5EF4-FFF2-40B4-BE49-F238E27FC236}">
                  <a16:creationId xmlns:a16="http://schemas.microsoft.com/office/drawing/2014/main" id="{BAA6AB99-1FAF-4B40-ACFF-1DBA3A7B8D0C}"/>
                </a:ext>
              </a:extLst>
            </p:cNvPr>
            <p:cNvSpPr txBox="1"/>
            <p:nvPr/>
          </p:nvSpPr>
          <p:spPr>
            <a:xfrm>
              <a:off x="9499984" y="5846891"/>
              <a:ext cx="476412" cy="338554"/>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0.8</a:t>
              </a:r>
            </a:p>
          </p:txBody>
        </p:sp>
        <p:sp>
          <p:nvSpPr>
            <p:cNvPr id="117" name="TextBox 116">
              <a:extLst>
                <a:ext uri="{FF2B5EF4-FFF2-40B4-BE49-F238E27FC236}">
                  <a16:creationId xmlns:a16="http://schemas.microsoft.com/office/drawing/2014/main" id="{790717AB-BFEB-6A41-85B9-5C69E38C7745}"/>
                </a:ext>
              </a:extLst>
            </p:cNvPr>
            <p:cNvSpPr txBox="1"/>
            <p:nvPr/>
          </p:nvSpPr>
          <p:spPr>
            <a:xfrm>
              <a:off x="10770012" y="5846891"/>
              <a:ext cx="301686" cy="338554"/>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1</a:t>
              </a:r>
            </a:p>
          </p:txBody>
        </p:sp>
        <p:sp>
          <p:nvSpPr>
            <p:cNvPr id="118" name="TextBox 117">
              <a:extLst>
                <a:ext uri="{FF2B5EF4-FFF2-40B4-BE49-F238E27FC236}">
                  <a16:creationId xmlns:a16="http://schemas.microsoft.com/office/drawing/2014/main" id="{27636BC4-06FB-EF44-BB40-256D09E692B0}"/>
                </a:ext>
              </a:extLst>
            </p:cNvPr>
            <p:cNvSpPr txBox="1"/>
            <p:nvPr/>
          </p:nvSpPr>
          <p:spPr>
            <a:xfrm>
              <a:off x="8719666" y="6011492"/>
              <a:ext cx="650761" cy="304841"/>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Recall</a:t>
              </a:r>
            </a:p>
          </p:txBody>
        </p:sp>
        <p:sp>
          <p:nvSpPr>
            <p:cNvPr id="119" name="TextBox 118">
              <a:extLst>
                <a:ext uri="{FF2B5EF4-FFF2-40B4-BE49-F238E27FC236}">
                  <a16:creationId xmlns:a16="http://schemas.microsoft.com/office/drawing/2014/main" id="{E20BC12F-02A3-C347-8596-1D7C66D352C1}"/>
                </a:ext>
              </a:extLst>
            </p:cNvPr>
            <p:cNvSpPr txBox="1"/>
            <p:nvPr/>
          </p:nvSpPr>
          <p:spPr>
            <a:xfrm rot="16200000">
              <a:off x="5388131" y="4506693"/>
              <a:ext cx="1629068" cy="400110"/>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Precision</a:t>
              </a:r>
            </a:p>
          </p:txBody>
        </p:sp>
      </p:grpSp>
      <p:grpSp>
        <p:nvGrpSpPr>
          <p:cNvPr id="94" name="Group 93">
            <a:extLst>
              <a:ext uri="{FF2B5EF4-FFF2-40B4-BE49-F238E27FC236}">
                <a16:creationId xmlns:a16="http://schemas.microsoft.com/office/drawing/2014/main" id="{B4CDECE7-D151-6D47-A6FB-0429DA0D3C3D}"/>
              </a:ext>
            </a:extLst>
          </p:cNvPr>
          <p:cNvGrpSpPr/>
          <p:nvPr/>
        </p:nvGrpSpPr>
        <p:grpSpPr>
          <a:xfrm>
            <a:off x="1399464" y="1360403"/>
            <a:ext cx="7983623" cy="1867211"/>
            <a:chOff x="1877737" y="1198089"/>
            <a:chExt cx="7983623" cy="1867211"/>
          </a:xfrm>
        </p:grpSpPr>
        <p:grpSp>
          <p:nvGrpSpPr>
            <p:cNvPr id="65" name="Group 64">
              <a:extLst>
                <a:ext uri="{FF2B5EF4-FFF2-40B4-BE49-F238E27FC236}">
                  <a16:creationId xmlns:a16="http://schemas.microsoft.com/office/drawing/2014/main" id="{72E5B5A8-3581-4D4F-9D5B-DB0EF5E2EF9F}"/>
                </a:ext>
              </a:extLst>
            </p:cNvPr>
            <p:cNvGrpSpPr/>
            <p:nvPr/>
          </p:nvGrpSpPr>
          <p:grpSpPr>
            <a:xfrm>
              <a:off x="1877737" y="1202343"/>
              <a:ext cx="1789724" cy="1862957"/>
              <a:chOff x="3412221" y="1671815"/>
              <a:chExt cx="1210109" cy="1259625"/>
            </a:xfrm>
          </p:grpSpPr>
          <p:sp>
            <p:nvSpPr>
              <p:cNvPr id="18" name="Rectangle 17">
                <a:extLst>
                  <a:ext uri="{FF2B5EF4-FFF2-40B4-BE49-F238E27FC236}">
                    <a16:creationId xmlns:a16="http://schemas.microsoft.com/office/drawing/2014/main" id="{6E5EF83A-ACDE-4146-9BF5-7BFAA2F69376}"/>
                  </a:ext>
                </a:extLst>
              </p:cNvPr>
              <p:cNvSpPr/>
              <p:nvPr/>
            </p:nvSpPr>
            <p:spPr>
              <a:xfrm>
                <a:off x="3583970" y="1849490"/>
                <a:ext cx="148155" cy="269765"/>
              </a:xfrm>
              <a:prstGeom prst="rect">
                <a:avLst/>
              </a:prstGeom>
              <a:noFill/>
              <a:ln w="31750">
                <a:solidFill>
                  <a:schemeClr val="accent4">
                    <a:lumMod val="7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0" name="Rectangle 19">
                <a:extLst>
                  <a:ext uri="{FF2B5EF4-FFF2-40B4-BE49-F238E27FC236}">
                    <a16:creationId xmlns:a16="http://schemas.microsoft.com/office/drawing/2014/main" id="{92BC1DDE-040F-B74C-93B4-E83571450146}"/>
                  </a:ext>
                </a:extLst>
              </p:cNvPr>
              <p:cNvSpPr/>
              <p:nvPr/>
            </p:nvSpPr>
            <p:spPr>
              <a:xfrm>
                <a:off x="4228255" y="1884697"/>
                <a:ext cx="109005" cy="231112"/>
              </a:xfrm>
              <a:prstGeom prst="rect">
                <a:avLst/>
              </a:prstGeom>
              <a:noFill/>
              <a:ln w="31750">
                <a:solidFill>
                  <a:schemeClr val="accent4">
                    <a:lumMod val="7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 name="Rectangle 50">
                <a:extLst>
                  <a:ext uri="{FF2B5EF4-FFF2-40B4-BE49-F238E27FC236}">
                    <a16:creationId xmlns:a16="http://schemas.microsoft.com/office/drawing/2014/main" id="{9A942438-4A23-A34D-AC08-7C57AA5A2CC6}"/>
                  </a:ext>
                </a:extLst>
              </p:cNvPr>
              <p:cNvSpPr/>
              <p:nvPr/>
            </p:nvSpPr>
            <p:spPr>
              <a:xfrm>
                <a:off x="3605408" y="2260028"/>
                <a:ext cx="148155" cy="269766"/>
              </a:xfrm>
              <a:prstGeom prst="rect">
                <a:avLst/>
              </a:prstGeom>
              <a:noFill/>
              <a:ln w="31750">
                <a:solidFill>
                  <a:schemeClr val="accent4">
                    <a:lumMod val="7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8" name="Rectangle 57">
                <a:extLst>
                  <a:ext uri="{FF2B5EF4-FFF2-40B4-BE49-F238E27FC236}">
                    <a16:creationId xmlns:a16="http://schemas.microsoft.com/office/drawing/2014/main" id="{A33D9D47-BF0D-4B4B-8C58-AD6EF0C9612C}"/>
                  </a:ext>
                </a:extLst>
              </p:cNvPr>
              <p:cNvSpPr/>
              <p:nvPr/>
            </p:nvSpPr>
            <p:spPr>
              <a:xfrm>
                <a:off x="3412221" y="1671815"/>
                <a:ext cx="1210109" cy="1259625"/>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AF3E06E9-9B29-4741-B684-C80F7B116834}"/>
                </a:ext>
              </a:extLst>
            </p:cNvPr>
            <p:cNvGrpSpPr/>
            <p:nvPr/>
          </p:nvGrpSpPr>
          <p:grpSpPr>
            <a:xfrm>
              <a:off x="3942753" y="1198091"/>
              <a:ext cx="1789724" cy="1862957"/>
              <a:chOff x="4701016" y="1676717"/>
              <a:chExt cx="1210109" cy="1259625"/>
            </a:xfrm>
          </p:grpSpPr>
          <p:sp>
            <p:nvSpPr>
              <p:cNvPr id="24" name="Rectangle 23">
                <a:extLst>
                  <a:ext uri="{FF2B5EF4-FFF2-40B4-BE49-F238E27FC236}">
                    <a16:creationId xmlns:a16="http://schemas.microsoft.com/office/drawing/2014/main" id="{23DD8BDF-694E-234E-B4D6-926B64ED2C59}"/>
                  </a:ext>
                </a:extLst>
              </p:cNvPr>
              <p:cNvSpPr/>
              <p:nvPr/>
            </p:nvSpPr>
            <p:spPr>
              <a:xfrm>
                <a:off x="5309553" y="2389584"/>
                <a:ext cx="148155" cy="269766"/>
              </a:xfrm>
              <a:prstGeom prst="rect">
                <a:avLst/>
              </a:prstGeom>
              <a:noFill/>
              <a:ln w="31750">
                <a:solidFill>
                  <a:schemeClr val="accent4">
                    <a:lumMod val="7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Rectangle 24">
                <a:extLst>
                  <a:ext uri="{FF2B5EF4-FFF2-40B4-BE49-F238E27FC236}">
                    <a16:creationId xmlns:a16="http://schemas.microsoft.com/office/drawing/2014/main" id="{D6AEA227-2E86-F04D-A6B3-09A3059A190B}"/>
                  </a:ext>
                </a:extLst>
              </p:cNvPr>
              <p:cNvSpPr/>
              <p:nvPr/>
            </p:nvSpPr>
            <p:spPr>
              <a:xfrm>
                <a:off x="4964697" y="1854575"/>
                <a:ext cx="148155" cy="269765"/>
              </a:xfrm>
              <a:prstGeom prst="rect">
                <a:avLst/>
              </a:prstGeom>
              <a:noFill/>
              <a:ln w="31750">
                <a:solidFill>
                  <a:schemeClr val="accent4">
                    <a:lumMod val="7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a:extLst>
                  <a:ext uri="{FF2B5EF4-FFF2-40B4-BE49-F238E27FC236}">
                    <a16:creationId xmlns:a16="http://schemas.microsoft.com/office/drawing/2014/main" id="{0203CD37-6731-DE40-B01B-EA96C421E7C4}"/>
                  </a:ext>
                </a:extLst>
              </p:cNvPr>
              <p:cNvSpPr/>
              <p:nvPr/>
            </p:nvSpPr>
            <p:spPr>
              <a:xfrm>
                <a:off x="5605896" y="1904201"/>
                <a:ext cx="109005" cy="231112"/>
              </a:xfrm>
              <a:prstGeom prst="rect">
                <a:avLst/>
              </a:prstGeom>
              <a:noFill/>
              <a:ln w="31750">
                <a:solidFill>
                  <a:schemeClr val="accent4">
                    <a:lumMod val="7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4" name="Rectangle 53">
                <a:extLst>
                  <a:ext uri="{FF2B5EF4-FFF2-40B4-BE49-F238E27FC236}">
                    <a16:creationId xmlns:a16="http://schemas.microsoft.com/office/drawing/2014/main" id="{8750654F-6F08-6F44-A9AA-98DF54D87B1C}"/>
                  </a:ext>
                </a:extLst>
              </p:cNvPr>
              <p:cNvSpPr/>
              <p:nvPr/>
            </p:nvSpPr>
            <p:spPr>
              <a:xfrm>
                <a:off x="4935838" y="2256342"/>
                <a:ext cx="148155" cy="269766"/>
              </a:xfrm>
              <a:prstGeom prst="rect">
                <a:avLst/>
              </a:prstGeom>
              <a:noFill/>
              <a:ln w="31750">
                <a:solidFill>
                  <a:schemeClr val="accent4">
                    <a:lumMod val="7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9" name="Rectangle 58">
                <a:extLst>
                  <a:ext uri="{FF2B5EF4-FFF2-40B4-BE49-F238E27FC236}">
                    <a16:creationId xmlns:a16="http://schemas.microsoft.com/office/drawing/2014/main" id="{A1E6C860-6E1F-C641-88F5-C5B22C661640}"/>
                  </a:ext>
                </a:extLst>
              </p:cNvPr>
              <p:cNvSpPr/>
              <p:nvPr/>
            </p:nvSpPr>
            <p:spPr>
              <a:xfrm>
                <a:off x="4701016" y="1676717"/>
                <a:ext cx="1210109" cy="1259625"/>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F1FA2A9A-9AC7-0748-AB03-116AFCCAE069}"/>
                </a:ext>
              </a:extLst>
            </p:cNvPr>
            <p:cNvGrpSpPr/>
            <p:nvPr/>
          </p:nvGrpSpPr>
          <p:grpSpPr>
            <a:xfrm>
              <a:off x="6007769" y="1198090"/>
              <a:ext cx="1789724" cy="1862957"/>
              <a:chOff x="6007447" y="1680747"/>
              <a:chExt cx="1210109" cy="1259625"/>
            </a:xfrm>
          </p:grpSpPr>
          <p:sp>
            <p:nvSpPr>
              <p:cNvPr id="14" name="Rectangle 13">
                <a:extLst>
                  <a:ext uri="{FF2B5EF4-FFF2-40B4-BE49-F238E27FC236}">
                    <a16:creationId xmlns:a16="http://schemas.microsoft.com/office/drawing/2014/main" id="{FF4AA353-02F2-FF47-9544-248917117C2C}"/>
                  </a:ext>
                </a:extLst>
              </p:cNvPr>
              <p:cNvSpPr/>
              <p:nvPr/>
            </p:nvSpPr>
            <p:spPr>
              <a:xfrm>
                <a:off x="6144882" y="1806475"/>
                <a:ext cx="148155" cy="269766"/>
              </a:xfrm>
              <a:prstGeom prst="rect">
                <a:avLst/>
              </a:prstGeom>
              <a:noFill/>
              <a:ln w="31750">
                <a:solidFill>
                  <a:schemeClr val="accent4">
                    <a:lumMod val="7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Rectangle 16">
                <a:extLst>
                  <a:ext uri="{FF2B5EF4-FFF2-40B4-BE49-F238E27FC236}">
                    <a16:creationId xmlns:a16="http://schemas.microsoft.com/office/drawing/2014/main" id="{E82CF744-A0EF-F34D-986D-64006A3D45B3}"/>
                  </a:ext>
                </a:extLst>
              </p:cNvPr>
              <p:cNvSpPr/>
              <p:nvPr/>
            </p:nvSpPr>
            <p:spPr>
              <a:xfrm>
                <a:off x="6554928" y="2408538"/>
                <a:ext cx="148155" cy="269766"/>
              </a:xfrm>
              <a:prstGeom prst="rect">
                <a:avLst/>
              </a:prstGeom>
              <a:noFill/>
              <a:ln w="31750">
                <a:solidFill>
                  <a:schemeClr val="accent4">
                    <a:lumMod val="7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Rectangle 41">
                <a:extLst>
                  <a:ext uri="{FF2B5EF4-FFF2-40B4-BE49-F238E27FC236}">
                    <a16:creationId xmlns:a16="http://schemas.microsoft.com/office/drawing/2014/main" id="{1B244566-9BB6-FE4E-BA1E-7B4193689688}"/>
                  </a:ext>
                </a:extLst>
              </p:cNvPr>
              <p:cNvSpPr/>
              <p:nvPr/>
            </p:nvSpPr>
            <p:spPr>
              <a:xfrm>
                <a:off x="6474285" y="2334642"/>
                <a:ext cx="148155" cy="269766"/>
              </a:xfrm>
              <a:prstGeom prst="rect">
                <a:avLst/>
              </a:prstGeom>
              <a:noFill/>
              <a:ln w="31750">
                <a:solidFill>
                  <a:schemeClr val="accent4">
                    <a:lumMod val="7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5" name="Rectangle 44">
                <a:extLst>
                  <a:ext uri="{FF2B5EF4-FFF2-40B4-BE49-F238E27FC236}">
                    <a16:creationId xmlns:a16="http://schemas.microsoft.com/office/drawing/2014/main" id="{3EAACCC4-9244-DA42-A71F-1A6553BDF351}"/>
                  </a:ext>
                </a:extLst>
              </p:cNvPr>
              <p:cNvSpPr/>
              <p:nvPr/>
            </p:nvSpPr>
            <p:spPr>
              <a:xfrm>
                <a:off x="6850359" y="2203444"/>
                <a:ext cx="148155" cy="269766"/>
              </a:xfrm>
              <a:prstGeom prst="rect">
                <a:avLst/>
              </a:prstGeom>
              <a:noFill/>
              <a:ln w="31750">
                <a:solidFill>
                  <a:schemeClr val="accent4">
                    <a:lumMod val="7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6" name="Rectangle 45">
                <a:extLst>
                  <a:ext uri="{FF2B5EF4-FFF2-40B4-BE49-F238E27FC236}">
                    <a16:creationId xmlns:a16="http://schemas.microsoft.com/office/drawing/2014/main" id="{2C479403-FEEE-554D-8486-1F9E015F1486}"/>
                  </a:ext>
                </a:extLst>
              </p:cNvPr>
              <p:cNvSpPr/>
              <p:nvPr/>
            </p:nvSpPr>
            <p:spPr>
              <a:xfrm>
                <a:off x="6767665" y="1857496"/>
                <a:ext cx="109005" cy="231112"/>
              </a:xfrm>
              <a:prstGeom prst="rect">
                <a:avLst/>
              </a:prstGeom>
              <a:noFill/>
              <a:ln w="31750">
                <a:solidFill>
                  <a:schemeClr val="accent4">
                    <a:lumMod val="7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5" name="Rectangle 54">
                <a:extLst>
                  <a:ext uri="{FF2B5EF4-FFF2-40B4-BE49-F238E27FC236}">
                    <a16:creationId xmlns:a16="http://schemas.microsoft.com/office/drawing/2014/main" id="{55B5DF75-6C0C-2445-BB8B-AAAEEA3D1843}"/>
                  </a:ext>
                </a:extLst>
              </p:cNvPr>
              <p:cNvSpPr/>
              <p:nvPr/>
            </p:nvSpPr>
            <p:spPr>
              <a:xfrm>
                <a:off x="6191302" y="2267106"/>
                <a:ext cx="148155" cy="269766"/>
              </a:xfrm>
              <a:prstGeom prst="rect">
                <a:avLst/>
              </a:prstGeom>
              <a:noFill/>
              <a:ln w="31750">
                <a:solidFill>
                  <a:schemeClr val="accent4">
                    <a:lumMod val="7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0" name="Rectangle 59">
                <a:extLst>
                  <a:ext uri="{FF2B5EF4-FFF2-40B4-BE49-F238E27FC236}">
                    <a16:creationId xmlns:a16="http://schemas.microsoft.com/office/drawing/2014/main" id="{175BDE9A-5B8D-9B40-8077-217AFE28FEF2}"/>
                  </a:ext>
                </a:extLst>
              </p:cNvPr>
              <p:cNvSpPr/>
              <p:nvPr/>
            </p:nvSpPr>
            <p:spPr>
              <a:xfrm>
                <a:off x="6007447" y="1680747"/>
                <a:ext cx="1210109" cy="1259625"/>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4" name="Group 63">
              <a:extLst>
                <a:ext uri="{FF2B5EF4-FFF2-40B4-BE49-F238E27FC236}">
                  <a16:creationId xmlns:a16="http://schemas.microsoft.com/office/drawing/2014/main" id="{EDB9CDEF-429C-AC49-B636-E731D4873EA5}"/>
                </a:ext>
              </a:extLst>
            </p:cNvPr>
            <p:cNvGrpSpPr/>
            <p:nvPr/>
          </p:nvGrpSpPr>
          <p:grpSpPr>
            <a:xfrm>
              <a:off x="8071636" y="1198089"/>
              <a:ext cx="1789724" cy="1862957"/>
              <a:chOff x="7430476" y="1676717"/>
              <a:chExt cx="1210109" cy="1259625"/>
            </a:xfrm>
          </p:grpSpPr>
          <p:sp>
            <p:nvSpPr>
              <p:cNvPr id="11" name="Rectangle 10">
                <a:extLst>
                  <a:ext uri="{FF2B5EF4-FFF2-40B4-BE49-F238E27FC236}">
                    <a16:creationId xmlns:a16="http://schemas.microsoft.com/office/drawing/2014/main" id="{B6D47404-10C3-6D47-9EE2-6793F965C073}"/>
                  </a:ext>
                </a:extLst>
              </p:cNvPr>
              <p:cNvSpPr/>
              <p:nvPr/>
            </p:nvSpPr>
            <p:spPr>
              <a:xfrm>
                <a:off x="7878843" y="1868822"/>
                <a:ext cx="122230" cy="124115"/>
              </a:xfrm>
              <a:prstGeom prst="rect">
                <a:avLst/>
              </a:prstGeom>
              <a:noFill/>
              <a:ln w="31750">
                <a:solidFill>
                  <a:schemeClr val="accent4">
                    <a:lumMod val="7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ectangle 11">
                <a:extLst>
                  <a:ext uri="{FF2B5EF4-FFF2-40B4-BE49-F238E27FC236}">
                    <a16:creationId xmlns:a16="http://schemas.microsoft.com/office/drawing/2014/main" id="{D43AC7B5-8359-6F4E-AABE-0DA076254646}"/>
                  </a:ext>
                </a:extLst>
              </p:cNvPr>
              <p:cNvSpPr/>
              <p:nvPr/>
            </p:nvSpPr>
            <p:spPr>
              <a:xfrm>
                <a:off x="8358555" y="2362637"/>
                <a:ext cx="122230" cy="171861"/>
              </a:xfrm>
              <a:prstGeom prst="rect">
                <a:avLst/>
              </a:prstGeom>
              <a:noFill/>
              <a:ln w="31750">
                <a:solidFill>
                  <a:schemeClr val="accent4">
                    <a:lumMod val="7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Rectangle 12">
                <a:extLst>
                  <a:ext uri="{FF2B5EF4-FFF2-40B4-BE49-F238E27FC236}">
                    <a16:creationId xmlns:a16="http://schemas.microsoft.com/office/drawing/2014/main" id="{4D2E75F4-AD6B-1F43-AC35-5A5BD43CF410}"/>
                  </a:ext>
                </a:extLst>
              </p:cNvPr>
              <p:cNvSpPr/>
              <p:nvPr/>
            </p:nvSpPr>
            <p:spPr>
              <a:xfrm>
                <a:off x="8001781" y="2322767"/>
                <a:ext cx="122230" cy="171861"/>
              </a:xfrm>
              <a:prstGeom prst="rect">
                <a:avLst/>
              </a:prstGeom>
              <a:noFill/>
              <a:ln w="31750">
                <a:solidFill>
                  <a:schemeClr val="accent4">
                    <a:lumMod val="7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Rectangle 14">
                <a:extLst>
                  <a:ext uri="{FF2B5EF4-FFF2-40B4-BE49-F238E27FC236}">
                    <a16:creationId xmlns:a16="http://schemas.microsoft.com/office/drawing/2014/main" id="{92311C0A-0623-FF47-86A1-51BB8735B37D}"/>
                  </a:ext>
                </a:extLst>
              </p:cNvPr>
              <p:cNvSpPr/>
              <p:nvPr/>
            </p:nvSpPr>
            <p:spPr>
              <a:xfrm>
                <a:off x="7576443" y="1826302"/>
                <a:ext cx="148155" cy="269766"/>
              </a:xfrm>
              <a:prstGeom prst="rect">
                <a:avLst/>
              </a:prstGeom>
              <a:noFill/>
              <a:ln w="31750">
                <a:solidFill>
                  <a:schemeClr val="accent4">
                    <a:lumMod val="7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Rectangle 15">
                <a:extLst>
                  <a:ext uri="{FF2B5EF4-FFF2-40B4-BE49-F238E27FC236}">
                    <a16:creationId xmlns:a16="http://schemas.microsoft.com/office/drawing/2014/main" id="{15E946BD-9E71-964C-8700-7AC70F2394A1}"/>
                  </a:ext>
                </a:extLst>
              </p:cNvPr>
              <p:cNvSpPr/>
              <p:nvPr/>
            </p:nvSpPr>
            <p:spPr>
              <a:xfrm>
                <a:off x="7964768" y="1900644"/>
                <a:ext cx="148155" cy="269766"/>
              </a:xfrm>
              <a:prstGeom prst="rect">
                <a:avLst/>
              </a:prstGeom>
              <a:noFill/>
              <a:ln w="31750">
                <a:solidFill>
                  <a:schemeClr val="accent4">
                    <a:lumMod val="7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a:extLst>
                  <a:ext uri="{FF2B5EF4-FFF2-40B4-BE49-F238E27FC236}">
                    <a16:creationId xmlns:a16="http://schemas.microsoft.com/office/drawing/2014/main" id="{BB00DE74-325D-094E-8EFF-36BD5748BC77}"/>
                  </a:ext>
                </a:extLst>
              </p:cNvPr>
              <p:cNvSpPr/>
              <p:nvPr/>
            </p:nvSpPr>
            <p:spPr>
              <a:xfrm>
                <a:off x="7904386" y="2391225"/>
                <a:ext cx="148155" cy="269766"/>
              </a:xfrm>
              <a:prstGeom prst="rect">
                <a:avLst/>
              </a:prstGeom>
              <a:noFill/>
              <a:ln w="31750">
                <a:solidFill>
                  <a:schemeClr val="accent4">
                    <a:lumMod val="7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2" name="Rectangle 31">
                <a:extLst>
                  <a:ext uri="{FF2B5EF4-FFF2-40B4-BE49-F238E27FC236}">
                    <a16:creationId xmlns:a16="http://schemas.microsoft.com/office/drawing/2014/main" id="{59CFC73A-7C14-864B-9429-4C245302FD96}"/>
                  </a:ext>
                </a:extLst>
              </p:cNvPr>
              <p:cNvSpPr/>
              <p:nvPr/>
            </p:nvSpPr>
            <p:spPr>
              <a:xfrm>
                <a:off x="7639408" y="1888476"/>
                <a:ext cx="148155" cy="269765"/>
              </a:xfrm>
              <a:prstGeom prst="rect">
                <a:avLst/>
              </a:prstGeom>
              <a:noFill/>
              <a:ln w="31750">
                <a:solidFill>
                  <a:schemeClr val="accent4">
                    <a:lumMod val="7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4" name="Rectangle 33">
                <a:extLst>
                  <a:ext uri="{FF2B5EF4-FFF2-40B4-BE49-F238E27FC236}">
                    <a16:creationId xmlns:a16="http://schemas.microsoft.com/office/drawing/2014/main" id="{66CBCF54-D7DA-D84D-A0D6-FEADC2BF00CB}"/>
                  </a:ext>
                </a:extLst>
              </p:cNvPr>
              <p:cNvSpPr/>
              <p:nvPr/>
            </p:nvSpPr>
            <p:spPr>
              <a:xfrm>
                <a:off x="8280460" y="2260028"/>
                <a:ext cx="148155" cy="269766"/>
              </a:xfrm>
              <a:prstGeom prst="rect">
                <a:avLst/>
              </a:prstGeom>
              <a:noFill/>
              <a:ln w="31750">
                <a:solidFill>
                  <a:schemeClr val="accent4">
                    <a:lumMod val="7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Rectangle 34">
                <a:extLst>
                  <a:ext uri="{FF2B5EF4-FFF2-40B4-BE49-F238E27FC236}">
                    <a16:creationId xmlns:a16="http://schemas.microsoft.com/office/drawing/2014/main" id="{47215BDC-220E-DB44-A3CD-60FFEA2E5DA5}"/>
                  </a:ext>
                </a:extLst>
              </p:cNvPr>
              <p:cNvSpPr/>
              <p:nvPr/>
            </p:nvSpPr>
            <p:spPr>
              <a:xfrm>
                <a:off x="8209848" y="1900644"/>
                <a:ext cx="109005" cy="231112"/>
              </a:xfrm>
              <a:prstGeom prst="rect">
                <a:avLst/>
              </a:prstGeom>
              <a:noFill/>
              <a:ln w="31750">
                <a:solidFill>
                  <a:schemeClr val="accent4">
                    <a:lumMod val="7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2" name="Rectangle 51">
                <a:extLst>
                  <a:ext uri="{FF2B5EF4-FFF2-40B4-BE49-F238E27FC236}">
                    <a16:creationId xmlns:a16="http://schemas.microsoft.com/office/drawing/2014/main" id="{877AE80E-384B-454A-9208-E8146CD22236}"/>
                  </a:ext>
                </a:extLst>
              </p:cNvPr>
              <p:cNvSpPr/>
              <p:nvPr/>
            </p:nvSpPr>
            <p:spPr>
              <a:xfrm>
                <a:off x="7627075" y="2290551"/>
                <a:ext cx="148155" cy="269766"/>
              </a:xfrm>
              <a:prstGeom prst="rect">
                <a:avLst/>
              </a:prstGeom>
              <a:noFill/>
              <a:ln w="31750">
                <a:solidFill>
                  <a:schemeClr val="accent4">
                    <a:lumMod val="7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Rectangle 52">
                <a:extLst>
                  <a:ext uri="{FF2B5EF4-FFF2-40B4-BE49-F238E27FC236}">
                    <a16:creationId xmlns:a16="http://schemas.microsoft.com/office/drawing/2014/main" id="{C7664B5A-E0E9-0243-8864-EBAAF161D795}"/>
                  </a:ext>
                </a:extLst>
              </p:cNvPr>
              <p:cNvSpPr/>
              <p:nvPr/>
            </p:nvSpPr>
            <p:spPr>
              <a:xfrm>
                <a:off x="8195481" y="2598748"/>
                <a:ext cx="122230" cy="171861"/>
              </a:xfrm>
              <a:prstGeom prst="rect">
                <a:avLst/>
              </a:prstGeom>
              <a:noFill/>
              <a:ln w="31750">
                <a:solidFill>
                  <a:schemeClr val="accent4">
                    <a:lumMod val="7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6" name="Rectangle 55">
                <a:extLst>
                  <a:ext uri="{FF2B5EF4-FFF2-40B4-BE49-F238E27FC236}">
                    <a16:creationId xmlns:a16="http://schemas.microsoft.com/office/drawing/2014/main" id="{01E1A4B4-0375-1342-B281-E8D653746E2A}"/>
                  </a:ext>
                </a:extLst>
              </p:cNvPr>
              <p:cNvSpPr/>
              <p:nvPr/>
            </p:nvSpPr>
            <p:spPr>
              <a:xfrm>
                <a:off x="7565445" y="2411589"/>
                <a:ext cx="122230" cy="171861"/>
              </a:xfrm>
              <a:prstGeom prst="rect">
                <a:avLst/>
              </a:prstGeom>
              <a:noFill/>
              <a:ln w="31750">
                <a:solidFill>
                  <a:schemeClr val="accent4">
                    <a:lumMod val="7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7" name="Rectangle 56">
                <a:extLst>
                  <a:ext uri="{FF2B5EF4-FFF2-40B4-BE49-F238E27FC236}">
                    <a16:creationId xmlns:a16="http://schemas.microsoft.com/office/drawing/2014/main" id="{4118D3FF-6522-B240-820D-3ED964A8EBA3}"/>
                  </a:ext>
                </a:extLst>
              </p:cNvPr>
              <p:cNvSpPr/>
              <p:nvPr/>
            </p:nvSpPr>
            <p:spPr>
              <a:xfrm>
                <a:off x="7724598" y="2640033"/>
                <a:ext cx="122230" cy="124115"/>
              </a:xfrm>
              <a:prstGeom prst="rect">
                <a:avLst/>
              </a:prstGeom>
              <a:noFill/>
              <a:ln w="31750">
                <a:solidFill>
                  <a:schemeClr val="accent4">
                    <a:lumMod val="75000"/>
                  </a:schemeClr>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1" name="Rectangle 60">
                <a:extLst>
                  <a:ext uri="{FF2B5EF4-FFF2-40B4-BE49-F238E27FC236}">
                    <a16:creationId xmlns:a16="http://schemas.microsoft.com/office/drawing/2014/main" id="{844BCB75-5E0C-E149-90BF-1DECD1E0AED9}"/>
                  </a:ext>
                </a:extLst>
              </p:cNvPr>
              <p:cNvSpPr/>
              <p:nvPr/>
            </p:nvSpPr>
            <p:spPr>
              <a:xfrm>
                <a:off x="7430476" y="1676717"/>
                <a:ext cx="1210109" cy="1259625"/>
              </a:xfrm>
              <a:prstGeom prst="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E9886470-FDCE-484F-8395-4102E6D9E4B0}"/>
              </a:ext>
            </a:extLst>
          </p:cNvPr>
          <p:cNvSpPr txBox="1"/>
          <p:nvPr/>
        </p:nvSpPr>
        <p:spPr>
          <a:xfrm>
            <a:off x="1482134" y="995637"/>
            <a:ext cx="1620957" cy="338554"/>
          </a:xfrm>
          <a:prstGeom prst="rect">
            <a:avLst/>
          </a:prstGeom>
          <a:noFill/>
        </p:spPr>
        <p:txBody>
          <a:bodyPr wrap="none" rtlCol="0">
            <a:spAutoFit/>
          </a:bodyPr>
          <a:lstStyle/>
          <a:p>
            <a:r>
              <a:rPr lang="en-US" sz="1600" dirty="0"/>
              <a:t>Confidence: 0.8</a:t>
            </a:r>
          </a:p>
        </p:txBody>
      </p:sp>
      <p:sp>
        <p:nvSpPr>
          <p:cNvPr id="131" name="TextBox 130">
            <a:extLst>
              <a:ext uri="{FF2B5EF4-FFF2-40B4-BE49-F238E27FC236}">
                <a16:creationId xmlns:a16="http://schemas.microsoft.com/office/drawing/2014/main" id="{C919162A-31FA-7145-B459-BFA41E11DBEF}"/>
              </a:ext>
            </a:extLst>
          </p:cNvPr>
          <p:cNvSpPr txBox="1"/>
          <p:nvPr/>
        </p:nvSpPr>
        <p:spPr>
          <a:xfrm>
            <a:off x="3545436" y="990600"/>
            <a:ext cx="1620957" cy="338554"/>
          </a:xfrm>
          <a:prstGeom prst="rect">
            <a:avLst/>
          </a:prstGeom>
          <a:noFill/>
        </p:spPr>
        <p:txBody>
          <a:bodyPr wrap="none" rtlCol="0">
            <a:spAutoFit/>
          </a:bodyPr>
          <a:lstStyle/>
          <a:p>
            <a:r>
              <a:rPr lang="en-US" sz="1600" dirty="0"/>
              <a:t>Confidence: 0.6</a:t>
            </a:r>
          </a:p>
        </p:txBody>
      </p:sp>
      <p:sp>
        <p:nvSpPr>
          <p:cNvPr id="132" name="TextBox 131">
            <a:extLst>
              <a:ext uri="{FF2B5EF4-FFF2-40B4-BE49-F238E27FC236}">
                <a16:creationId xmlns:a16="http://schemas.microsoft.com/office/drawing/2014/main" id="{FA1D9585-BE97-7646-B5FC-9D1908239246}"/>
              </a:ext>
            </a:extLst>
          </p:cNvPr>
          <p:cNvSpPr txBox="1"/>
          <p:nvPr/>
        </p:nvSpPr>
        <p:spPr>
          <a:xfrm>
            <a:off x="5636915" y="999996"/>
            <a:ext cx="1620957" cy="338554"/>
          </a:xfrm>
          <a:prstGeom prst="rect">
            <a:avLst/>
          </a:prstGeom>
          <a:noFill/>
        </p:spPr>
        <p:txBody>
          <a:bodyPr wrap="none" rtlCol="0">
            <a:spAutoFit/>
          </a:bodyPr>
          <a:lstStyle/>
          <a:p>
            <a:r>
              <a:rPr lang="en-US" sz="1600" dirty="0"/>
              <a:t>Confidence: 0.4</a:t>
            </a:r>
          </a:p>
        </p:txBody>
      </p:sp>
      <p:sp>
        <p:nvSpPr>
          <p:cNvPr id="133" name="TextBox 132">
            <a:extLst>
              <a:ext uri="{FF2B5EF4-FFF2-40B4-BE49-F238E27FC236}">
                <a16:creationId xmlns:a16="http://schemas.microsoft.com/office/drawing/2014/main" id="{542AC123-6A96-1947-9685-3F05B9771FAF}"/>
              </a:ext>
            </a:extLst>
          </p:cNvPr>
          <p:cNvSpPr txBox="1"/>
          <p:nvPr/>
        </p:nvSpPr>
        <p:spPr>
          <a:xfrm>
            <a:off x="7677746" y="994815"/>
            <a:ext cx="1620957" cy="338554"/>
          </a:xfrm>
          <a:prstGeom prst="rect">
            <a:avLst/>
          </a:prstGeom>
          <a:noFill/>
        </p:spPr>
        <p:txBody>
          <a:bodyPr wrap="none" rtlCol="0">
            <a:spAutoFit/>
          </a:bodyPr>
          <a:lstStyle/>
          <a:p>
            <a:r>
              <a:rPr lang="en-US" sz="1600" dirty="0"/>
              <a:t>Confidence: 0.2</a:t>
            </a:r>
          </a:p>
        </p:txBody>
      </p:sp>
      <p:sp>
        <p:nvSpPr>
          <p:cNvPr id="96" name="TextBox 95">
            <a:extLst>
              <a:ext uri="{FF2B5EF4-FFF2-40B4-BE49-F238E27FC236}">
                <a16:creationId xmlns:a16="http://schemas.microsoft.com/office/drawing/2014/main" id="{1AA16A15-E940-5342-888A-1D1B8DC8A0C4}"/>
              </a:ext>
            </a:extLst>
          </p:cNvPr>
          <p:cNvSpPr txBox="1"/>
          <p:nvPr/>
        </p:nvSpPr>
        <p:spPr>
          <a:xfrm>
            <a:off x="1424682" y="3298622"/>
            <a:ext cx="1735860" cy="338554"/>
          </a:xfrm>
          <a:prstGeom prst="rect">
            <a:avLst/>
          </a:prstGeom>
          <a:noFill/>
        </p:spPr>
        <p:txBody>
          <a:bodyPr wrap="none" rtlCol="0">
            <a:spAutoFit/>
          </a:bodyPr>
          <a:lstStyle/>
          <a:p>
            <a:r>
              <a:rPr lang="en-US" sz="1600" dirty="0"/>
              <a:t>P = 0.66, R = 0.4</a:t>
            </a:r>
          </a:p>
        </p:txBody>
      </p:sp>
      <p:sp>
        <p:nvSpPr>
          <p:cNvPr id="134" name="TextBox 133">
            <a:extLst>
              <a:ext uri="{FF2B5EF4-FFF2-40B4-BE49-F238E27FC236}">
                <a16:creationId xmlns:a16="http://schemas.microsoft.com/office/drawing/2014/main" id="{94431F1D-E326-9E48-8A54-8D3B962E34C9}"/>
              </a:ext>
            </a:extLst>
          </p:cNvPr>
          <p:cNvSpPr txBox="1"/>
          <p:nvPr/>
        </p:nvSpPr>
        <p:spPr>
          <a:xfrm>
            <a:off x="3537405" y="3303088"/>
            <a:ext cx="1735860" cy="338554"/>
          </a:xfrm>
          <a:prstGeom prst="rect">
            <a:avLst/>
          </a:prstGeom>
          <a:noFill/>
        </p:spPr>
        <p:txBody>
          <a:bodyPr wrap="none" rtlCol="0">
            <a:spAutoFit/>
          </a:bodyPr>
          <a:lstStyle/>
          <a:p>
            <a:r>
              <a:rPr lang="en-US" sz="1600" dirty="0"/>
              <a:t>P = 0.75, R = 0.6</a:t>
            </a:r>
          </a:p>
        </p:txBody>
      </p:sp>
      <p:sp>
        <p:nvSpPr>
          <p:cNvPr id="135" name="TextBox 134">
            <a:extLst>
              <a:ext uri="{FF2B5EF4-FFF2-40B4-BE49-F238E27FC236}">
                <a16:creationId xmlns:a16="http://schemas.microsoft.com/office/drawing/2014/main" id="{439F8B47-D902-8C49-9DFC-C54DB4A88B7C}"/>
              </a:ext>
            </a:extLst>
          </p:cNvPr>
          <p:cNvSpPr txBox="1"/>
          <p:nvPr/>
        </p:nvSpPr>
        <p:spPr>
          <a:xfrm>
            <a:off x="5556428" y="3299025"/>
            <a:ext cx="1735860" cy="338554"/>
          </a:xfrm>
          <a:prstGeom prst="rect">
            <a:avLst/>
          </a:prstGeom>
          <a:noFill/>
        </p:spPr>
        <p:txBody>
          <a:bodyPr wrap="none" rtlCol="0">
            <a:spAutoFit/>
          </a:bodyPr>
          <a:lstStyle/>
          <a:p>
            <a:r>
              <a:rPr lang="en-US" sz="1600" dirty="0"/>
              <a:t>P = 0.57, R = 0.8</a:t>
            </a:r>
          </a:p>
        </p:txBody>
      </p:sp>
      <p:sp>
        <p:nvSpPr>
          <p:cNvPr id="136" name="TextBox 135">
            <a:extLst>
              <a:ext uri="{FF2B5EF4-FFF2-40B4-BE49-F238E27FC236}">
                <a16:creationId xmlns:a16="http://schemas.microsoft.com/office/drawing/2014/main" id="{058F7D6D-2DE4-AF48-8E86-3753F2E04461}"/>
              </a:ext>
            </a:extLst>
          </p:cNvPr>
          <p:cNvSpPr txBox="1"/>
          <p:nvPr/>
        </p:nvSpPr>
        <p:spPr>
          <a:xfrm>
            <a:off x="7620294" y="3303088"/>
            <a:ext cx="1735860" cy="338554"/>
          </a:xfrm>
          <a:prstGeom prst="rect">
            <a:avLst/>
          </a:prstGeom>
          <a:noFill/>
        </p:spPr>
        <p:txBody>
          <a:bodyPr wrap="none" rtlCol="0">
            <a:spAutoFit/>
          </a:bodyPr>
          <a:lstStyle/>
          <a:p>
            <a:r>
              <a:rPr lang="en-US" sz="1600" dirty="0"/>
              <a:t>P = 0.36, R = 1.0</a:t>
            </a:r>
          </a:p>
        </p:txBody>
      </p:sp>
      <p:sp>
        <p:nvSpPr>
          <p:cNvPr id="90" name="Rectangle 89">
            <a:extLst>
              <a:ext uri="{FF2B5EF4-FFF2-40B4-BE49-F238E27FC236}">
                <a16:creationId xmlns:a16="http://schemas.microsoft.com/office/drawing/2014/main" id="{CE2F89B3-6282-E74C-A34B-C701B1B28CBD}"/>
              </a:ext>
            </a:extLst>
          </p:cNvPr>
          <p:cNvSpPr/>
          <p:nvPr/>
        </p:nvSpPr>
        <p:spPr bwMode="auto">
          <a:xfrm>
            <a:off x="9608826" y="2104405"/>
            <a:ext cx="260413" cy="260413"/>
          </a:xfrm>
          <a:prstGeom prst="rect">
            <a:avLst/>
          </a:prstGeom>
          <a:noFill/>
          <a:ln w="50800" cap="flat" cmpd="sng" algn="ctr">
            <a:solidFill>
              <a:srgbClr val="BE8D0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a typeface="ＭＳ Ｐゴシック" charset="0"/>
              <a:cs typeface="ＭＳ Ｐゴシック" charset="0"/>
            </a:endParaRPr>
          </a:p>
        </p:txBody>
      </p:sp>
      <p:sp>
        <p:nvSpPr>
          <p:cNvPr id="138" name="TextBox 137">
            <a:extLst>
              <a:ext uri="{FF2B5EF4-FFF2-40B4-BE49-F238E27FC236}">
                <a16:creationId xmlns:a16="http://schemas.microsoft.com/office/drawing/2014/main" id="{7E62E689-F1FB-1240-8F96-5A076AB873DB}"/>
              </a:ext>
            </a:extLst>
          </p:cNvPr>
          <p:cNvSpPr txBox="1"/>
          <p:nvPr/>
        </p:nvSpPr>
        <p:spPr>
          <a:xfrm>
            <a:off x="9934124" y="2065334"/>
            <a:ext cx="1775271" cy="338554"/>
          </a:xfrm>
          <a:prstGeom prst="rect">
            <a:avLst/>
          </a:prstGeom>
          <a:noFill/>
        </p:spPr>
        <p:txBody>
          <a:bodyPr wrap="square" rtlCol="0">
            <a:spAutoFit/>
          </a:bodyPr>
          <a:lstStyle/>
          <a:p>
            <a:r>
              <a:rPr lang="en-US" sz="1600" dirty="0"/>
              <a:t>Model Detection</a:t>
            </a:r>
          </a:p>
        </p:txBody>
      </p:sp>
    </p:spTree>
    <p:extLst>
      <p:ext uri="{BB962C8B-B14F-4D97-AF65-F5344CB8AC3E}">
        <p14:creationId xmlns:p14="http://schemas.microsoft.com/office/powerpoint/2010/main" val="1170916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3C8B0DA6-BC9B-BE41-AAC9-D0B315547975}"/>
              </a:ext>
            </a:extLst>
          </p:cNvPr>
          <p:cNvSpPr>
            <a:spLocks noGrp="1"/>
          </p:cNvSpPr>
          <p:nvPr>
            <p:ph type="body" sz="quarter" idx="28"/>
          </p:nvPr>
        </p:nvSpPr>
        <p:spPr/>
        <p:txBody>
          <a:bodyPr/>
          <a:lstStyle/>
          <a:p>
            <a:r>
              <a:rPr lang="en-US" dirty="0"/>
              <a:t>MORSE Overview</a:t>
            </a:r>
          </a:p>
        </p:txBody>
      </p:sp>
      <p:sp>
        <p:nvSpPr>
          <p:cNvPr id="8" name="Text Placeholder 7">
            <a:extLst>
              <a:ext uri="{FF2B5EF4-FFF2-40B4-BE49-F238E27FC236}">
                <a16:creationId xmlns:a16="http://schemas.microsoft.com/office/drawing/2014/main" id="{19C86DBC-5983-BD47-B77B-CC48E0CFFB35}"/>
              </a:ext>
            </a:extLst>
          </p:cNvPr>
          <p:cNvSpPr>
            <a:spLocks noGrp="1"/>
          </p:cNvSpPr>
          <p:nvPr>
            <p:ph type="body" sz="quarter" idx="29"/>
          </p:nvPr>
        </p:nvSpPr>
        <p:spPr/>
        <p:txBody>
          <a:bodyPr/>
          <a:lstStyle/>
          <a:p>
            <a:r>
              <a:rPr lang="en-US" dirty="0"/>
              <a:t>Intro to T&amp;E and AI</a:t>
            </a:r>
          </a:p>
        </p:txBody>
      </p:sp>
      <p:sp>
        <p:nvSpPr>
          <p:cNvPr id="9" name="Text Placeholder 8">
            <a:extLst>
              <a:ext uri="{FF2B5EF4-FFF2-40B4-BE49-F238E27FC236}">
                <a16:creationId xmlns:a16="http://schemas.microsoft.com/office/drawing/2014/main" id="{0908A40C-5824-2245-9412-F0318657F92F}"/>
              </a:ext>
            </a:extLst>
          </p:cNvPr>
          <p:cNvSpPr>
            <a:spLocks noGrp="1"/>
          </p:cNvSpPr>
          <p:nvPr>
            <p:ph type="body" sz="quarter" idx="30"/>
          </p:nvPr>
        </p:nvSpPr>
        <p:spPr/>
        <p:txBody>
          <a:bodyPr/>
          <a:lstStyle/>
          <a:p>
            <a:r>
              <a:rPr lang="en-US" dirty="0"/>
              <a:t>Computer vision metrics</a:t>
            </a:r>
          </a:p>
        </p:txBody>
      </p:sp>
      <p:sp>
        <p:nvSpPr>
          <p:cNvPr id="10" name="Text Placeholder 9">
            <a:extLst>
              <a:ext uri="{FF2B5EF4-FFF2-40B4-BE49-F238E27FC236}">
                <a16:creationId xmlns:a16="http://schemas.microsoft.com/office/drawing/2014/main" id="{D2D74BF5-FB3C-E64B-B800-F398521FB7A8}"/>
              </a:ext>
            </a:extLst>
          </p:cNvPr>
          <p:cNvSpPr>
            <a:spLocks noGrp="1"/>
          </p:cNvSpPr>
          <p:nvPr>
            <p:ph type="body" sz="quarter" idx="31"/>
          </p:nvPr>
        </p:nvSpPr>
        <p:spPr>
          <a:xfrm>
            <a:off x="4024362" y="3860218"/>
            <a:ext cx="5602304" cy="492443"/>
          </a:xfrm>
        </p:spPr>
        <p:txBody>
          <a:bodyPr/>
          <a:lstStyle/>
          <a:p>
            <a:r>
              <a:rPr lang="en-US" dirty="0"/>
              <a:t>T&amp;E CAPABILITIES</a:t>
            </a:r>
          </a:p>
        </p:txBody>
      </p:sp>
      <p:sp>
        <p:nvSpPr>
          <p:cNvPr id="4" name="Slide Number Placeholder 3">
            <a:extLst>
              <a:ext uri="{FF2B5EF4-FFF2-40B4-BE49-F238E27FC236}">
                <a16:creationId xmlns:a16="http://schemas.microsoft.com/office/drawing/2014/main" id="{D9E7A469-C382-844C-8A3B-45CD1FCDC034}"/>
              </a:ext>
            </a:extLst>
          </p:cNvPr>
          <p:cNvSpPr>
            <a:spLocks noGrp="1"/>
          </p:cNvSpPr>
          <p:nvPr>
            <p:ph type="sldNum" sz="quarter" idx="34"/>
          </p:nvPr>
        </p:nvSpPr>
        <p:spPr/>
        <p:txBody>
          <a:bodyPr/>
          <a:lstStyle/>
          <a:p>
            <a:pPr>
              <a:defRPr/>
            </a:pPr>
            <a:fld id="{A354177B-29F8-A040-AD55-85AC4E533DFB}" type="slidenum">
              <a:rPr lang="en-US" smtClean="0"/>
              <a:pPr>
                <a:defRPr/>
              </a:pPr>
              <a:t>2</a:t>
            </a:fld>
            <a:endParaRPr lang="en-US" dirty="0"/>
          </a:p>
        </p:txBody>
      </p:sp>
      <p:sp>
        <p:nvSpPr>
          <p:cNvPr id="12" name="Text Placeholder 9">
            <a:extLst>
              <a:ext uri="{FF2B5EF4-FFF2-40B4-BE49-F238E27FC236}">
                <a16:creationId xmlns:a16="http://schemas.microsoft.com/office/drawing/2014/main" id="{2CC5BB3F-618D-BD4D-951C-06FC79724000}"/>
              </a:ext>
            </a:extLst>
          </p:cNvPr>
          <p:cNvSpPr txBox="1">
            <a:spLocks/>
          </p:cNvSpPr>
          <p:nvPr/>
        </p:nvSpPr>
        <p:spPr bwMode="auto">
          <a:xfrm>
            <a:off x="4024362" y="4744339"/>
            <a:ext cx="5602304" cy="49244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182880" tIns="91440" rIns="0" bIns="91440" numCol="1" anchor="ctr" anchorCtr="0" compatLnSpc="1">
            <a:prstTxWarp prst="textNoShape">
              <a:avLst/>
            </a:prstTxWarp>
          </a:bodyPr>
          <a:lstStyle>
            <a:lvl1pPr marL="0" marR="0" indent="0" algn="l" defTabSz="914400" rtl="0" eaLnBrk="1" fontAlgn="base" latinLnBrk="0" hangingPunct="1">
              <a:lnSpc>
                <a:spcPct val="100000"/>
              </a:lnSpc>
              <a:spcBef>
                <a:spcPts val="25"/>
              </a:spcBef>
              <a:spcAft>
                <a:spcPct val="0"/>
              </a:spcAft>
              <a:buClr>
                <a:schemeClr val="tx2"/>
              </a:buClr>
              <a:buSzPct val="80000"/>
              <a:buFont typeface="+mj-lt"/>
              <a:buNone/>
              <a:tabLst/>
              <a:defRPr sz="2800" b="0" i="0" cap="all" baseline="0">
                <a:solidFill>
                  <a:schemeClr val="accent2"/>
                </a:solidFill>
                <a:latin typeface="Calibri" panose="020F0502020204030204" pitchFamily="34" charset="0"/>
                <a:ea typeface="Roboto Condensed" panose="02000000000000000000" pitchFamily="2" charset="0"/>
                <a:cs typeface="Calibri" panose="020F0502020204030204" pitchFamily="34" charset="0"/>
              </a:defRPr>
            </a:lvl1pPr>
            <a:lvl2pPr marL="742950" indent="-285750" algn="l" rtl="0" eaLnBrk="1" fontAlgn="base" hangingPunct="1">
              <a:spcBef>
                <a:spcPct val="20000"/>
              </a:spcBef>
              <a:spcAft>
                <a:spcPct val="0"/>
              </a:spcAft>
              <a:buChar char="–"/>
              <a:defRPr sz="2000" b="0" i="0">
                <a:solidFill>
                  <a:srgbClr val="404040"/>
                </a:solidFill>
                <a:latin typeface="Calibri Light" charset="0"/>
                <a:ea typeface="Calibri Light" charset="0"/>
                <a:cs typeface="Calibri Light" charset="0"/>
              </a:defRPr>
            </a:lvl2pPr>
            <a:lvl3pPr marL="1143000" indent="-228600" algn="l" rtl="0" eaLnBrk="1" fontAlgn="base" hangingPunct="1">
              <a:spcBef>
                <a:spcPct val="20000"/>
              </a:spcBef>
              <a:spcAft>
                <a:spcPct val="0"/>
              </a:spcAft>
              <a:buChar char="•"/>
              <a:defRPr sz="1800" b="0" i="0">
                <a:solidFill>
                  <a:srgbClr val="404040"/>
                </a:solidFill>
                <a:latin typeface="Calibri Light" charset="0"/>
                <a:ea typeface="Calibri Light" charset="0"/>
                <a:cs typeface="Calibri Light" charset="0"/>
              </a:defRPr>
            </a:lvl3pPr>
            <a:lvl4pPr marL="1600200" indent="-228600" algn="l" rtl="0" eaLnBrk="1" fontAlgn="base" hangingPunct="1">
              <a:spcBef>
                <a:spcPct val="20000"/>
              </a:spcBef>
              <a:spcAft>
                <a:spcPct val="0"/>
              </a:spcAft>
              <a:buChar char="–"/>
              <a:defRPr sz="1600" b="0" i="0">
                <a:solidFill>
                  <a:srgbClr val="404040"/>
                </a:solidFill>
                <a:latin typeface="Calibri Light" charset="0"/>
                <a:ea typeface="Calibri Light" charset="0"/>
                <a:cs typeface="Calibri Light" charset="0"/>
              </a:defRPr>
            </a:lvl4pPr>
            <a:lvl5pPr marL="2057400" indent="-228600" algn="l" rtl="0" eaLnBrk="1" fontAlgn="base" hangingPunct="1">
              <a:spcBef>
                <a:spcPct val="20000"/>
              </a:spcBef>
              <a:spcAft>
                <a:spcPct val="0"/>
              </a:spcAft>
              <a:buChar char="»"/>
              <a:defRPr sz="1400" b="0" i="0">
                <a:solidFill>
                  <a:srgbClr val="404040"/>
                </a:solidFill>
                <a:latin typeface="Calibri Light" charset="0"/>
                <a:ea typeface="Calibri Light" charset="0"/>
                <a:cs typeface="Calibri Light" charset="0"/>
              </a:defRPr>
            </a:lvl5pPr>
            <a:lvl6pPr marL="2514600" indent="-228600" algn="l" rtl="0" eaLnBrk="1" fontAlgn="base" hangingPunct="1">
              <a:spcBef>
                <a:spcPct val="20000"/>
              </a:spcBef>
              <a:spcAft>
                <a:spcPct val="0"/>
              </a:spcAft>
              <a:buChar char="»"/>
              <a:defRPr sz="1600">
                <a:solidFill>
                  <a:srgbClr val="404040"/>
                </a:solidFill>
                <a:latin typeface="+mn-lt"/>
                <a:ea typeface="+mn-ea"/>
              </a:defRPr>
            </a:lvl6pPr>
            <a:lvl7pPr marL="2971800" indent="-228600" algn="l" rtl="0" eaLnBrk="1" fontAlgn="base" hangingPunct="1">
              <a:spcBef>
                <a:spcPct val="20000"/>
              </a:spcBef>
              <a:spcAft>
                <a:spcPct val="0"/>
              </a:spcAft>
              <a:buChar char="»"/>
              <a:defRPr sz="1600">
                <a:solidFill>
                  <a:srgbClr val="404040"/>
                </a:solidFill>
                <a:latin typeface="+mn-lt"/>
                <a:ea typeface="+mn-ea"/>
              </a:defRPr>
            </a:lvl7pPr>
            <a:lvl8pPr marL="3429000" indent="-228600" algn="l" rtl="0" eaLnBrk="1" fontAlgn="base" hangingPunct="1">
              <a:spcBef>
                <a:spcPct val="20000"/>
              </a:spcBef>
              <a:spcAft>
                <a:spcPct val="0"/>
              </a:spcAft>
              <a:buChar char="»"/>
              <a:defRPr sz="1600">
                <a:solidFill>
                  <a:srgbClr val="404040"/>
                </a:solidFill>
                <a:latin typeface="+mn-lt"/>
                <a:ea typeface="+mn-ea"/>
              </a:defRPr>
            </a:lvl8pPr>
            <a:lvl9pPr marL="3886200" indent="-228600" algn="l" rtl="0" eaLnBrk="1" fontAlgn="base" hangingPunct="1">
              <a:spcBef>
                <a:spcPct val="20000"/>
              </a:spcBef>
              <a:spcAft>
                <a:spcPct val="0"/>
              </a:spcAft>
              <a:buChar char="»"/>
              <a:defRPr sz="1600">
                <a:solidFill>
                  <a:srgbClr val="404040"/>
                </a:solidFill>
                <a:latin typeface="+mn-lt"/>
                <a:ea typeface="+mn-ea"/>
              </a:defRPr>
            </a:lvl9pPr>
          </a:lstStyle>
          <a:p>
            <a:r>
              <a:rPr lang="en-US" kern="0" dirty="0"/>
              <a:t>Lessons learned</a:t>
            </a:r>
          </a:p>
        </p:txBody>
      </p:sp>
    </p:spTree>
    <p:extLst>
      <p:ext uri="{BB962C8B-B14F-4D97-AF65-F5344CB8AC3E}">
        <p14:creationId xmlns:p14="http://schemas.microsoft.com/office/powerpoint/2010/main" val="32066424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824D5-6E75-624D-AB5D-1067B963EBAE}"/>
              </a:ext>
            </a:extLst>
          </p:cNvPr>
          <p:cNvSpPr>
            <a:spLocks noGrp="1"/>
          </p:cNvSpPr>
          <p:nvPr>
            <p:ph type="title"/>
          </p:nvPr>
        </p:nvSpPr>
        <p:spPr/>
        <p:txBody>
          <a:bodyPr/>
          <a:lstStyle/>
          <a:p>
            <a:r>
              <a:rPr lang="en-US" dirty="0"/>
              <a:t>Average Precision / Mean Average Precision</a:t>
            </a:r>
          </a:p>
        </p:txBody>
      </p:sp>
      <p:sp>
        <p:nvSpPr>
          <p:cNvPr id="3" name="Content Placeholder 2">
            <a:extLst>
              <a:ext uri="{FF2B5EF4-FFF2-40B4-BE49-F238E27FC236}">
                <a16:creationId xmlns:a16="http://schemas.microsoft.com/office/drawing/2014/main" id="{8D2CA88F-2E63-5643-AC48-6A7FEB5D21E3}"/>
              </a:ext>
            </a:extLst>
          </p:cNvPr>
          <p:cNvSpPr>
            <a:spLocks noGrp="1"/>
          </p:cNvSpPr>
          <p:nvPr>
            <p:ph sz="half" idx="1"/>
          </p:nvPr>
        </p:nvSpPr>
        <p:spPr/>
        <p:txBody>
          <a:bodyPr/>
          <a:lstStyle/>
          <a:p>
            <a:r>
              <a:rPr lang="en-US" dirty="0"/>
              <a:t>Average Precision = AP</a:t>
            </a:r>
          </a:p>
          <a:p>
            <a:pPr lvl="1"/>
            <a:r>
              <a:rPr lang="en-US" dirty="0"/>
              <a:t>Average precision for a given object class</a:t>
            </a:r>
          </a:p>
          <a:p>
            <a:pPr lvl="1"/>
            <a:r>
              <a:rPr lang="en-US" dirty="0"/>
              <a:t>Computed as the area under the PR curve</a:t>
            </a:r>
          </a:p>
          <a:p>
            <a:pPr lvl="1"/>
            <a:r>
              <a:rPr lang="en-US" dirty="0"/>
              <a:t>Blue shaded region</a:t>
            </a:r>
          </a:p>
        </p:txBody>
      </p:sp>
      <p:sp>
        <p:nvSpPr>
          <p:cNvPr id="4" name="Content Placeholder 3">
            <a:extLst>
              <a:ext uri="{FF2B5EF4-FFF2-40B4-BE49-F238E27FC236}">
                <a16:creationId xmlns:a16="http://schemas.microsoft.com/office/drawing/2014/main" id="{E113382B-C148-BC42-B43B-C1278E648A3D}"/>
              </a:ext>
            </a:extLst>
          </p:cNvPr>
          <p:cNvSpPr>
            <a:spLocks noGrp="1"/>
          </p:cNvSpPr>
          <p:nvPr>
            <p:ph sz="half" idx="2"/>
          </p:nvPr>
        </p:nvSpPr>
        <p:spPr/>
        <p:txBody>
          <a:bodyPr/>
          <a:lstStyle/>
          <a:p>
            <a:r>
              <a:rPr lang="en-US" dirty="0"/>
              <a:t>Mean Average Precision = </a:t>
            </a:r>
            <a:r>
              <a:rPr lang="en-US" dirty="0" err="1"/>
              <a:t>mAP</a:t>
            </a:r>
            <a:endParaRPr lang="en-US" dirty="0"/>
          </a:p>
          <a:p>
            <a:pPr lvl="1"/>
            <a:r>
              <a:rPr lang="en-US" dirty="0"/>
              <a:t>Average of AP over all object classes (c)</a:t>
            </a:r>
          </a:p>
        </p:txBody>
      </p:sp>
      <p:sp>
        <p:nvSpPr>
          <p:cNvPr id="5" name="Slide Number Placeholder 4">
            <a:extLst>
              <a:ext uri="{FF2B5EF4-FFF2-40B4-BE49-F238E27FC236}">
                <a16:creationId xmlns:a16="http://schemas.microsoft.com/office/drawing/2014/main" id="{057F69E2-2CF3-2147-8017-262C27E9F350}"/>
              </a:ext>
            </a:extLst>
          </p:cNvPr>
          <p:cNvSpPr>
            <a:spLocks noGrp="1"/>
          </p:cNvSpPr>
          <p:nvPr>
            <p:ph type="sldNum" sz="quarter" idx="12"/>
          </p:nvPr>
        </p:nvSpPr>
        <p:spPr/>
        <p:txBody>
          <a:bodyPr/>
          <a:lstStyle/>
          <a:p>
            <a:fld id="{D3B57212-AF9E-4B4D-8E3F-CA2A7D1293D8}" type="slidenum">
              <a:rPr lang="en-US" smtClean="0"/>
              <a:pPr/>
              <a:t>20</a:t>
            </a:fld>
            <a:endParaRPr lang="en-US" dirty="0"/>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F20A1C8E-0614-0F4A-B5B0-D7E63F35C0B6}"/>
                  </a:ext>
                </a:extLst>
              </p:cNvPr>
              <p:cNvSpPr txBox="1"/>
              <p:nvPr/>
            </p:nvSpPr>
            <p:spPr>
              <a:xfrm>
                <a:off x="7320460" y="2305646"/>
                <a:ext cx="3197806" cy="1543115"/>
              </a:xfrm>
              <a:prstGeom prst="rect">
                <a:avLst/>
              </a:prstGeom>
              <a:noFill/>
            </p:spPr>
            <p:txBody>
              <a:bodyPr wrap="square" lIns="0" tIns="0" rIns="0" bIns="0" rtlCol="0">
                <a:spAutoFit/>
              </a:bodyPr>
              <a:lstStyle/>
              <a:p>
                <a:pPr algn="ctr"/>
                <a14:m>
                  <m:oMathPara xmlns:m="http://schemas.openxmlformats.org/officeDocument/2006/math">
                    <m:oMathParaPr>
                      <m:jc m:val="centerGroup"/>
                    </m:oMathParaPr>
                    <m:oMath xmlns:m="http://schemas.openxmlformats.org/officeDocument/2006/math">
                      <m:sSub>
                        <m:sSubPr>
                          <m:ctrlPr>
                            <a:rPr lang="en-US" sz="1800" b="0" i="1" smtClean="0">
                              <a:latin typeface="Cambria Math" panose="02040503050406030204" pitchFamily="18" charset="0"/>
                            </a:rPr>
                          </m:ctrlPr>
                        </m:sSubPr>
                        <m:e>
                          <m:r>
                            <a:rPr lang="en-US" sz="1800" i="1">
                              <a:latin typeface="Cambria Math" panose="02040503050406030204" pitchFamily="18" charset="0"/>
                            </a:rPr>
                            <m:t>𝐴𝑃</m:t>
                          </m:r>
                        </m:e>
                        <m:sub>
                          <m:r>
                            <a:rPr lang="en-US" sz="1800" b="0" i="1" smtClean="0">
                              <a:latin typeface="Cambria Math" panose="02040503050406030204" pitchFamily="18" charset="0"/>
                            </a:rPr>
                            <m:t>𝑡𝑎𝑛𝑘</m:t>
                          </m:r>
                        </m:sub>
                      </m:sSub>
                      <m:r>
                        <a:rPr lang="en-US" sz="1800" b="0" i="0" smtClean="0">
                          <a:latin typeface="Cambria Math" panose="02040503050406030204" pitchFamily="18" charset="0"/>
                        </a:rPr>
                        <m:t> </m:t>
                      </m:r>
                      <m:r>
                        <a:rPr lang="en-US" sz="1800" b="0" i="1" smtClean="0">
                          <a:latin typeface="Cambria Math" panose="02040503050406030204" pitchFamily="18" charset="0"/>
                          <a:ea typeface="Cambria Math" panose="02040503050406030204" pitchFamily="18" charset="0"/>
                        </a:rPr>
                        <m:t>=0.8</m:t>
                      </m:r>
                    </m:oMath>
                  </m:oMathPara>
                </a14:m>
                <a:endParaRPr lang="en-US" sz="1800" b="0" dirty="0">
                  <a:latin typeface="Calibri Light" panose="020F0302020204030204" pitchFamily="34" charset="0"/>
                  <a:ea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𝐴𝑃</m:t>
                          </m:r>
                        </m:e>
                        <m:sub>
                          <m:r>
                            <a:rPr lang="en-US" sz="1800" b="0" i="1" smtClean="0">
                              <a:latin typeface="Cambria Math" panose="02040503050406030204" pitchFamily="18" charset="0"/>
                            </a:rPr>
                            <m:t>𝑓𝑖𝑔h𝑡𝑒𝑟</m:t>
                          </m:r>
                        </m:sub>
                      </m:sSub>
                      <m:r>
                        <a:rPr lang="en-US" sz="1800">
                          <a:latin typeface="Cambria Math" panose="02040503050406030204" pitchFamily="18" charset="0"/>
                        </a:rPr>
                        <m:t> </m:t>
                      </m:r>
                      <m:r>
                        <a:rPr lang="en-US" sz="1800" i="1">
                          <a:latin typeface="Cambria Math" panose="02040503050406030204" pitchFamily="18" charset="0"/>
                          <a:ea typeface="Cambria Math" panose="02040503050406030204" pitchFamily="18" charset="0"/>
                        </a:rPr>
                        <m:t>=0.</m:t>
                      </m:r>
                      <m:r>
                        <a:rPr lang="en-US" sz="1800" b="0" i="1" smtClean="0">
                          <a:latin typeface="Cambria Math" panose="02040503050406030204" pitchFamily="18" charset="0"/>
                          <a:ea typeface="Cambria Math" panose="02040503050406030204" pitchFamily="18" charset="0"/>
                        </a:rPr>
                        <m:t>9</m:t>
                      </m:r>
                    </m:oMath>
                  </m:oMathPara>
                </a14:m>
                <a:endParaRPr lang="en-US" sz="1800" dirty="0">
                  <a:latin typeface="Calibri Light" panose="020F0302020204030204" pitchFamily="34" charset="0"/>
                  <a:ea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𝐴𝑃</m:t>
                          </m:r>
                        </m:e>
                        <m:sub>
                          <m:r>
                            <a:rPr lang="en-US" sz="1800" b="0" i="1" smtClean="0">
                              <a:latin typeface="Cambria Math" panose="02040503050406030204" pitchFamily="18" charset="0"/>
                            </a:rPr>
                            <m:t>𝑟𝑎𝑑𝑎𝑟</m:t>
                          </m:r>
                        </m:sub>
                      </m:sSub>
                      <m:r>
                        <a:rPr lang="en-US" sz="1800">
                          <a:latin typeface="Cambria Math" panose="02040503050406030204" pitchFamily="18" charset="0"/>
                        </a:rPr>
                        <m:t> </m:t>
                      </m:r>
                      <m:r>
                        <a:rPr lang="en-US" sz="1800" i="1">
                          <a:latin typeface="Cambria Math" panose="02040503050406030204" pitchFamily="18" charset="0"/>
                          <a:ea typeface="Cambria Math" panose="02040503050406030204" pitchFamily="18" charset="0"/>
                        </a:rPr>
                        <m:t>=0.</m:t>
                      </m:r>
                      <m:r>
                        <a:rPr lang="en-US" sz="1800" b="0" i="1" smtClean="0">
                          <a:latin typeface="Cambria Math" panose="02040503050406030204" pitchFamily="18" charset="0"/>
                          <a:ea typeface="Cambria Math" panose="02040503050406030204" pitchFamily="18" charset="0"/>
                        </a:rPr>
                        <m:t>4</m:t>
                      </m:r>
                    </m:oMath>
                  </m:oMathPara>
                </a14:m>
                <a:endParaRPr lang="en-US" sz="1800" dirty="0">
                  <a:latin typeface="Calibri Light" panose="020F0302020204030204" pitchFamily="34" charset="0"/>
                  <a:ea typeface="Cambria Math" panose="02040503050406030204" pitchFamily="18" charset="0"/>
                </a:endParaRPr>
              </a:p>
              <a:p>
                <a:pPr algn="ctr"/>
                <a:endParaRPr lang="en-US" sz="1800" dirty="0">
                  <a:latin typeface="Calibri Light" panose="020F0302020204030204" pitchFamily="34" charset="0"/>
                </a:endParaRPr>
              </a:p>
              <a:p>
                <a:pPr algn="ctr"/>
                <a14:m>
                  <m:oMath xmlns:m="http://schemas.openxmlformats.org/officeDocument/2006/math">
                    <m:r>
                      <a:rPr lang="en-US" sz="1800" i="1" dirty="0" smtClean="0">
                        <a:latin typeface="Cambria Math" panose="02040503050406030204" pitchFamily="18" charset="0"/>
                        <a:ea typeface="Cambria Math" panose="02040503050406030204" pitchFamily="18" charset="0"/>
                      </a:rPr>
                      <m:t>𝑚𝐴𝑃</m:t>
                    </m:r>
                  </m:oMath>
                </a14:m>
                <a:r>
                  <a:rPr lang="en-US" sz="1800" dirty="0">
                    <a:ea typeface="Cambria Math" panose="02040503050406030204" pitchFamily="18" charset="0"/>
                  </a:rPr>
                  <a:t> </a:t>
                </a:r>
                <a14:m>
                  <m:oMath xmlns:m="http://schemas.openxmlformats.org/officeDocument/2006/math">
                    <m:r>
                      <a:rPr lang="en-US" sz="1800" i="1">
                        <a:latin typeface="Cambria Math" panose="02040503050406030204" pitchFamily="18" charset="0"/>
                        <a:ea typeface="Cambria Math" panose="02040503050406030204" pitchFamily="18" charset="0"/>
                      </a:rPr>
                      <m:t>=</m:t>
                    </m:r>
                    <m:f>
                      <m:fPr>
                        <m:ctrlPr>
                          <a:rPr lang="en-US" sz="1800" b="0" i="1" smtClean="0">
                            <a:latin typeface="Cambria Math" panose="02040503050406030204" pitchFamily="18" charset="0"/>
                            <a:ea typeface="Cambria Math" panose="02040503050406030204" pitchFamily="18" charset="0"/>
                          </a:rPr>
                        </m:ctrlPr>
                      </m:fPr>
                      <m:num>
                        <m:d>
                          <m:dPr>
                            <m:ctrlPr>
                              <a:rPr lang="en-US" sz="1800" b="0" i="1" smtClean="0">
                                <a:latin typeface="Cambria Math" panose="02040503050406030204" pitchFamily="18" charset="0"/>
                                <a:ea typeface="Cambria Math" panose="02040503050406030204" pitchFamily="18" charset="0"/>
                              </a:rPr>
                            </m:ctrlPr>
                          </m:dPr>
                          <m:e>
                            <m:r>
                              <a:rPr lang="en-US" sz="1800" b="0" i="1" smtClean="0">
                                <a:latin typeface="Cambria Math" panose="02040503050406030204" pitchFamily="18" charset="0"/>
                                <a:ea typeface="Cambria Math" panose="02040503050406030204" pitchFamily="18" charset="0"/>
                              </a:rPr>
                              <m:t>0.8 + 0.9 + 0.4</m:t>
                            </m:r>
                          </m:e>
                        </m:d>
                      </m:num>
                      <m:den>
                        <m:r>
                          <a:rPr lang="en-US" sz="1800" b="0" i="1" smtClean="0">
                            <a:latin typeface="Cambria Math" panose="02040503050406030204" pitchFamily="18" charset="0"/>
                            <a:ea typeface="Cambria Math" panose="02040503050406030204" pitchFamily="18" charset="0"/>
                          </a:rPr>
                          <m:t>3</m:t>
                        </m:r>
                      </m:den>
                    </m:f>
                    <m:r>
                      <a:rPr lang="en-US" sz="1800" b="0" i="1" smtClean="0">
                        <a:latin typeface="Cambria Math" panose="02040503050406030204" pitchFamily="18" charset="0"/>
                        <a:ea typeface="Cambria Math" panose="02040503050406030204" pitchFamily="18" charset="0"/>
                      </a:rPr>
                      <m:t> =0.7</m:t>
                    </m:r>
                  </m:oMath>
                </a14:m>
                <a:endParaRPr lang="en-US" sz="1800" dirty="0">
                  <a:latin typeface="Calibri Light" panose="020F0302020204030204" pitchFamily="34" charset="0"/>
                  <a:ea typeface="Cambria Math" panose="02040503050406030204" pitchFamily="18" charset="0"/>
                </a:endParaRPr>
              </a:p>
            </p:txBody>
          </p:sp>
        </mc:Choice>
        <mc:Fallback xmlns="">
          <p:sp>
            <p:nvSpPr>
              <p:cNvPr id="12" name="TextBox 11">
                <a:extLst>
                  <a:ext uri="{FF2B5EF4-FFF2-40B4-BE49-F238E27FC236}">
                    <a16:creationId xmlns:a16="http://schemas.microsoft.com/office/drawing/2014/main" id="{F20A1C8E-0614-0F4A-B5B0-D7E63F35C0B6}"/>
                  </a:ext>
                </a:extLst>
              </p:cNvPr>
              <p:cNvSpPr txBox="1">
                <a:spLocks noRot="1" noChangeAspect="1" noMove="1" noResize="1" noEditPoints="1" noAdjustHandles="1" noChangeArrowheads="1" noChangeShapeType="1" noTextEdit="1"/>
              </p:cNvSpPr>
              <p:nvPr/>
            </p:nvSpPr>
            <p:spPr>
              <a:xfrm>
                <a:off x="7320460" y="2305646"/>
                <a:ext cx="3197806" cy="1543115"/>
              </a:xfrm>
              <a:prstGeom prst="rect">
                <a:avLst/>
              </a:prstGeom>
              <a:blipFill>
                <a:blip r:embed="rId3"/>
                <a:stretch>
                  <a:fillRect t="-820" b="-1639"/>
                </a:stretch>
              </a:blipFill>
            </p:spPr>
            <p:txBody>
              <a:bodyPr/>
              <a:lstStyle/>
              <a:p>
                <a:r>
                  <a:rPr lang="en-US">
                    <a:noFill/>
                  </a:rPr>
                  <a:t> </a:t>
                </a:r>
              </a:p>
            </p:txBody>
          </p:sp>
        </mc:Fallback>
      </mc:AlternateContent>
      <p:grpSp>
        <p:nvGrpSpPr>
          <p:cNvPr id="8" name="Group 7">
            <a:extLst>
              <a:ext uri="{FF2B5EF4-FFF2-40B4-BE49-F238E27FC236}">
                <a16:creationId xmlns:a16="http://schemas.microsoft.com/office/drawing/2014/main" id="{90D0D35D-E264-4146-878F-D8B467E11B42}"/>
              </a:ext>
            </a:extLst>
          </p:cNvPr>
          <p:cNvGrpSpPr/>
          <p:nvPr/>
        </p:nvGrpSpPr>
        <p:grpSpPr>
          <a:xfrm>
            <a:off x="0" y="3158374"/>
            <a:ext cx="7396328" cy="3509126"/>
            <a:chOff x="256492" y="3087336"/>
            <a:chExt cx="7396328" cy="3509126"/>
          </a:xfrm>
        </p:grpSpPr>
        <p:grpSp>
          <p:nvGrpSpPr>
            <p:cNvPr id="16" name="Group 15">
              <a:extLst>
                <a:ext uri="{FF2B5EF4-FFF2-40B4-BE49-F238E27FC236}">
                  <a16:creationId xmlns:a16="http://schemas.microsoft.com/office/drawing/2014/main" id="{9B5B2323-5031-C445-B4C3-96D94E53FB7F}"/>
                </a:ext>
              </a:extLst>
            </p:cNvPr>
            <p:cNvGrpSpPr/>
            <p:nvPr/>
          </p:nvGrpSpPr>
          <p:grpSpPr>
            <a:xfrm>
              <a:off x="256492" y="3172047"/>
              <a:ext cx="7396328" cy="3424415"/>
              <a:chOff x="6002610" y="3892214"/>
              <a:chExt cx="5635208" cy="2609036"/>
            </a:xfrm>
          </p:grpSpPr>
          <p:pic>
            <p:nvPicPr>
              <p:cNvPr id="17" name="Picture 16">
                <a:extLst>
                  <a:ext uri="{FF2B5EF4-FFF2-40B4-BE49-F238E27FC236}">
                    <a16:creationId xmlns:a16="http://schemas.microsoft.com/office/drawing/2014/main" id="{E597DC20-E162-9341-8269-10C4750027C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876876" y="4146365"/>
                <a:ext cx="4760942" cy="1732047"/>
              </a:xfrm>
              <a:prstGeom prst="rect">
                <a:avLst/>
              </a:prstGeom>
            </p:spPr>
          </p:pic>
          <p:sp>
            <p:nvSpPr>
              <p:cNvPr id="18" name="TextBox 17">
                <a:extLst>
                  <a:ext uri="{FF2B5EF4-FFF2-40B4-BE49-F238E27FC236}">
                    <a16:creationId xmlns:a16="http://schemas.microsoft.com/office/drawing/2014/main" id="{10FB729C-7A6E-3646-B3DD-84544A0610A0}"/>
                  </a:ext>
                </a:extLst>
              </p:cNvPr>
              <p:cNvSpPr txBox="1"/>
              <p:nvPr/>
            </p:nvSpPr>
            <p:spPr>
              <a:xfrm>
                <a:off x="6326289" y="4010949"/>
                <a:ext cx="476412" cy="338554"/>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0.8</a:t>
                </a:r>
              </a:p>
            </p:txBody>
          </p:sp>
          <p:sp>
            <p:nvSpPr>
              <p:cNvPr id="19" name="TextBox 18">
                <a:extLst>
                  <a:ext uri="{FF2B5EF4-FFF2-40B4-BE49-F238E27FC236}">
                    <a16:creationId xmlns:a16="http://schemas.microsoft.com/office/drawing/2014/main" id="{34F2560D-C2A6-BC44-AEDD-00F327AE08BA}"/>
                  </a:ext>
                </a:extLst>
              </p:cNvPr>
              <p:cNvSpPr txBox="1"/>
              <p:nvPr/>
            </p:nvSpPr>
            <p:spPr>
              <a:xfrm>
                <a:off x="6326289" y="4320521"/>
                <a:ext cx="476412" cy="338554"/>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0.7</a:t>
                </a:r>
              </a:p>
            </p:txBody>
          </p:sp>
          <p:sp>
            <p:nvSpPr>
              <p:cNvPr id="20" name="TextBox 19">
                <a:extLst>
                  <a:ext uri="{FF2B5EF4-FFF2-40B4-BE49-F238E27FC236}">
                    <a16:creationId xmlns:a16="http://schemas.microsoft.com/office/drawing/2014/main" id="{9A5DD7E9-0300-F343-82E7-7E1CFDE70040}"/>
                  </a:ext>
                </a:extLst>
              </p:cNvPr>
              <p:cNvSpPr txBox="1"/>
              <p:nvPr/>
            </p:nvSpPr>
            <p:spPr>
              <a:xfrm>
                <a:off x="6326289" y="4630093"/>
                <a:ext cx="476412" cy="338554"/>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0.6</a:t>
                </a:r>
              </a:p>
            </p:txBody>
          </p:sp>
          <p:sp>
            <p:nvSpPr>
              <p:cNvPr id="21" name="TextBox 20">
                <a:extLst>
                  <a:ext uri="{FF2B5EF4-FFF2-40B4-BE49-F238E27FC236}">
                    <a16:creationId xmlns:a16="http://schemas.microsoft.com/office/drawing/2014/main" id="{B687EBF4-407F-414B-B269-A2ABEEF3F4C0}"/>
                  </a:ext>
                </a:extLst>
              </p:cNvPr>
              <p:cNvSpPr txBox="1"/>
              <p:nvPr/>
            </p:nvSpPr>
            <p:spPr>
              <a:xfrm>
                <a:off x="6326289" y="4939665"/>
                <a:ext cx="476412" cy="338554"/>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0.5</a:t>
                </a:r>
              </a:p>
            </p:txBody>
          </p:sp>
          <p:sp>
            <p:nvSpPr>
              <p:cNvPr id="22" name="TextBox 21">
                <a:extLst>
                  <a:ext uri="{FF2B5EF4-FFF2-40B4-BE49-F238E27FC236}">
                    <a16:creationId xmlns:a16="http://schemas.microsoft.com/office/drawing/2014/main" id="{AA9902BB-3EEA-AA40-8415-2DAE5E84E5C8}"/>
                  </a:ext>
                </a:extLst>
              </p:cNvPr>
              <p:cNvSpPr txBox="1"/>
              <p:nvPr/>
            </p:nvSpPr>
            <p:spPr>
              <a:xfrm>
                <a:off x="6326289" y="5249237"/>
                <a:ext cx="476412" cy="338554"/>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0.4</a:t>
                </a:r>
              </a:p>
            </p:txBody>
          </p:sp>
          <p:sp>
            <p:nvSpPr>
              <p:cNvPr id="23" name="TextBox 22">
                <a:extLst>
                  <a:ext uri="{FF2B5EF4-FFF2-40B4-BE49-F238E27FC236}">
                    <a16:creationId xmlns:a16="http://schemas.microsoft.com/office/drawing/2014/main" id="{F718803D-9679-F54B-A3C5-DA3ECF563E54}"/>
                  </a:ext>
                </a:extLst>
              </p:cNvPr>
              <p:cNvSpPr txBox="1"/>
              <p:nvPr/>
            </p:nvSpPr>
            <p:spPr>
              <a:xfrm>
                <a:off x="6326289" y="5558809"/>
                <a:ext cx="476412" cy="338554"/>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0.3</a:t>
                </a:r>
              </a:p>
            </p:txBody>
          </p:sp>
          <p:sp>
            <p:nvSpPr>
              <p:cNvPr id="24" name="TextBox 23">
                <a:extLst>
                  <a:ext uri="{FF2B5EF4-FFF2-40B4-BE49-F238E27FC236}">
                    <a16:creationId xmlns:a16="http://schemas.microsoft.com/office/drawing/2014/main" id="{93D53F70-D3E0-E944-9C13-5E636FA6C116}"/>
                  </a:ext>
                </a:extLst>
              </p:cNvPr>
              <p:cNvSpPr txBox="1"/>
              <p:nvPr/>
            </p:nvSpPr>
            <p:spPr>
              <a:xfrm>
                <a:off x="6959928" y="5846891"/>
                <a:ext cx="476412" cy="338554"/>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0.4</a:t>
                </a:r>
              </a:p>
            </p:txBody>
          </p:sp>
          <p:sp>
            <p:nvSpPr>
              <p:cNvPr id="25" name="TextBox 24">
                <a:extLst>
                  <a:ext uri="{FF2B5EF4-FFF2-40B4-BE49-F238E27FC236}">
                    <a16:creationId xmlns:a16="http://schemas.microsoft.com/office/drawing/2014/main" id="{4406DD9C-FEAB-814F-AFE3-F7203096F04A}"/>
                  </a:ext>
                </a:extLst>
              </p:cNvPr>
              <p:cNvSpPr txBox="1"/>
              <p:nvPr/>
            </p:nvSpPr>
            <p:spPr>
              <a:xfrm>
                <a:off x="8229956" y="5846891"/>
                <a:ext cx="476412" cy="338554"/>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0.6</a:t>
                </a:r>
              </a:p>
            </p:txBody>
          </p:sp>
          <p:sp>
            <p:nvSpPr>
              <p:cNvPr id="26" name="TextBox 25">
                <a:extLst>
                  <a:ext uri="{FF2B5EF4-FFF2-40B4-BE49-F238E27FC236}">
                    <a16:creationId xmlns:a16="http://schemas.microsoft.com/office/drawing/2014/main" id="{9F620440-40AC-ED43-A389-2D823C6195AF}"/>
                  </a:ext>
                </a:extLst>
              </p:cNvPr>
              <p:cNvSpPr txBox="1"/>
              <p:nvPr/>
            </p:nvSpPr>
            <p:spPr>
              <a:xfrm>
                <a:off x="9499984" y="5846891"/>
                <a:ext cx="476412" cy="338554"/>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0.8</a:t>
                </a:r>
              </a:p>
            </p:txBody>
          </p:sp>
          <p:sp>
            <p:nvSpPr>
              <p:cNvPr id="27" name="TextBox 26">
                <a:extLst>
                  <a:ext uri="{FF2B5EF4-FFF2-40B4-BE49-F238E27FC236}">
                    <a16:creationId xmlns:a16="http://schemas.microsoft.com/office/drawing/2014/main" id="{2362BAD4-7F31-B14C-9937-345CA8C4A61C}"/>
                  </a:ext>
                </a:extLst>
              </p:cNvPr>
              <p:cNvSpPr txBox="1"/>
              <p:nvPr/>
            </p:nvSpPr>
            <p:spPr>
              <a:xfrm>
                <a:off x="10770012" y="5846891"/>
                <a:ext cx="301686" cy="338554"/>
              </a:xfrm>
              <a:prstGeom prst="rect">
                <a:avLst/>
              </a:prstGeom>
              <a:noFill/>
            </p:spPr>
            <p:txBody>
              <a:bodyPr wrap="square" rtlCol="0">
                <a:spAutoFit/>
              </a:bodyPr>
              <a:lstStyle/>
              <a:p>
                <a:r>
                  <a:rPr lang="en-US" sz="1600" dirty="0">
                    <a:latin typeface="Calibri" panose="020F0502020204030204" pitchFamily="34" charset="0"/>
                    <a:cs typeface="Calibri" panose="020F0502020204030204" pitchFamily="34" charset="0"/>
                  </a:rPr>
                  <a:t>1</a:t>
                </a:r>
              </a:p>
            </p:txBody>
          </p:sp>
          <p:sp>
            <p:nvSpPr>
              <p:cNvPr id="28" name="TextBox 27">
                <a:extLst>
                  <a:ext uri="{FF2B5EF4-FFF2-40B4-BE49-F238E27FC236}">
                    <a16:creationId xmlns:a16="http://schemas.microsoft.com/office/drawing/2014/main" id="{CC7E2F94-3831-CF4A-AAE1-B7288C176C4D}"/>
                  </a:ext>
                </a:extLst>
              </p:cNvPr>
              <p:cNvSpPr txBox="1"/>
              <p:nvPr/>
            </p:nvSpPr>
            <p:spPr>
              <a:xfrm>
                <a:off x="8728580" y="6101140"/>
                <a:ext cx="1333966" cy="400110"/>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Recall</a:t>
                </a:r>
              </a:p>
            </p:txBody>
          </p:sp>
          <p:sp>
            <p:nvSpPr>
              <p:cNvPr id="29" name="TextBox 28">
                <a:extLst>
                  <a:ext uri="{FF2B5EF4-FFF2-40B4-BE49-F238E27FC236}">
                    <a16:creationId xmlns:a16="http://schemas.microsoft.com/office/drawing/2014/main" id="{78863651-47E9-4748-A499-BA5E5AA521A7}"/>
                  </a:ext>
                </a:extLst>
              </p:cNvPr>
              <p:cNvSpPr txBox="1"/>
              <p:nvPr/>
            </p:nvSpPr>
            <p:spPr>
              <a:xfrm rot="16200000">
                <a:off x="5388131" y="4506693"/>
                <a:ext cx="1629068" cy="400110"/>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Precision</a:t>
                </a:r>
              </a:p>
            </p:txBody>
          </p:sp>
        </p:grpSp>
        <p:sp>
          <p:nvSpPr>
            <p:cNvPr id="31" name="Freeform 30">
              <a:extLst>
                <a:ext uri="{FF2B5EF4-FFF2-40B4-BE49-F238E27FC236}">
                  <a16:creationId xmlns:a16="http://schemas.microsoft.com/office/drawing/2014/main" id="{96729C8C-A0DC-EF46-8DB1-C4E573426FB2}"/>
                </a:ext>
              </a:extLst>
            </p:cNvPr>
            <p:cNvSpPr/>
            <p:nvPr/>
          </p:nvSpPr>
          <p:spPr bwMode="auto">
            <a:xfrm>
              <a:off x="1848465" y="3755923"/>
              <a:ext cx="4906296" cy="2025445"/>
            </a:xfrm>
            <a:custGeom>
              <a:avLst/>
              <a:gdLst>
                <a:gd name="connsiteX0" fmla="*/ 0 w 4906296"/>
                <a:gd name="connsiteY0" fmla="*/ 373625 h 2025445"/>
                <a:gd name="connsiteX1" fmla="*/ 0 w 4906296"/>
                <a:gd name="connsiteY1" fmla="*/ 2025445 h 2025445"/>
                <a:gd name="connsiteX2" fmla="*/ 4906296 w 4906296"/>
                <a:gd name="connsiteY2" fmla="*/ 2025445 h 2025445"/>
                <a:gd name="connsiteX3" fmla="*/ 4906296 w 4906296"/>
                <a:gd name="connsiteY3" fmla="*/ 1612490 h 2025445"/>
                <a:gd name="connsiteX4" fmla="*/ 3254477 w 4906296"/>
                <a:gd name="connsiteY4" fmla="*/ 737419 h 2025445"/>
                <a:gd name="connsiteX5" fmla="*/ 2153264 w 4906296"/>
                <a:gd name="connsiteY5" fmla="*/ 157316 h 2025445"/>
                <a:gd name="connsiteX6" fmla="*/ 1828800 w 4906296"/>
                <a:gd name="connsiteY6" fmla="*/ 39329 h 2025445"/>
                <a:gd name="connsiteX7" fmla="*/ 1622322 w 4906296"/>
                <a:gd name="connsiteY7" fmla="*/ 9832 h 2025445"/>
                <a:gd name="connsiteX8" fmla="*/ 1455174 w 4906296"/>
                <a:gd name="connsiteY8" fmla="*/ 0 h 2025445"/>
                <a:gd name="connsiteX9" fmla="*/ 1189703 w 4906296"/>
                <a:gd name="connsiteY9" fmla="*/ 29496 h 2025445"/>
                <a:gd name="connsiteX10" fmla="*/ 835741 w 4906296"/>
                <a:gd name="connsiteY10" fmla="*/ 117987 h 2025445"/>
                <a:gd name="connsiteX11" fmla="*/ 501445 w 4906296"/>
                <a:gd name="connsiteY11" fmla="*/ 235974 h 2025445"/>
                <a:gd name="connsiteX12" fmla="*/ 0 w 4906296"/>
                <a:gd name="connsiteY12" fmla="*/ 373625 h 2025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6296" h="2025445">
                  <a:moveTo>
                    <a:pt x="0" y="373625"/>
                  </a:moveTo>
                  <a:lnTo>
                    <a:pt x="0" y="2025445"/>
                  </a:lnTo>
                  <a:lnTo>
                    <a:pt x="4906296" y="2025445"/>
                  </a:lnTo>
                  <a:lnTo>
                    <a:pt x="4906296" y="1612490"/>
                  </a:lnTo>
                  <a:lnTo>
                    <a:pt x="3254477" y="737419"/>
                  </a:lnTo>
                  <a:lnTo>
                    <a:pt x="2153264" y="157316"/>
                  </a:lnTo>
                  <a:lnTo>
                    <a:pt x="1828800" y="39329"/>
                  </a:lnTo>
                  <a:lnTo>
                    <a:pt x="1622322" y="9832"/>
                  </a:lnTo>
                  <a:lnTo>
                    <a:pt x="1455174" y="0"/>
                  </a:lnTo>
                  <a:lnTo>
                    <a:pt x="1189703" y="29496"/>
                  </a:lnTo>
                  <a:lnTo>
                    <a:pt x="835741" y="117987"/>
                  </a:lnTo>
                  <a:lnTo>
                    <a:pt x="501445" y="235974"/>
                  </a:lnTo>
                  <a:lnTo>
                    <a:pt x="0" y="373625"/>
                  </a:lnTo>
                  <a:close/>
                </a:path>
              </a:pathLst>
            </a:custGeom>
            <a:solidFill>
              <a:schemeClr val="accent1">
                <a:alpha val="5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a typeface="ＭＳ Ｐゴシック" charset="0"/>
                <a:cs typeface="ＭＳ Ｐゴシック" charset="0"/>
              </a:endParaRPr>
            </a:p>
          </p:txBody>
        </p:sp>
        <p:sp>
          <p:nvSpPr>
            <p:cNvPr id="32" name="TextBox 31">
              <a:extLst>
                <a:ext uri="{FF2B5EF4-FFF2-40B4-BE49-F238E27FC236}">
                  <a16:creationId xmlns:a16="http://schemas.microsoft.com/office/drawing/2014/main" id="{13F14273-C480-7B46-850E-6790C1C548C2}"/>
                </a:ext>
              </a:extLst>
            </p:cNvPr>
            <p:cNvSpPr txBox="1"/>
            <p:nvPr/>
          </p:nvSpPr>
          <p:spPr>
            <a:xfrm>
              <a:off x="3490122" y="4760375"/>
              <a:ext cx="595035" cy="461665"/>
            </a:xfrm>
            <a:prstGeom prst="rect">
              <a:avLst/>
            </a:prstGeom>
            <a:noFill/>
          </p:spPr>
          <p:txBody>
            <a:bodyPr wrap="none" rtlCol="0">
              <a:spAutoFit/>
            </a:bodyPr>
            <a:lstStyle/>
            <a:p>
              <a:r>
                <a:rPr lang="en-US" dirty="0">
                  <a:solidFill>
                    <a:schemeClr val="accent1">
                      <a:lumMod val="50000"/>
                    </a:schemeClr>
                  </a:solidFill>
                </a:rPr>
                <a:t>AP</a:t>
              </a:r>
            </a:p>
          </p:txBody>
        </p:sp>
        <p:sp>
          <p:nvSpPr>
            <p:cNvPr id="33" name="TextBox 32">
              <a:extLst>
                <a:ext uri="{FF2B5EF4-FFF2-40B4-BE49-F238E27FC236}">
                  <a16:creationId xmlns:a16="http://schemas.microsoft.com/office/drawing/2014/main" id="{723EF73B-9E2A-E245-961B-3E85263A9349}"/>
                </a:ext>
              </a:extLst>
            </p:cNvPr>
            <p:cNvSpPr txBox="1"/>
            <p:nvPr/>
          </p:nvSpPr>
          <p:spPr>
            <a:xfrm>
              <a:off x="3513811" y="3087336"/>
              <a:ext cx="1333057" cy="461665"/>
            </a:xfrm>
            <a:prstGeom prst="rect">
              <a:avLst/>
            </a:prstGeom>
            <a:noFill/>
          </p:spPr>
          <p:txBody>
            <a:bodyPr wrap="none" rtlCol="0">
              <a:spAutoFit/>
            </a:bodyPr>
            <a:lstStyle/>
            <a:p>
              <a:r>
                <a:rPr lang="en-US" dirty="0"/>
                <a:t>Vehicles</a:t>
              </a:r>
            </a:p>
          </p:txBody>
        </p:sp>
      </p:grpSp>
    </p:spTree>
    <p:extLst>
      <p:ext uri="{BB962C8B-B14F-4D97-AF65-F5344CB8AC3E}">
        <p14:creationId xmlns:p14="http://schemas.microsoft.com/office/powerpoint/2010/main" val="32319579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E479B-6AE1-8949-8F5E-3776C1FB1BBE}"/>
              </a:ext>
            </a:extLst>
          </p:cNvPr>
          <p:cNvSpPr>
            <a:spLocks noGrp="1"/>
          </p:cNvSpPr>
          <p:nvPr>
            <p:ph type="title"/>
          </p:nvPr>
        </p:nvSpPr>
        <p:spPr/>
        <p:txBody>
          <a:bodyPr/>
          <a:lstStyle/>
          <a:p>
            <a:r>
              <a:rPr lang="en-US" dirty="0"/>
              <a:t>F1: Harmonic Mean of Precision and Recall</a:t>
            </a:r>
          </a:p>
        </p:txBody>
      </p:sp>
      <p:sp>
        <p:nvSpPr>
          <p:cNvPr id="5" name="Slide Number Placeholder 4">
            <a:extLst>
              <a:ext uri="{FF2B5EF4-FFF2-40B4-BE49-F238E27FC236}">
                <a16:creationId xmlns:a16="http://schemas.microsoft.com/office/drawing/2014/main" id="{3ED1A6DF-4DFE-1949-85E9-ABD8C90F8E1C}"/>
              </a:ext>
            </a:extLst>
          </p:cNvPr>
          <p:cNvSpPr>
            <a:spLocks noGrp="1"/>
          </p:cNvSpPr>
          <p:nvPr>
            <p:ph type="sldNum" sz="quarter" idx="12"/>
          </p:nvPr>
        </p:nvSpPr>
        <p:spPr/>
        <p:txBody>
          <a:bodyPr/>
          <a:lstStyle/>
          <a:p>
            <a:fld id="{D3B57212-AF9E-4B4D-8E3F-CA2A7D1293D8}" type="slidenum">
              <a:rPr lang="en-US" smtClean="0"/>
              <a:pPr/>
              <a:t>21</a:t>
            </a:fld>
            <a:endParaRPr lang="en-US" dirty="0"/>
          </a:p>
        </p:txBody>
      </p:sp>
      <p:pic>
        <p:nvPicPr>
          <p:cNvPr id="7" name="Picture 6">
            <a:extLst>
              <a:ext uri="{FF2B5EF4-FFF2-40B4-BE49-F238E27FC236}">
                <a16:creationId xmlns:a16="http://schemas.microsoft.com/office/drawing/2014/main" id="{7926303C-8D61-A348-B989-334A7EC2227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62000" y="4495800"/>
            <a:ext cx="6096000" cy="1219200"/>
          </a:xfrm>
          <a:prstGeom prst="rect">
            <a:avLst/>
          </a:prstGeom>
        </p:spPr>
      </p:pic>
      <p:pic>
        <p:nvPicPr>
          <p:cNvPr id="10" name="Picture 9">
            <a:extLst>
              <a:ext uri="{FF2B5EF4-FFF2-40B4-BE49-F238E27FC236}">
                <a16:creationId xmlns:a16="http://schemas.microsoft.com/office/drawing/2014/main" id="{5F7C681F-D690-804E-A1AE-4C3D74E87AF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16830" y="3071822"/>
            <a:ext cx="886728" cy="696391"/>
          </a:xfrm>
          <a:prstGeom prst="rect">
            <a:avLst/>
          </a:prstGeom>
        </p:spPr>
      </p:pic>
      <p:pic>
        <p:nvPicPr>
          <p:cNvPr id="12" name="Picture 11">
            <a:extLst>
              <a:ext uri="{FF2B5EF4-FFF2-40B4-BE49-F238E27FC236}">
                <a16:creationId xmlns:a16="http://schemas.microsoft.com/office/drawing/2014/main" id="{71EA4F58-6CB6-AD4E-A48D-07E9E2FCE86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45117" y="1195697"/>
            <a:ext cx="886728" cy="696391"/>
          </a:xfrm>
          <a:prstGeom prst="rect">
            <a:avLst/>
          </a:prstGeom>
        </p:spPr>
      </p:pic>
      <p:pic>
        <p:nvPicPr>
          <p:cNvPr id="14" name="Picture 13">
            <a:extLst>
              <a:ext uri="{FF2B5EF4-FFF2-40B4-BE49-F238E27FC236}">
                <a16:creationId xmlns:a16="http://schemas.microsoft.com/office/drawing/2014/main" id="{E56341E4-CCD4-DC41-813E-4E4DEB4DC45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39200" y="1126825"/>
            <a:ext cx="886728" cy="696391"/>
          </a:xfrm>
          <a:prstGeom prst="rect">
            <a:avLst/>
          </a:prstGeom>
        </p:spPr>
      </p:pic>
      <p:sp>
        <p:nvSpPr>
          <p:cNvPr id="15" name="Rectangle 14">
            <a:extLst>
              <a:ext uri="{FF2B5EF4-FFF2-40B4-BE49-F238E27FC236}">
                <a16:creationId xmlns:a16="http://schemas.microsoft.com/office/drawing/2014/main" id="{B9113147-8DD3-4A42-85E8-9991BA99256D}"/>
              </a:ext>
            </a:extLst>
          </p:cNvPr>
          <p:cNvSpPr/>
          <p:nvPr/>
        </p:nvSpPr>
        <p:spPr bwMode="auto">
          <a:xfrm>
            <a:off x="8839200" y="1163849"/>
            <a:ext cx="772428" cy="728239"/>
          </a:xfrm>
          <a:prstGeom prst="rect">
            <a:avLst/>
          </a:prstGeom>
          <a:noFill/>
          <a:ln w="50800" cap="flat" cmpd="sng" algn="ctr">
            <a:solidFill>
              <a:srgbClr val="BE8D0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a typeface="ＭＳ Ｐゴシック" charset="0"/>
              <a:cs typeface="ＭＳ Ｐゴシック" charset="0"/>
            </a:endParaRPr>
          </a:p>
        </p:txBody>
      </p:sp>
      <p:sp>
        <p:nvSpPr>
          <p:cNvPr id="16" name="Rectangle 15">
            <a:extLst>
              <a:ext uri="{FF2B5EF4-FFF2-40B4-BE49-F238E27FC236}">
                <a16:creationId xmlns:a16="http://schemas.microsoft.com/office/drawing/2014/main" id="{03E4693E-FA8F-7C4F-AC74-FBED0DAF2300}"/>
              </a:ext>
            </a:extLst>
          </p:cNvPr>
          <p:cNvSpPr/>
          <p:nvPr/>
        </p:nvSpPr>
        <p:spPr bwMode="auto">
          <a:xfrm>
            <a:off x="7680234" y="2206099"/>
            <a:ext cx="772428" cy="728239"/>
          </a:xfrm>
          <a:prstGeom prst="rect">
            <a:avLst/>
          </a:prstGeom>
          <a:noFill/>
          <a:ln w="50800" cap="flat" cmpd="sng" algn="ctr">
            <a:solidFill>
              <a:srgbClr val="BE8D0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a typeface="ＭＳ Ｐゴシック" charset="0"/>
              <a:cs typeface="ＭＳ Ｐゴシック" charset="0"/>
            </a:endParaRPr>
          </a:p>
        </p:txBody>
      </p:sp>
      <p:sp>
        <p:nvSpPr>
          <p:cNvPr id="17" name="Rectangle 16">
            <a:extLst>
              <a:ext uri="{FF2B5EF4-FFF2-40B4-BE49-F238E27FC236}">
                <a16:creationId xmlns:a16="http://schemas.microsoft.com/office/drawing/2014/main" id="{AD792EC8-2FA8-F94E-877B-39BE97C40D2E}"/>
              </a:ext>
            </a:extLst>
          </p:cNvPr>
          <p:cNvSpPr/>
          <p:nvPr/>
        </p:nvSpPr>
        <p:spPr bwMode="auto">
          <a:xfrm>
            <a:off x="5859417" y="2748651"/>
            <a:ext cx="772428" cy="728239"/>
          </a:xfrm>
          <a:prstGeom prst="rect">
            <a:avLst/>
          </a:prstGeom>
          <a:noFill/>
          <a:ln w="50800" cap="flat" cmpd="sng" algn="ctr">
            <a:solidFill>
              <a:srgbClr val="BE8D0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a typeface="ＭＳ Ｐゴシック" charset="0"/>
              <a:cs typeface="ＭＳ Ｐゴシック" charset="0"/>
            </a:endParaRPr>
          </a:p>
        </p:txBody>
      </p:sp>
      <p:sp>
        <p:nvSpPr>
          <p:cNvPr id="18" name="Rectangle 17">
            <a:extLst>
              <a:ext uri="{FF2B5EF4-FFF2-40B4-BE49-F238E27FC236}">
                <a16:creationId xmlns:a16="http://schemas.microsoft.com/office/drawing/2014/main" id="{73761B47-4796-4849-A39A-C84A9A728FBE}"/>
              </a:ext>
            </a:extLst>
          </p:cNvPr>
          <p:cNvSpPr/>
          <p:nvPr/>
        </p:nvSpPr>
        <p:spPr bwMode="auto">
          <a:xfrm>
            <a:off x="4038600" y="2196888"/>
            <a:ext cx="772428" cy="728239"/>
          </a:xfrm>
          <a:prstGeom prst="rect">
            <a:avLst/>
          </a:prstGeom>
          <a:noFill/>
          <a:ln w="50800" cap="flat" cmpd="sng" algn="ctr">
            <a:solidFill>
              <a:srgbClr val="BE8D0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a typeface="ＭＳ Ｐゴシック" charset="0"/>
              <a:cs typeface="ＭＳ Ｐゴシック" charset="0"/>
            </a:endParaRPr>
          </a:p>
        </p:txBody>
      </p:sp>
      <p:sp>
        <p:nvSpPr>
          <p:cNvPr id="19" name="Rectangle 18">
            <a:extLst>
              <a:ext uri="{FF2B5EF4-FFF2-40B4-BE49-F238E27FC236}">
                <a16:creationId xmlns:a16="http://schemas.microsoft.com/office/drawing/2014/main" id="{F9F96AEC-525D-A94A-B6B2-77F8BC694624}"/>
              </a:ext>
            </a:extLst>
          </p:cNvPr>
          <p:cNvSpPr/>
          <p:nvPr/>
        </p:nvSpPr>
        <p:spPr bwMode="auto">
          <a:xfrm>
            <a:off x="5766606" y="1256929"/>
            <a:ext cx="772428" cy="728239"/>
          </a:xfrm>
          <a:prstGeom prst="rect">
            <a:avLst/>
          </a:prstGeom>
          <a:noFill/>
          <a:ln w="50800" cap="flat" cmpd="sng" algn="ctr">
            <a:solidFill>
              <a:srgbClr val="BE8D0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a typeface="ＭＳ Ｐゴシック" charset="0"/>
              <a:cs typeface="ＭＳ Ｐゴシック" charset="0"/>
            </a:endParaRPr>
          </a:p>
        </p:txBody>
      </p:sp>
      <p:sp>
        <p:nvSpPr>
          <p:cNvPr id="20" name="Rectangle 19">
            <a:extLst>
              <a:ext uri="{FF2B5EF4-FFF2-40B4-BE49-F238E27FC236}">
                <a16:creationId xmlns:a16="http://schemas.microsoft.com/office/drawing/2014/main" id="{BBC90417-152C-1140-B4D4-B3B386D7D80B}"/>
              </a:ext>
            </a:extLst>
          </p:cNvPr>
          <p:cNvSpPr/>
          <p:nvPr/>
        </p:nvSpPr>
        <p:spPr bwMode="auto">
          <a:xfrm>
            <a:off x="2785594" y="1110900"/>
            <a:ext cx="772428" cy="728239"/>
          </a:xfrm>
          <a:prstGeom prst="rect">
            <a:avLst/>
          </a:prstGeom>
          <a:noFill/>
          <a:ln w="50800" cap="flat" cmpd="sng" algn="ctr">
            <a:solidFill>
              <a:srgbClr val="BE8D0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a typeface="ＭＳ Ｐゴシック" charset="0"/>
              <a:cs typeface="ＭＳ Ｐゴシック" charset="0"/>
            </a:endParaRPr>
          </a:p>
        </p:txBody>
      </p:sp>
      <p:sp>
        <p:nvSpPr>
          <p:cNvPr id="21" name="Rectangle 20">
            <a:extLst>
              <a:ext uri="{FF2B5EF4-FFF2-40B4-BE49-F238E27FC236}">
                <a16:creationId xmlns:a16="http://schemas.microsoft.com/office/drawing/2014/main" id="{1D5119F2-2198-DA4D-92FC-CB8094BC2F95}"/>
              </a:ext>
            </a:extLst>
          </p:cNvPr>
          <p:cNvSpPr/>
          <p:nvPr/>
        </p:nvSpPr>
        <p:spPr bwMode="auto">
          <a:xfrm>
            <a:off x="2143718" y="3018118"/>
            <a:ext cx="772428" cy="728239"/>
          </a:xfrm>
          <a:prstGeom prst="rect">
            <a:avLst/>
          </a:prstGeom>
          <a:noFill/>
          <a:ln w="50800" cap="flat" cmpd="sng" algn="ctr">
            <a:solidFill>
              <a:srgbClr val="BE8D0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a typeface="ＭＳ Ｐゴシック" charset="0"/>
              <a:cs typeface="ＭＳ Ｐゴシック" charset="0"/>
            </a:endParaRPr>
          </a:p>
        </p:txBody>
      </p:sp>
      <p:sp>
        <p:nvSpPr>
          <p:cNvPr id="22" name="Rectangle 21">
            <a:extLst>
              <a:ext uri="{FF2B5EF4-FFF2-40B4-BE49-F238E27FC236}">
                <a16:creationId xmlns:a16="http://schemas.microsoft.com/office/drawing/2014/main" id="{A0745556-12AE-A545-AF82-69172F0AD59D}"/>
              </a:ext>
            </a:extLst>
          </p:cNvPr>
          <p:cNvSpPr/>
          <p:nvPr/>
        </p:nvSpPr>
        <p:spPr bwMode="auto">
          <a:xfrm>
            <a:off x="762000" y="1170305"/>
            <a:ext cx="772428" cy="728239"/>
          </a:xfrm>
          <a:prstGeom prst="rect">
            <a:avLst/>
          </a:prstGeom>
          <a:noFill/>
          <a:ln w="50800" cap="flat" cmpd="sng" algn="ctr">
            <a:solidFill>
              <a:srgbClr val="BE8D0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a typeface="ＭＳ Ｐゴシック" charset="0"/>
              <a:cs typeface="ＭＳ Ｐゴシック" charset="0"/>
            </a:endParaRP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C06C16E3-782F-DB40-98F9-6E40D9A67948}"/>
                  </a:ext>
                </a:extLst>
              </p:cNvPr>
              <p:cNvSpPr txBox="1"/>
              <p:nvPr/>
            </p:nvSpPr>
            <p:spPr>
              <a:xfrm>
                <a:off x="2223569" y="5892509"/>
                <a:ext cx="8044124" cy="627159"/>
              </a:xfrm>
              <a:prstGeom prst="rect">
                <a:avLst/>
              </a:prstGeom>
              <a:noFill/>
            </p:spPr>
            <p:txBody>
              <a:bodyPr wrap="square" lIns="0" tIns="0" rIns="0" bIns="0" rtlCol="0">
                <a:spAutoFit/>
              </a:bodyPr>
              <a:lstStyle/>
              <a:p>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𝐹</m:t>
                        </m:r>
                      </m:e>
                      <m:sub>
                        <m:r>
                          <a:rPr lang="en-US" sz="2800" b="0" i="1" smtClean="0">
                            <a:latin typeface="Cambria Math" panose="02040503050406030204" pitchFamily="18" charset="0"/>
                          </a:rPr>
                          <m:t>1</m:t>
                        </m:r>
                      </m:sub>
                    </m:sSub>
                    <m:r>
                      <a:rPr lang="en-US" sz="2800" b="0" i="1" smtClean="0">
                        <a:latin typeface="Cambria Math" panose="02040503050406030204" pitchFamily="18" charset="0"/>
                      </a:rPr>
                      <m:t>= </m:t>
                    </m:r>
                  </m:oMath>
                </a14:m>
                <a:r>
                  <a:rPr lang="en-US" sz="2800" dirty="0">
                    <a:latin typeface="Calibri" panose="020F0502020204030204" pitchFamily="34" charset="0"/>
                    <a:cs typeface="Calibri" panose="020F0502020204030204" pitchFamily="34" charset="0"/>
                  </a:rPr>
                  <a:t>2 x </a:t>
                </a:r>
                <a14:m>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𝑃𝑟𝑒𝑐𝑖𝑠𝑖𝑜𝑛</m:t>
                        </m:r>
                        <m:r>
                          <a:rPr lang="en-US" sz="2800" b="0" i="1" smtClean="0">
                            <a:latin typeface="Cambria Math" panose="02040503050406030204" pitchFamily="18" charset="0"/>
                          </a:rPr>
                          <m:t> ∗ </m:t>
                        </m:r>
                        <m:r>
                          <a:rPr lang="en-US" sz="2800" b="0" i="1" smtClean="0">
                            <a:latin typeface="Cambria Math" panose="02040503050406030204" pitchFamily="18" charset="0"/>
                          </a:rPr>
                          <m:t>𝑅𝑒𝑐𝑎𝑙𝑙</m:t>
                        </m:r>
                      </m:num>
                      <m:den>
                        <m:r>
                          <a:rPr lang="en-US" sz="2800" b="0" i="1" smtClean="0">
                            <a:latin typeface="Cambria Math" panose="02040503050406030204" pitchFamily="18" charset="0"/>
                          </a:rPr>
                          <m:t>𝑃𝑟𝑒𝑐𝑖𝑠𝑖𝑜𝑛</m:t>
                        </m:r>
                        <m:r>
                          <a:rPr lang="en-US" sz="2800" b="0" i="1" smtClean="0">
                            <a:latin typeface="Cambria Math" panose="02040503050406030204" pitchFamily="18" charset="0"/>
                          </a:rPr>
                          <m:t> + </m:t>
                        </m:r>
                        <m:r>
                          <a:rPr lang="en-US" sz="2800" b="0" i="1" smtClean="0">
                            <a:latin typeface="Cambria Math" panose="02040503050406030204" pitchFamily="18" charset="0"/>
                          </a:rPr>
                          <m:t>𝑅𝑒𝑐𝑎𝑙𝑙</m:t>
                        </m:r>
                      </m:den>
                    </m:f>
                    <m:r>
                      <a:rPr lang="en-US" sz="2800" b="0" i="1" smtClean="0">
                        <a:latin typeface="Cambria Math" panose="02040503050406030204" pitchFamily="18" charset="0"/>
                      </a:rPr>
                      <m:t>=</m:t>
                    </m:r>
                    <m:r>
                      <m:rPr>
                        <m:nor/>
                      </m:rPr>
                      <a:rPr lang="en-US" sz="2800" b="0" i="0" smtClean="0">
                        <a:latin typeface="Cambria Math" panose="02040503050406030204" pitchFamily="18" charset="0"/>
                      </a:rPr>
                      <m:t>2 </m:t>
                    </m:r>
                    <m:r>
                      <m:rPr>
                        <m:nor/>
                      </m:rPr>
                      <a:rPr lang="en-US" sz="2800" b="0" i="0" smtClean="0">
                        <a:latin typeface="Cambria Math" panose="02040503050406030204" pitchFamily="18" charset="0"/>
                      </a:rPr>
                      <m:t>x</m:t>
                    </m:r>
                    <m:r>
                      <m:rPr>
                        <m:nor/>
                      </m:rPr>
                      <a:rPr lang="en-US" sz="2800" dirty="0">
                        <a:latin typeface="Calibri Light" panose="020F0302020204030204" pitchFamily="34" charset="0"/>
                        <a:cs typeface="Calibri Light" panose="020F0302020204030204" pitchFamily="34" charset="0"/>
                      </a:rPr>
                      <m:t> </m:t>
                    </m:r>
                    <m:f>
                      <m:fPr>
                        <m:ctrlPr>
                          <a:rPr lang="en-US" sz="2800" i="1">
                            <a:latin typeface="Cambria Math" panose="02040503050406030204" pitchFamily="18" charset="0"/>
                          </a:rPr>
                        </m:ctrlPr>
                      </m:fPr>
                      <m:num>
                        <m:r>
                          <a:rPr lang="en-US" sz="2800">
                            <a:latin typeface="Cambria Math" panose="02040503050406030204" pitchFamily="18" charset="0"/>
                          </a:rPr>
                          <m:t>0.375 ∗</m:t>
                        </m:r>
                        <m:r>
                          <a:rPr lang="en-US" sz="2800" b="0" i="0" smtClean="0">
                            <a:latin typeface="Cambria Math" panose="02040503050406030204" pitchFamily="18" charset="0"/>
                          </a:rPr>
                          <m:t> </m:t>
                        </m:r>
                        <m:r>
                          <a:rPr lang="en-US" sz="2800">
                            <a:latin typeface="Cambria Math" panose="02040503050406030204" pitchFamily="18" charset="0"/>
                          </a:rPr>
                          <m:t>1</m:t>
                        </m:r>
                      </m:num>
                      <m:den>
                        <m:r>
                          <a:rPr lang="en-US" sz="2800">
                            <a:latin typeface="Cambria Math" panose="02040503050406030204" pitchFamily="18" charset="0"/>
                          </a:rPr>
                          <m:t>0.375</m:t>
                        </m:r>
                        <m:r>
                          <a:rPr lang="en-US" sz="2800" b="0" i="0" smtClean="0">
                            <a:latin typeface="Cambria Math" panose="02040503050406030204" pitchFamily="18" charset="0"/>
                          </a:rPr>
                          <m:t> </m:t>
                        </m:r>
                        <m:r>
                          <a:rPr lang="en-US" sz="2800">
                            <a:latin typeface="Cambria Math" panose="02040503050406030204" pitchFamily="18" charset="0"/>
                          </a:rPr>
                          <m:t>+</m:t>
                        </m:r>
                        <m:r>
                          <a:rPr lang="en-US" sz="2800" b="0" i="0" smtClean="0">
                            <a:latin typeface="Cambria Math" panose="02040503050406030204" pitchFamily="18" charset="0"/>
                          </a:rPr>
                          <m:t> </m:t>
                        </m:r>
                        <m:r>
                          <a:rPr lang="en-US" sz="2800">
                            <a:latin typeface="Cambria Math" panose="02040503050406030204" pitchFamily="18" charset="0"/>
                          </a:rPr>
                          <m:t>1</m:t>
                        </m:r>
                      </m:den>
                    </m:f>
                    <m:r>
                      <a:rPr lang="en-US" sz="2800">
                        <a:latin typeface="Cambria Math" panose="02040503050406030204" pitchFamily="18" charset="0"/>
                      </a:rPr>
                      <m:t>=0.545</m:t>
                    </m:r>
                  </m:oMath>
                </a14:m>
                <a:endParaRPr lang="en-US" sz="2800" dirty="0">
                  <a:latin typeface="Calibri" panose="020F0502020204030204" pitchFamily="34" charset="0"/>
                  <a:cs typeface="Calibri" panose="020F0502020204030204" pitchFamily="34" charset="0"/>
                </a:endParaRPr>
              </a:p>
            </p:txBody>
          </p:sp>
        </mc:Choice>
        <mc:Fallback xmlns="">
          <p:sp>
            <p:nvSpPr>
              <p:cNvPr id="23" name="TextBox 22">
                <a:extLst>
                  <a:ext uri="{FF2B5EF4-FFF2-40B4-BE49-F238E27FC236}">
                    <a16:creationId xmlns:a16="http://schemas.microsoft.com/office/drawing/2014/main" id="{C06C16E3-782F-DB40-98F9-6E40D9A67948}"/>
                  </a:ext>
                </a:extLst>
              </p:cNvPr>
              <p:cNvSpPr txBox="1">
                <a:spLocks noRot="1" noChangeAspect="1" noMove="1" noResize="1" noEditPoints="1" noAdjustHandles="1" noChangeArrowheads="1" noChangeShapeType="1" noTextEdit="1"/>
              </p:cNvSpPr>
              <p:nvPr/>
            </p:nvSpPr>
            <p:spPr>
              <a:xfrm>
                <a:off x="2223569" y="5892509"/>
                <a:ext cx="8044124" cy="627159"/>
              </a:xfrm>
              <a:prstGeom prst="rect">
                <a:avLst/>
              </a:prstGeom>
              <a:blipFill>
                <a:blip r:embed="rId4"/>
                <a:stretch>
                  <a:fillRect l="-1420" t="-4000" b="-28000"/>
                </a:stretch>
              </a:blipFill>
            </p:spPr>
            <p:txBody>
              <a:bodyPr/>
              <a:lstStyle/>
              <a:p>
                <a:r>
                  <a:rPr lang="en-US">
                    <a:noFill/>
                  </a:rPr>
                  <a:t> </a:t>
                </a:r>
              </a:p>
            </p:txBody>
          </p:sp>
        </mc:Fallback>
      </mc:AlternateContent>
      <p:sp>
        <p:nvSpPr>
          <p:cNvPr id="24" name="Rectangle 23">
            <a:extLst>
              <a:ext uri="{FF2B5EF4-FFF2-40B4-BE49-F238E27FC236}">
                <a16:creationId xmlns:a16="http://schemas.microsoft.com/office/drawing/2014/main" id="{35EEC73A-4D8B-9D4A-9A19-BCDE0A39CE18}"/>
              </a:ext>
            </a:extLst>
          </p:cNvPr>
          <p:cNvSpPr/>
          <p:nvPr/>
        </p:nvSpPr>
        <p:spPr bwMode="auto">
          <a:xfrm>
            <a:off x="8440360" y="4782312"/>
            <a:ext cx="457200" cy="457200"/>
          </a:xfrm>
          <a:prstGeom prst="rect">
            <a:avLst/>
          </a:prstGeom>
          <a:noFill/>
          <a:ln w="50800" cap="flat" cmpd="sng" algn="ctr">
            <a:solidFill>
              <a:srgbClr val="BE8D0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a typeface="ＭＳ Ｐゴシック" charset="0"/>
              <a:cs typeface="ＭＳ Ｐゴシック" charset="0"/>
            </a:endParaRPr>
          </a:p>
        </p:txBody>
      </p:sp>
      <p:sp>
        <p:nvSpPr>
          <p:cNvPr id="25" name="TextBox 24">
            <a:extLst>
              <a:ext uri="{FF2B5EF4-FFF2-40B4-BE49-F238E27FC236}">
                <a16:creationId xmlns:a16="http://schemas.microsoft.com/office/drawing/2014/main" id="{01ADC15C-285D-4F46-AE13-C4A5267161C6}"/>
              </a:ext>
            </a:extLst>
          </p:cNvPr>
          <p:cNvSpPr txBox="1"/>
          <p:nvPr/>
        </p:nvSpPr>
        <p:spPr>
          <a:xfrm>
            <a:off x="9024140" y="4781387"/>
            <a:ext cx="2411238" cy="461665"/>
          </a:xfrm>
          <a:prstGeom prst="rect">
            <a:avLst/>
          </a:prstGeom>
          <a:noFill/>
        </p:spPr>
        <p:txBody>
          <a:bodyPr wrap="none" rtlCol="0">
            <a:spAutoFit/>
          </a:bodyPr>
          <a:lstStyle/>
          <a:p>
            <a:r>
              <a:rPr lang="en-US" dirty="0"/>
              <a:t>Model Detection</a:t>
            </a:r>
          </a:p>
        </p:txBody>
      </p:sp>
    </p:spTree>
    <p:extLst>
      <p:ext uri="{BB962C8B-B14F-4D97-AF65-F5344CB8AC3E}">
        <p14:creationId xmlns:p14="http://schemas.microsoft.com/office/powerpoint/2010/main" val="28059130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67196BAC-CB17-344B-A018-AFD517B22853}"/>
              </a:ext>
            </a:extLst>
          </p:cNvPr>
          <p:cNvPicPr>
            <a:picLocks noGrp="1" noChangeAspect="1"/>
          </p:cNvPicPr>
          <p:nvPr>
            <p:ph sz="half" idx="4294967295"/>
          </p:nvPr>
        </p:nvPicPr>
        <p:blipFill>
          <a:blip r:embed="rId3" cstate="screen">
            <a:extLst>
              <a:ext uri="{28A0092B-C50C-407E-A947-70E740481C1C}">
                <a14:useLocalDpi xmlns:a14="http://schemas.microsoft.com/office/drawing/2010/main"/>
              </a:ext>
            </a:extLst>
          </a:blip>
          <a:stretch>
            <a:fillRect/>
          </a:stretch>
        </p:blipFill>
        <p:spPr>
          <a:xfrm>
            <a:off x="0" y="-43792"/>
            <a:ext cx="12192000" cy="6865349"/>
          </a:xfrm>
        </p:spPr>
      </p:pic>
      <p:sp>
        <p:nvSpPr>
          <p:cNvPr id="5" name="Slide Number Placeholder 4">
            <a:extLst>
              <a:ext uri="{FF2B5EF4-FFF2-40B4-BE49-F238E27FC236}">
                <a16:creationId xmlns:a16="http://schemas.microsoft.com/office/drawing/2014/main" id="{8F99717C-2FEB-5E48-84BD-A254A90316D2}"/>
              </a:ext>
            </a:extLst>
          </p:cNvPr>
          <p:cNvSpPr>
            <a:spLocks noGrp="1"/>
          </p:cNvSpPr>
          <p:nvPr>
            <p:ph type="sldNum" sz="quarter" idx="12"/>
          </p:nvPr>
        </p:nvSpPr>
        <p:spPr/>
        <p:txBody>
          <a:bodyPr/>
          <a:lstStyle/>
          <a:p>
            <a:fld id="{D3B57212-AF9E-4B4D-8E3F-CA2A7D1293D8}" type="slidenum">
              <a:rPr lang="en-US" smtClean="0"/>
              <a:pPr/>
              <a:t>22</a:t>
            </a:fld>
            <a:endParaRPr lang="en-US" dirty="0"/>
          </a:p>
        </p:txBody>
      </p:sp>
      <p:sp>
        <p:nvSpPr>
          <p:cNvPr id="4" name="TextBox 3">
            <a:extLst>
              <a:ext uri="{FF2B5EF4-FFF2-40B4-BE49-F238E27FC236}">
                <a16:creationId xmlns:a16="http://schemas.microsoft.com/office/drawing/2014/main" id="{6C336F3D-B5FB-184D-8D56-DFC68EC1FDBF}"/>
              </a:ext>
            </a:extLst>
          </p:cNvPr>
          <p:cNvSpPr txBox="1"/>
          <p:nvPr/>
        </p:nvSpPr>
        <p:spPr>
          <a:xfrm rot="16200000">
            <a:off x="9814641" y="3671649"/>
            <a:ext cx="4533900" cy="246221"/>
          </a:xfrm>
          <a:prstGeom prst="rect">
            <a:avLst/>
          </a:prstGeom>
          <a:noFill/>
        </p:spPr>
        <p:txBody>
          <a:bodyPr wrap="square" rtlCol="0" anchor="ctr">
            <a:spAutoFit/>
          </a:bodyPr>
          <a:lstStyle/>
          <a:p>
            <a:pPr algn="ctr"/>
            <a:r>
              <a:rPr lang="en-US" sz="1000" dirty="0">
                <a:latin typeface="Calibri" panose="020F0502020204030204" pitchFamily="34" charset="0"/>
                <a:cs typeface="Calibri" panose="020F0502020204030204" pitchFamily="34" charset="0"/>
              </a:rPr>
              <a:t>© 2021 MORSECORP, Inc. </a:t>
            </a:r>
          </a:p>
        </p:txBody>
      </p:sp>
    </p:spTree>
    <p:extLst>
      <p:ext uri="{BB962C8B-B14F-4D97-AF65-F5344CB8AC3E}">
        <p14:creationId xmlns:p14="http://schemas.microsoft.com/office/powerpoint/2010/main" val="2423994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9E59F-C0DA-7C4F-B271-57D27DD2AD82}"/>
              </a:ext>
            </a:extLst>
          </p:cNvPr>
          <p:cNvSpPr>
            <a:spLocks noGrp="1"/>
          </p:cNvSpPr>
          <p:nvPr>
            <p:ph type="title"/>
          </p:nvPr>
        </p:nvSpPr>
        <p:spPr/>
        <p:txBody>
          <a:bodyPr/>
          <a:lstStyle/>
          <a:p>
            <a:r>
              <a:rPr lang="en-US" dirty="0"/>
              <a:t>Decision Metrics</a:t>
            </a:r>
          </a:p>
        </p:txBody>
      </p:sp>
      <p:sp>
        <p:nvSpPr>
          <p:cNvPr id="3" name="Content Placeholder 2">
            <a:extLst>
              <a:ext uri="{FF2B5EF4-FFF2-40B4-BE49-F238E27FC236}">
                <a16:creationId xmlns:a16="http://schemas.microsoft.com/office/drawing/2014/main" id="{56A89989-E3BE-8F41-ADBB-44A3C30031A8}"/>
              </a:ext>
            </a:extLst>
          </p:cNvPr>
          <p:cNvSpPr>
            <a:spLocks noGrp="1"/>
          </p:cNvSpPr>
          <p:nvPr>
            <p:ph sz="half" idx="1"/>
          </p:nvPr>
        </p:nvSpPr>
        <p:spPr/>
        <p:txBody>
          <a:bodyPr/>
          <a:lstStyle/>
          <a:p>
            <a:r>
              <a:rPr lang="en-US" dirty="0"/>
              <a:t>When combining metrics, how do we determine which model is best?</a:t>
            </a:r>
          </a:p>
        </p:txBody>
      </p:sp>
      <p:sp>
        <p:nvSpPr>
          <p:cNvPr id="4" name="Content Placeholder 3">
            <a:extLst>
              <a:ext uri="{FF2B5EF4-FFF2-40B4-BE49-F238E27FC236}">
                <a16:creationId xmlns:a16="http://schemas.microsoft.com/office/drawing/2014/main" id="{92140979-0CEB-AE40-89E6-995DC698C262}"/>
              </a:ext>
            </a:extLst>
          </p:cNvPr>
          <p:cNvSpPr>
            <a:spLocks noGrp="1"/>
          </p:cNvSpPr>
          <p:nvPr>
            <p:ph sz="half" idx="2"/>
          </p:nvPr>
        </p:nvSpPr>
        <p:spPr/>
        <p:txBody>
          <a:bodyPr/>
          <a:lstStyle/>
          <a:p>
            <a:r>
              <a:rPr lang="en-US" dirty="0"/>
              <a:t>Answer:</a:t>
            </a:r>
          </a:p>
          <a:p>
            <a:pPr lvl="1"/>
            <a:r>
              <a:rPr lang="en-US" sz="1800" dirty="0"/>
              <a:t>Normalization can help with weighting</a:t>
            </a:r>
          </a:p>
          <a:p>
            <a:pPr lvl="1"/>
            <a:r>
              <a:rPr lang="en-US" sz="1800" dirty="0"/>
              <a:t>User interviews can help with prioritization</a:t>
            </a:r>
          </a:p>
          <a:p>
            <a:pPr lvl="1"/>
            <a:r>
              <a:rPr lang="en-US" sz="1800" dirty="0"/>
              <a:t>Analysis of metrics can help prevent gaming</a:t>
            </a:r>
          </a:p>
        </p:txBody>
      </p:sp>
      <p:sp>
        <p:nvSpPr>
          <p:cNvPr id="5" name="Slide Number Placeholder 4">
            <a:extLst>
              <a:ext uri="{FF2B5EF4-FFF2-40B4-BE49-F238E27FC236}">
                <a16:creationId xmlns:a16="http://schemas.microsoft.com/office/drawing/2014/main" id="{C464B552-F2E5-324D-BA31-C60D462C2FA5}"/>
              </a:ext>
            </a:extLst>
          </p:cNvPr>
          <p:cNvSpPr>
            <a:spLocks noGrp="1"/>
          </p:cNvSpPr>
          <p:nvPr>
            <p:ph type="sldNum" sz="quarter" idx="12"/>
          </p:nvPr>
        </p:nvSpPr>
        <p:spPr/>
        <p:txBody>
          <a:bodyPr/>
          <a:lstStyle/>
          <a:p>
            <a:fld id="{D3B57212-AF9E-4B4D-8E3F-CA2A7D1293D8}" type="slidenum">
              <a:rPr lang="en-US" smtClean="0"/>
              <a:pPr/>
              <a:t>23</a:t>
            </a:fld>
            <a:endParaRPr lang="en-US" dirty="0"/>
          </a:p>
        </p:txBody>
      </p:sp>
      <p:graphicFrame>
        <p:nvGraphicFramePr>
          <p:cNvPr id="6" name="Chart 5">
            <a:extLst>
              <a:ext uri="{FF2B5EF4-FFF2-40B4-BE49-F238E27FC236}">
                <a16:creationId xmlns:a16="http://schemas.microsoft.com/office/drawing/2014/main" id="{E26AC06F-916C-0E44-BC03-FD60082F8338}"/>
              </a:ext>
            </a:extLst>
          </p:cNvPr>
          <p:cNvGraphicFramePr>
            <a:graphicFrameLocks/>
          </p:cNvGraphicFramePr>
          <p:nvPr>
            <p:extLst>
              <p:ext uri="{D42A27DB-BD31-4B8C-83A1-F6EECF244321}">
                <p14:modId xmlns:p14="http://schemas.microsoft.com/office/powerpoint/2010/main" val="3012713090"/>
              </p:ext>
            </p:extLst>
          </p:nvPr>
        </p:nvGraphicFramePr>
        <p:xfrm>
          <a:off x="493160" y="2438400"/>
          <a:ext cx="10959424" cy="4118956"/>
        </p:xfrm>
        <a:graphic>
          <a:graphicData uri="http://schemas.openxmlformats.org/drawingml/2006/chart">
            <c:chart xmlns:c="http://schemas.openxmlformats.org/drawingml/2006/chart" xmlns:r="http://schemas.openxmlformats.org/officeDocument/2006/relationships" r:id="rId2"/>
          </a:graphicData>
        </a:graphic>
      </p:graphicFrame>
      <p:sp>
        <p:nvSpPr>
          <p:cNvPr id="7" name="Left Arrow 6">
            <a:extLst>
              <a:ext uri="{FF2B5EF4-FFF2-40B4-BE49-F238E27FC236}">
                <a16:creationId xmlns:a16="http://schemas.microsoft.com/office/drawing/2014/main" id="{4F65D051-D733-3743-B71B-5B5C877452AD}"/>
              </a:ext>
            </a:extLst>
          </p:cNvPr>
          <p:cNvSpPr/>
          <p:nvPr/>
        </p:nvSpPr>
        <p:spPr>
          <a:xfrm rot="16200000">
            <a:off x="-1086165" y="3808415"/>
            <a:ext cx="3188330" cy="624840"/>
          </a:xfrm>
          <a:prstGeom prst="leftArrow">
            <a:avLst/>
          </a:prstGeom>
          <a:solidFill>
            <a:schemeClr val="tx1">
              <a:lumMod val="50000"/>
              <a:lumOff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2000" dirty="0"/>
              <a:t>Lower is better</a:t>
            </a:r>
          </a:p>
        </p:txBody>
      </p:sp>
      <p:sp>
        <p:nvSpPr>
          <p:cNvPr id="8" name="Right Arrow 7">
            <a:extLst>
              <a:ext uri="{FF2B5EF4-FFF2-40B4-BE49-F238E27FC236}">
                <a16:creationId xmlns:a16="http://schemas.microsoft.com/office/drawing/2014/main" id="{60420C14-06DF-4246-AC2C-8C3644DFC18B}"/>
              </a:ext>
            </a:extLst>
          </p:cNvPr>
          <p:cNvSpPr/>
          <p:nvPr/>
        </p:nvSpPr>
        <p:spPr>
          <a:xfrm>
            <a:off x="1828800" y="6233160"/>
            <a:ext cx="9544768" cy="624840"/>
          </a:xfrm>
          <a:prstGeom prst="rightArrow">
            <a:avLst/>
          </a:prstGeom>
          <a:solidFill>
            <a:schemeClr val="tx1">
              <a:lumMod val="50000"/>
              <a:lumOff val="50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2000" dirty="0"/>
              <a:t>Higher is better</a:t>
            </a:r>
          </a:p>
        </p:txBody>
      </p:sp>
      <p:pic>
        <p:nvPicPr>
          <p:cNvPr id="10" name="Picture 9">
            <a:extLst>
              <a:ext uri="{FF2B5EF4-FFF2-40B4-BE49-F238E27FC236}">
                <a16:creationId xmlns:a16="http://schemas.microsoft.com/office/drawing/2014/main" id="{88313C1D-F741-F34D-A8C4-D0DFABDD725D}"/>
              </a:ext>
            </a:extLst>
          </p:cNvPr>
          <p:cNvPicPr>
            <a:picLocks noChangeAspect="1"/>
          </p:cNvPicPr>
          <p:nvPr/>
        </p:nvPicPr>
        <p:blipFill>
          <a:blip r:embed="rId3">
            <a:alphaModFix amt="21000"/>
          </a:blip>
          <a:stretch>
            <a:fillRect/>
          </a:stretch>
        </p:blipFill>
        <p:spPr>
          <a:xfrm>
            <a:off x="1447800" y="2667000"/>
            <a:ext cx="9773368" cy="2971800"/>
          </a:xfrm>
          <a:prstGeom prst="rect">
            <a:avLst/>
          </a:prstGeom>
        </p:spPr>
      </p:pic>
    </p:spTree>
    <p:extLst>
      <p:ext uri="{BB962C8B-B14F-4D97-AF65-F5344CB8AC3E}">
        <p14:creationId xmlns:p14="http://schemas.microsoft.com/office/powerpoint/2010/main" val="2342230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3646D84-3F6C-544A-B969-BDE75C4EAA09}"/>
              </a:ext>
            </a:extLst>
          </p:cNvPr>
          <p:cNvSpPr>
            <a:spLocks noGrp="1"/>
          </p:cNvSpPr>
          <p:nvPr>
            <p:ph type="title"/>
          </p:nvPr>
        </p:nvSpPr>
        <p:spPr/>
        <p:txBody>
          <a:bodyPr/>
          <a:lstStyle/>
          <a:p>
            <a:r>
              <a:rPr lang="en-US" dirty="0"/>
              <a:t>Average Track Accuracy (ATA)</a:t>
            </a:r>
          </a:p>
        </p:txBody>
      </p:sp>
      <p:sp>
        <p:nvSpPr>
          <p:cNvPr id="2" name="Slide Number Placeholder 1">
            <a:extLst>
              <a:ext uri="{FF2B5EF4-FFF2-40B4-BE49-F238E27FC236}">
                <a16:creationId xmlns:a16="http://schemas.microsoft.com/office/drawing/2014/main" id="{4119AC77-A9FE-AE40-B3B2-7A632A804470}"/>
              </a:ext>
            </a:extLst>
          </p:cNvPr>
          <p:cNvSpPr>
            <a:spLocks noGrp="1"/>
          </p:cNvSpPr>
          <p:nvPr>
            <p:ph type="sldNum" sz="quarter" idx="12"/>
          </p:nvPr>
        </p:nvSpPr>
        <p:spPr/>
        <p:txBody>
          <a:bodyPr/>
          <a:lstStyle/>
          <a:p>
            <a:fld id="{D3B57212-AF9E-4B4D-8E3F-CA2A7D1293D8}" type="slidenum">
              <a:rPr lang="en-US" smtClean="0"/>
              <a:pPr/>
              <a:t>24</a:t>
            </a:fld>
            <a:endParaRPr lang="en-US" dirty="0"/>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9F4E4E9A-7605-5A48-AC86-D12AB1F7F68C}"/>
                  </a:ext>
                </a:extLst>
              </p:cNvPr>
              <p:cNvSpPr txBox="1"/>
              <p:nvPr/>
            </p:nvSpPr>
            <p:spPr>
              <a:xfrm>
                <a:off x="6234186" y="1713413"/>
                <a:ext cx="5105400" cy="1944187"/>
              </a:xfrm>
              <a:prstGeom prst="rect">
                <a:avLst/>
              </a:prstGeom>
              <a:noFill/>
            </p:spPr>
            <p:txBody>
              <a:bodyPr wrap="square" rtlCol="0">
                <a:spAutoFit/>
              </a:bodyPr>
              <a:lstStyle/>
              <a:p>
                <a:endParaRPr lang="en-US" dirty="0"/>
              </a:p>
              <a:p>
                <a:pPr lvl="1"/>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𝑇𝐴</m:t>
                        </m:r>
                      </m:e>
                      <m:sub>
                        <m:r>
                          <a:rPr lang="en-US" i="1" dirty="0">
                            <a:latin typeface="Cambria Math" panose="02040503050406030204" pitchFamily="18" charset="0"/>
                          </a:rPr>
                          <m:t>𝑖</m:t>
                        </m:r>
                      </m:sub>
                    </m:sSub>
                  </m:oMath>
                </a14:m>
                <a:r>
                  <a:rPr lang="en-US" dirty="0">
                    <a:latin typeface="+mj-lt"/>
                  </a:rPr>
                  <a:t>≔</a:t>
                </a:r>
                <a14:m>
                  <m:oMath xmlns:m="http://schemas.openxmlformats.org/officeDocument/2006/math">
                    <m:f>
                      <m:fPr>
                        <m:ctrlPr>
                          <a:rPr lang="en-US" i="1">
                            <a:latin typeface="Cambria Math" panose="02040503050406030204" pitchFamily="18" charset="0"/>
                          </a:rPr>
                        </m:ctrlPr>
                      </m:fPr>
                      <m:num>
                        <m:nary>
                          <m:naryPr>
                            <m:chr m:val="∑"/>
                            <m:limLoc m:val="subSup"/>
                            <m:ctrlPr>
                              <a:rPr lang="en-US" i="1">
                                <a:latin typeface="Cambria Math" panose="02040503050406030204" pitchFamily="18" charset="0"/>
                              </a:rPr>
                            </m:ctrlPr>
                          </m:naryPr>
                          <m:sub>
                            <m:r>
                              <m:rPr>
                                <m:brk m:alnAt="25"/>
                              </m:rPr>
                              <a:rPr lang="en-US" i="1">
                                <a:latin typeface="Cambria Math" panose="02040503050406030204" pitchFamily="18" charset="0"/>
                              </a:rPr>
                              <m:t>𝑡</m:t>
                            </m:r>
                            <m:r>
                              <a:rPr lang="en-US" i="1">
                                <a:latin typeface="Cambria Math" panose="02040503050406030204" pitchFamily="18" charset="0"/>
                              </a:rPr>
                              <m:t>=1</m:t>
                            </m:r>
                          </m:sub>
                          <m:sup>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i="1">
                                    <a:latin typeface="Cambria Math" panose="02040503050406030204" pitchFamily="18" charset="0"/>
                                  </a:rPr>
                                  <m:t>𝑓𝑟𝑎𝑚𝑒𝑠</m:t>
                                </m:r>
                              </m:sub>
                            </m:sSub>
                          </m:sup>
                          <m:e>
                            <m:f>
                              <m:fPr>
                                <m:ctrlPr>
                                  <a:rPr lang="en-US" i="1">
                                    <a:latin typeface="Cambria Math" panose="02040503050406030204" pitchFamily="18" charset="0"/>
                                  </a:rPr>
                                </m:ctrlPr>
                              </m:fPr>
                              <m:num>
                                <m:d>
                                  <m:dPr>
                                    <m:begChr m:val="|"/>
                                    <m:endChr m:val="|"/>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𝐺</m:t>
                                        </m:r>
                                      </m:e>
                                      <m:sub>
                                        <m:r>
                                          <a:rPr lang="en-US" i="1">
                                            <a:latin typeface="Cambria Math" panose="02040503050406030204" pitchFamily="18" charset="0"/>
                                          </a:rPr>
                                          <m:t>𝑖</m:t>
                                        </m:r>
                                      </m:sub>
                                      <m:sup>
                                        <m:r>
                                          <a:rPr lang="en-US" i="1">
                                            <a:latin typeface="Cambria Math" panose="02040503050406030204" pitchFamily="18" charset="0"/>
                                          </a:rPr>
                                          <m:t>𝑡</m:t>
                                        </m:r>
                                      </m:sup>
                                    </m:sSubSup>
                                    <m:r>
                                      <a:rPr lang="en-US" i="1">
                                        <a:latin typeface="Cambria Math" panose="02040503050406030204" pitchFamily="18" charset="0"/>
                                        <a:ea typeface="Cambria Math" panose="02040503050406030204" pitchFamily="18" charset="0"/>
                                      </a:rPr>
                                      <m:t>∩</m:t>
                                    </m:r>
                                    <m:sSubSup>
                                      <m:sSubSupPr>
                                        <m:ctrlPr>
                                          <a:rPr lang="en-US" i="1">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𝐷</m:t>
                                        </m:r>
                                      </m:e>
                                      <m:sub>
                                        <m:r>
                                          <a:rPr lang="en-US" i="1">
                                            <a:latin typeface="Cambria Math" panose="02040503050406030204" pitchFamily="18" charset="0"/>
                                            <a:ea typeface="Cambria Math" panose="02040503050406030204" pitchFamily="18" charset="0"/>
                                          </a:rPr>
                                          <m:t>𝑖</m:t>
                                        </m:r>
                                      </m:sub>
                                      <m:sup>
                                        <m:r>
                                          <a:rPr lang="en-US" i="1">
                                            <a:latin typeface="Cambria Math" panose="02040503050406030204" pitchFamily="18" charset="0"/>
                                            <a:ea typeface="Cambria Math" panose="02040503050406030204" pitchFamily="18" charset="0"/>
                                          </a:rPr>
                                          <m:t>𝑡</m:t>
                                        </m:r>
                                      </m:sup>
                                    </m:sSubSup>
                                  </m:e>
                                </m:d>
                              </m:num>
                              <m:den>
                                <m:d>
                                  <m:dPr>
                                    <m:begChr m:val="|"/>
                                    <m:endChr m:val="|"/>
                                    <m:ctrlPr>
                                      <a:rPr lang="en-US" i="1">
                                        <a:latin typeface="Cambria Math" panose="02040503050406030204" pitchFamily="18" charset="0"/>
                                      </a:rPr>
                                    </m:ctrlPr>
                                  </m:dPr>
                                  <m:e>
                                    <m:sSubSup>
                                      <m:sSubSupPr>
                                        <m:ctrlPr>
                                          <a:rPr lang="en-US" i="1">
                                            <a:latin typeface="Cambria Math" panose="02040503050406030204" pitchFamily="18" charset="0"/>
                                          </a:rPr>
                                        </m:ctrlPr>
                                      </m:sSubSupPr>
                                      <m:e>
                                        <m:r>
                                          <a:rPr lang="en-US" i="1">
                                            <a:latin typeface="Cambria Math" panose="02040503050406030204" pitchFamily="18" charset="0"/>
                                          </a:rPr>
                                          <m:t>𝐺</m:t>
                                        </m:r>
                                      </m:e>
                                      <m:sub>
                                        <m:r>
                                          <a:rPr lang="en-US" i="1">
                                            <a:latin typeface="Cambria Math" panose="02040503050406030204" pitchFamily="18" charset="0"/>
                                          </a:rPr>
                                          <m:t>𝑖</m:t>
                                        </m:r>
                                      </m:sub>
                                      <m:sup>
                                        <m:r>
                                          <a:rPr lang="en-US" i="1">
                                            <a:latin typeface="Cambria Math" panose="02040503050406030204" pitchFamily="18" charset="0"/>
                                          </a:rPr>
                                          <m:t>𝑡</m:t>
                                        </m:r>
                                      </m:sup>
                                    </m:sSubSup>
                                    <m:r>
                                      <a:rPr lang="en-US" i="1">
                                        <a:latin typeface="Cambria Math" panose="02040503050406030204" pitchFamily="18" charset="0"/>
                                        <a:ea typeface="Cambria Math" panose="02040503050406030204" pitchFamily="18" charset="0"/>
                                      </a:rPr>
                                      <m:t>∪</m:t>
                                    </m:r>
                                    <m:sSubSup>
                                      <m:sSubSupPr>
                                        <m:ctrlPr>
                                          <a:rPr lang="en-US" i="1">
                                            <a:latin typeface="Cambria Math" panose="02040503050406030204" pitchFamily="18" charset="0"/>
                                            <a:ea typeface="Cambria Math" panose="02040503050406030204" pitchFamily="18" charset="0"/>
                                          </a:rPr>
                                        </m:ctrlPr>
                                      </m:sSubSupPr>
                                      <m:e>
                                        <m:r>
                                          <a:rPr lang="en-US" i="1">
                                            <a:latin typeface="Cambria Math" panose="02040503050406030204" pitchFamily="18" charset="0"/>
                                            <a:ea typeface="Cambria Math" panose="02040503050406030204" pitchFamily="18" charset="0"/>
                                          </a:rPr>
                                          <m:t>𝐷</m:t>
                                        </m:r>
                                      </m:e>
                                      <m:sub>
                                        <m:r>
                                          <a:rPr lang="en-US" i="1">
                                            <a:latin typeface="Cambria Math" panose="02040503050406030204" pitchFamily="18" charset="0"/>
                                            <a:ea typeface="Cambria Math" panose="02040503050406030204" pitchFamily="18" charset="0"/>
                                          </a:rPr>
                                          <m:t>𝑖</m:t>
                                        </m:r>
                                      </m:sub>
                                      <m:sup>
                                        <m:r>
                                          <a:rPr lang="en-US" i="1">
                                            <a:latin typeface="Cambria Math" panose="02040503050406030204" pitchFamily="18" charset="0"/>
                                            <a:ea typeface="Cambria Math" panose="02040503050406030204" pitchFamily="18" charset="0"/>
                                          </a:rPr>
                                          <m:t>𝑡</m:t>
                                        </m:r>
                                      </m:sup>
                                    </m:sSubSup>
                                  </m:e>
                                </m:d>
                              </m:den>
                            </m:f>
                          </m:e>
                        </m:nary>
                      </m:num>
                      <m:den>
                        <m:sSub>
                          <m:sSubPr>
                            <m:ctrlPr>
                              <a:rPr lang="en-US" i="1">
                                <a:latin typeface="Cambria Math" panose="02040503050406030204" pitchFamily="18" charset="0"/>
                              </a:rPr>
                            </m:ctrlPr>
                          </m:sSubPr>
                          <m:e>
                            <m:r>
                              <a:rPr lang="en-US" i="1">
                                <a:latin typeface="Cambria Math" panose="02040503050406030204" pitchFamily="18" charset="0"/>
                              </a:rPr>
                              <m:t>𝑁</m:t>
                            </m:r>
                          </m:e>
                          <m: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𝐺</m:t>
                                    </m:r>
                                  </m:e>
                                  <m:sub>
                                    <m:r>
                                      <a:rPr lang="en-US" i="1">
                                        <a:latin typeface="Cambria Math" panose="02040503050406030204" pitchFamily="18" charset="0"/>
                                      </a:rPr>
                                      <m:t>𝑖</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𝐷</m:t>
                                    </m:r>
                                  </m:e>
                                  <m:sub>
                                    <m:r>
                                      <a:rPr lang="en-US" i="1">
                                        <a:latin typeface="Cambria Math" panose="02040503050406030204" pitchFamily="18" charset="0"/>
                                        <a:ea typeface="Cambria Math" panose="02040503050406030204" pitchFamily="18" charset="0"/>
                                      </a:rPr>
                                      <m:t>𝑖</m:t>
                                    </m:r>
                                  </m:sub>
                                </m:sSub>
                                <m:r>
                                  <a:rPr lang="en-US" i="1">
                                    <a:latin typeface="Cambria Math" panose="02040503050406030204" pitchFamily="18" charset="0"/>
                                    <a:ea typeface="Cambria Math" panose="02040503050406030204" pitchFamily="18" charset="0"/>
                                  </a:rPr>
                                  <m:t>≠0</m:t>
                                </m:r>
                              </m:e>
                            </m:d>
                          </m:sub>
                        </m:sSub>
                      </m:den>
                    </m:f>
                  </m:oMath>
                </a14:m>
                <a:endParaRPr lang="en-US" dirty="0"/>
              </a:p>
              <a:p>
                <a:endParaRPr lang="en-US" dirty="0"/>
              </a:p>
            </p:txBody>
          </p:sp>
        </mc:Choice>
        <mc:Fallback>
          <p:sp>
            <p:nvSpPr>
              <p:cNvPr id="4" name="TextBox 3">
                <a:extLst>
                  <a:ext uri="{FF2B5EF4-FFF2-40B4-BE49-F238E27FC236}">
                    <a16:creationId xmlns:a16="http://schemas.microsoft.com/office/drawing/2014/main" id="{9F4E4E9A-7605-5A48-AC86-D12AB1F7F68C}"/>
                  </a:ext>
                </a:extLst>
              </p:cNvPr>
              <p:cNvSpPr txBox="1">
                <a:spLocks noRot="1" noChangeAspect="1" noMove="1" noResize="1" noEditPoints="1" noAdjustHandles="1" noChangeArrowheads="1" noChangeShapeType="1" noTextEdit="1"/>
              </p:cNvSpPr>
              <p:nvPr/>
            </p:nvSpPr>
            <p:spPr>
              <a:xfrm>
                <a:off x="6234186" y="1713413"/>
                <a:ext cx="5105400" cy="1944187"/>
              </a:xfrm>
              <a:prstGeom prst="rect">
                <a:avLst/>
              </a:prstGeom>
              <a:blipFill>
                <a:blip r:embed="rId2"/>
                <a:stretch>
                  <a:fillRect/>
                </a:stretch>
              </a:blipFill>
            </p:spPr>
            <p:txBody>
              <a:bodyPr/>
              <a:lstStyle/>
              <a:p>
                <a:r>
                  <a:rPr lang="en-US">
                    <a:noFill/>
                  </a:rPr>
                  <a:t> </a:t>
                </a:r>
              </a:p>
            </p:txBody>
          </p:sp>
        </mc:Fallback>
      </mc:AlternateContent>
      <p:graphicFrame>
        <p:nvGraphicFramePr>
          <p:cNvPr id="6" name="Table 6">
            <a:extLst>
              <a:ext uri="{FF2B5EF4-FFF2-40B4-BE49-F238E27FC236}">
                <a16:creationId xmlns:a16="http://schemas.microsoft.com/office/drawing/2014/main" id="{F809EE24-069D-8C4C-8737-98853BC1CEAF}"/>
              </a:ext>
            </a:extLst>
          </p:cNvPr>
          <p:cNvGraphicFramePr>
            <a:graphicFrameLocks/>
          </p:cNvGraphicFramePr>
          <p:nvPr>
            <p:extLst>
              <p:ext uri="{D42A27DB-BD31-4B8C-83A1-F6EECF244321}">
                <p14:modId xmlns:p14="http://schemas.microsoft.com/office/powerpoint/2010/main" val="4136895744"/>
              </p:ext>
            </p:extLst>
          </p:nvPr>
        </p:nvGraphicFramePr>
        <p:xfrm>
          <a:off x="1981200" y="3788634"/>
          <a:ext cx="8229600" cy="274320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4121738623"/>
                    </a:ext>
                  </a:extLst>
                </a:gridCol>
                <a:gridCol w="2743200">
                  <a:extLst>
                    <a:ext uri="{9D8B030D-6E8A-4147-A177-3AD203B41FA5}">
                      <a16:colId xmlns:a16="http://schemas.microsoft.com/office/drawing/2014/main" val="2408350963"/>
                    </a:ext>
                  </a:extLst>
                </a:gridCol>
                <a:gridCol w="2743200">
                  <a:extLst>
                    <a:ext uri="{9D8B030D-6E8A-4147-A177-3AD203B41FA5}">
                      <a16:colId xmlns:a16="http://schemas.microsoft.com/office/drawing/2014/main" val="2590627940"/>
                    </a:ext>
                  </a:extLst>
                </a:gridCol>
              </a:tblGrid>
              <a:tr h="457200">
                <a:tc>
                  <a:txBody>
                    <a:bodyPr/>
                    <a:lstStyle/>
                    <a:p>
                      <a:r>
                        <a:rPr lang="en-US" dirty="0">
                          <a:latin typeface="Calibri" panose="020F0502020204030204" pitchFamily="34" charset="0"/>
                          <a:cs typeface="Calibri" panose="020F0502020204030204" pitchFamily="34" charset="0"/>
                        </a:rPr>
                        <a:t>Failure Mode</a:t>
                      </a:r>
                    </a:p>
                  </a:txBody>
                  <a:tcPr/>
                </a:tc>
                <a:tc>
                  <a:txBody>
                    <a:bodyPr/>
                    <a:lstStyle/>
                    <a:p>
                      <a:r>
                        <a:rPr lang="en-US" dirty="0">
                          <a:latin typeface="Calibri" panose="020F0502020204030204" pitchFamily="34" charset="0"/>
                          <a:cs typeface="Calibri" panose="020F0502020204030204" pitchFamily="34" charset="0"/>
                        </a:rPr>
                        <a:t>ATA</a:t>
                      </a:r>
                    </a:p>
                  </a:txBody>
                  <a:tcPr/>
                </a:tc>
                <a:tc>
                  <a:txBody>
                    <a:bodyPr/>
                    <a:lstStyle/>
                    <a:p>
                      <a:r>
                        <a:rPr lang="en-US" dirty="0">
                          <a:latin typeface="Calibri" panose="020F0502020204030204" pitchFamily="34" charset="0"/>
                          <a:cs typeface="Calibri" panose="020F0502020204030204" pitchFamily="34" charset="0"/>
                        </a:rPr>
                        <a:t>F1 + Track Frag</a:t>
                      </a:r>
                    </a:p>
                  </a:txBody>
                  <a:tcPr/>
                </a:tc>
                <a:extLst>
                  <a:ext uri="{0D108BD9-81ED-4DB2-BD59-A6C34878D82A}">
                    <a16:rowId xmlns:a16="http://schemas.microsoft.com/office/drawing/2014/main" val="2763240870"/>
                  </a:ext>
                </a:extLst>
              </a:tr>
              <a:tr h="457200">
                <a:tc>
                  <a:txBody>
                    <a:bodyPr/>
                    <a:lstStyle/>
                    <a:p>
                      <a:r>
                        <a:rPr lang="en-US" b="0" i="0" dirty="0">
                          <a:latin typeface="Calibri" panose="020F0502020204030204" pitchFamily="34" charset="0"/>
                          <a:cs typeface="Calibri" panose="020F0502020204030204" pitchFamily="34" charset="0"/>
                        </a:rPr>
                        <a:t>Missing Detects </a:t>
                      </a:r>
                    </a:p>
                  </a:txBody>
                  <a:tcPr/>
                </a:tc>
                <a:tc>
                  <a:txBody>
                    <a:bodyPr/>
                    <a:lstStyle/>
                    <a:p>
                      <a:r>
                        <a:rPr lang="en-US" b="0" i="0" dirty="0">
                          <a:latin typeface="Calibri" panose="020F0502020204030204" pitchFamily="34" charset="0"/>
                          <a:cs typeface="Calibri" panose="020F0502020204030204" pitchFamily="34" charset="0"/>
                        </a:rPr>
                        <a:t>yes</a:t>
                      </a:r>
                    </a:p>
                  </a:txBody>
                  <a:tcPr>
                    <a:solidFill>
                      <a:schemeClr val="accent6"/>
                    </a:solidFill>
                  </a:tcPr>
                </a:tc>
                <a:tc>
                  <a:txBody>
                    <a:bodyPr/>
                    <a:lstStyle/>
                    <a:p>
                      <a:r>
                        <a:rPr lang="en-US" b="0" i="0" dirty="0">
                          <a:latin typeface="Calibri" panose="020F0502020204030204" pitchFamily="34" charset="0"/>
                          <a:cs typeface="Calibri" panose="020F0502020204030204" pitchFamily="34" charset="0"/>
                        </a:rPr>
                        <a:t>yes</a:t>
                      </a:r>
                    </a:p>
                  </a:txBody>
                  <a:tcPr>
                    <a:solidFill>
                      <a:schemeClr val="accent6"/>
                    </a:solidFill>
                  </a:tcPr>
                </a:tc>
                <a:extLst>
                  <a:ext uri="{0D108BD9-81ED-4DB2-BD59-A6C34878D82A}">
                    <a16:rowId xmlns:a16="http://schemas.microsoft.com/office/drawing/2014/main" val="2359666630"/>
                  </a:ext>
                </a:extLst>
              </a:tr>
              <a:tr h="457200">
                <a:tc>
                  <a:txBody>
                    <a:bodyPr/>
                    <a:lstStyle/>
                    <a:p>
                      <a:r>
                        <a:rPr lang="en-US" b="0" i="0" dirty="0">
                          <a:latin typeface="Calibri" panose="020F0502020204030204" pitchFamily="34" charset="0"/>
                          <a:cs typeface="Calibri" panose="020F0502020204030204" pitchFamily="34" charset="0"/>
                        </a:rPr>
                        <a:t>Object Id Switching</a:t>
                      </a:r>
                    </a:p>
                  </a:txBody>
                  <a:tcPr/>
                </a:tc>
                <a:tc>
                  <a:txBody>
                    <a:bodyPr/>
                    <a:lstStyle/>
                    <a:p>
                      <a:r>
                        <a:rPr lang="en-US" b="0" i="0" dirty="0">
                          <a:latin typeface="Calibri" panose="020F0502020204030204" pitchFamily="34" charset="0"/>
                          <a:cs typeface="Calibri" panose="020F0502020204030204" pitchFamily="34" charset="0"/>
                        </a:rPr>
                        <a:t>yes</a:t>
                      </a:r>
                    </a:p>
                  </a:txBody>
                  <a:tcPr>
                    <a:solidFill>
                      <a:schemeClr val="accent6"/>
                    </a:solidFill>
                  </a:tcPr>
                </a:tc>
                <a:tc>
                  <a:txBody>
                    <a:bodyPr/>
                    <a:lstStyle/>
                    <a:p>
                      <a:r>
                        <a:rPr lang="en-US" b="0" i="0" dirty="0">
                          <a:latin typeface="Calibri" panose="020F0502020204030204" pitchFamily="34" charset="0"/>
                          <a:cs typeface="Calibri" panose="020F0502020204030204" pitchFamily="34" charset="0"/>
                        </a:rPr>
                        <a:t>yes</a:t>
                      </a:r>
                    </a:p>
                  </a:txBody>
                  <a:tcPr>
                    <a:solidFill>
                      <a:schemeClr val="accent6"/>
                    </a:solidFill>
                  </a:tcPr>
                </a:tc>
                <a:extLst>
                  <a:ext uri="{0D108BD9-81ED-4DB2-BD59-A6C34878D82A}">
                    <a16:rowId xmlns:a16="http://schemas.microsoft.com/office/drawing/2014/main" val="2635126599"/>
                  </a:ext>
                </a:extLst>
              </a:tr>
              <a:tr h="457200">
                <a:tc>
                  <a:txBody>
                    <a:bodyPr/>
                    <a:lstStyle/>
                    <a:p>
                      <a:r>
                        <a:rPr lang="en-US" b="0" i="0" dirty="0">
                          <a:latin typeface="Calibri" panose="020F0502020204030204" pitchFamily="34" charset="0"/>
                          <a:cs typeface="Calibri" panose="020F0502020204030204" pitchFamily="34" charset="0"/>
                        </a:rPr>
                        <a:t>Short phantom tracks</a:t>
                      </a:r>
                    </a:p>
                  </a:txBody>
                  <a:tcPr/>
                </a:tc>
                <a:tc>
                  <a:txBody>
                    <a:bodyPr/>
                    <a:lstStyle/>
                    <a:p>
                      <a:r>
                        <a:rPr lang="en-US" b="0" i="0" dirty="0">
                          <a:latin typeface="Calibri" panose="020F0502020204030204" pitchFamily="34" charset="0"/>
                          <a:cs typeface="Calibri" panose="020F0502020204030204" pitchFamily="34" charset="0"/>
                        </a:rPr>
                        <a:t>yes</a:t>
                      </a:r>
                    </a:p>
                  </a:txBody>
                  <a:tcPr>
                    <a:solidFill>
                      <a:schemeClr val="accent6"/>
                    </a:solidFill>
                  </a:tcPr>
                </a:tc>
                <a:tc>
                  <a:txBody>
                    <a:bodyPr/>
                    <a:lstStyle/>
                    <a:p>
                      <a:r>
                        <a:rPr lang="en-US" b="0" i="0" dirty="0">
                          <a:latin typeface="Calibri" panose="020F0502020204030204" pitchFamily="34" charset="0"/>
                          <a:cs typeface="Calibri" panose="020F0502020204030204" pitchFamily="34" charset="0"/>
                        </a:rPr>
                        <a:t>under penalizes</a:t>
                      </a:r>
                    </a:p>
                  </a:txBody>
                  <a:tcPr>
                    <a:solidFill>
                      <a:srgbClr val="FFFF00"/>
                    </a:solidFill>
                  </a:tcPr>
                </a:tc>
                <a:extLst>
                  <a:ext uri="{0D108BD9-81ED-4DB2-BD59-A6C34878D82A}">
                    <a16:rowId xmlns:a16="http://schemas.microsoft.com/office/drawing/2014/main" val="2707850140"/>
                  </a:ext>
                </a:extLst>
              </a:tr>
              <a:tr h="457200">
                <a:tc>
                  <a:txBody>
                    <a:bodyPr/>
                    <a:lstStyle/>
                    <a:p>
                      <a:r>
                        <a:rPr lang="en-US" b="0" i="0" dirty="0">
                          <a:latin typeface="Calibri" panose="020F0502020204030204" pitchFamily="34" charset="0"/>
                          <a:cs typeface="Calibri" panose="020F0502020204030204" pitchFamily="34" charset="0"/>
                        </a:rPr>
                        <a:t>Lagging Tracks</a:t>
                      </a:r>
                    </a:p>
                  </a:txBody>
                  <a:tcPr/>
                </a:tc>
                <a:tc>
                  <a:txBody>
                    <a:bodyPr/>
                    <a:lstStyle/>
                    <a:p>
                      <a:r>
                        <a:rPr lang="en-US" b="0" i="0" dirty="0">
                          <a:latin typeface="Calibri" panose="020F0502020204030204" pitchFamily="34" charset="0"/>
                          <a:cs typeface="Calibri" panose="020F0502020204030204" pitchFamily="34" charset="0"/>
                        </a:rPr>
                        <a:t>yes</a:t>
                      </a:r>
                    </a:p>
                  </a:txBody>
                  <a:tcPr>
                    <a:solidFill>
                      <a:schemeClr val="accent6"/>
                    </a:solidFill>
                  </a:tcPr>
                </a:tc>
                <a:tc>
                  <a:txBody>
                    <a:bodyPr/>
                    <a:lstStyle/>
                    <a:p>
                      <a:r>
                        <a:rPr lang="en-US" b="0" i="0" dirty="0">
                          <a:latin typeface="Calibri" panose="020F0502020204030204" pitchFamily="34" charset="0"/>
                          <a:cs typeface="Calibri" panose="020F0502020204030204" pitchFamily="34" charset="0"/>
                        </a:rPr>
                        <a:t>no</a:t>
                      </a:r>
                    </a:p>
                  </a:txBody>
                  <a:tcPr>
                    <a:solidFill>
                      <a:srgbClr val="FF0000"/>
                    </a:solidFill>
                  </a:tcPr>
                </a:tc>
                <a:extLst>
                  <a:ext uri="{0D108BD9-81ED-4DB2-BD59-A6C34878D82A}">
                    <a16:rowId xmlns:a16="http://schemas.microsoft.com/office/drawing/2014/main" val="2028816458"/>
                  </a:ext>
                </a:extLst>
              </a:tr>
              <a:tr h="457200">
                <a:tc>
                  <a:txBody>
                    <a:bodyPr/>
                    <a:lstStyle/>
                    <a:p>
                      <a:r>
                        <a:rPr lang="en-US" b="0" i="0" dirty="0">
                          <a:latin typeface="Calibri" panose="020F0502020204030204" pitchFamily="34" charset="0"/>
                          <a:cs typeface="Calibri" panose="020F0502020204030204" pitchFamily="34" charset="0"/>
                        </a:rPr>
                        <a:t>Jittery Tracks</a:t>
                      </a:r>
                    </a:p>
                  </a:txBody>
                  <a:tcPr/>
                </a:tc>
                <a:tc>
                  <a:txBody>
                    <a:bodyPr/>
                    <a:lstStyle/>
                    <a:p>
                      <a:r>
                        <a:rPr lang="en-US" b="0" i="0" dirty="0">
                          <a:latin typeface="Calibri" panose="020F0502020204030204" pitchFamily="34" charset="0"/>
                          <a:cs typeface="Calibri" panose="020F0502020204030204" pitchFamily="34" charset="0"/>
                        </a:rPr>
                        <a:t>yes</a:t>
                      </a:r>
                    </a:p>
                  </a:txBody>
                  <a:tcPr>
                    <a:solidFill>
                      <a:schemeClr val="accent6"/>
                    </a:solidFill>
                  </a:tcPr>
                </a:tc>
                <a:tc>
                  <a:txBody>
                    <a:bodyPr/>
                    <a:lstStyle/>
                    <a:p>
                      <a:r>
                        <a:rPr lang="en-US" b="0" i="0" dirty="0">
                          <a:latin typeface="Calibri" panose="020F0502020204030204" pitchFamily="34" charset="0"/>
                          <a:cs typeface="Calibri" panose="020F0502020204030204" pitchFamily="34" charset="0"/>
                        </a:rPr>
                        <a:t>no</a:t>
                      </a:r>
                    </a:p>
                  </a:txBody>
                  <a:tcPr>
                    <a:solidFill>
                      <a:srgbClr val="FF0000"/>
                    </a:solidFill>
                  </a:tcPr>
                </a:tc>
                <a:extLst>
                  <a:ext uri="{0D108BD9-81ED-4DB2-BD59-A6C34878D82A}">
                    <a16:rowId xmlns:a16="http://schemas.microsoft.com/office/drawing/2014/main" val="917611293"/>
                  </a:ext>
                </a:extLst>
              </a:tr>
            </a:tbl>
          </a:graphicData>
        </a:graphic>
      </p:graphicFrame>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F4FE3E52-FE83-714A-8407-AB9314AD2789}"/>
                  </a:ext>
                </a:extLst>
              </p:cNvPr>
              <p:cNvSpPr txBox="1"/>
              <p:nvPr/>
            </p:nvSpPr>
            <p:spPr>
              <a:xfrm>
                <a:off x="692002" y="1227080"/>
                <a:ext cx="3803798" cy="114345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𝐴𝑇𝐴</m:t>
                      </m:r>
                      <m:box>
                        <m:boxPr>
                          <m:ctrlPr>
                            <a:rPr lang="en-US" i="1">
                              <a:latin typeface="Cambria Math" panose="02040503050406030204" pitchFamily="18" charset="0"/>
                            </a:rPr>
                          </m:ctrlPr>
                        </m:boxPr>
                        <m:e>
                          <m:r>
                            <a:rPr lang="en-US" i="1">
                              <a:latin typeface="Cambria Math" panose="02040503050406030204" pitchFamily="18" charset="0"/>
                            </a:rPr>
                            <m:t>≔</m:t>
                          </m:r>
                        </m:e>
                      </m:box>
                      <m:f>
                        <m:fPr>
                          <m:ctrlPr>
                            <a:rPr lang="en-US" i="1">
                              <a:latin typeface="Cambria Math" panose="02040503050406030204" pitchFamily="18" charset="0"/>
                            </a:rPr>
                          </m:ctrlPr>
                        </m:fPr>
                        <m:num>
                          <m:r>
                            <a:rPr lang="en-US" i="1">
                              <a:latin typeface="Cambria Math" panose="02040503050406030204" pitchFamily="18" charset="0"/>
                            </a:rPr>
                            <m:t>1</m:t>
                          </m:r>
                        </m:num>
                        <m:den>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i="1">
                                      <a:latin typeface="Cambria Math" panose="02040503050406030204" pitchFamily="18" charset="0"/>
                                    </a:rPr>
                                    <m:t>𝐷</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i="1">
                                      <a:latin typeface="Cambria Math" panose="02040503050406030204" pitchFamily="18" charset="0"/>
                                    </a:rPr>
                                    <m:t>𝐺</m:t>
                                  </m:r>
                                </m:sub>
                              </m:sSub>
                            </m:num>
                            <m:den>
                              <m:r>
                                <a:rPr lang="en-US" i="1">
                                  <a:latin typeface="Cambria Math" panose="02040503050406030204" pitchFamily="18" charset="0"/>
                                </a:rPr>
                                <m:t>2</m:t>
                              </m:r>
                            </m:den>
                          </m:f>
                        </m:den>
                      </m:f>
                      <m:nary>
                        <m:naryPr>
                          <m:chr m:val="∑"/>
                          <m:supHide m:val="on"/>
                          <m:ctrlPr>
                            <a:rPr lang="en-US" i="1">
                              <a:latin typeface="Cambria Math" panose="02040503050406030204" pitchFamily="18" charset="0"/>
                            </a:rPr>
                          </m:ctrlPr>
                        </m:naryPr>
                        <m:sub>
                          <m:eqArr>
                            <m:eqArrPr>
                              <m:ctrlPr>
                                <a:rPr lang="en-US" i="1">
                                  <a:latin typeface="Cambria Math" panose="02040503050406030204" pitchFamily="18" charset="0"/>
                                </a:rPr>
                              </m:ctrlPr>
                            </m:eqArrPr>
                            <m:e>
                              <m:r>
                                <m:rPr>
                                  <m:brk m:alnAt="7"/>
                                </m:rPr>
                                <a:rPr lang="en-US" i="1">
                                  <a:latin typeface="Cambria Math" panose="02040503050406030204" pitchFamily="18" charset="0"/>
                                </a:rPr>
                                <m:t>𝑚</m:t>
                              </m:r>
                              <m:r>
                                <a:rPr lang="en-US" i="1">
                                  <a:latin typeface="Cambria Math" panose="02040503050406030204" pitchFamily="18" charset="0"/>
                                </a:rPr>
                                <m:t>𝑎𝑝𝑝𝑒𝑑</m:t>
                              </m:r>
                              <m:r>
                                <a:rPr lang="en-US" i="1">
                                  <a:latin typeface="Cambria Math" panose="02040503050406030204" pitchFamily="18" charset="0"/>
                                </a:rPr>
                                <m:t> </m:t>
                              </m:r>
                            </m:e>
                            <m:e>
                              <m:r>
                                <m:rPr>
                                  <m:brk m:alnAt="7"/>
                                </m:rPr>
                                <a:rPr lang="en-US" i="1">
                                  <a:latin typeface="Cambria Math" panose="02040503050406030204" pitchFamily="18" charset="0"/>
                                </a:rPr>
                                <m:t>𝑡</m:t>
                              </m:r>
                              <m:r>
                                <a:rPr lang="en-US" i="1">
                                  <a:latin typeface="Cambria Math" panose="02040503050406030204" pitchFamily="18" charset="0"/>
                                </a:rPr>
                                <m:t>𝑟𝑎𝑐𝑘𝑠</m:t>
                              </m:r>
                            </m:e>
                          </m:eqArr>
                        </m:sub>
                        <m:sup/>
                        <m:e>
                          <m:sSub>
                            <m:sSubPr>
                              <m:ctrlPr>
                                <a:rPr lang="en-US" i="1">
                                  <a:latin typeface="Cambria Math" panose="02040503050406030204" pitchFamily="18" charset="0"/>
                                </a:rPr>
                              </m:ctrlPr>
                            </m:sSubPr>
                            <m:e>
                              <m:r>
                                <a:rPr lang="en-US" i="1">
                                  <a:latin typeface="Cambria Math" panose="02040503050406030204" pitchFamily="18" charset="0"/>
                                </a:rPr>
                                <m:t>𝑇𝐴</m:t>
                              </m:r>
                            </m:e>
                            <m:sub>
                              <m:r>
                                <a:rPr lang="en-US" i="1">
                                  <a:latin typeface="Cambria Math" panose="02040503050406030204" pitchFamily="18" charset="0"/>
                                </a:rPr>
                                <m:t>𝑖</m:t>
                              </m:r>
                            </m:sub>
                          </m:sSub>
                        </m:e>
                      </m:nary>
                    </m:oMath>
                  </m:oMathPara>
                </a14:m>
                <a:endParaRPr lang="en-US" dirty="0"/>
              </a:p>
            </p:txBody>
          </p:sp>
        </mc:Choice>
        <mc:Fallback>
          <p:sp>
            <p:nvSpPr>
              <p:cNvPr id="7" name="TextBox 6">
                <a:extLst>
                  <a:ext uri="{FF2B5EF4-FFF2-40B4-BE49-F238E27FC236}">
                    <a16:creationId xmlns:a16="http://schemas.microsoft.com/office/drawing/2014/main" id="{F4FE3E52-FE83-714A-8407-AB9314AD2789}"/>
                  </a:ext>
                </a:extLst>
              </p:cNvPr>
              <p:cNvSpPr txBox="1">
                <a:spLocks noRot="1" noChangeAspect="1" noMove="1" noResize="1" noEditPoints="1" noAdjustHandles="1" noChangeArrowheads="1" noChangeShapeType="1" noTextEdit="1"/>
              </p:cNvSpPr>
              <p:nvPr/>
            </p:nvSpPr>
            <p:spPr>
              <a:xfrm>
                <a:off x="692002" y="1227080"/>
                <a:ext cx="3803798" cy="1143455"/>
              </a:xfrm>
              <a:prstGeom prst="rect">
                <a:avLst/>
              </a:prstGeom>
              <a:blipFill>
                <a:blip r:embed="rId3"/>
                <a:stretch>
                  <a:fillRect l="-1329" t="-116484" b="-138462"/>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DEF2EC78-D53E-3547-8212-E93B0CD024C8}"/>
                  </a:ext>
                </a:extLst>
              </p:cNvPr>
              <p:cNvSpPr txBox="1"/>
              <p:nvPr/>
            </p:nvSpPr>
            <p:spPr>
              <a:xfrm>
                <a:off x="4813448" y="1130570"/>
                <a:ext cx="6686550" cy="1077218"/>
              </a:xfrm>
              <a:prstGeom prst="rect">
                <a:avLst/>
              </a:prstGeom>
              <a:noFill/>
            </p:spPr>
            <p:txBody>
              <a:bodyPr wrap="square">
                <a:spAutoFit/>
              </a:bodyPr>
              <a:lstStyle/>
              <a:p>
                <a:r>
                  <a:rPr lang="en-US" sz="1600" kern="0" dirty="0">
                    <a:solidFill>
                      <a:schemeClr val="accent1"/>
                    </a:solidFill>
                    <a:latin typeface="Calibri" panose="020F0502020204030204" pitchFamily="34" charset="0"/>
                    <a:cs typeface="Calibri" panose="020F0502020204030204" pitchFamily="34" charset="0"/>
                  </a:rPr>
                  <a:t>Each mapped track is assigned a ”Track Accuracy” (</a:t>
                </a:r>
                <a14:m>
                  <m:oMath xmlns:m="http://schemas.openxmlformats.org/officeDocument/2006/math">
                    <m:r>
                      <a:rPr lang="en-US" sz="1600" i="1" kern="0">
                        <a:solidFill>
                          <a:schemeClr val="accent1"/>
                        </a:solidFill>
                        <a:latin typeface="Cambria Math" panose="02040503050406030204" pitchFamily="18" charset="0"/>
                      </a:rPr>
                      <m:t>𝑇𝐴</m:t>
                    </m:r>
                  </m:oMath>
                </a14:m>
                <a:r>
                  <a:rPr lang="en-US" sz="1600" kern="0" dirty="0">
                    <a:solidFill>
                      <a:schemeClr val="accent1"/>
                    </a:solidFill>
                    <a:latin typeface="Calibri" panose="020F0502020204030204" pitchFamily="34" charset="0"/>
                    <a:cs typeface="Calibri" panose="020F0502020204030204" pitchFamily="34" charset="0"/>
                  </a:rPr>
                  <a:t>) value that measures how well a mapped track (</a:t>
                </a:r>
                <a14:m>
                  <m:oMath xmlns:m="http://schemas.openxmlformats.org/officeDocument/2006/math">
                    <m:sSub>
                      <m:sSubPr>
                        <m:ctrlPr>
                          <a:rPr lang="en-US" sz="1600" i="1" kern="0">
                            <a:solidFill>
                              <a:schemeClr val="accent1"/>
                            </a:solidFill>
                            <a:latin typeface="Cambria Math" panose="02040503050406030204" pitchFamily="18" charset="0"/>
                            <a:ea typeface="Cambria Math" panose="02040503050406030204" pitchFamily="18" charset="0"/>
                          </a:rPr>
                        </m:ctrlPr>
                      </m:sSubPr>
                      <m:e>
                        <m:r>
                          <a:rPr lang="en-US" sz="1600" i="1" kern="0">
                            <a:solidFill>
                              <a:schemeClr val="accent1"/>
                            </a:solidFill>
                            <a:latin typeface="Cambria Math" panose="02040503050406030204" pitchFamily="18" charset="0"/>
                            <a:ea typeface="Cambria Math" panose="02040503050406030204" pitchFamily="18" charset="0"/>
                          </a:rPr>
                          <m:t>𝐷</m:t>
                        </m:r>
                      </m:e>
                      <m:sub>
                        <m:r>
                          <a:rPr lang="en-US" sz="1600" i="1" kern="0">
                            <a:solidFill>
                              <a:schemeClr val="accent1"/>
                            </a:solidFill>
                            <a:latin typeface="Cambria Math" panose="02040503050406030204" pitchFamily="18" charset="0"/>
                            <a:ea typeface="Cambria Math" panose="02040503050406030204" pitchFamily="18" charset="0"/>
                          </a:rPr>
                          <m:t>𝑖</m:t>
                        </m:r>
                      </m:sub>
                    </m:sSub>
                  </m:oMath>
                </a14:m>
                <a:r>
                  <a:rPr lang="en-US" sz="1600" kern="0" dirty="0">
                    <a:solidFill>
                      <a:schemeClr val="accent1"/>
                    </a:solidFill>
                    <a:latin typeface="Calibri" panose="020F0502020204030204" pitchFamily="34" charset="0"/>
                    <a:cs typeface="Calibri" panose="020F0502020204030204" pitchFamily="34" charset="0"/>
                  </a:rPr>
                  <a:t>) matches a ground truth track (</a:t>
                </a:r>
                <a14:m>
                  <m:oMath xmlns:m="http://schemas.openxmlformats.org/officeDocument/2006/math">
                    <m:sSub>
                      <m:sSubPr>
                        <m:ctrlPr>
                          <a:rPr lang="en-US" sz="1600" i="1" kern="0">
                            <a:solidFill>
                              <a:schemeClr val="accent1"/>
                            </a:solidFill>
                            <a:latin typeface="Cambria Math" panose="02040503050406030204" pitchFamily="18" charset="0"/>
                          </a:rPr>
                        </m:ctrlPr>
                      </m:sSubPr>
                      <m:e>
                        <m:r>
                          <a:rPr lang="en-US" sz="1600" i="1" kern="0">
                            <a:solidFill>
                              <a:schemeClr val="accent1"/>
                            </a:solidFill>
                            <a:latin typeface="Cambria Math" panose="02040503050406030204" pitchFamily="18" charset="0"/>
                          </a:rPr>
                          <m:t>𝐺</m:t>
                        </m:r>
                      </m:e>
                      <m:sub>
                        <m:r>
                          <a:rPr lang="en-US" sz="1600" i="1" kern="0">
                            <a:solidFill>
                              <a:schemeClr val="accent1"/>
                            </a:solidFill>
                            <a:latin typeface="Cambria Math" panose="02040503050406030204" pitchFamily="18" charset="0"/>
                          </a:rPr>
                          <m:t>𝑖</m:t>
                        </m:r>
                      </m:sub>
                    </m:sSub>
                  </m:oMath>
                </a14:m>
                <a:r>
                  <a:rPr lang="en-US" sz="1600" kern="0" dirty="0">
                    <a:solidFill>
                      <a:schemeClr val="accent1"/>
                    </a:solidFill>
                    <a:latin typeface="Calibri" panose="020F0502020204030204" pitchFamily="34" charset="0"/>
                    <a:cs typeface="Calibri" panose="020F0502020204030204" pitchFamily="34" charset="0"/>
                  </a:rPr>
                  <a:t>) by computing average IOU over all frames with either a </a:t>
                </a:r>
                <a14:m>
                  <m:oMath xmlns:m="http://schemas.openxmlformats.org/officeDocument/2006/math">
                    <m:sSub>
                      <m:sSubPr>
                        <m:ctrlPr>
                          <a:rPr lang="en-US" sz="1600" i="1" kern="0">
                            <a:solidFill>
                              <a:schemeClr val="accent1"/>
                            </a:solidFill>
                            <a:latin typeface="Cambria Math" panose="02040503050406030204" pitchFamily="18" charset="0"/>
                            <a:ea typeface="Cambria Math" panose="02040503050406030204" pitchFamily="18" charset="0"/>
                          </a:rPr>
                        </m:ctrlPr>
                      </m:sSubPr>
                      <m:e>
                        <m:r>
                          <a:rPr lang="en-US" sz="1600" i="1" kern="0">
                            <a:solidFill>
                              <a:schemeClr val="accent1"/>
                            </a:solidFill>
                            <a:latin typeface="Cambria Math" panose="02040503050406030204" pitchFamily="18" charset="0"/>
                            <a:ea typeface="Cambria Math" panose="02040503050406030204" pitchFamily="18" charset="0"/>
                          </a:rPr>
                          <m:t>𝐷</m:t>
                        </m:r>
                      </m:e>
                      <m:sub>
                        <m:r>
                          <a:rPr lang="en-US" sz="1600" i="1" kern="0">
                            <a:solidFill>
                              <a:schemeClr val="accent1"/>
                            </a:solidFill>
                            <a:latin typeface="Cambria Math" panose="02040503050406030204" pitchFamily="18" charset="0"/>
                            <a:ea typeface="Cambria Math" panose="02040503050406030204" pitchFamily="18" charset="0"/>
                          </a:rPr>
                          <m:t>𝑖</m:t>
                        </m:r>
                      </m:sub>
                    </m:sSub>
                  </m:oMath>
                </a14:m>
                <a:r>
                  <a:rPr lang="en-US" sz="1600" kern="0" dirty="0">
                    <a:solidFill>
                      <a:schemeClr val="accent1"/>
                    </a:solidFill>
                    <a:latin typeface="Calibri" panose="020F0502020204030204" pitchFamily="34" charset="0"/>
                    <a:cs typeface="Calibri" panose="020F0502020204030204" pitchFamily="34" charset="0"/>
                  </a:rPr>
                  <a:t> or </a:t>
                </a:r>
                <a14:m>
                  <m:oMath xmlns:m="http://schemas.openxmlformats.org/officeDocument/2006/math">
                    <m:sSub>
                      <m:sSubPr>
                        <m:ctrlPr>
                          <a:rPr lang="en-US" sz="1600" i="1" kern="0">
                            <a:solidFill>
                              <a:schemeClr val="accent1"/>
                            </a:solidFill>
                            <a:latin typeface="Cambria Math" panose="02040503050406030204" pitchFamily="18" charset="0"/>
                          </a:rPr>
                        </m:ctrlPr>
                      </m:sSubPr>
                      <m:e>
                        <m:r>
                          <a:rPr lang="en-US" sz="1600" i="1" kern="0">
                            <a:solidFill>
                              <a:schemeClr val="accent1"/>
                            </a:solidFill>
                            <a:latin typeface="Cambria Math" panose="02040503050406030204" pitchFamily="18" charset="0"/>
                          </a:rPr>
                          <m:t>𝐺</m:t>
                        </m:r>
                      </m:e>
                      <m:sub>
                        <m:r>
                          <a:rPr lang="en-US" sz="1600" i="1" kern="0">
                            <a:solidFill>
                              <a:schemeClr val="accent1"/>
                            </a:solidFill>
                            <a:latin typeface="Cambria Math" panose="02040503050406030204" pitchFamily="18" charset="0"/>
                          </a:rPr>
                          <m:t>𝑖</m:t>
                        </m:r>
                      </m:sub>
                    </m:sSub>
                  </m:oMath>
                </a14:m>
                <a:r>
                  <a:rPr lang="en-US" sz="1600" kern="0" dirty="0">
                    <a:solidFill>
                      <a:schemeClr val="accent1"/>
                    </a:solidFill>
                    <a:latin typeface="Calibri" panose="020F0502020204030204" pitchFamily="34" charset="0"/>
                    <a:cs typeface="Calibri" panose="020F0502020204030204" pitchFamily="34" charset="0"/>
                  </a:rPr>
                  <a:t> detect present</a:t>
                </a:r>
              </a:p>
              <a:p>
                <a:endParaRPr lang="en-US" sz="1600" kern="0" dirty="0">
                  <a:solidFill>
                    <a:schemeClr val="accent1"/>
                  </a:solidFill>
                  <a:latin typeface="Calibri" panose="020F0502020204030204" pitchFamily="34" charset="0"/>
                  <a:cs typeface="Calibri" panose="020F0502020204030204" pitchFamily="34" charset="0"/>
                </a:endParaRPr>
              </a:p>
            </p:txBody>
          </p:sp>
        </mc:Choice>
        <mc:Fallback>
          <p:sp>
            <p:nvSpPr>
              <p:cNvPr id="12" name="TextBox 11">
                <a:extLst>
                  <a:ext uri="{FF2B5EF4-FFF2-40B4-BE49-F238E27FC236}">
                    <a16:creationId xmlns:a16="http://schemas.microsoft.com/office/drawing/2014/main" id="{DEF2EC78-D53E-3547-8212-E93B0CD024C8}"/>
                  </a:ext>
                </a:extLst>
              </p:cNvPr>
              <p:cNvSpPr txBox="1">
                <a:spLocks noRot="1" noChangeAspect="1" noMove="1" noResize="1" noEditPoints="1" noAdjustHandles="1" noChangeArrowheads="1" noChangeShapeType="1" noTextEdit="1"/>
              </p:cNvSpPr>
              <p:nvPr/>
            </p:nvSpPr>
            <p:spPr>
              <a:xfrm>
                <a:off x="4813448" y="1130570"/>
                <a:ext cx="6686550" cy="1077218"/>
              </a:xfrm>
              <a:prstGeom prst="rect">
                <a:avLst/>
              </a:prstGeom>
              <a:blipFill>
                <a:blip r:embed="rId4"/>
                <a:stretch>
                  <a:fillRect l="-569" t="-116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6" name="TextBox 15">
                <a:extLst>
                  <a:ext uri="{FF2B5EF4-FFF2-40B4-BE49-F238E27FC236}">
                    <a16:creationId xmlns:a16="http://schemas.microsoft.com/office/drawing/2014/main" id="{70D30F64-768D-C944-92BD-F334614FD560}"/>
                  </a:ext>
                </a:extLst>
              </p:cNvPr>
              <p:cNvSpPr txBox="1"/>
              <p:nvPr/>
            </p:nvSpPr>
            <p:spPr>
              <a:xfrm>
                <a:off x="416221" y="2826603"/>
                <a:ext cx="4463902" cy="830997"/>
              </a:xfrm>
              <a:prstGeom prst="rect">
                <a:avLst/>
              </a:prstGeom>
              <a:noFill/>
            </p:spPr>
            <p:txBody>
              <a:bodyPr wrap="square">
                <a:spAutoFit/>
              </a:bodyPr>
              <a:lstStyle/>
              <a:p>
                <a:r>
                  <a:rPr lang="en-US" sz="1600" kern="0" dirty="0">
                    <a:solidFill>
                      <a:schemeClr val="accent1"/>
                    </a:solidFill>
                    <a:latin typeface="Calibri" panose="020F0502020204030204" pitchFamily="34" charset="0"/>
                    <a:cs typeface="Calibri" panose="020F0502020204030204" pitchFamily="34" charset="0"/>
                  </a:rPr>
                  <a:t>Divides by the average of the number of detected tracks </a:t>
                </a:r>
                <a14:m>
                  <m:oMath xmlns:m="http://schemas.openxmlformats.org/officeDocument/2006/math">
                    <m:sSub>
                      <m:sSubPr>
                        <m:ctrlPr>
                          <a:rPr lang="en-US" sz="1600" i="1" kern="0" dirty="0">
                            <a:solidFill>
                              <a:schemeClr val="accent1"/>
                            </a:solidFill>
                            <a:latin typeface="Cambria Math" panose="02040503050406030204" pitchFamily="18" charset="0"/>
                          </a:rPr>
                        </m:ctrlPr>
                      </m:sSubPr>
                      <m:e>
                        <m:r>
                          <a:rPr lang="en-US" sz="1600" i="1" kern="0" dirty="0">
                            <a:solidFill>
                              <a:schemeClr val="accent1"/>
                            </a:solidFill>
                            <a:latin typeface="Cambria Math" panose="02040503050406030204" pitchFamily="18" charset="0"/>
                          </a:rPr>
                          <m:t>𝑁</m:t>
                        </m:r>
                      </m:e>
                      <m:sub>
                        <m:r>
                          <a:rPr lang="en-US" sz="1600" i="1" kern="0" dirty="0">
                            <a:solidFill>
                              <a:schemeClr val="accent1"/>
                            </a:solidFill>
                            <a:latin typeface="Cambria Math" panose="02040503050406030204" pitchFamily="18" charset="0"/>
                          </a:rPr>
                          <m:t>𝐷</m:t>
                        </m:r>
                      </m:sub>
                    </m:sSub>
                  </m:oMath>
                </a14:m>
                <a:r>
                  <a:rPr lang="en-US" sz="1600" kern="0" dirty="0">
                    <a:solidFill>
                      <a:schemeClr val="accent1"/>
                    </a:solidFill>
                    <a:latin typeface="Calibri" panose="020F0502020204030204" pitchFamily="34" charset="0"/>
                    <a:cs typeface="Calibri" panose="020F0502020204030204" pitchFamily="34" charset="0"/>
                  </a:rPr>
                  <a:t> and the number of ground truth tracks </a:t>
                </a:r>
                <a14:m>
                  <m:oMath xmlns:m="http://schemas.openxmlformats.org/officeDocument/2006/math">
                    <m:sSub>
                      <m:sSubPr>
                        <m:ctrlPr>
                          <a:rPr lang="en-US" sz="1600" i="1" kern="0" dirty="0" smtClean="0">
                            <a:solidFill>
                              <a:schemeClr val="accent1"/>
                            </a:solidFill>
                            <a:latin typeface="Cambria Math" panose="02040503050406030204" pitchFamily="18" charset="0"/>
                          </a:rPr>
                        </m:ctrlPr>
                      </m:sSubPr>
                      <m:e>
                        <m:r>
                          <a:rPr lang="en-US" sz="1600" i="1" kern="0" dirty="0" smtClean="0">
                            <a:solidFill>
                              <a:schemeClr val="accent1"/>
                            </a:solidFill>
                            <a:latin typeface="Cambria Math" panose="02040503050406030204" pitchFamily="18" charset="0"/>
                          </a:rPr>
                          <m:t>𝑁</m:t>
                        </m:r>
                      </m:e>
                      <m:sub>
                        <m:r>
                          <a:rPr lang="en-US" sz="1600" i="1" kern="0" dirty="0" smtClean="0">
                            <a:solidFill>
                              <a:schemeClr val="accent1"/>
                            </a:solidFill>
                            <a:latin typeface="Cambria Math" panose="02040503050406030204" pitchFamily="18" charset="0"/>
                          </a:rPr>
                          <m:t>𝐺</m:t>
                        </m:r>
                      </m:sub>
                    </m:sSub>
                  </m:oMath>
                </a14:m>
                <a:r>
                  <a:rPr lang="en-US" sz="1600" kern="0" dirty="0">
                    <a:solidFill>
                      <a:schemeClr val="accent1"/>
                    </a:solidFill>
                    <a:latin typeface="Calibri" panose="020F0502020204030204" pitchFamily="34" charset="0"/>
                    <a:cs typeface="Calibri" panose="020F0502020204030204" pitchFamily="34" charset="0"/>
                  </a:rPr>
                  <a:t> in order to penalize missed and phantom tracks </a:t>
                </a:r>
                <a:endParaRPr lang="en-US" sz="1600" dirty="0">
                  <a:solidFill>
                    <a:schemeClr val="accent1"/>
                  </a:solidFill>
                  <a:latin typeface="Calibri" panose="020F0502020204030204" pitchFamily="34" charset="0"/>
                  <a:cs typeface="Calibri" panose="020F0502020204030204" pitchFamily="34" charset="0"/>
                </a:endParaRPr>
              </a:p>
            </p:txBody>
          </p:sp>
        </mc:Choice>
        <mc:Fallback>
          <p:sp>
            <p:nvSpPr>
              <p:cNvPr id="16" name="TextBox 15">
                <a:extLst>
                  <a:ext uri="{FF2B5EF4-FFF2-40B4-BE49-F238E27FC236}">
                    <a16:creationId xmlns:a16="http://schemas.microsoft.com/office/drawing/2014/main" id="{70D30F64-768D-C944-92BD-F334614FD560}"/>
                  </a:ext>
                </a:extLst>
              </p:cNvPr>
              <p:cNvSpPr txBox="1">
                <a:spLocks noRot="1" noChangeAspect="1" noMove="1" noResize="1" noEditPoints="1" noAdjustHandles="1" noChangeArrowheads="1" noChangeShapeType="1" noTextEdit="1"/>
              </p:cNvSpPr>
              <p:nvPr/>
            </p:nvSpPr>
            <p:spPr>
              <a:xfrm>
                <a:off x="416221" y="2826603"/>
                <a:ext cx="4463902" cy="830997"/>
              </a:xfrm>
              <a:prstGeom prst="rect">
                <a:avLst/>
              </a:prstGeom>
              <a:blipFill>
                <a:blip r:embed="rId5"/>
                <a:stretch>
                  <a:fillRect l="-567" t="-1515" b="-7576"/>
                </a:stretch>
              </a:blipFill>
            </p:spPr>
            <p:txBody>
              <a:bodyPr/>
              <a:lstStyle/>
              <a:p>
                <a:r>
                  <a:rPr lang="en-US">
                    <a:noFill/>
                  </a:rPr>
                  <a:t> </a:t>
                </a:r>
              </a:p>
            </p:txBody>
          </p:sp>
        </mc:Fallback>
      </mc:AlternateContent>
      <p:sp>
        <p:nvSpPr>
          <p:cNvPr id="17" name="Oval 16">
            <a:extLst>
              <a:ext uri="{FF2B5EF4-FFF2-40B4-BE49-F238E27FC236}">
                <a16:creationId xmlns:a16="http://schemas.microsoft.com/office/drawing/2014/main" id="{778BE4D1-3FED-6843-8DB2-37CEE39BB401}"/>
              </a:ext>
            </a:extLst>
          </p:cNvPr>
          <p:cNvSpPr/>
          <p:nvPr/>
        </p:nvSpPr>
        <p:spPr bwMode="auto">
          <a:xfrm>
            <a:off x="1600200" y="990600"/>
            <a:ext cx="1474862" cy="1379935"/>
          </a:xfrm>
          <a:prstGeom prst="ellipse">
            <a:avLst/>
          </a:prstGeom>
          <a:noFill/>
          <a:ln w="12700" cap="flat" cmpd="sng" algn="ctr">
            <a:solidFill>
              <a:schemeClr val="accent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cxnSp>
        <p:nvCxnSpPr>
          <p:cNvPr id="19" name="Straight Arrow Connector 18">
            <a:extLst>
              <a:ext uri="{FF2B5EF4-FFF2-40B4-BE49-F238E27FC236}">
                <a16:creationId xmlns:a16="http://schemas.microsoft.com/office/drawing/2014/main" id="{15322D26-E76B-934F-A43C-850E192883E5}"/>
              </a:ext>
            </a:extLst>
          </p:cNvPr>
          <p:cNvCxnSpPr/>
          <p:nvPr/>
        </p:nvCxnSpPr>
        <p:spPr bwMode="auto">
          <a:xfrm flipV="1">
            <a:off x="1676400" y="2370535"/>
            <a:ext cx="381000" cy="370623"/>
          </a:xfrm>
          <a:prstGeom prst="straightConnector1">
            <a:avLst/>
          </a:prstGeom>
          <a:solidFill>
            <a:schemeClr val="accent1"/>
          </a:solidFill>
          <a:ln w="9525" cap="flat" cmpd="sng" algn="ctr">
            <a:solidFill>
              <a:schemeClr val="accent1"/>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21" name="Straight Arrow Connector 20">
            <a:extLst>
              <a:ext uri="{FF2B5EF4-FFF2-40B4-BE49-F238E27FC236}">
                <a16:creationId xmlns:a16="http://schemas.microsoft.com/office/drawing/2014/main" id="{AF3F7DC8-8B37-5646-900E-E150049961FD}"/>
              </a:ext>
            </a:extLst>
          </p:cNvPr>
          <p:cNvCxnSpPr>
            <a:cxnSpLocks/>
          </p:cNvCxnSpPr>
          <p:nvPr/>
        </p:nvCxnSpPr>
        <p:spPr bwMode="auto">
          <a:xfrm flipH="1">
            <a:off x="4495800" y="1311307"/>
            <a:ext cx="317648" cy="190001"/>
          </a:xfrm>
          <a:prstGeom prst="straightConnector1">
            <a:avLst/>
          </a:prstGeom>
          <a:solidFill>
            <a:schemeClr val="accent1"/>
          </a:solidFill>
          <a:ln w="9525" cap="flat" cmpd="sng" algn="ctr">
            <a:solidFill>
              <a:schemeClr val="accent1"/>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751306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907B7B-4035-C84E-8A03-7A04B2C60264}"/>
              </a:ext>
            </a:extLst>
          </p:cNvPr>
          <p:cNvSpPr>
            <a:spLocks noGrp="1"/>
          </p:cNvSpPr>
          <p:nvPr>
            <p:ph type="title"/>
          </p:nvPr>
        </p:nvSpPr>
        <p:spPr/>
        <p:txBody>
          <a:bodyPr/>
          <a:lstStyle/>
          <a:p>
            <a:r>
              <a:rPr lang="en-US" dirty="0"/>
              <a:t>Multiple Classes</a:t>
            </a:r>
          </a:p>
        </p:txBody>
      </p:sp>
      <p:sp>
        <p:nvSpPr>
          <p:cNvPr id="4" name="Content Placeholder 3">
            <a:extLst>
              <a:ext uri="{FF2B5EF4-FFF2-40B4-BE49-F238E27FC236}">
                <a16:creationId xmlns:a16="http://schemas.microsoft.com/office/drawing/2014/main" id="{C967835A-44FA-9647-B7BB-D8A914AC6302}"/>
              </a:ext>
            </a:extLst>
          </p:cNvPr>
          <p:cNvSpPr>
            <a:spLocks noGrp="1"/>
          </p:cNvSpPr>
          <p:nvPr>
            <p:ph idx="1"/>
          </p:nvPr>
        </p:nvSpPr>
        <p:spPr>
          <a:xfrm>
            <a:off x="508000" y="1143000"/>
            <a:ext cx="11531600" cy="5303520"/>
          </a:xfrm>
        </p:spPr>
        <p:txBody>
          <a:bodyPr/>
          <a:lstStyle/>
          <a:p>
            <a:r>
              <a:rPr lang="en-US" dirty="0"/>
              <a:t>General rule of thumb is to keep things simple for stakeholders and for quick analysis</a:t>
            </a:r>
          </a:p>
          <a:p>
            <a:pPr lvl="1"/>
            <a:r>
              <a:rPr lang="en-US" dirty="0"/>
              <a:t>One method is to simply average their scores. But that can have shortcomings during development</a:t>
            </a:r>
          </a:p>
          <a:p>
            <a:endParaRPr lang="en-US" dirty="0"/>
          </a:p>
        </p:txBody>
      </p:sp>
      <p:sp>
        <p:nvSpPr>
          <p:cNvPr id="2" name="Slide Number Placeholder 1">
            <a:extLst>
              <a:ext uri="{FF2B5EF4-FFF2-40B4-BE49-F238E27FC236}">
                <a16:creationId xmlns:a16="http://schemas.microsoft.com/office/drawing/2014/main" id="{57CAE6F2-528B-B244-8F39-92B8142F91F9}"/>
              </a:ext>
            </a:extLst>
          </p:cNvPr>
          <p:cNvSpPr>
            <a:spLocks noGrp="1"/>
          </p:cNvSpPr>
          <p:nvPr>
            <p:ph type="sldNum" sz="quarter" idx="12"/>
          </p:nvPr>
        </p:nvSpPr>
        <p:spPr/>
        <p:txBody>
          <a:bodyPr/>
          <a:lstStyle/>
          <a:p>
            <a:fld id="{D3B57212-AF9E-4B4D-8E3F-CA2A7D1293D8}" type="slidenum">
              <a:rPr lang="en-US" smtClean="0"/>
              <a:pPr/>
              <a:t>25</a:t>
            </a:fld>
            <a:endParaRPr lang="en-US" dirty="0"/>
          </a:p>
        </p:txBody>
      </p:sp>
      <p:graphicFrame>
        <p:nvGraphicFramePr>
          <p:cNvPr id="5" name="Chart 4">
            <a:extLst>
              <a:ext uri="{FF2B5EF4-FFF2-40B4-BE49-F238E27FC236}">
                <a16:creationId xmlns:a16="http://schemas.microsoft.com/office/drawing/2014/main" id="{1CD83F1B-9B27-324F-BB8E-3BF581C49C12}"/>
              </a:ext>
            </a:extLst>
          </p:cNvPr>
          <p:cNvGraphicFramePr>
            <a:graphicFrameLocks/>
          </p:cNvGraphicFramePr>
          <p:nvPr>
            <p:extLst>
              <p:ext uri="{D42A27DB-BD31-4B8C-83A1-F6EECF244321}">
                <p14:modId xmlns:p14="http://schemas.microsoft.com/office/powerpoint/2010/main" val="3582444390"/>
              </p:ext>
            </p:extLst>
          </p:nvPr>
        </p:nvGraphicFramePr>
        <p:xfrm>
          <a:off x="508000" y="2057400"/>
          <a:ext cx="11076290"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003408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907B7B-4035-C84E-8A03-7A04B2C60264}"/>
              </a:ext>
            </a:extLst>
          </p:cNvPr>
          <p:cNvSpPr>
            <a:spLocks noGrp="1"/>
          </p:cNvSpPr>
          <p:nvPr>
            <p:ph type="title"/>
          </p:nvPr>
        </p:nvSpPr>
        <p:spPr/>
        <p:txBody>
          <a:bodyPr/>
          <a:lstStyle/>
          <a:p>
            <a:r>
              <a:rPr lang="en-US" dirty="0"/>
              <a:t>Multiple Classes (7 total)</a:t>
            </a:r>
          </a:p>
        </p:txBody>
      </p:sp>
      <p:sp>
        <p:nvSpPr>
          <p:cNvPr id="4" name="Content Placeholder 3">
            <a:extLst>
              <a:ext uri="{FF2B5EF4-FFF2-40B4-BE49-F238E27FC236}">
                <a16:creationId xmlns:a16="http://schemas.microsoft.com/office/drawing/2014/main" id="{C91D2DA0-58FD-A340-B7B4-38E03B398AC6}"/>
              </a:ext>
            </a:extLst>
          </p:cNvPr>
          <p:cNvSpPr>
            <a:spLocks noGrp="1"/>
          </p:cNvSpPr>
          <p:nvPr>
            <p:ph idx="1"/>
          </p:nvPr>
        </p:nvSpPr>
        <p:spPr/>
        <p:txBody>
          <a:bodyPr/>
          <a:lstStyle/>
          <a:p>
            <a:r>
              <a:rPr lang="en-US" dirty="0"/>
              <a:t>Is this average still meaningful?</a:t>
            </a:r>
          </a:p>
        </p:txBody>
      </p:sp>
      <p:sp>
        <p:nvSpPr>
          <p:cNvPr id="2" name="Slide Number Placeholder 1">
            <a:extLst>
              <a:ext uri="{FF2B5EF4-FFF2-40B4-BE49-F238E27FC236}">
                <a16:creationId xmlns:a16="http://schemas.microsoft.com/office/drawing/2014/main" id="{57CAE6F2-528B-B244-8F39-92B8142F91F9}"/>
              </a:ext>
            </a:extLst>
          </p:cNvPr>
          <p:cNvSpPr>
            <a:spLocks noGrp="1"/>
          </p:cNvSpPr>
          <p:nvPr>
            <p:ph type="sldNum" sz="quarter" idx="12"/>
          </p:nvPr>
        </p:nvSpPr>
        <p:spPr/>
        <p:txBody>
          <a:bodyPr/>
          <a:lstStyle/>
          <a:p>
            <a:fld id="{D3B57212-AF9E-4B4D-8E3F-CA2A7D1293D8}" type="slidenum">
              <a:rPr lang="en-US" smtClean="0"/>
              <a:pPr/>
              <a:t>26</a:t>
            </a:fld>
            <a:endParaRPr lang="en-US" dirty="0"/>
          </a:p>
        </p:txBody>
      </p:sp>
      <p:graphicFrame>
        <p:nvGraphicFramePr>
          <p:cNvPr id="5" name="Chart 4">
            <a:extLst>
              <a:ext uri="{FF2B5EF4-FFF2-40B4-BE49-F238E27FC236}">
                <a16:creationId xmlns:a16="http://schemas.microsoft.com/office/drawing/2014/main" id="{93388150-299F-7949-8062-4A8344B272D6}"/>
              </a:ext>
            </a:extLst>
          </p:cNvPr>
          <p:cNvGraphicFramePr>
            <a:graphicFrameLocks/>
          </p:cNvGraphicFramePr>
          <p:nvPr>
            <p:extLst>
              <p:ext uri="{D42A27DB-BD31-4B8C-83A1-F6EECF244321}">
                <p14:modId xmlns:p14="http://schemas.microsoft.com/office/powerpoint/2010/main" val="824556891"/>
              </p:ext>
            </p:extLst>
          </p:nvPr>
        </p:nvGraphicFramePr>
        <p:xfrm>
          <a:off x="508000" y="2071687"/>
          <a:ext cx="11073384"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271750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5907B7B-4035-C84E-8A03-7A04B2C60264}"/>
              </a:ext>
            </a:extLst>
          </p:cNvPr>
          <p:cNvSpPr>
            <a:spLocks noGrp="1"/>
          </p:cNvSpPr>
          <p:nvPr>
            <p:ph type="title"/>
          </p:nvPr>
        </p:nvSpPr>
        <p:spPr/>
        <p:txBody>
          <a:bodyPr/>
          <a:lstStyle/>
          <a:p>
            <a:r>
              <a:rPr lang="en-US" dirty="0"/>
              <a:t>Multiple Classes (10 total w/ sparse classes)</a:t>
            </a:r>
          </a:p>
        </p:txBody>
      </p:sp>
      <p:sp>
        <p:nvSpPr>
          <p:cNvPr id="4" name="Content Placeholder 3">
            <a:extLst>
              <a:ext uri="{FF2B5EF4-FFF2-40B4-BE49-F238E27FC236}">
                <a16:creationId xmlns:a16="http://schemas.microsoft.com/office/drawing/2014/main" id="{F0A314E1-6793-1548-9F75-8C10C3082E7B}"/>
              </a:ext>
            </a:extLst>
          </p:cNvPr>
          <p:cNvSpPr>
            <a:spLocks noGrp="1"/>
          </p:cNvSpPr>
          <p:nvPr>
            <p:ph idx="1"/>
          </p:nvPr>
        </p:nvSpPr>
        <p:spPr/>
        <p:txBody>
          <a:bodyPr/>
          <a:lstStyle/>
          <a:p>
            <a:r>
              <a:rPr lang="en-US" dirty="0"/>
              <a:t>How do we weight performance toward priority and populated classes?</a:t>
            </a:r>
          </a:p>
        </p:txBody>
      </p:sp>
      <p:sp>
        <p:nvSpPr>
          <p:cNvPr id="2" name="Slide Number Placeholder 1">
            <a:extLst>
              <a:ext uri="{FF2B5EF4-FFF2-40B4-BE49-F238E27FC236}">
                <a16:creationId xmlns:a16="http://schemas.microsoft.com/office/drawing/2014/main" id="{57CAE6F2-528B-B244-8F39-92B8142F91F9}"/>
              </a:ext>
            </a:extLst>
          </p:cNvPr>
          <p:cNvSpPr>
            <a:spLocks noGrp="1"/>
          </p:cNvSpPr>
          <p:nvPr>
            <p:ph type="sldNum" sz="quarter" idx="12"/>
          </p:nvPr>
        </p:nvSpPr>
        <p:spPr/>
        <p:txBody>
          <a:bodyPr/>
          <a:lstStyle/>
          <a:p>
            <a:fld id="{D3B57212-AF9E-4B4D-8E3F-CA2A7D1293D8}" type="slidenum">
              <a:rPr lang="en-US" smtClean="0"/>
              <a:pPr/>
              <a:t>27</a:t>
            </a:fld>
            <a:endParaRPr lang="en-US" dirty="0"/>
          </a:p>
        </p:txBody>
      </p:sp>
      <p:graphicFrame>
        <p:nvGraphicFramePr>
          <p:cNvPr id="5" name="Chart 4">
            <a:extLst>
              <a:ext uri="{FF2B5EF4-FFF2-40B4-BE49-F238E27FC236}">
                <a16:creationId xmlns:a16="http://schemas.microsoft.com/office/drawing/2014/main" id="{20A44925-AF82-714F-A2AE-6AE6FD6E34C0}"/>
              </a:ext>
            </a:extLst>
          </p:cNvPr>
          <p:cNvGraphicFramePr>
            <a:graphicFrameLocks/>
          </p:cNvGraphicFramePr>
          <p:nvPr>
            <p:extLst>
              <p:ext uri="{D42A27DB-BD31-4B8C-83A1-F6EECF244321}">
                <p14:modId xmlns:p14="http://schemas.microsoft.com/office/powerpoint/2010/main" val="2596970125"/>
              </p:ext>
            </p:extLst>
          </p:nvPr>
        </p:nvGraphicFramePr>
        <p:xfrm>
          <a:off x="509016" y="2071687"/>
          <a:ext cx="11073384"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9586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185FC-F852-F842-BDC7-79CDFD2947E6}"/>
              </a:ext>
            </a:extLst>
          </p:cNvPr>
          <p:cNvSpPr>
            <a:spLocks noGrp="1"/>
          </p:cNvSpPr>
          <p:nvPr>
            <p:ph type="title"/>
          </p:nvPr>
        </p:nvSpPr>
        <p:spPr/>
        <p:txBody>
          <a:bodyPr/>
          <a:lstStyle/>
          <a:p>
            <a:r>
              <a:rPr lang="en-US" dirty="0"/>
              <a:t>Example of Confidence Reliability</a:t>
            </a:r>
          </a:p>
        </p:txBody>
      </p:sp>
      <p:sp>
        <p:nvSpPr>
          <p:cNvPr id="4" name="Content Placeholder 3">
            <a:extLst>
              <a:ext uri="{FF2B5EF4-FFF2-40B4-BE49-F238E27FC236}">
                <a16:creationId xmlns:a16="http://schemas.microsoft.com/office/drawing/2014/main" id="{D3CBA64A-58B9-2B42-97A1-BA91AE92AAE6}"/>
              </a:ext>
            </a:extLst>
          </p:cNvPr>
          <p:cNvSpPr>
            <a:spLocks noGrp="1"/>
          </p:cNvSpPr>
          <p:nvPr>
            <p:ph sz="half" idx="2"/>
          </p:nvPr>
        </p:nvSpPr>
        <p:spPr/>
        <p:txBody>
          <a:bodyPr/>
          <a:lstStyle/>
          <a:p>
            <a:r>
              <a:rPr lang="en-US" dirty="0"/>
              <a:t>Ideally, the confidence output will align exactly with the measured precision</a:t>
            </a:r>
          </a:p>
        </p:txBody>
      </p:sp>
      <p:sp>
        <p:nvSpPr>
          <p:cNvPr id="5" name="Slide Number Placeholder 4">
            <a:extLst>
              <a:ext uri="{FF2B5EF4-FFF2-40B4-BE49-F238E27FC236}">
                <a16:creationId xmlns:a16="http://schemas.microsoft.com/office/drawing/2014/main" id="{149BBA81-4DEB-C943-B099-8E75610F8F95}"/>
              </a:ext>
            </a:extLst>
          </p:cNvPr>
          <p:cNvSpPr>
            <a:spLocks noGrp="1"/>
          </p:cNvSpPr>
          <p:nvPr>
            <p:ph type="sldNum" sz="quarter" idx="12"/>
          </p:nvPr>
        </p:nvSpPr>
        <p:spPr/>
        <p:txBody>
          <a:bodyPr/>
          <a:lstStyle/>
          <a:p>
            <a:fld id="{D3B57212-AF9E-4B4D-8E3F-CA2A7D1293D8}" type="slidenum">
              <a:rPr lang="en-US" smtClean="0"/>
              <a:pPr/>
              <a:t>28</a:t>
            </a:fld>
            <a:endParaRPr lang="en-US" dirty="0"/>
          </a:p>
        </p:txBody>
      </p:sp>
      <p:graphicFrame>
        <p:nvGraphicFramePr>
          <p:cNvPr id="11" name="Chart 10">
            <a:extLst>
              <a:ext uri="{FF2B5EF4-FFF2-40B4-BE49-F238E27FC236}">
                <a16:creationId xmlns:a16="http://schemas.microsoft.com/office/drawing/2014/main" id="{848E294E-1553-1E42-AD8A-7E499300D79A}"/>
              </a:ext>
            </a:extLst>
          </p:cNvPr>
          <p:cNvGraphicFramePr>
            <a:graphicFrameLocks noGrp="1"/>
          </p:cNvGraphicFramePr>
          <p:nvPr/>
        </p:nvGraphicFramePr>
        <p:xfrm>
          <a:off x="624440" y="1143000"/>
          <a:ext cx="5471560" cy="4343400"/>
        </p:xfrm>
        <a:graphic>
          <a:graphicData uri="http://schemas.openxmlformats.org/drawingml/2006/chart">
            <c:chart xmlns:c="http://schemas.openxmlformats.org/drawingml/2006/chart" xmlns:r="http://schemas.openxmlformats.org/officeDocument/2006/relationships" r:id="rId3"/>
          </a:graphicData>
        </a:graphic>
      </p:graphicFrame>
      <p:pic>
        <p:nvPicPr>
          <p:cNvPr id="1026" name="Picture 2">
            <a:extLst>
              <a:ext uri="{FF2B5EF4-FFF2-40B4-BE49-F238E27FC236}">
                <a16:creationId xmlns:a16="http://schemas.microsoft.com/office/drawing/2014/main" id="{4734C8AD-FA9E-B14E-AADD-16E8F97F14C5}"/>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6250544" y="2015490"/>
            <a:ext cx="4722256" cy="225171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E0ADD1A9-8DD3-BE4D-8E9A-8F8D9EA7690C}"/>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6705600" y="4267200"/>
            <a:ext cx="4267200" cy="2206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10181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185FC-F852-F842-BDC7-79CDFD2947E6}"/>
              </a:ext>
            </a:extLst>
          </p:cNvPr>
          <p:cNvSpPr>
            <a:spLocks noGrp="1"/>
          </p:cNvSpPr>
          <p:nvPr>
            <p:ph type="title"/>
          </p:nvPr>
        </p:nvSpPr>
        <p:spPr/>
        <p:txBody>
          <a:bodyPr/>
          <a:lstStyle/>
          <a:p>
            <a:r>
              <a:rPr lang="en-US" dirty="0"/>
              <a:t>Example of Confidence Reliability</a:t>
            </a:r>
          </a:p>
        </p:txBody>
      </p:sp>
      <p:sp>
        <p:nvSpPr>
          <p:cNvPr id="5" name="Slide Number Placeholder 4">
            <a:extLst>
              <a:ext uri="{FF2B5EF4-FFF2-40B4-BE49-F238E27FC236}">
                <a16:creationId xmlns:a16="http://schemas.microsoft.com/office/drawing/2014/main" id="{149BBA81-4DEB-C943-B099-8E75610F8F95}"/>
              </a:ext>
            </a:extLst>
          </p:cNvPr>
          <p:cNvSpPr>
            <a:spLocks noGrp="1"/>
          </p:cNvSpPr>
          <p:nvPr>
            <p:ph type="sldNum" sz="quarter" idx="12"/>
          </p:nvPr>
        </p:nvSpPr>
        <p:spPr/>
        <p:txBody>
          <a:bodyPr/>
          <a:lstStyle/>
          <a:p>
            <a:fld id="{D3B57212-AF9E-4B4D-8E3F-CA2A7D1293D8}" type="slidenum">
              <a:rPr lang="en-US" smtClean="0"/>
              <a:pPr/>
              <a:t>29</a:t>
            </a:fld>
            <a:endParaRPr lang="en-US" dirty="0"/>
          </a:p>
        </p:txBody>
      </p:sp>
      <p:graphicFrame>
        <p:nvGraphicFramePr>
          <p:cNvPr id="6" name="Chart 5">
            <a:extLst>
              <a:ext uri="{FF2B5EF4-FFF2-40B4-BE49-F238E27FC236}">
                <a16:creationId xmlns:a16="http://schemas.microsoft.com/office/drawing/2014/main" id="{78DD5DCB-2F8B-8744-8282-8569BA986010}"/>
              </a:ext>
            </a:extLst>
          </p:cNvPr>
          <p:cNvGraphicFramePr>
            <a:graphicFrameLocks noGrp="1"/>
          </p:cNvGraphicFramePr>
          <p:nvPr/>
        </p:nvGraphicFramePr>
        <p:xfrm>
          <a:off x="624440" y="1143000"/>
          <a:ext cx="5471560" cy="4343400"/>
        </p:xfrm>
        <a:graphic>
          <a:graphicData uri="http://schemas.openxmlformats.org/drawingml/2006/chart">
            <c:chart xmlns:c="http://schemas.openxmlformats.org/drawingml/2006/chart" xmlns:r="http://schemas.openxmlformats.org/officeDocument/2006/relationships" r:id="rId2"/>
          </a:graphicData>
        </a:graphic>
      </p:graphicFrame>
      <p:sp>
        <p:nvSpPr>
          <p:cNvPr id="11" name="Content Placeholder 3">
            <a:extLst>
              <a:ext uri="{FF2B5EF4-FFF2-40B4-BE49-F238E27FC236}">
                <a16:creationId xmlns:a16="http://schemas.microsoft.com/office/drawing/2014/main" id="{090126D6-0FF3-CC41-AA6F-FADAB2EF0107}"/>
              </a:ext>
            </a:extLst>
          </p:cNvPr>
          <p:cNvSpPr txBox="1">
            <a:spLocks/>
          </p:cNvSpPr>
          <p:nvPr/>
        </p:nvSpPr>
        <p:spPr bwMode="auto">
          <a:xfrm>
            <a:off x="6197600" y="1143000"/>
            <a:ext cx="5486400" cy="530352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2"/>
              </a:buClr>
              <a:buSzPct val="80000"/>
              <a:buFont typeface="HiraMinProN-W3" charset="-128"/>
              <a:buChar char="⦿"/>
              <a:defRPr sz="2400" b="0" i="0">
                <a:solidFill>
                  <a:srgbClr val="404040"/>
                </a:solidFill>
                <a:latin typeface="Calibri Light" charset="0"/>
                <a:ea typeface="Calibri Light" charset="0"/>
                <a:cs typeface="Calibri Light" charset="0"/>
              </a:defRPr>
            </a:lvl1pPr>
            <a:lvl2pPr marL="742950" indent="-285750" algn="l" rtl="0" eaLnBrk="1" fontAlgn="base" hangingPunct="1">
              <a:spcBef>
                <a:spcPct val="20000"/>
              </a:spcBef>
              <a:spcAft>
                <a:spcPct val="0"/>
              </a:spcAft>
              <a:buChar char="–"/>
              <a:defRPr sz="2000" b="0" i="0">
                <a:solidFill>
                  <a:srgbClr val="404040"/>
                </a:solidFill>
                <a:latin typeface="Calibri Light" charset="0"/>
                <a:ea typeface="Calibri Light" charset="0"/>
                <a:cs typeface="Calibri Light" charset="0"/>
              </a:defRPr>
            </a:lvl2pPr>
            <a:lvl3pPr marL="1143000" indent="-228600" algn="l" rtl="0" eaLnBrk="1" fontAlgn="base" hangingPunct="1">
              <a:spcBef>
                <a:spcPct val="20000"/>
              </a:spcBef>
              <a:spcAft>
                <a:spcPct val="0"/>
              </a:spcAft>
              <a:buChar char="•"/>
              <a:defRPr sz="1800" b="0" i="0">
                <a:solidFill>
                  <a:srgbClr val="404040"/>
                </a:solidFill>
                <a:latin typeface="Calibri Light" charset="0"/>
                <a:ea typeface="Calibri Light" charset="0"/>
                <a:cs typeface="Calibri Light" charset="0"/>
              </a:defRPr>
            </a:lvl3pPr>
            <a:lvl4pPr marL="1600200" indent="-228600" algn="l" rtl="0" eaLnBrk="1" fontAlgn="base" hangingPunct="1">
              <a:spcBef>
                <a:spcPct val="20000"/>
              </a:spcBef>
              <a:spcAft>
                <a:spcPct val="0"/>
              </a:spcAft>
              <a:buChar char="–"/>
              <a:defRPr sz="1600" b="0" i="0">
                <a:solidFill>
                  <a:srgbClr val="404040"/>
                </a:solidFill>
                <a:latin typeface="Calibri Light" charset="0"/>
                <a:ea typeface="Calibri Light" charset="0"/>
                <a:cs typeface="Calibri Light" charset="0"/>
              </a:defRPr>
            </a:lvl4pPr>
            <a:lvl5pPr marL="2057400" indent="-228600" algn="l" rtl="0" eaLnBrk="1" fontAlgn="base" hangingPunct="1">
              <a:spcBef>
                <a:spcPct val="20000"/>
              </a:spcBef>
              <a:spcAft>
                <a:spcPct val="0"/>
              </a:spcAft>
              <a:buChar char="»"/>
              <a:defRPr sz="1600" b="0" i="0">
                <a:solidFill>
                  <a:srgbClr val="404040"/>
                </a:solidFill>
                <a:latin typeface="Calibri Light" charset="0"/>
                <a:ea typeface="Calibri Light" charset="0"/>
                <a:cs typeface="Calibri Light" charset="0"/>
              </a:defRPr>
            </a:lvl5pPr>
            <a:lvl6pPr marL="2514600" indent="-228600" algn="l" rtl="0" eaLnBrk="1" fontAlgn="base" hangingPunct="1">
              <a:spcBef>
                <a:spcPct val="20000"/>
              </a:spcBef>
              <a:spcAft>
                <a:spcPct val="0"/>
              </a:spcAft>
              <a:buChar char="»"/>
              <a:defRPr sz="1800">
                <a:solidFill>
                  <a:srgbClr val="404040"/>
                </a:solidFill>
                <a:latin typeface="+mn-lt"/>
                <a:ea typeface="+mn-ea"/>
              </a:defRPr>
            </a:lvl6pPr>
            <a:lvl7pPr marL="2971800" indent="-228600" algn="l" rtl="0" eaLnBrk="1" fontAlgn="base" hangingPunct="1">
              <a:spcBef>
                <a:spcPct val="20000"/>
              </a:spcBef>
              <a:spcAft>
                <a:spcPct val="0"/>
              </a:spcAft>
              <a:buChar char="»"/>
              <a:defRPr sz="1800">
                <a:solidFill>
                  <a:srgbClr val="404040"/>
                </a:solidFill>
                <a:latin typeface="+mn-lt"/>
                <a:ea typeface="+mn-ea"/>
              </a:defRPr>
            </a:lvl7pPr>
            <a:lvl8pPr marL="3429000" indent="-228600" algn="l" rtl="0" eaLnBrk="1" fontAlgn="base" hangingPunct="1">
              <a:spcBef>
                <a:spcPct val="20000"/>
              </a:spcBef>
              <a:spcAft>
                <a:spcPct val="0"/>
              </a:spcAft>
              <a:buChar char="»"/>
              <a:defRPr sz="1800">
                <a:solidFill>
                  <a:srgbClr val="404040"/>
                </a:solidFill>
                <a:latin typeface="+mn-lt"/>
                <a:ea typeface="+mn-ea"/>
              </a:defRPr>
            </a:lvl8pPr>
            <a:lvl9pPr marL="3886200" indent="-228600" algn="l" rtl="0" eaLnBrk="1" fontAlgn="base" hangingPunct="1">
              <a:spcBef>
                <a:spcPct val="20000"/>
              </a:spcBef>
              <a:spcAft>
                <a:spcPct val="0"/>
              </a:spcAft>
              <a:buChar char="»"/>
              <a:defRPr sz="1800">
                <a:solidFill>
                  <a:srgbClr val="404040"/>
                </a:solidFill>
                <a:latin typeface="+mn-lt"/>
                <a:ea typeface="+mn-ea"/>
              </a:defRPr>
            </a:lvl9pPr>
          </a:lstStyle>
          <a:p>
            <a:r>
              <a:rPr lang="en-US" kern="0" dirty="0"/>
              <a:t>Ideally, the confidence output will align exactly with the measured precision</a:t>
            </a:r>
          </a:p>
          <a:p>
            <a:r>
              <a:rPr lang="en-US" kern="0" dirty="0"/>
              <a:t>But the actual model’s output will be offset and incomplete</a:t>
            </a:r>
          </a:p>
        </p:txBody>
      </p:sp>
    </p:spTree>
    <p:extLst>
      <p:ext uri="{BB962C8B-B14F-4D97-AF65-F5344CB8AC3E}">
        <p14:creationId xmlns:p14="http://schemas.microsoft.com/office/powerpoint/2010/main" val="724134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6633986-7A4C-0940-8C3A-E6D851A43E15}"/>
              </a:ext>
            </a:extLst>
          </p:cNvPr>
          <p:cNvSpPr>
            <a:spLocks noGrp="1"/>
          </p:cNvSpPr>
          <p:nvPr>
            <p:ph type="ctrTitle"/>
          </p:nvPr>
        </p:nvSpPr>
        <p:spPr/>
        <p:txBody>
          <a:bodyPr/>
          <a:lstStyle/>
          <a:p>
            <a:r>
              <a:rPr lang="en-US" dirty="0"/>
              <a:t>MORSE Overview</a:t>
            </a:r>
          </a:p>
        </p:txBody>
      </p:sp>
      <p:sp>
        <p:nvSpPr>
          <p:cNvPr id="2" name="Content Placeholder 1">
            <a:extLst>
              <a:ext uri="{FF2B5EF4-FFF2-40B4-BE49-F238E27FC236}">
                <a16:creationId xmlns:a16="http://schemas.microsoft.com/office/drawing/2014/main" id="{079B4512-17AA-6C40-8533-DCAEFECEE0D6}"/>
              </a:ext>
            </a:extLst>
          </p:cNvPr>
          <p:cNvSpPr>
            <a:spLocks noGrp="1"/>
          </p:cNvSpPr>
          <p:nvPr>
            <p:ph sz="quarter" idx="10"/>
          </p:nvPr>
        </p:nvSpPr>
        <p:spPr/>
        <p:txBody>
          <a:bodyPr/>
          <a:lstStyle/>
          <a:p>
            <a:endParaRPr lang="en-US"/>
          </a:p>
        </p:txBody>
      </p:sp>
      <p:sp>
        <p:nvSpPr>
          <p:cNvPr id="4" name="Slide Number Placeholder 3">
            <a:extLst>
              <a:ext uri="{FF2B5EF4-FFF2-40B4-BE49-F238E27FC236}">
                <a16:creationId xmlns:a16="http://schemas.microsoft.com/office/drawing/2014/main" id="{C65F2340-0077-1845-82C7-EA1BEAC430C6}"/>
              </a:ext>
            </a:extLst>
          </p:cNvPr>
          <p:cNvSpPr>
            <a:spLocks noGrp="1"/>
          </p:cNvSpPr>
          <p:nvPr>
            <p:ph type="sldNum" sz="quarter" idx="4"/>
          </p:nvPr>
        </p:nvSpPr>
        <p:spPr/>
        <p:txBody>
          <a:bodyPr/>
          <a:lstStyle/>
          <a:p>
            <a:fld id="{D3B57212-AF9E-4B4D-8E3F-CA2A7D1293D8}" type="slidenum">
              <a:rPr lang="en-US" smtClean="0"/>
              <a:pPr/>
              <a:t>3</a:t>
            </a:fld>
            <a:endParaRPr lang="en-US" dirty="0"/>
          </a:p>
        </p:txBody>
      </p:sp>
    </p:spTree>
    <p:extLst>
      <p:ext uri="{BB962C8B-B14F-4D97-AF65-F5344CB8AC3E}">
        <p14:creationId xmlns:p14="http://schemas.microsoft.com/office/powerpoint/2010/main" val="42875916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185FC-F852-F842-BDC7-79CDFD2947E6}"/>
              </a:ext>
            </a:extLst>
          </p:cNvPr>
          <p:cNvSpPr>
            <a:spLocks noGrp="1"/>
          </p:cNvSpPr>
          <p:nvPr>
            <p:ph type="title"/>
          </p:nvPr>
        </p:nvSpPr>
        <p:spPr/>
        <p:txBody>
          <a:bodyPr/>
          <a:lstStyle/>
          <a:p>
            <a:r>
              <a:rPr lang="en-US" dirty="0"/>
              <a:t>Example of Confidence Reliability</a:t>
            </a:r>
          </a:p>
        </p:txBody>
      </p:sp>
      <p:sp>
        <p:nvSpPr>
          <p:cNvPr id="5" name="Slide Number Placeholder 4">
            <a:extLst>
              <a:ext uri="{FF2B5EF4-FFF2-40B4-BE49-F238E27FC236}">
                <a16:creationId xmlns:a16="http://schemas.microsoft.com/office/drawing/2014/main" id="{149BBA81-4DEB-C943-B099-8E75610F8F95}"/>
              </a:ext>
            </a:extLst>
          </p:cNvPr>
          <p:cNvSpPr>
            <a:spLocks noGrp="1"/>
          </p:cNvSpPr>
          <p:nvPr>
            <p:ph type="sldNum" sz="quarter" idx="12"/>
          </p:nvPr>
        </p:nvSpPr>
        <p:spPr/>
        <p:txBody>
          <a:bodyPr/>
          <a:lstStyle/>
          <a:p>
            <a:fld id="{D3B57212-AF9E-4B4D-8E3F-CA2A7D1293D8}" type="slidenum">
              <a:rPr lang="en-US" smtClean="0"/>
              <a:pPr/>
              <a:t>30</a:t>
            </a:fld>
            <a:endParaRPr lang="en-US" dirty="0"/>
          </a:p>
        </p:txBody>
      </p:sp>
      <p:graphicFrame>
        <p:nvGraphicFramePr>
          <p:cNvPr id="6" name="Chart 5">
            <a:extLst>
              <a:ext uri="{FF2B5EF4-FFF2-40B4-BE49-F238E27FC236}">
                <a16:creationId xmlns:a16="http://schemas.microsoft.com/office/drawing/2014/main" id="{78DD5DCB-2F8B-8744-8282-8569BA986010}"/>
              </a:ext>
            </a:extLst>
          </p:cNvPr>
          <p:cNvGraphicFramePr>
            <a:graphicFrameLocks noGrp="1"/>
          </p:cNvGraphicFramePr>
          <p:nvPr/>
        </p:nvGraphicFramePr>
        <p:xfrm>
          <a:off x="624440" y="1143000"/>
          <a:ext cx="5471560"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11" name="Content Placeholder 3">
            <a:extLst>
              <a:ext uri="{FF2B5EF4-FFF2-40B4-BE49-F238E27FC236}">
                <a16:creationId xmlns:a16="http://schemas.microsoft.com/office/drawing/2014/main" id="{FA22275A-3F32-9148-9192-9DEFB2E9C225}"/>
              </a:ext>
            </a:extLst>
          </p:cNvPr>
          <p:cNvSpPr txBox="1">
            <a:spLocks/>
          </p:cNvSpPr>
          <p:nvPr/>
        </p:nvSpPr>
        <p:spPr bwMode="auto">
          <a:xfrm>
            <a:off x="6197600" y="1143000"/>
            <a:ext cx="5486400" cy="530352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2"/>
              </a:buClr>
              <a:buSzPct val="80000"/>
              <a:buFont typeface="HiraMinProN-W3" charset="-128"/>
              <a:buChar char="⦿"/>
              <a:defRPr sz="2400" b="0" i="0">
                <a:solidFill>
                  <a:srgbClr val="404040"/>
                </a:solidFill>
                <a:latin typeface="Calibri Light" charset="0"/>
                <a:ea typeface="Calibri Light" charset="0"/>
                <a:cs typeface="Calibri Light" charset="0"/>
              </a:defRPr>
            </a:lvl1pPr>
            <a:lvl2pPr marL="742950" indent="-285750" algn="l" rtl="0" eaLnBrk="1" fontAlgn="base" hangingPunct="1">
              <a:spcBef>
                <a:spcPct val="20000"/>
              </a:spcBef>
              <a:spcAft>
                <a:spcPct val="0"/>
              </a:spcAft>
              <a:buChar char="–"/>
              <a:defRPr sz="2000" b="0" i="0">
                <a:solidFill>
                  <a:srgbClr val="404040"/>
                </a:solidFill>
                <a:latin typeface="Calibri Light" charset="0"/>
                <a:ea typeface="Calibri Light" charset="0"/>
                <a:cs typeface="Calibri Light" charset="0"/>
              </a:defRPr>
            </a:lvl2pPr>
            <a:lvl3pPr marL="1143000" indent="-228600" algn="l" rtl="0" eaLnBrk="1" fontAlgn="base" hangingPunct="1">
              <a:spcBef>
                <a:spcPct val="20000"/>
              </a:spcBef>
              <a:spcAft>
                <a:spcPct val="0"/>
              </a:spcAft>
              <a:buChar char="•"/>
              <a:defRPr sz="1800" b="0" i="0">
                <a:solidFill>
                  <a:srgbClr val="404040"/>
                </a:solidFill>
                <a:latin typeface="Calibri Light" charset="0"/>
                <a:ea typeface="Calibri Light" charset="0"/>
                <a:cs typeface="Calibri Light" charset="0"/>
              </a:defRPr>
            </a:lvl3pPr>
            <a:lvl4pPr marL="1600200" indent="-228600" algn="l" rtl="0" eaLnBrk="1" fontAlgn="base" hangingPunct="1">
              <a:spcBef>
                <a:spcPct val="20000"/>
              </a:spcBef>
              <a:spcAft>
                <a:spcPct val="0"/>
              </a:spcAft>
              <a:buChar char="–"/>
              <a:defRPr sz="1600" b="0" i="0">
                <a:solidFill>
                  <a:srgbClr val="404040"/>
                </a:solidFill>
                <a:latin typeface="Calibri Light" charset="0"/>
                <a:ea typeface="Calibri Light" charset="0"/>
                <a:cs typeface="Calibri Light" charset="0"/>
              </a:defRPr>
            </a:lvl4pPr>
            <a:lvl5pPr marL="2057400" indent="-228600" algn="l" rtl="0" eaLnBrk="1" fontAlgn="base" hangingPunct="1">
              <a:spcBef>
                <a:spcPct val="20000"/>
              </a:spcBef>
              <a:spcAft>
                <a:spcPct val="0"/>
              </a:spcAft>
              <a:buChar char="»"/>
              <a:defRPr sz="1600" b="0" i="0">
                <a:solidFill>
                  <a:srgbClr val="404040"/>
                </a:solidFill>
                <a:latin typeface="Calibri Light" charset="0"/>
                <a:ea typeface="Calibri Light" charset="0"/>
                <a:cs typeface="Calibri Light" charset="0"/>
              </a:defRPr>
            </a:lvl5pPr>
            <a:lvl6pPr marL="2514600" indent="-228600" algn="l" rtl="0" eaLnBrk="1" fontAlgn="base" hangingPunct="1">
              <a:spcBef>
                <a:spcPct val="20000"/>
              </a:spcBef>
              <a:spcAft>
                <a:spcPct val="0"/>
              </a:spcAft>
              <a:buChar char="»"/>
              <a:defRPr sz="1800">
                <a:solidFill>
                  <a:srgbClr val="404040"/>
                </a:solidFill>
                <a:latin typeface="+mn-lt"/>
                <a:ea typeface="+mn-ea"/>
              </a:defRPr>
            </a:lvl6pPr>
            <a:lvl7pPr marL="2971800" indent="-228600" algn="l" rtl="0" eaLnBrk="1" fontAlgn="base" hangingPunct="1">
              <a:spcBef>
                <a:spcPct val="20000"/>
              </a:spcBef>
              <a:spcAft>
                <a:spcPct val="0"/>
              </a:spcAft>
              <a:buChar char="»"/>
              <a:defRPr sz="1800">
                <a:solidFill>
                  <a:srgbClr val="404040"/>
                </a:solidFill>
                <a:latin typeface="+mn-lt"/>
                <a:ea typeface="+mn-ea"/>
              </a:defRPr>
            </a:lvl7pPr>
            <a:lvl8pPr marL="3429000" indent="-228600" algn="l" rtl="0" eaLnBrk="1" fontAlgn="base" hangingPunct="1">
              <a:spcBef>
                <a:spcPct val="20000"/>
              </a:spcBef>
              <a:spcAft>
                <a:spcPct val="0"/>
              </a:spcAft>
              <a:buChar char="»"/>
              <a:defRPr sz="1800">
                <a:solidFill>
                  <a:srgbClr val="404040"/>
                </a:solidFill>
                <a:latin typeface="+mn-lt"/>
                <a:ea typeface="+mn-ea"/>
              </a:defRPr>
            </a:lvl8pPr>
            <a:lvl9pPr marL="3886200" indent="-228600" algn="l" rtl="0" eaLnBrk="1" fontAlgn="base" hangingPunct="1">
              <a:spcBef>
                <a:spcPct val="20000"/>
              </a:spcBef>
              <a:spcAft>
                <a:spcPct val="0"/>
              </a:spcAft>
              <a:buChar char="»"/>
              <a:defRPr sz="1800">
                <a:solidFill>
                  <a:srgbClr val="404040"/>
                </a:solidFill>
                <a:latin typeface="+mn-lt"/>
                <a:ea typeface="+mn-ea"/>
              </a:defRPr>
            </a:lvl9pPr>
          </a:lstStyle>
          <a:p>
            <a:r>
              <a:rPr lang="en-US" kern="0" dirty="0"/>
              <a:t>Ideally, the confidence output will align exactly with the measured precision</a:t>
            </a:r>
          </a:p>
          <a:p>
            <a:r>
              <a:rPr lang="en-US" kern="0" dirty="0"/>
              <a:t>But the actual model’s output will be offset and incomplete</a:t>
            </a:r>
          </a:p>
          <a:p>
            <a:r>
              <a:rPr lang="en-US" kern="0" dirty="0"/>
              <a:t>The </a:t>
            </a:r>
            <a:r>
              <a:rPr lang="en-US" i="1" kern="0" dirty="0"/>
              <a:t>error</a:t>
            </a:r>
            <a:r>
              <a:rPr lang="en-US" kern="0" dirty="0"/>
              <a:t> between the ideal curve and the model is the difference between them</a:t>
            </a:r>
          </a:p>
          <a:p>
            <a:pPr lvl="1"/>
            <a:r>
              <a:rPr lang="en-US" kern="0" dirty="0"/>
              <a:t>error = |model – ideal|</a:t>
            </a:r>
          </a:p>
          <a:p>
            <a:r>
              <a:rPr lang="en-US" kern="0" dirty="0"/>
              <a:t>But how do we handle when there are only a few cases in a bucket?</a:t>
            </a:r>
          </a:p>
        </p:txBody>
      </p:sp>
    </p:spTree>
    <p:extLst>
      <p:ext uri="{BB962C8B-B14F-4D97-AF65-F5344CB8AC3E}">
        <p14:creationId xmlns:p14="http://schemas.microsoft.com/office/powerpoint/2010/main" val="288986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185FC-F852-F842-BDC7-79CDFD2947E6}"/>
              </a:ext>
            </a:extLst>
          </p:cNvPr>
          <p:cNvSpPr>
            <a:spLocks noGrp="1"/>
          </p:cNvSpPr>
          <p:nvPr>
            <p:ph type="title"/>
          </p:nvPr>
        </p:nvSpPr>
        <p:spPr/>
        <p:txBody>
          <a:bodyPr/>
          <a:lstStyle/>
          <a:p>
            <a:r>
              <a:rPr lang="en-US" dirty="0"/>
              <a:t>Example of Confidence Reliability</a:t>
            </a:r>
          </a:p>
        </p:txBody>
      </p:sp>
      <p:sp>
        <p:nvSpPr>
          <p:cNvPr id="5" name="Slide Number Placeholder 4">
            <a:extLst>
              <a:ext uri="{FF2B5EF4-FFF2-40B4-BE49-F238E27FC236}">
                <a16:creationId xmlns:a16="http://schemas.microsoft.com/office/drawing/2014/main" id="{149BBA81-4DEB-C943-B099-8E75610F8F95}"/>
              </a:ext>
            </a:extLst>
          </p:cNvPr>
          <p:cNvSpPr>
            <a:spLocks noGrp="1"/>
          </p:cNvSpPr>
          <p:nvPr>
            <p:ph type="sldNum" sz="quarter" idx="12"/>
          </p:nvPr>
        </p:nvSpPr>
        <p:spPr/>
        <p:txBody>
          <a:bodyPr/>
          <a:lstStyle/>
          <a:p>
            <a:fld id="{D3B57212-AF9E-4B4D-8E3F-CA2A7D1293D8}" type="slidenum">
              <a:rPr lang="en-US" smtClean="0"/>
              <a:pPr/>
              <a:t>31</a:t>
            </a:fld>
            <a:endParaRPr lang="en-US" dirty="0"/>
          </a:p>
        </p:txBody>
      </p:sp>
      <p:graphicFrame>
        <p:nvGraphicFramePr>
          <p:cNvPr id="6" name="Chart 5">
            <a:extLst>
              <a:ext uri="{FF2B5EF4-FFF2-40B4-BE49-F238E27FC236}">
                <a16:creationId xmlns:a16="http://schemas.microsoft.com/office/drawing/2014/main" id="{78DD5DCB-2F8B-8744-8282-8569BA986010}"/>
              </a:ext>
            </a:extLst>
          </p:cNvPr>
          <p:cNvGraphicFramePr>
            <a:graphicFrameLocks noGrp="1"/>
          </p:cNvGraphicFramePr>
          <p:nvPr/>
        </p:nvGraphicFramePr>
        <p:xfrm>
          <a:off x="624440" y="1143000"/>
          <a:ext cx="5471560" cy="4343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a:extLst>
              <a:ext uri="{FF2B5EF4-FFF2-40B4-BE49-F238E27FC236}">
                <a16:creationId xmlns:a16="http://schemas.microsoft.com/office/drawing/2014/main" id="{B807329F-6F7F-CF4C-9BC4-A27EBE60CB12}"/>
              </a:ext>
            </a:extLst>
          </p:cNvPr>
          <p:cNvGraphicFramePr>
            <a:graphicFrameLocks noGrp="1"/>
          </p:cNvGraphicFramePr>
          <p:nvPr/>
        </p:nvGraphicFramePr>
        <p:xfrm>
          <a:off x="6400800" y="1143000"/>
          <a:ext cx="5334000" cy="4343400"/>
        </p:xfrm>
        <a:graphic>
          <a:graphicData uri="http://schemas.openxmlformats.org/drawingml/2006/chart">
            <c:chart xmlns:c="http://schemas.openxmlformats.org/drawingml/2006/chart" xmlns:r="http://schemas.openxmlformats.org/officeDocument/2006/relationships" r:id="rId3"/>
          </a:graphicData>
        </a:graphic>
      </p:graphicFrame>
      <p:pic>
        <p:nvPicPr>
          <p:cNvPr id="8" name="Picture 7">
            <a:extLst>
              <a:ext uri="{FF2B5EF4-FFF2-40B4-BE49-F238E27FC236}">
                <a16:creationId xmlns:a16="http://schemas.microsoft.com/office/drawing/2014/main" id="{4A47540F-7BD9-DD42-B414-764499FC5AF7}"/>
              </a:ext>
            </a:extLst>
          </p:cNvPr>
          <p:cNvPicPr>
            <a:picLocks noChangeAspect="1"/>
          </p:cNvPicPr>
          <p:nvPr/>
        </p:nvPicPr>
        <p:blipFill rotWithShape="1">
          <a:blip r:embed="rId4"/>
          <a:srcRect r="16750"/>
          <a:stretch/>
        </p:blipFill>
        <p:spPr>
          <a:xfrm>
            <a:off x="6040717" y="5486400"/>
            <a:ext cx="4170083" cy="854391"/>
          </a:xfrm>
          <a:prstGeom prst="rect">
            <a:avLst/>
          </a:prstGeom>
        </p:spPr>
      </p:pic>
      <p:sp>
        <p:nvSpPr>
          <p:cNvPr id="9" name="TextBox 8">
            <a:extLst>
              <a:ext uri="{FF2B5EF4-FFF2-40B4-BE49-F238E27FC236}">
                <a16:creationId xmlns:a16="http://schemas.microsoft.com/office/drawing/2014/main" id="{60A91CE4-BDF0-2749-BE8F-14F2A879AC9D}"/>
              </a:ext>
            </a:extLst>
          </p:cNvPr>
          <p:cNvSpPr txBox="1"/>
          <p:nvPr/>
        </p:nvSpPr>
        <p:spPr>
          <a:xfrm>
            <a:off x="6844725" y="6299417"/>
            <a:ext cx="3401059" cy="338554"/>
          </a:xfrm>
          <a:prstGeom prst="rect">
            <a:avLst/>
          </a:prstGeom>
          <a:noFill/>
        </p:spPr>
        <p:txBody>
          <a:bodyPr wrap="none" rtlCol="0">
            <a:spAutoFit/>
          </a:bodyPr>
          <a:lstStyle/>
          <a:p>
            <a:r>
              <a:rPr lang="en-US" sz="1600" dirty="0"/>
              <a:t>https://</a:t>
            </a:r>
            <a:r>
              <a:rPr lang="en-US" sz="1600" dirty="0" err="1"/>
              <a:t>arxiv.org</a:t>
            </a:r>
            <a:r>
              <a:rPr lang="en-US" sz="1600" dirty="0"/>
              <a:t>/pdf/1706.04599.pdf</a:t>
            </a:r>
          </a:p>
        </p:txBody>
      </p:sp>
      <p:sp>
        <p:nvSpPr>
          <p:cNvPr id="10" name="TextBox 9">
            <a:extLst>
              <a:ext uri="{FF2B5EF4-FFF2-40B4-BE49-F238E27FC236}">
                <a16:creationId xmlns:a16="http://schemas.microsoft.com/office/drawing/2014/main" id="{DAA17147-CFF1-FD4B-AD53-5D17162F1569}"/>
              </a:ext>
            </a:extLst>
          </p:cNvPr>
          <p:cNvSpPr txBox="1"/>
          <p:nvPr/>
        </p:nvSpPr>
        <p:spPr>
          <a:xfrm>
            <a:off x="759667" y="5695950"/>
            <a:ext cx="5009077" cy="830997"/>
          </a:xfrm>
          <a:prstGeom prst="rect">
            <a:avLst/>
          </a:prstGeom>
          <a:noFill/>
        </p:spPr>
        <p:txBody>
          <a:bodyPr wrap="square" rtlCol="0">
            <a:spAutoFit/>
          </a:bodyPr>
          <a:lstStyle/>
          <a:p>
            <a:pPr algn="ctr"/>
            <a:r>
              <a:rPr lang="en-US" dirty="0"/>
              <a:t>For this example, ECE = 16%</a:t>
            </a:r>
          </a:p>
          <a:p>
            <a:pPr algn="ctr"/>
            <a:r>
              <a:rPr lang="en-US" i="1" dirty="0"/>
              <a:t>Expected Confidence Error</a:t>
            </a:r>
          </a:p>
        </p:txBody>
      </p:sp>
      <p:sp>
        <p:nvSpPr>
          <p:cNvPr id="3" name="TextBox 2">
            <a:extLst>
              <a:ext uri="{FF2B5EF4-FFF2-40B4-BE49-F238E27FC236}">
                <a16:creationId xmlns:a16="http://schemas.microsoft.com/office/drawing/2014/main" id="{A7D4331F-ED27-F947-A8B7-EDBE8DF20F4A}"/>
              </a:ext>
            </a:extLst>
          </p:cNvPr>
          <p:cNvSpPr txBox="1"/>
          <p:nvPr/>
        </p:nvSpPr>
        <p:spPr>
          <a:xfrm>
            <a:off x="7022775" y="381445"/>
            <a:ext cx="4027019" cy="1015663"/>
          </a:xfrm>
          <a:prstGeom prst="rect">
            <a:avLst/>
          </a:prstGeom>
          <a:noFill/>
        </p:spPr>
        <p:txBody>
          <a:bodyPr wrap="square" rtlCol="0">
            <a:spAutoFit/>
          </a:bodyPr>
          <a:lstStyle/>
          <a:p>
            <a:r>
              <a:rPr lang="en-US" sz="2000" dirty="0"/>
              <a:t>High error in 90% bucket, but there’s only a few detects there. So weigh it less</a:t>
            </a:r>
          </a:p>
        </p:txBody>
      </p:sp>
      <p:sp>
        <p:nvSpPr>
          <p:cNvPr id="4" name="Oval 3">
            <a:extLst>
              <a:ext uri="{FF2B5EF4-FFF2-40B4-BE49-F238E27FC236}">
                <a16:creationId xmlns:a16="http://schemas.microsoft.com/office/drawing/2014/main" id="{AF2A9CA1-E83D-584D-BEAB-0EAE6ACE8221}"/>
              </a:ext>
            </a:extLst>
          </p:cNvPr>
          <p:cNvSpPr/>
          <p:nvPr/>
        </p:nvSpPr>
        <p:spPr bwMode="auto">
          <a:xfrm>
            <a:off x="4038600" y="2209800"/>
            <a:ext cx="685800" cy="2514600"/>
          </a:xfrm>
          <a:prstGeom prst="ellipse">
            <a:avLst/>
          </a:prstGeom>
          <a:noFill/>
          <a:ln w="38100" cap="flat" cmpd="sng" algn="ctr">
            <a:solidFill>
              <a:srgbClr val="92D05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1" name="Oval 10">
            <a:extLst>
              <a:ext uri="{FF2B5EF4-FFF2-40B4-BE49-F238E27FC236}">
                <a16:creationId xmlns:a16="http://schemas.microsoft.com/office/drawing/2014/main" id="{9744E7C6-5745-5645-9488-244AE04DB752}"/>
              </a:ext>
            </a:extLst>
          </p:cNvPr>
          <p:cNvSpPr/>
          <p:nvPr/>
        </p:nvSpPr>
        <p:spPr bwMode="auto">
          <a:xfrm>
            <a:off x="10706894" y="4191000"/>
            <a:ext cx="685800" cy="514350"/>
          </a:xfrm>
          <a:prstGeom prst="ellipse">
            <a:avLst/>
          </a:prstGeom>
          <a:noFill/>
          <a:ln w="38100" cap="flat" cmpd="sng" algn="ctr">
            <a:solidFill>
              <a:srgbClr val="92D05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cxnSp>
        <p:nvCxnSpPr>
          <p:cNvPr id="13" name="Straight Arrow Connector 12">
            <a:extLst>
              <a:ext uri="{FF2B5EF4-FFF2-40B4-BE49-F238E27FC236}">
                <a16:creationId xmlns:a16="http://schemas.microsoft.com/office/drawing/2014/main" id="{7FF5DD05-4F43-A347-B567-A10E3878AC24}"/>
              </a:ext>
            </a:extLst>
          </p:cNvPr>
          <p:cNvCxnSpPr>
            <a:stCxn id="3" idx="1"/>
          </p:cNvCxnSpPr>
          <p:nvPr/>
        </p:nvCxnSpPr>
        <p:spPr bwMode="auto">
          <a:xfrm flipH="1">
            <a:off x="4724400" y="889277"/>
            <a:ext cx="2298375" cy="1853923"/>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14" name="Straight Arrow Connector 13">
            <a:extLst>
              <a:ext uri="{FF2B5EF4-FFF2-40B4-BE49-F238E27FC236}">
                <a16:creationId xmlns:a16="http://schemas.microsoft.com/office/drawing/2014/main" id="{E74D8945-9821-D546-8978-8E272EF8D54C}"/>
              </a:ext>
            </a:extLst>
          </p:cNvPr>
          <p:cNvCxnSpPr>
            <a:cxnSpLocks/>
          </p:cNvCxnSpPr>
          <p:nvPr/>
        </p:nvCxnSpPr>
        <p:spPr bwMode="auto">
          <a:xfrm>
            <a:off x="10210800" y="990600"/>
            <a:ext cx="685800" cy="3124201"/>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18" name="TextBox 17">
            <a:extLst>
              <a:ext uri="{FF2B5EF4-FFF2-40B4-BE49-F238E27FC236}">
                <a16:creationId xmlns:a16="http://schemas.microsoft.com/office/drawing/2014/main" id="{7F344A98-4670-9E43-BEA6-ABE64CCB8CEB}"/>
              </a:ext>
            </a:extLst>
          </p:cNvPr>
          <p:cNvSpPr txBox="1"/>
          <p:nvPr/>
        </p:nvSpPr>
        <p:spPr>
          <a:xfrm>
            <a:off x="10277877" y="5680710"/>
            <a:ext cx="1624163" cy="584775"/>
          </a:xfrm>
          <a:prstGeom prst="rect">
            <a:avLst/>
          </a:prstGeom>
          <a:noFill/>
        </p:spPr>
        <p:txBody>
          <a:bodyPr wrap="none" rtlCol="0">
            <a:spAutoFit/>
          </a:bodyPr>
          <a:lstStyle/>
          <a:p>
            <a:r>
              <a:rPr lang="en-US" sz="1600" i="1" dirty="0">
                <a:latin typeface="Times New Roman" panose="02020603050405020304" pitchFamily="18" charset="0"/>
                <a:cs typeface="Times New Roman" panose="02020603050405020304" pitchFamily="18" charset="0"/>
              </a:rPr>
              <a:t>B</a:t>
            </a:r>
            <a:r>
              <a:rPr lang="en-US" sz="1600" i="1" baseline="-25000" dirty="0">
                <a:latin typeface="Times New Roman" panose="02020603050405020304" pitchFamily="18" charset="0"/>
                <a:cs typeface="Times New Roman" panose="02020603050405020304" pitchFamily="18" charset="0"/>
              </a:rPr>
              <a:t>m</a:t>
            </a:r>
            <a:r>
              <a:rPr lang="en-US" sz="1600" dirty="0"/>
              <a:t> = bucket</a:t>
            </a:r>
          </a:p>
          <a:p>
            <a:r>
              <a:rPr lang="en-US" sz="1600" i="1" dirty="0">
                <a:latin typeface="Times New Roman" panose="02020603050405020304" pitchFamily="18" charset="0"/>
                <a:cs typeface="Times New Roman" panose="02020603050405020304" pitchFamily="18" charset="0"/>
              </a:rPr>
              <a:t>n </a:t>
            </a:r>
            <a:r>
              <a:rPr lang="en-US" sz="1600" dirty="0"/>
              <a:t>= total detects</a:t>
            </a:r>
          </a:p>
        </p:txBody>
      </p:sp>
    </p:spTree>
    <p:extLst>
      <p:ext uri="{BB962C8B-B14F-4D97-AF65-F5344CB8AC3E}">
        <p14:creationId xmlns:p14="http://schemas.microsoft.com/office/powerpoint/2010/main" val="1786732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 grpId="0"/>
      <p:bldP spid="4" grpId="0" animBg="1"/>
      <p:bldP spid="1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6633986-7A4C-0940-8C3A-E6D851A43E15}"/>
              </a:ext>
            </a:extLst>
          </p:cNvPr>
          <p:cNvSpPr>
            <a:spLocks noGrp="1"/>
          </p:cNvSpPr>
          <p:nvPr>
            <p:ph type="ctrTitle"/>
          </p:nvPr>
        </p:nvSpPr>
        <p:spPr/>
        <p:txBody>
          <a:bodyPr/>
          <a:lstStyle/>
          <a:p>
            <a:r>
              <a:rPr lang="en-US" dirty="0"/>
              <a:t>T&amp;E Capabilities</a:t>
            </a:r>
          </a:p>
        </p:txBody>
      </p:sp>
      <p:sp>
        <p:nvSpPr>
          <p:cNvPr id="2" name="Content Placeholder 1">
            <a:extLst>
              <a:ext uri="{FF2B5EF4-FFF2-40B4-BE49-F238E27FC236}">
                <a16:creationId xmlns:a16="http://schemas.microsoft.com/office/drawing/2014/main" id="{079B4512-17AA-6C40-8533-DCAEFECEE0D6}"/>
              </a:ext>
            </a:extLst>
          </p:cNvPr>
          <p:cNvSpPr>
            <a:spLocks noGrp="1"/>
          </p:cNvSpPr>
          <p:nvPr>
            <p:ph sz="quarter" idx="10"/>
          </p:nvPr>
        </p:nvSpPr>
        <p:spPr/>
        <p:txBody>
          <a:bodyPr/>
          <a:lstStyle/>
          <a:p>
            <a:endParaRPr lang="en-US"/>
          </a:p>
        </p:txBody>
      </p:sp>
      <p:sp>
        <p:nvSpPr>
          <p:cNvPr id="4" name="Slide Number Placeholder 3">
            <a:extLst>
              <a:ext uri="{FF2B5EF4-FFF2-40B4-BE49-F238E27FC236}">
                <a16:creationId xmlns:a16="http://schemas.microsoft.com/office/drawing/2014/main" id="{C65F2340-0077-1845-82C7-EA1BEAC430C6}"/>
              </a:ext>
            </a:extLst>
          </p:cNvPr>
          <p:cNvSpPr>
            <a:spLocks noGrp="1"/>
          </p:cNvSpPr>
          <p:nvPr>
            <p:ph type="sldNum" sz="quarter" idx="4"/>
          </p:nvPr>
        </p:nvSpPr>
        <p:spPr/>
        <p:txBody>
          <a:bodyPr/>
          <a:lstStyle/>
          <a:p>
            <a:fld id="{D3B57212-AF9E-4B4D-8E3F-CA2A7D1293D8}" type="slidenum">
              <a:rPr lang="en-US" smtClean="0"/>
              <a:pPr/>
              <a:t>32</a:t>
            </a:fld>
            <a:endParaRPr lang="en-US" dirty="0"/>
          </a:p>
        </p:txBody>
      </p:sp>
    </p:spTree>
    <p:extLst>
      <p:ext uri="{BB962C8B-B14F-4D97-AF65-F5344CB8AC3E}">
        <p14:creationId xmlns:p14="http://schemas.microsoft.com/office/powerpoint/2010/main" val="35065173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91706-2D63-614C-B6AE-C8FE77E1D6FE}"/>
              </a:ext>
            </a:extLst>
          </p:cNvPr>
          <p:cNvSpPr>
            <a:spLocks noGrp="1"/>
          </p:cNvSpPr>
          <p:nvPr>
            <p:ph type="title"/>
          </p:nvPr>
        </p:nvSpPr>
        <p:spPr/>
        <p:txBody>
          <a:bodyPr/>
          <a:lstStyle/>
          <a:p>
            <a:r>
              <a:rPr lang="en-US" dirty="0"/>
              <a:t>Core T&amp;E capabilities</a:t>
            </a:r>
          </a:p>
        </p:txBody>
      </p:sp>
      <p:sp>
        <p:nvSpPr>
          <p:cNvPr id="3" name="Content Placeholder 2">
            <a:extLst>
              <a:ext uri="{FF2B5EF4-FFF2-40B4-BE49-F238E27FC236}">
                <a16:creationId xmlns:a16="http://schemas.microsoft.com/office/drawing/2014/main" id="{D9E6A11F-9CDD-CD42-9BD9-73885D89688E}"/>
              </a:ext>
            </a:extLst>
          </p:cNvPr>
          <p:cNvSpPr>
            <a:spLocks noGrp="1"/>
          </p:cNvSpPr>
          <p:nvPr>
            <p:ph idx="1"/>
          </p:nvPr>
        </p:nvSpPr>
        <p:spPr/>
        <p:txBody>
          <a:bodyPr/>
          <a:lstStyle/>
          <a:p>
            <a:pPr marL="0" indent="0">
              <a:buNone/>
            </a:pPr>
            <a:r>
              <a:rPr lang="en-US" dirty="0"/>
              <a:t>We’ve built a suite of tools and capabilities that allow us to process AI models on large sets of test data. Our tools are designed to operate at scale, executing on distributed platforms to optimize the evaluation process</a:t>
            </a:r>
            <a:br>
              <a:rPr lang="en-US" dirty="0"/>
            </a:b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5EB50BDB-F288-4340-BB79-67451FEF8EA0}"/>
              </a:ext>
            </a:extLst>
          </p:cNvPr>
          <p:cNvSpPr>
            <a:spLocks noGrp="1"/>
          </p:cNvSpPr>
          <p:nvPr>
            <p:ph type="sldNum" sz="quarter" idx="12"/>
          </p:nvPr>
        </p:nvSpPr>
        <p:spPr/>
        <p:txBody>
          <a:bodyPr/>
          <a:lstStyle/>
          <a:p>
            <a:fld id="{D3B57212-AF9E-4B4D-8E3F-CA2A7D1293D8}" type="slidenum">
              <a:rPr lang="en-US" smtClean="0"/>
              <a:pPr/>
              <a:t>33</a:t>
            </a:fld>
            <a:endParaRPr lang="en-US" dirty="0"/>
          </a:p>
        </p:txBody>
      </p:sp>
      <p:pic>
        <p:nvPicPr>
          <p:cNvPr id="2052" name="Picture 4">
            <a:extLst>
              <a:ext uri="{FF2B5EF4-FFF2-40B4-BE49-F238E27FC236}">
                <a16:creationId xmlns:a16="http://schemas.microsoft.com/office/drawing/2014/main" id="{5E622B26-0C4C-A345-8122-ABC3B40B1780}"/>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24254" y="2773257"/>
            <a:ext cx="2362200" cy="23622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C5BEDD3-0DDA-F34D-969B-9975CB9E7841}"/>
              </a:ext>
            </a:extLst>
          </p:cNvPr>
          <p:cNvSpPr txBox="1"/>
          <p:nvPr/>
        </p:nvSpPr>
        <p:spPr>
          <a:xfrm>
            <a:off x="488799" y="5393730"/>
            <a:ext cx="2233112" cy="707886"/>
          </a:xfrm>
          <a:prstGeom prst="rect">
            <a:avLst/>
          </a:prstGeom>
          <a:noFill/>
        </p:spPr>
        <p:txBody>
          <a:bodyPr wrap="none" rtlCol="0">
            <a:spAutoFit/>
          </a:bodyPr>
          <a:lstStyle/>
          <a:p>
            <a:pPr algn="ctr"/>
            <a:r>
              <a:rPr lang="en-US" dirty="0">
                <a:solidFill>
                  <a:srgbClr val="404040"/>
                </a:solidFill>
                <a:latin typeface="Calibri" panose="020F0502020204030204" pitchFamily="34" charset="0"/>
                <a:cs typeface="Calibri" panose="020F0502020204030204" pitchFamily="34" charset="0"/>
              </a:rPr>
              <a:t>Charybdis</a:t>
            </a:r>
            <a:br>
              <a:rPr lang="en-US" dirty="0">
                <a:solidFill>
                  <a:srgbClr val="404040"/>
                </a:solidFill>
                <a:latin typeface="Calibri" panose="020F0502020204030204" pitchFamily="34" charset="0"/>
                <a:cs typeface="Calibri" panose="020F0502020204030204" pitchFamily="34" charset="0"/>
              </a:rPr>
            </a:br>
            <a:r>
              <a:rPr lang="en-US" sz="1600" dirty="0">
                <a:solidFill>
                  <a:srgbClr val="404040"/>
                </a:solidFill>
                <a:latin typeface="Calibri" panose="020F0502020204030204" pitchFamily="34" charset="0"/>
                <a:cs typeface="Calibri" panose="020F0502020204030204" pitchFamily="34" charset="0"/>
              </a:rPr>
              <a:t>Measurement multi-tool</a:t>
            </a:r>
            <a:endParaRPr lang="en-US" dirty="0">
              <a:solidFill>
                <a:srgbClr val="404040"/>
              </a:solidFill>
              <a:latin typeface="Calibri" panose="020F0502020204030204" pitchFamily="34" charset="0"/>
              <a:cs typeface="Calibri" panose="020F0502020204030204" pitchFamily="34" charset="0"/>
            </a:endParaRPr>
          </a:p>
        </p:txBody>
      </p:sp>
      <p:pic>
        <p:nvPicPr>
          <p:cNvPr id="2054" name="Picture 6">
            <a:extLst>
              <a:ext uri="{FF2B5EF4-FFF2-40B4-BE49-F238E27FC236}">
                <a16:creationId xmlns:a16="http://schemas.microsoft.com/office/drawing/2014/main" id="{1B9E427D-EC5E-3D4E-8566-D8BE64539354}"/>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426877" y="2806922"/>
            <a:ext cx="2667000" cy="192956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Gear icon - Free download on Iconfinder">
            <a:extLst>
              <a:ext uri="{FF2B5EF4-FFF2-40B4-BE49-F238E27FC236}">
                <a16:creationId xmlns:a16="http://schemas.microsoft.com/office/drawing/2014/main" id="{6D323E51-0C4A-C542-91DC-ADE3398AFF54}"/>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393064" y="3797225"/>
            <a:ext cx="734625" cy="7346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8C596C8-0CBA-8D42-ACB0-4FBCB0856B2C}"/>
              </a:ext>
            </a:extLst>
          </p:cNvPr>
          <p:cNvSpPr txBox="1"/>
          <p:nvPr/>
        </p:nvSpPr>
        <p:spPr>
          <a:xfrm>
            <a:off x="3590603" y="5393730"/>
            <a:ext cx="2339551" cy="954107"/>
          </a:xfrm>
          <a:prstGeom prst="rect">
            <a:avLst/>
          </a:prstGeom>
          <a:noFill/>
        </p:spPr>
        <p:txBody>
          <a:bodyPr wrap="none" rtlCol="0">
            <a:spAutoFit/>
          </a:bodyPr>
          <a:lstStyle/>
          <a:p>
            <a:pPr algn="ctr"/>
            <a:r>
              <a:rPr lang="en-US" dirty="0">
                <a:solidFill>
                  <a:srgbClr val="404040"/>
                </a:solidFill>
                <a:latin typeface="Calibri" panose="020F0502020204030204" pitchFamily="34" charset="0"/>
                <a:cs typeface="Calibri" panose="020F0502020204030204" pitchFamily="34" charset="0"/>
              </a:rPr>
              <a:t>METAL</a:t>
            </a:r>
          </a:p>
          <a:p>
            <a:pPr algn="ctr"/>
            <a:r>
              <a:rPr lang="en-US" sz="1600" dirty="0">
                <a:solidFill>
                  <a:srgbClr val="404040"/>
                </a:solidFill>
                <a:latin typeface="Calibri" panose="020F0502020204030204" pitchFamily="34" charset="0"/>
                <a:cs typeface="Calibri" panose="020F0502020204030204" pitchFamily="34" charset="0"/>
              </a:rPr>
              <a:t>Charybdis scale &amp; </a:t>
            </a:r>
          </a:p>
          <a:p>
            <a:pPr algn="ctr"/>
            <a:r>
              <a:rPr lang="en-US" sz="1600" dirty="0">
                <a:solidFill>
                  <a:srgbClr val="404040"/>
                </a:solidFill>
                <a:latin typeface="Calibri" panose="020F0502020204030204" pitchFamily="34" charset="0"/>
                <a:cs typeface="Calibri" panose="020F0502020204030204" pitchFamily="34" charset="0"/>
              </a:rPr>
              <a:t>parallelization using Spark</a:t>
            </a:r>
          </a:p>
        </p:txBody>
      </p:sp>
      <p:pic>
        <p:nvPicPr>
          <p:cNvPr id="2062" name="Picture 14" descr="FSM effective planning and scheduling FSM">
            <a:extLst>
              <a:ext uri="{FF2B5EF4-FFF2-40B4-BE49-F238E27FC236}">
                <a16:creationId xmlns:a16="http://schemas.microsoft.com/office/drawing/2014/main" id="{FDD4A25B-A9C5-3D42-8D82-577BCA15FD3A}"/>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734300" y="2773257"/>
            <a:ext cx="3064677" cy="225594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2ADEA7C-74ED-BE47-8586-893FC053159D}"/>
              </a:ext>
            </a:extLst>
          </p:cNvPr>
          <p:cNvSpPr txBox="1"/>
          <p:nvPr/>
        </p:nvSpPr>
        <p:spPr>
          <a:xfrm>
            <a:off x="7235617" y="5393730"/>
            <a:ext cx="2062039" cy="954107"/>
          </a:xfrm>
          <a:prstGeom prst="rect">
            <a:avLst/>
          </a:prstGeom>
          <a:noFill/>
        </p:spPr>
        <p:txBody>
          <a:bodyPr wrap="none" rtlCol="0">
            <a:spAutoFit/>
          </a:bodyPr>
          <a:lstStyle/>
          <a:p>
            <a:pPr algn="ctr"/>
            <a:r>
              <a:rPr lang="en-US" dirty="0">
                <a:solidFill>
                  <a:srgbClr val="404040"/>
                </a:solidFill>
                <a:latin typeface="Calibri" panose="020F0502020204030204" pitchFamily="34" charset="0"/>
                <a:cs typeface="Calibri" panose="020F0502020204030204" pitchFamily="34" charset="0"/>
              </a:rPr>
              <a:t>Proctor</a:t>
            </a:r>
          </a:p>
          <a:p>
            <a:pPr algn="ctr"/>
            <a:r>
              <a:rPr lang="en-US" sz="1600" dirty="0">
                <a:solidFill>
                  <a:srgbClr val="404040"/>
                </a:solidFill>
                <a:latin typeface="Calibri" panose="020F0502020204030204" pitchFamily="34" charset="0"/>
                <a:cs typeface="Calibri" panose="020F0502020204030204" pitchFamily="34" charset="0"/>
              </a:rPr>
              <a:t>Build scheduling &amp; </a:t>
            </a:r>
          </a:p>
          <a:p>
            <a:pPr algn="ctr"/>
            <a:r>
              <a:rPr lang="en-US" sz="1600" dirty="0">
                <a:solidFill>
                  <a:srgbClr val="404040"/>
                </a:solidFill>
                <a:latin typeface="Calibri" panose="020F0502020204030204" pitchFamily="34" charset="0"/>
                <a:cs typeface="Calibri" panose="020F0502020204030204" pitchFamily="34" charset="0"/>
              </a:rPr>
              <a:t>resource management</a:t>
            </a:r>
            <a:endParaRPr lang="en-US" sz="1800" dirty="0">
              <a:solidFill>
                <a:srgbClr val="404040"/>
              </a:solidFill>
              <a:latin typeface="Calibri" panose="020F0502020204030204" pitchFamily="34" charset="0"/>
              <a:cs typeface="Calibri" panose="020F0502020204030204" pitchFamily="34" charset="0"/>
            </a:endParaRPr>
          </a:p>
        </p:txBody>
      </p:sp>
      <p:pic>
        <p:nvPicPr>
          <p:cNvPr id="1026" name="Picture 2" descr="Report Document Reports Paper Graph Chart Svg Png Icon Free Download  (#489924) - OnlineWebFonts.COM">
            <a:extLst>
              <a:ext uri="{FF2B5EF4-FFF2-40B4-BE49-F238E27FC236}">
                <a16:creationId xmlns:a16="http://schemas.microsoft.com/office/drawing/2014/main" id="{37CF30A0-B0E4-FC48-B2E3-02DC1A349660}"/>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0439400" y="3180293"/>
            <a:ext cx="1373293" cy="182880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7B958F01-9816-624A-ACBF-1B1F9E0C28C5}"/>
              </a:ext>
            </a:extLst>
          </p:cNvPr>
          <p:cNvSpPr txBox="1"/>
          <p:nvPr/>
        </p:nvSpPr>
        <p:spPr>
          <a:xfrm>
            <a:off x="10316691" y="5393730"/>
            <a:ext cx="1618712" cy="707886"/>
          </a:xfrm>
          <a:prstGeom prst="rect">
            <a:avLst/>
          </a:prstGeom>
          <a:noFill/>
        </p:spPr>
        <p:txBody>
          <a:bodyPr wrap="none" rtlCol="0">
            <a:spAutoFit/>
          </a:bodyPr>
          <a:lstStyle/>
          <a:p>
            <a:pPr algn="ctr"/>
            <a:r>
              <a:rPr lang="en-US" dirty="0">
                <a:solidFill>
                  <a:srgbClr val="404040"/>
                </a:solidFill>
                <a:latin typeface="Calibri" panose="020F0502020204030204" pitchFamily="34" charset="0"/>
                <a:cs typeface="Calibri" panose="020F0502020204030204" pitchFamily="34" charset="0"/>
              </a:rPr>
              <a:t>Gradient</a:t>
            </a:r>
          </a:p>
          <a:p>
            <a:pPr algn="ctr"/>
            <a:r>
              <a:rPr lang="en-US" sz="1600" dirty="0">
                <a:solidFill>
                  <a:srgbClr val="404040"/>
                </a:solidFill>
                <a:latin typeface="Calibri" panose="020F0502020204030204" pitchFamily="34" charset="0"/>
                <a:cs typeface="Calibri" panose="020F0502020204030204" pitchFamily="34" charset="0"/>
              </a:rPr>
              <a:t>Report generator</a:t>
            </a:r>
          </a:p>
        </p:txBody>
      </p:sp>
      <p:sp>
        <p:nvSpPr>
          <p:cNvPr id="8" name="TextBox 7">
            <a:extLst>
              <a:ext uri="{FF2B5EF4-FFF2-40B4-BE49-F238E27FC236}">
                <a16:creationId xmlns:a16="http://schemas.microsoft.com/office/drawing/2014/main" id="{A2F6D0DC-B3A9-954F-B0D0-864E8E8F8294}"/>
              </a:ext>
            </a:extLst>
          </p:cNvPr>
          <p:cNvSpPr txBox="1"/>
          <p:nvPr/>
        </p:nvSpPr>
        <p:spPr>
          <a:xfrm>
            <a:off x="2933982" y="3702872"/>
            <a:ext cx="364202" cy="461665"/>
          </a:xfrm>
          <a:prstGeom prst="rect">
            <a:avLst/>
          </a:prstGeom>
          <a:noFill/>
        </p:spPr>
        <p:txBody>
          <a:bodyPr wrap="none" rtlCol="0">
            <a:spAutoFit/>
          </a:bodyPr>
          <a:lstStyle/>
          <a:p>
            <a:r>
              <a:rPr lang="en-US" dirty="0">
                <a:solidFill>
                  <a:schemeClr val="bg1">
                    <a:lumMod val="50000"/>
                  </a:schemeClr>
                </a:solidFill>
              </a:rPr>
              <a:t>+</a:t>
            </a:r>
          </a:p>
        </p:txBody>
      </p:sp>
      <p:sp>
        <p:nvSpPr>
          <p:cNvPr id="16" name="TextBox 15">
            <a:extLst>
              <a:ext uri="{FF2B5EF4-FFF2-40B4-BE49-F238E27FC236}">
                <a16:creationId xmlns:a16="http://schemas.microsoft.com/office/drawing/2014/main" id="{F0364EF7-D7AA-F14D-98AB-252373CAB5E8}"/>
              </a:ext>
            </a:extLst>
          </p:cNvPr>
          <p:cNvSpPr txBox="1"/>
          <p:nvPr/>
        </p:nvSpPr>
        <p:spPr>
          <a:xfrm>
            <a:off x="6241405" y="3707647"/>
            <a:ext cx="364202" cy="461665"/>
          </a:xfrm>
          <a:prstGeom prst="rect">
            <a:avLst/>
          </a:prstGeom>
          <a:noFill/>
        </p:spPr>
        <p:txBody>
          <a:bodyPr wrap="none" rtlCol="0">
            <a:spAutoFit/>
          </a:bodyPr>
          <a:lstStyle/>
          <a:p>
            <a:r>
              <a:rPr lang="en-US" dirty="0">
                <a:solidFill>
                  <a:schemeClr val="bg1">
                    <a:lumMod val="50000"/>
                  </a:schemeClr>
                </a:solidFill>
              </a:rPr>
              <a:t>+</a:t>
            </a:r>
          </a:p>
        </p:txBody>
      </p:sp>
      <p:sp>
        <p:nvSpPr>
          <p:cNvPr id="17" name="TextBox 16">
            <a:extLst>
              <a:ext uri="{FF2B5EF4-FFF2-40B4-BE49-F238E27FC236}">
                <a16:creationId xmlns:a16="http://schemas.microsoft.com/office/drawing/2014/main" id="{5AD2DDBB-61FD-4A41-B095-EECBB53A3541}"/>
              </a:ext>
            </a:extLst>
          </p:cNvPr>
          <p:cNvSpPr txBox="1"/>
          <p:nvPr/>
        </p:nvSpPr>
        <p:spPr>
          <a:xfrm>
            <a:off x="9931092" y="3702871"/>
            <a:ext cx="364202" cy="461665"/>
          </a:xfrm>
          <a:prstGeom prst="rect">
            <a:avLst/>
          </a:prstGeom>
          <a:noFill/>
        </p:spPr>
        <p:txBody>
          <a:bodyPr wrap="none" rtlCol="0">
            <a:spAutoFit/>
          </a:bodyPr>
          <a:lstStyle/>
          <a:p>
            <a:r>
              <a:rPr lang="en-US" dirty="0">
                <a:solidFill>
                  <a:schemeClr val="bg1">
                    <a:lumMod val="50000"/>
                  </a:schemeClr>
                </a:solidFill>
              </a:rPr>
              <a:t>+</a:t>
            </a:r>
          </a:p>
        </p:txBody>
      </p:sp>
      <p:sp>
        <p:nvSpPr>
          <p:cNvPr id="18" name="Rectangle 17">
            <a:extLst>
              <a:ext uri="{FF2B5EF4-FFF2-40B4-BE49-F238E27FC236}">
                <a16:creationId xmlns:a16="http://schemas.microsoft.com/office/drawing/2014/main" id="{80A5B4B3-1940-2A45-BAAA-B40DB81340CC}"/>
              </a:ext>
            </a:extLst>
          </p:cNvPr>
          <p:cNvSpPr/>
          <p:nvPr/>
        </p:nvSpPr>
        <p:spPr bwMode="auto">
          <a:xfrm>
            <a:off x="250360" y="2590800"/>
            <a:ext cx="2667000" cy="3670520"/>
          </a:xfrm>
          <a:prstGeom prst="rect">
            <a:avLst/>
          </a:prstGeom>
          <a:no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21747002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9CF8D-CEC0-D84C-B1FE-A01D856FEE30}"/>
              </a:ext>
            </a:extLst>
          </p:cNvPr>
          <p:cNvSpPr>
            <a:spLocks noGrp="1"/>
          </p:cNvSpPr>
          <p:nvPr>
            <p:ph type="title"/>
          </p:nvPr>
        </p:nvSpPr>
        <p:spPr/>
        <p:txBody>
          <a:bodyPr/>
          <a:lstStyle/>
          <a:p>
            <a:r>
              <a:rPr lang="en-US" dirty="0"/>
              <a:t>What is Charybdis? </a:t>
            </a:r>
          </a:p>
        </p:txBody>
      </p:sp>
      <p:sp>
        <p:nvSpPr>
          <p:cNvPr id="4" name="Slide Number Placeholder 3">
            <a:extLst>
              <a:ext uri="{FF2B5EF4-FFF2-40B4-BE49-F238E27FC236}">
                <a16:creationId xmlns:a16="http://schemas.microsoft.com/office/drawing/2014/main" id="{5198F093-CDD4-5948-953A-E5869D1BDBEE}"/>
              </a:ext>
            </a:extLst>
          </p:cNvPr>
          <p:cNvSpPr>
            <a:spLocks noGrp="1"/>
          </p:cNvSpPr>
          <p:nvPr>
            <p:ph type="sldNum" sz="quarter" idx="12"/>
          </p:nvPr>
        </p:nvSpPr>
        <p:spPr/>
        <p:txBody>
          <a:bodyPr/>
          <a:lstStyle/>
          <a:p>
            <a:fld id="{D3B57212-AF9E-4B4D-8E3F-CA2A7D1293D8}" type="slidenum">
              <a:rPr lang="en-US" smtClean="0"/>
              <a:pPr/>
              <a:t>34</a:t>
            </a:fld>
            <a:endParaRPr lang="en-US" dirty="0"/>
          </a:p>
        </p:txBody>
      </p:sp>
      <p:sp>
        <p:nvSpPr>
          <p:cNvPr id="3" name="Content Placeholder 2">
            <a:extLst>
              <a:ext uri="{FF2B5EF4-FFF2-40B4-BE49-F238E27FC236}">
                <a16:creationId xmlns:a16="http://schemas.microsoft.com/office/drawing/2014/main" id="{9F148CBC-C184-4041-AC4F-69FFEFBC90E5}"/>
              </a:ext>
            </a:extLst>
          </p:cNvPr>
          <p:cNvSpPr>
            <a:spLocks noGrp="1"/>
          </p:cNvSpPr>
          <p:nvPr>
            <p:ph idx="1"/>
          </p:nvPr>
        </p:nvSpPr>
        <p:spPr>
          <a:xfrm>
            <a:off x="508000" y="1143000"/>
            <a:ext cx="7633679" cy="5303520"/>
          </a:xfrm>
        </p:spPr>
        <p:txBody>
          <a:bodyPr>
            <a:noAutofit/>
          </a:bodyPr>
          <a:lstStyle/>
          <a:p>
            <a:r>
              <a:rPr lang="en-US" sz="2200" dirty="0"/>
              <a:t>Charybdis was developed out of necessity when off-the-shelf metric packages failed to sufficiently describe the complex plane of behaviors CV applications were seen to experience when deployed. </a:t>
            </a:r>
          </a:p>
          <a:p>
            <a:endParaRPr lang="en-US" sz="1400" dirty="0"/>
          </a:p>
          <a:p>
            <a:r>
              <a:rPr lang="en-US" sz="2200" dirty="0">
                <a:highlight>
                  <a:srgbClr val="FFFF00"/>
                </a:highlight>
              </a:rPr>
              <a:t>Charybdis is a dynamic and flexible measurement </a:t>
            </a:r>
            <a:r>
              <a:rPr lang="en-US" sz="2200" b="1" dirty="0">
                <a:highlight>
                  <a:srgbClr val="FFFF00"/>
                </a:highlight>
              </a:rPr>
              <a:t>framework </a:t>
            </a:r>
            <a:r>
              <a:rPr lang="en-US" sz="2200" dirty="0">
                <a:highlight>
                  <a:srgbClr val="FFFF00"/>
                </a:highlight>
              </a:rPr>
              <a:t>designed to assess the performance of CV applications when compared against labeled ground truth data.</a:t>
            </a:r>
          </a:p>
          <a:p>
            <a:endParaRPr lang="en-US" sz="1400" b="1" dirty="0">
              <a:highlight>
                <a:srgbClr val="FFFF00"/>
              </a:highlight>
            </a:endParaRPr>
          </a:p>
          <a:p>
            <a:r>
              <a:rPr lang="en-US" sz="2200" dirty="0">
                <a:highlight>
                  <a:srgbClr val="FFFF00"/>
                </a:highlight>
              </a:rPr>
              <a:t>Charybdis’ utility is sourced from its architecture rather than the metrics and measurements it produces – everything is </a:t>
            </a:r>
            <a:r>
              <a:rPr lang="en-US" sz="2200" b="1" dirty="0">
                <a:highlight>
                  <a:srgbClr val="FFFF00"/>
                </a:highlight>
              </a:rPr>
              <a:t>modular.</a:t>
            </a:r>
          </a:p>
          <a:p>
            <a:endParaRPr lang="en-US" sz="1400" dirty="0"/>
          </a:p>
          <a:p>
            <a:r>
              <a:rPr lang="en-US" sz="2200" dirty="0"/>
              <a:t>Charybdis allows for detailed, easy, and rich exploration of CV model performance</a:t>
            </a:r>
            <a:r>
              <a:rPr lang="en-US" sz="2200" b="1" dirty="0"/>
              <a:t>.</a:t>
            </a:r>
          </a:p>
          <a:p>
            <a:endParaRPr lang="en-US" sz="2200" b="1" dirty="0"/>
          </a:p>
          <a:p>
            <a:endParaRPr lang="en-US" sz="2200" dirty="0"/>
          </a:p>
          <a:p>
            <a:endParaRPr lang="en-US" sz="2200" dirty="0"/>
          </a:p>
        </p:txBody>
      </p:sp>
      <p:pic>
        <p:nvPicPr>
          <p:cNvPr id="7" name="Picture 2">
            <a:extLst>
              <a:ext uri="{FF2B5EF4-FFF2-40B4-BE49-F238E27FC236}">
                <a16:creationId xmlns:a16="http://schemas.microsoft.com/office/drawing/2014/main" id="{D23253ED-9890-BC40-A6DA-9FDE69217C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1679" y="1219812"/>
            <a:ext cx="3657600" cy="257494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0B30CED4-3D67-0649-9F9B-957A200E93E5}"/>
              </a:ext>
            </a:extLst>
          </p:cNvPr>
          <p:cNvSpPr txBox="1"/>
          <p:nvPr/>
        </p:nvSpPr>
        <p:spPr>
          <a:xfrm>
            <a:off x="8124093" y="3921264"/>
            <a:ext cx="3675185" cy="2677656"/>
          </a:xfrm>
          <a:prstGeom prst="rect">
            <a:avLst/>
          </a:prstGeom>
          <a:noFill/>
        </p:spPr>
        <p:txBody>
          <a:bodyPr wrap="square" rtlCol="0">
            <a:spAutoFit/>
          </a:bodyPr>
          <a:lstStyle/>
          <a:p>
            <a:r>
              <a:rPr lang="en-US" sz="1400" dirty="0"/>
              <a:t>Charybdis (Kar-</a:t>
            </a:r>
            <a:r>
              <a:rPr lang="en-US" sz="1400" dirty="0" err="1"/>
              <a:t>ib</a:t>
            </a:r>
            <a:r>
              <a:rPr lang="en-US" sz="1400" dirty="0"/>
              <a:t>-dis) was a sea monster in Greek mythology, which dwelt in the Strait of Messina.</a:t>
            </a:r>
          </a:p>
          <a:p>
            <a:endParaRPr lang="en-US" sz="1400" dirty="0"/>
          </a:p>
          <a:p>
            <a:r>
              <a:rPr lang="en-US" sz="1400" dirty="0"/>
              <a:t>Charybdis is sometimes referred to as a whirlpool with a cauldron-like stomach. Other times, it is referred to as a gigantic mouth capable of swallowing millions of gallons of water, creating a huge whirlpool miles wide, then spitting it back out. Charybdis is also described as being eternally hungry. </a:t>
            </a:r>
          </a:p>
        </p:txBody>
      </p:sp>
    </p:spTree>
    <p:extLst>
      <p:ext uri="{BB962C8B-B14F-4D97-AF65-F5344CB8AC3E}">
        <p14:creationId xmlns:p14="http://schemas.microsoft.com/office/powerpoint/2010/main" val="16667862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9CF8D-CEC0-D84C-B1FE-A01D856FEE30}"/>
              </a:ext>
            </a:extLst>
          </p:cNvPr>
          <p:cNvSpPr>
            <a:spLocks noGrp="1"/>
          </p:cNvSpPr>
          <p:nvPr>
            <p:ph type="title"/>
          </p:nvPr>
        </p:nvSpPr>
        <p:spPr/>
        <p:txBody>
          <a:bodyPr/>
          <a:lstStyle/>
          <a:p>
            <a:r>
              <a:rPr lang="en-US" dirty="0"/>
              <a:t>Everything is a plugin</a:t>
            </a:r>
          </a:p>
        </p:txBody>
      </p:sp>
      <p:sp>
        <p:nvSpPr>
          <p:cNvPr id="9" name="Content Placeholder 8">
            <a:extLst>
              <a:ext uri="{FF2B5EF4-FFF2-40B4-BE49-F238E27FC236}">
                <a16:creationId xmlns:a16="http://schemas.microsoft.com/office/drawing/2014/main" id="{46C4B317-E6EF-9B41-BABF-A61675002131}"/>
              </a:ext>
            </a:extLst>
          </p:cNvPr>
          <p:cNvSpPr>
            <a:spLocks noGrp="1"/>
          </p:cNvSpPr>
          <p:nvPr>
            <p:ph sz="half" idx="1"/>
          </p:nvPr>
        </p:nvSpPr>
        <p:spPr>
          <a:xfrm>
            <a:off x="508000" y="1143000"/>
            <a:ext cx="3657600" cy="5303520"/>
          </a:xfrm>
          <a:ln>
            <a:solidFill>
              <a:schemeClr val="tx1"/>
            </a:solidFill>
          </a:ln>
        </p:spPr>
        <p:txBody>
          <a:bodyPr/>
          <a:lstStyle/>
          <a:p>
            <a:pPr marL="0" indent="0">
              <a:buNone/>
            </a:pPr>
            <a:r>
              <a:rPr lang="en-US" b="1" u="sng" dirty="0"/>
              <a:t>CV object type </a:t>
            </a:r>
          </a:p>
          <a:p>
            <a:r>
              <a:rPr lang="en-US" dirty="0"/>
              <a:t>Native support</a:t>
            </a:r>
          </a:p>
          <a:p>
            <a:pPr lvl="1"/>
            <a:r>
              <a:rPr lang="en-US" sz="1800" dirty="0"/>
              <a:t>Bounding boxes</a:t>
            </a:r>
          </a:p>
          <a:p>
            <a:pPr lvl="1"/>
            <a:r>
              <a:rPr lang="en-US" sz="1800" dirty="0"/>
              <a:t>Polygons</a:t>
            </a:r>
          </a:p>
          <a:p>
            <a:pPr lvl="1"/>
            <a:r>
              <a:rPr lang="en-US" sz="1800" dirty="0"/>
              <a:t>Pixel masks</a:t>
            </a:r>
          </a:p>
          <a:p>
            <a:pPr lvl="1"/>
            <a:endParaRPr lang="en-US" sz="1800" dirty="0"/>
          </a:p>
          <a:p>
            <a:pPr lvl="1"/>
            <a:endParaRPr lang="en-US" sz="1200" dirty="0"/>
          </a:p>
          <a:p>
            <a:r>
              <a:rPr lang="en-US" dirty="0"/>
              <a:t>Customization</a:t>
            </a:r>
          </a:p>
          <a:p>
            <a:pPr lvl="1"/>
            <a:r>
              <a:rPr lang="en-US" sz="1800" dirty="0"/>
              <a:t>Charybdis defines shapes abstractly, allowing users to define their own shapes as needed</a:t>
            </a:r>
          </a:p>
          <a:p>
            <a:pPr lvl="1"/>
            <a:r>
              <a:rPr lang="en-US" sz="1800" dirty="0"/>
              <a:t>Users can implement their own serialization strategies for their custom shapes</a:t>
            </a:r>
          </a:p>
          <a:p>
            <a:endParaRPr lang="en-US" dirty="0"/>
          </a:p>
        </p:txBody>
      </p:sp>
      <p:sp>
        <p:nvSpPr>
          <p:cNvPr id="10" name="Content Placeholder 9">
            <a:extLst>
              <a:ext uri="{FF2B5EF4-FFF2-40B4-BE49-F238E27FC236}">
                <a16:creationId xmlns:a16="http://schemas.microsoft.com/office/drawing/2014/main" id="{60756AE2-9EAB-D147-9014-704BDA1A40A2}"/>
              </a:ext>
            </a:extLst>
          </p:cNvPr>
          <p:cNvSpPr>
            <a:spLocks noGrp="1"/>
          </p:cNvSpPr>
          <p:nvPr>
            <p:ph sz="half" idx="2"/>
          </p:nvPr>
        </p:nvSpPr>
        <p:spPr>
          <a:xfrm>
            <a:off x="4343400" y="1143000"/>
            <a:ext cx="3657602" cy="5303520"/>
          </a:xfrm>
          <a:ln>
            <a:solidFill>
              <a:schemeClr val="tx1"/>
            </a:solidFill>
          </a:ln>
        </p:spPr>
        <p:txBody>
          <a:bodyPr/>
          <a:lstStyle/>
          <a:p>
            <a:pPr marL="0" indent="0">
              <a:buNone/>
            </a:pPr>
            <a:r>
              <a:rPr lang="en-US" b="1" u="sng" dirty="0"/>
              <a:t>Mapping strategies</a:t>
            </a:r>
          </a:p>
          <a:p>
            <a:r>
              <a:rPr lang="en-US" dirty="0"/>
              <a:t>Pre-loaded</a:t>
            </a:r>
          </a:p>
          <a:p>
            <a:pPr lvl="1"/>
            <a:r>
              <a:rPr lang="en-US" sz="1800" dirty="0"/>
              <a:t>Best intersection over union (detection) </a:t>
            </a:r>
          </a:p>
          <a:p>
            <a:pPr lvl="1"/>
            <a:r>
              <a:rPr lang="en-US" sz="1800" dirty="0"/>
              <a:t>Best confidence (detection)</a:t>
            </a:r>
          </a:p>
          <a:p>
            <a:pPr lvl="1"/>
            <a:r>
              <a:rPr lang="en-US" sz="1800" dirty="0"/>
              <a:t>Best intersection over union + longest track (tracking)</a:t>
            </a:r>
          </a:p>
          <a:p>
            <a:r>
              <a:rPr lang="en-US" dirty="0"/>
              <a:t>Customization</a:t>
            </a:r>
          </a:p>
          <a:p>
            <a:pPr lvl="1"/>
            <a:r>
              <a:rPr lang="en-US" sz="1800" dirty="0"/>
              <a:t>Users can define mapping strategies/tell Charybdis how they define a true positive.</a:t>
            </a:r>
          </a:p>
          <a:p>
            <a:pPr lvl="1"/>
            <a:r>
              <a:rPr lang="en-US" sz="1800" dirty="0"/>
              <a:t>For example</a:t>
            </a:r>
          </a:p>
          <a:p>
            <a:pPr lvl="2"/>
            <a:r>
              <a:rPr lang="en-US" dirty="0"/>
              <a:t>Centroid distance</a:t>
            </a:r>
          </a:p>
          <a:p>
            <a:pPr lvl="2"/>
            <a:r>
              <a:rPr lang="en-US" dirty="0"/>
              <a:t>Polygon edge alignment</a:t>
            </a:r>
          </a:p>
          <a:p>
            <a:pPr lvl="2"/>
            <a:r>
              <a:rPr lang="en-US" dirty="0"/>
              <a:t>Spatial/temporal for tracks </a:t>
            </a:r>
          </a:p>
          <a:p>
            <a:endParaRPr lang="en-US" dirty="0"/>
          </a:p>
        </p:txBody>
      </p:sp>
      <p:sp>
        <p:nvSpPr>
          <p:cNvPr id="4" name="Slide Number Placeholder 3">
            <a:extLst>
              <a:ext uri="{FF2B5EF4-FFF2-40B4-BE49-F238E27FC236}">
                <a16:creationId xmlns:a16="http://schemas.microsoft.com/office/drawing/2014/main" id="{5198F093-CDD4-5948-953A-E5869D1BDBEE}"/>
              </a:ext>
            </a:extLst>
          </p:cNvPr>
          <p:cNvSpPr>
            <a:spLocks noGrp="1"/>
          </p:cNvSpPr>
          <p:nvPr>
            <p:ph type="sldNum" sz="quarter" idx="12"/>
          </p:nvPr>
        </p:nvSpPr>
        <p:spPr/>
        <p:txBody>
          <a:bodyPr/>
          <a:lstStyle/>
          <a:p>
            <a:fld id="{D3B57212-AF9E-4B4D-8E3F-CA2A7D1293D8}" type="slidenum">
              <a:rPr lang="en-US" smtClean="0"/>
              <a:pPr/>
              <a:t>35</a:t>
            </a:fld>
            <a:endParaRPr lang="en-US" dirty="0"/>
          </a:p>
        </p:txBody>
      </p:sp>
      <p:sp>
        <p:nvSpPr>
          <p:cNvPr id="12" name="Content Placeholder 9">
            <a:extLst>
              <a:ext uri="{FF2B5EF4-FFF2-40B4-BE49-F238E27FC236}">
                <a16:creationId xmlns:a16="http://schemas.microsoft.com/office/drawing/2014/main" id="{E6B91923-20E2-AA4B-A515-D17B87C3442C}"/>
              </a:ext>
            </a:extLst>
          </p:cNvPr>
          <p:cNvSpPr txBox="1">
            <a:spLocks/>
          </p:cNvSpPr>
          <p:nvPr/>
        </p:nvSpPr>
        <p:spPr bwMode="auto">
          <a:xfrm>
            <a:off x="8178802" y="1143000"/>
            <a:ext cx="3657602" cy="5303520"/>
          </a:xfrm>
          <a:prstGeom prst="rect">
            <a:avLst/>
          </a:prstGeom>
          <a:noFill/>
          <a:ln>
            <a:solidFill>
              <a:schemeClr val="tx1"/>
            </a:solid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2"/>
              </a:buClr>
              <a:buSzPct val="80000"/>
              <a:buFont typeface="HiraMinProN-W3" charset="-128"/>
              <a:buChar char="⦿"/>
              <a:defRPr sz="2400" b="0" i="0">
                <a:solidFill>
                  <a:srgbClr val="404040"/>
                </a:solidFill>
                <a:latin typeface="Calibri Light" charset="0"/>
                <a:ea typeface="Calibri Light" charset="0"/>
                <a:cs typeface="Calibri Light" charset="0"/>
              </a:defRPr>
            </a:lvl1pPr>
            <a:lvl2pPr marL="742950" indent="-285750" algn="l" rtl="0" eaLnBrk="1" fontAlgn="base" hangingPunct="1">
              <a:spcBef>
                <a:spcPct val="20000"/>
              </a:spcBef>
              <a:spcAft>
                <a:spcPct val="0"/>
              </a:spcAft>
              <a:buChar char="–"/>
              <a:defRPr sz="2000" b="0" i="0">
                <a:solidFill>
                  <a:srgbClr val="404040"/>
                </a:solidFill>
                <a:latin typeface="Calibri Light" charset="0"/>
                <a:ea typeface="Calibri Light" charset="0"/>
                <a:cs typeface="Calibri Light" charset="0"/>
              </a:defRPr>
            </a:lvl2pPr>
            <a:lvl3pPr marL="1143000" indent="-228600" algn="l" rtl="0" eaLnBrk="1" fontAlgn="base" hangingPunct="1">
              <a:spcBef>
                <a:spcPct val="20000"/>
              </a:spcBef>
              <a:spcAft>
                <a:spcPct val="0"/>
              </a:spcAft>
              <a:buChar char="•"/>
              <a:defRPr sz="1800" b="0" i="0">
                <a:solidFill>
                  <a:srgbClr val="404040"/>
                </a:solidFill>
                <a:latin typeface="Calibri Light" charset="0"/>
                <a:ea typeface="Calibri Light" charset="0"/>
                <a:cs typeface="Calibri Light" charset="0"/>
              </a:defRPr>
            </a:lvl3pPr>
            <a:lvl4pPr marL="1600200" indent="-228600" algn="l" rtl="0" eaLnBrk="1" fontAlgn="base" hangingPunct="1">
              <a:spcBef>
                <a:spcPct val="20000"/>
              </a:spcBef>
              <a:spcAft>
                <a:spcPct val="0"/>
              </a:spcAft>
              <a:buChar char="–"/>
              <a:defRPr sz="1600" b="0" i="0">
                <a:solidFill>
                  <a:srgbClr val="404040"/>
                </a:solidFill>
                <a:latin typeface="Calibri Light" charset="0"/>
                <a:ea typeface="Calibri Light" charset="0"/>
                <a:cs typeface="Calibri Light" charset="0"/>
              </a:defRPr>
            </a:lvl4pPr>
            <a:lvl5pPr marL="2057400" indent="-228600" algn="l" rtl="0" eaLnBrk="1" fontAlgn="base" hangingPunct="1">
              <a:spcBef>
                <a:spcPct val="20000"/>
              </a:spcBef>
              <a:spcAft>
                <a:spcPct val="0"/>
              </a:spcAft>
              <a:buChar char="»"/>
              <a:defRPr sz="1600" b="0" i="0">
                <a:solidFill>
                  <a:srgbClr val="404040"/>
                </a:solidFill>
                <a:latin typeface="Calibri Light" charset="0"/>
                <a:ea typeface="Calibri Light" charset="0"/>
                <a:cs typeface="Calibri Light" charset="0"/>
              </a:defRPr>
            </a:lvl5pPr>
            <a:lvl6pPr marL="2514600" indent="-228600" algn="l" rtl="0" eaLnBrk="1" fontAlgn="base" hangingPunct="1">
              <a:spcBef>
                <a:spcPct val="20000"/>
              </a:spcBef>
              <a:spcAft>
                <a:spcPct val="0"/>
              </a:spcAft>
              <a:buChar char="»"/>
              <a:defRPr sz="1800">
                <a:solidFill>
                  <a:srgbClr val="404040"/>
                </a:solidFill>
                <a:latin typeface="+mn-lt"/>
                <a:ea typeface="+mn-ea"/>
              </a:defRPr>
            </a:lvl6pPr>
            <a:lvl7pPr marL="2971800" indent="-228600" algn="l" rtl="0" eaLnBrk="1" fontAlgn="base" hangingPunct="1">
              <a:spcBef>
                <a:spcPct val="20000"/>
              </a:spcBef>
              <a:spcAft>
                <a:spcPct val="0"/>
              </a:spcAft>
              <a:buChar char="»"/>
              <a:defRPr sz="1800">
                <a:solidFill>
                  <a:srgbClr val="404040"/>
                </a:solidFill>
                <a:latin typeface="+mn-lt"/>
                <a:ea typeface="+mn-ea"/>
              </a:defRPr>
            </a:lvl7pPr>
            <a:lvl8pPr marL="3429000" indent="-228600" algn="l" rtl="0" eaLnBrk="1" fontAlgn="base" hangingPunct="1">
              <a:spcBef>
                <a:spcPct val="20000"/>
              </a:spcBef>
              <a:spcAft>
                <a:spcPct val="0"/>
              </a:spcAft>
              <a:buChar char="»"/>
              <a:defRPr sz="1800">
                <a:solidFill>
                  <a:srgbClr val="404040"/>
                </a:solidFill>
                <a:latin typeface="+mn-lt"/>
                <a:ea typeface="+mn-ea"/>
              </a:defRPr>
            </a:lvl8pPr>
            <a:lvl9pPr marL="3886200" indent="-228600" algn="l" rtl="0" eaLnBrk="1" fontAlgn="base" hangingPunct="1">
              <a:spcBef>
                <a:spcPct val="20000"/>
              </a:spcBef>
              <a:spcAft>
                <a:spcPct val="0"/>
              </a:spcAft>
              <a:buChar char="»"/>
              <a:defRPr sz="1800">
                <a:solidFill>
                  <a:srgbClr val="404040"/>
                </a:solidFill>
                <a:latin typeface="+mn-lt"/>
                <a:ea typeface="+mn-ea"/>
              </a:defRPr>
            </a:lvl9pPr>
          </a:lstStyle>
          <a:p>
            <a:pPr marL="0" indent="0">
              <a:buNone/>
            </a:pPr>
            <a:r>
              <a:rPr lang="en-US" b="1" u="sng" kern="0" dirty="0"/>
              <a:t>Metrics</a:t>
            </a:r>
          </a:p>
          <a:p>
            <a:r>
              <a:rPr lang="en-US" kern="0" dirty="0"/>
              <a:t>Pre-loaded</a:t>
            </a:r>
          </a:p>
          <a:p>
            <a:pPr lvl="1"/>
            <a:r>
              <a:rPr lang="en-US" sz="1800" dirty="0"/>
              <a:t>Dozens of metrics MORSE has curated while collaborating with partner CV organizations</a:t>
            </a:r>
          </a:p>
          <a:p>
            <a:pPr lvl="1"/>
            <a:r>
              <a:rPr lang="en-US" sz="1800" dirty="0"/>
              <a:t>For example</a:t>
            </a:r>
          </a:p>
          <a:p>
            <a:pPr lvl="2"/>
            <a:r>
              <a:rPr lang="en-US" dirty="0"/>
              <a:t>Detection performance for every inference object or every frame</a:t>
            </a:r>
          </a:p>
          <a:p>
            <a:pPr lvl="2"/>
            <a:r>
              <a:rPr lang="en-US" dirty="0"/>
              <a:t>Tracking performance at the video level</a:t>
            </a:r>
          </a:p>
          <a:p>
            <a:r>
              <a:rPr lang="en-US" kern="0" dirty="0"/>
              <a:t>Customization</a:t>
            </a:r>
          </a:p>
          <a:p>
            <a:pPr lvl="1"/>
            <a:r>
              <a:rPr lang="en-US" sz="1800" dirty="0"/>
              <a:t>Charybdis provides users the ability to define their own metrics</a:t>
            </a:r>
          </a:p>
          <a:p>
            <a:endParaRPr lang="en-US" kern="0" dirty="0"/>
          </a:p>
        </p:txBody>
      </p:sp>
    </p:spTree>
    <p:extLst>
      <p:ext uri="{BB962C8B-B14F-4D97-AF65-F5344CB8AC3E}">
        <p14:creationId xmlns:p14="http://schemas.microsoft.com/office/powerpoint/2010/main" val="25990886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6633986-7A4C-0940-8C3A-E6D851A43E15}"/>
              </a:ext>
            </a:extLst>
          </p:cNvPr>
          <p:cNvSpPr>
            <a:spLocks noGrp="1"/>
          </p:cNvSpPr>
          <p:nvPr>
            <p:ph type="ctrTitle"/>
          </p:nvPr>
        </p:nvSpPr>
        <p:spPr/>
        <p:txBody>
          <a:bodyPr/>
          <a:lstStyle/>
          <a:p>
            <a:r>
              <a:rPr lang="en-US" dirty="0"/>
              <a:t>Lessons Learned</a:t>
            </a:r>
          </a:p>
        </p:txBody>
      </p:sp>
      <p:sp>
        <p:nvSpPr>
          <p:cNvPr id="2" name="Content Placeholder 1">
            <a:extLst>
              <a:ext uri="{FF2B5EF4-FFF2-40B4-BE49-F238E27FC236}">
                <a16:creationId xmlns:a16="http://schemas.microsoft.com/office/drawing/2014/main" id="{079B4512-17AA-6C40-8533-DCAEFECEE0D6}"/>
              </a:ext>
            </a:extLst>
          </p:cNvPr>
          <p:cNvSpPr>
            <a:spLocks noGrp="1"/>
          </p:cNvSpPr>
          <p:nvPr>
            <p:ph sz="quarter" idx="10"/>
          </p:nvPr>
        </p:nvSpPr>
        <p:spPr/>
        <p:txBody>
          <a:bodyPr/>
          <a:lstStyle/>
          <a:p>
            <a:endParaRPr lang="en-US"/>
          </a:p>
        </p:txBody>
      </p:sp>
      <p:sp>
        <p:nvSpPr>
          <p:cNvPr id="4" name="Slide Number Placeholder 3">
            <a:extLst>
              <a:ext uri="{FF2B5EF4-FFF2-40B4-BE49-F238E27FC236}">
                <a16:creationId xmlns:a16="http://schemas.microsoft.com/office/drawing/2014/main" id="{C65F2340-0077-1845-82C7-EA1BEAC430C6}"/>
              </a:ext>
            </a:extLst>
          </p:cNvPr>
          <p:cNvSpPr>
            <a:spLocks noGrp="1"/>
          </p:cNvSpPr>
          <p:nvPr>
            <p:ph type="sldNum" sz="quarter" idx="4"/>
          </p:nvPr>
        </p:nvSpPr>
        <p:spPr/>
        <p:txBody>
          <a:bodyPr/>
          <a:lstStyle/>
          <a:p>
            <a:fld id="{D3B57212-AF9E-4B4D-8E3F-CA2A7D1293D8}" type="slidenum">
              <a:rPr lang="en-US" smtClean="0"/>
              <a:pPr/>
              <a:t>36</a:t>
            </a:fld>
            <a:endParaRPr lang="en-US" dirty="0"/>
          </a:p>
        </p:txBody>
      </p:sp>
    </p:spTree>
    <p:extLst>
      <p:ext uri="{BB962C8B-B14F-4D97-AF65-F5344CB8AC3E}">
        <p14:creationId xmlns:p14="http://schemas.microsoft.com/office/powerpoint/2010/main" val="23946273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EC662-17BD-444A-B67F-49C0AEB2D154}"/>
              </a:ext>
            </a:extLst>
          </p:cNvPr>
          <p:cNvSpPr>
            <a:spLocks noGrp="1"/>
          </p:cNvSpPr>
          <p:nvPr>
            <p:ph type="title"/>
          </p:nvPr>
        </p:nvSpPr>
        <p:spPr/>
        <p:txBody>
          <a:bodyPr/>
          <a:lstStyle/>
          <a:p>
            <a:r>
              <a:rPr lang="en-US" dirty="0"/>
              <a:t>Best Practices</a:t>
            </a:r>
          </a:p>
        </p:txBody>
      </p:sp>
      <p:sp>
        <p:nvSpPr>
          <p:cNvPr id="3" name="Content Placeholder 2">
            <a:extLst>
              <a:ext uri="{FF2B5EF4-FFF2-40B4-BE49-F238E27FC236}">
                <a16:creationId xmlns:a16="http://schemas.microsoft.com/office/drawing/2014/main" id="{78A9E6E8-2006-3B41-865C-18159E494F5B}"/>
              </a:ext>
            </a:extLst>
          </p:cNvPr>
          <p:cNvSpPr>
            <a:spLocks noGrp="1"/>
          </p:cNvSpPr>
          <p:nvPr>
            <p:ph sz="half" idx="1"/>
          </p:nvPr>
        </p:nvSpPr>
        <p:spPr/>
        <p:txBody>
          <a:bodyPr/>
          <a:lstStyle/>
          <a:p>
            <a:r>
              <a:rPr lang="en-US" dirty="0"/>
              <a:t>Operational testing is the most important, but also the slowest</a:t>
            </a:r>
          </a:p>
          <a:p>
            <a:pPr lvl="1"/>
            <a:r>
              <a:rPr lang="en-US" dirty="0"/>
              <a:t>Push OT lessons learned earlier in the process, when possible</a:t>
            </a:r>
          </a:p>
          <a:p>
            <a:endParaRPr lang="en-US" dirty="0"/>
          </a:p>
          <a:p>
            <a:r>
              <a:rPr lang="en-US" dirty="0"/>
              <a:t>Automation is key to moving quickly and cheaply</a:t>
            </a:r>
          </a:p>
          <a:p>
            <a:pPr lvl="1"/>
            <a:r>
              <a:rPr lang="en-US" dirty="0"/>
              <a:t>In one instance, MORSE used automation to drop T&amp;E time from </a:t>
            </a:r>
            <a:r>
              <a:rPr lang="en-US" b="1" dirty="0"/>
              <a:t>30 days per model</a:t>
            </a:r>
            <a:r>
              <a:rPr lang="en-US" dirty="0"/>
              <a:t> to </a:t>
            </a:r>
            <a:r>
              <a:rPr lang="en-US" b="1" dirty="0"/>
              <a:t>1.5 hours per model</a:t>
            </a:r>
          </a:p>
          <a:p>
            <a:endParaRPr lang="en-US" dirty="0"/>
          </a:p>
          <a:p>
            <a:r>
              <a:rPr lang="en-US" dirty="0"/>
              <a:t>Integrate “computer science” (CS) drops before proper model drops</a:t>
            </a:r>
          </a:p>
          <a:p>
            <a:pPr lvl="1"/>
            <a:r>
              <a:rPr lang="en-US" dirty="0"/>
              <a:t>Isolate software and interface bugs from model performance</a:t>
            </a:r>
          </a:p>
          <a:p>
            <a:pPr lvl="1"/>
            <a:endParaRPr lang="en-US" dirty="0"/>
          </a:p>
          <a:p>
            <a:endParaRPr lang="en-US" dirty="0"/>
          </a:p>
        </p:txBody>
      </p:sp>
      <p:sp>
        <p:nvSpPr>
          <p:cNvPr id="4" name="Content Placeholder 3">
            <a:extLst>
              <a:ext uri="{FF2B5EF4-FFF2-40B4-BE49-F238E27FC236}">
                <a16:creationId xmlns:a16="http://schemas.microsoft.com/office/drawing/2014/main" id="{E1F4A776-AEED-8641-8042-D13A22340BF7}"/>
              </a:ext>
            </a:extLst>
          </p:cNvPr>
          <p:cNvSpPr>
            <a:spLocks noGrp="1"/>
          </p:cNvSpPr>
          <p:nvPr>
            <p:ph sz="half" idx="2"/>
          </p:nvPr>
        </p:nvSpPr>
        <p:spPr/>
        <p:txBody>
          <a:bodyPr/>
          <a:lstStyle/>
          <a:p>
            <a:r>
              <a:rPr lang="en-US" dirty="0"/>
              <a:t>Decide on decision metrics *before* model development</a:t>
            </a:r>
          </a:p>
          <a:p>
            <a:pPr lvl="1"/>
            <a:r>
              <a:rPr lang="en-US" dirty="0"/>
              <a:t>But always be open to improving your metrics for the next round of models</a:t>
            </a:r>
          </a:p>
          <a:p>
            <a:pPr lvl="1"/>
            <a:r>
              <a:rPr lang="en-US" dirty="0"/>
              <a:t>Calculate all metrics, but focus on decision metrics</a:t>
            </a:r>
          </a:p>
          <a:p>
            <a:r>
              <a:rPr lang="en-US" dirty="0"/>
              <a:t>Data splitting</a:t>
            </a:r>
          </a:p>
          <a:p>
            <a:pPr lvl="1"/>
            <a:r>
              <a:rPr lang="en-US" dirty="0"/>
              <a:t>Training / Validation / Testing set splits</a:t>
            </a:r>
          </a:p>
          <a:p>
            <a:pPr lvl="1"/>
            <a:r>
              <a:rPr lang="en-US" dirty="0"/>
              <a:t>Make sure the sets are balanced and representative</a:t>
            </a:r>
          </a:p>
          <a:p>
            <a:pPr lvl="1"/>
            <a:r>
              <a:rPr lang="en-US" dirty="0"/>
              <a:t>Beware test set </a:t>
            </a:r>
            <a:r>
              <a:rPr lang="en-US" b="1" dirty="0"/>
              <a:t>contamination</a:t>
            </a:r>
          </a:p>
          <a:p>
            <a:pPr lvl="2"/>
            <a:r>
              <a:rPr lang="en-US" dirty="0"/>
              <a:t>When the test set is exposed to vendors or is otherwise similar to the training set</a:t>
            </a:r>
          </a:p>
          <a:p>
            <a:pPr lvl="2"/>
            <a:r>
              <a:rPr lang="en-US" dirty="0"/>
              <a:t>Recommend a </a:t>
            </a:r>
            <a:r>
              <a:rPr lang="en-US" i="1" dirty="0"/>
              <a:t>strategic reserve</a:t>
            </a:r>
            <a:r>
              <a:rPr lang="en-US" dirty="0"/>
              <a:t> that is held out so the test set can quickly refreshed if data is contaminated</a:t>
            </a:r>
          </a:p>
        </p:txBody>
      </p:sp>
      <p:sp>
        <p:nvSpPr>
          <p:cNvPr id="5" name="Slide Number Placeholder 4">
            <a:extLst>
              <a:ext uri="{FF2B5EF4-FFF2-40B4-BE49-F238E27FC236}">
                <a16:creationId xmlns:a16="http://schemas.microsoft.com/office/drawing/2014/main" id="{1A679AE1-2A7D-A240-9C1A-4CBD27D6AF26}"/>
              </a:ext>
            </a:extLst>
          </p:cNvPr>
          <p:cNvSpPr>
            <a:spLocks noGrp="1"/>
          </p:cNvSpPr>
          <p:nvPr>
            <p:ph type="sldNum" sz="quarter" idx="12"/>
          </p:nvPr>
        </p:nvSpPr>
        <p:spPr/>
        <p:txBody>
          <a:bodyPr/>
          <a:lstStyle/>
          <a:p>
            <a:fld id="{D3B57212-AF9E-4B4D-8E3F-CA2A7D1293D8}" type="slidenum">
              <a:rPr lang="en-US" smtClean="0"/>
              <a:pPr/>
              <a:t>37</a:t>
            </a:fld>
            <a:endParaRPr lang="en-US" dirty="0"/>
          </a:p>
        </p:txBody>
      </p:sp>
    </p:spTree>
    <p:extLst>
      <p:ext uri="{BB962C8B-B14F-4D97-AF65-F5344CB8AC3E}">
        <p14:creationId xmlns:p14="http://schemas.microsoft.com/office/powerpoint/2010/main" val="39444128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EEEEA-2745-9B4D-9EFC-DDC712A473D8}"/>
              </a:ext>
            </a:extLst>
          </p:cNvPr>
          <p:cNvSpPr>
            <a:spLocks noGrp="1"/>
          </p:cNvSpPr>
          <p:nvPr>
            <p:ph type="title"/>
          </p:nvPr>
        </p:nvSpPr>
        <p:spPr/>
        <p:txBody>
          <a:bodyPr/>
          <a:lstStyle/>
          <a:p>
            <a:r>
              <a:rPr lang="en-US" dirty="0"/>
              <a:t>Be wary of cloud costs</a:t>
            </a:r>
          </a:p>
        </p:txBody>
      </p:sp>
      <p:sp>
        <p:nvSpPr>
          <p:cNvPr id="3" name="Content Placeholder 2">
            <a:extLst>
              <a:ext uri="{FF2B5EF4-FFF2-40B4-BE49-F238E27FC236}">
                <a16:creationId xmlns:a16="http://schemas.microsoft.com/office/drawing/2014/main" id="{DD560D04-8964-F14E-BA62-63781E1719D0}"/>
              </a:ext>
            </a:extLst>
          </p:cNvPr>
          <p:cNvSpPr>
            <a:spLocks noGrp="1"/>
          </p:cNvSpPr>
          <p:nvPr>
            <p:ph idx="1"/>
          </p:nvPr>
        </p:nvSpPr>
        <p:spPr/>
        <p:txBody>
          <a:bodyPr/>
          <a:lstStyle/>
          <a:p>
            <a:r>
              <a:rPr lang="en-US" dirty="0"/>
              <a:t>Cloud</a:t>
            </a:r>
          </a:p>
          <a:p>
            <a:pPr lvl="1"/>
            <a:r>
              <a:rPr lang="en-US" dirty="0"/>
              <a:t>To train on 1 GPU for 4 weeks is $0.7k to $2k</a:t>
            </a:r>
          </a:p>
          <a:p>
            <a:pPr lvl="1"/>
            <a:r>
              <a:rPr lang="en-US" dirty="0"/>
              <a:t>To train on 8 GPUs for 12 weeks is $16k to $48k</a:t>
            </a:r>
          </a:p>
          <a:p>
            <a:r>
              <a:rPr lang="en-US" dirty="0"/>
              <a:t>On-prem</a:t>
            </a:r>
          </a:p>
          <a:p>
            <a:pPr lvl="1"/>
            <a:r>
              <a:rPr lang="en-US" dirty="0"/>
              <a:t>One Tesla V100 is $4k MSRP, plus machine (~$20k) &amp; maintenance</a:t>
            </a:r>
          </a:p>
          <a:p>
            <a:r>
              <a:rPr lang="en-US" dirty="0"/>
              <a:t>General rule-of-thumb is that cloud is cheap for low duty cycles and quick scaling</a:t>
            </a:r>
          </a:p>
          <a:p>
            <a:pPr lvl="1"/>
            <a:r>
              <a:rPr lang="en-US" dirty="0"/>
              <a:t>GPU training is a long-running persistent process</a:t>
            </a:r>
          </a:p>
        </p:txBody>
      </p:sp>
      <p:sp>
        <p:nvSpPr>
          <p:cNvPr id="5" name="Slide Number Placeholder 4">
            <a:extLst>
              <a:ext uri="{FF2B5EF4-FFF2-40B4-BE49-F238E27FC236}">
                <a16:creationId xmlns:a16="http://schemas.microsoft.com/office/drawing/2014/main" id="{D057893D-DCD2-DE48-BD40-420ED716BAA3}"/>
              </a:ext>
            </a:extLst>
          </p:cNvPr>
          <p:cNvSpPr>
            <a:spLocks noGrp="1"/>
          </p:cNvSpPr>
          <p:nvPr>
            <p:ph type="sldNum" sz="quarter" idx="12"/>
          </p:nvPr>
        </p:nvSpPr>
        <p:spPr/>
        <p:txBody>
          <a:bodyPr/>
          <a:lstStyle/>
          <a:p>
            <a:fld id="{D3B57212-AF9E-4B4D-8E3F-CA2A7D1293D8}" type="slidenum">
              <a:rPr lang="en-US" smtClean="0"/>
              <a:pPr/>
              <a:t>38</a:t>
            </a:fld>
            <a:endParaRPr lang="en-US" dirty="0"/>
          </a:p>
        </p:txBody>
      </p:sp>
      <p:grpSp>
        <p:nvGrpSpPr>
          <p:cNvPr id="10" name="Group 9">
            <a:extLst>
              <a:ext uri="{FF2B5EF4-FFF2-40B4-BE49-F238E27FC236}">
                <a16:creationId xmlns:a16="http://schemas.microsoft.com/office/drawing/2014/main" id="{419C8BEE-DC28-EA43-9F37-448B7F192489}"/>
              </a:ext>
            </a:extLst>
          </p:cNvPr>
          <p:cNvGrpSpPr/>
          <p:nvPr/>
        </p:nvGrpSpPr>
        <p:grpSpPr>
          <a:xfrm>
            <a:off x="508000" y="3962400"/>
            <a:ext cx="10541794" cy="2740092"/>
            <a:chOff x="508000" y="3280441"/>
            <a:chExt cx="11176000" cy="3157429"/>
          </a:xfrm>
        </p:grpSpPr>
        <p:pic>
          <p:nvPicPr>
            <p:cNvPr id="6" name="Picture 5">
              <a:extLst>
                <a:ext uri="{FF2B5EF4-FFF2-40B4-BE49-F238E27FC236}">
                  <a16:creationId xmlns:a16="http://schemas.microsoft.com/office/drawing/2014/main" id="{DFB4CFBB-3396-9347-B2C2-68EF655B380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8000" y="3280441"/>
              <a:ext cx="11176000" cy="3157429"/>
            </a:xfrm>
            <a:prstGeom prst="rect">
              <a:avLst/>
            </a:prstGeom>
          </p:spPr>
        </p:pic>
        <p:sp>
          <p:nvSpPr>
            <p:cNvPr id="7" name="Oval 6">
              <a:extLst>
                <a:ext uri="{FF2B5EF4-FFF2-40B4-BE49-F238E27FC236}">
                  <a16:creationId xmlns:a16="http://schemas.microsoft.com/office/drawing/2014/main" id="{FC4B634B-1704-C944-AC38-582BEB33ED46}"/>
                </a:ext>
              </a:extLst>
            </p:cNvPr>
            <p:cNvSpPr/>
            <p:nvPr/>
          </p:nvSpPr>
          <p:spPr bwMode="auto">
            <a:xfrm>
              <a:off x="6934200" y="4572000"/>
              <a:ext cx="2895600" cy="1865870"/>
            </a:xfrm>
            <a:prstGeom prst="ellipse">
              <a:avLst/>
            </a:prstGeom>
            <a:noFill/>
            <a:ln w="28575" cap="flat" cmpd="sng" algn="ctr">
              <a:solidFill>
                <a:srgbClr val="C00000"/>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a typeface="ＭＳ Ｐゴシック" charset="0"/>
                <a:cs typeface="ＭＳ Ｐゴシック" charset="0"/>
              </a:endParaRPr>
            </a:p>
          </p:txBody>
        </p:sp>
        <p:sp>
          <p:nvSpPr>
            <p:cNvPr id="8" name="TextBox 7">
              <a:extLst>
                <a:ext uri="{FF2B5EF4-FFF2-40B4-BE49-F238E27FC236}">
                  <a16:creationId xmlns:a16="http://schemas.microsoft.com/office/drawing/2014/main" id="{826C662B-698D-6246-BEFC-4A816AA0739F}"/>
                </a:ext>
              </a:extLst>
            </p:cNvPr>
            <p:cNvSpPr txBox="1"/>
            <p:nvPr/>
          </p:nvSpPr>
          <p:spPr>
            <a:xfrm>
              <a:off x="6126414" y="3426505"/>
              <a:ext cx="4511171" cy="338554"/>
            </a:xfrm>
            <a:prstGeom prst="rect">
              <a:avLst/>
            </a:prstGeom>
            <a:noFill/>
          </p:spPr>
          <p:txBody>
            <a:bodyPr wrap="none" rtlCol="0">
              <a:spAutoFit/>
            </a:bodyPr>
            <a:lstStyle/>
            <a:p>
              <a:r>
                <a:rPr lang="en-US" sz="1600" dirty="0">
                  <a:hlinkClick r:id="rId3"/>
                </a:rPr>
                <a:t>https://aws.amazon.com/ec2/instance-types/p3/</a:t>
              </a:r>
              <a:endParaRPr lang="en-US" sz="1600" dirty="0"/>
            </a:p>
          </p:txBody>
        </p:sp>
      </p:grpSp>
    </p:spTree>
    <p:extLst>
      <p:ext uri="{BB962C8B-B14F-4D97-AF65-F5344CB8AC3E}">
        <p14:creationId xmlns:p14="http://schemas.microsoft.com/office/powerpoint/2010/main" val="11653216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F61F0-C9FC-5A49-A814-6CC6FF5E91A7}"/>
              </a:ext>
            </a:extLst>
          </p:cNvPr>
          <p:cNvSpPr>
            <a:spLocks noGrp="1"/>
          </p:cNvSpPr>
          <p:nvPr>
            <p:ph type="title"/>
          </p:nvPr>
        </p:nvSpPr>
        <p:spPr/>
        <p:txBody>
          <a:bodyPr/>
          <a:lstStyle/>
          <a:p>
            <a:r>
              <a:rPr lang="en-US" dirty="0"/>
              <a:t>Available libraries</a:t>
            </a:r>
          </a:p>
        </p:txBody>
      </p:sp>
      <p:sp>
        <p:nvSpPr>
          <p:cNvPr id="3" name="Content Placeholder 2">
            <a:extLst>
              <a:ext uri="{FF2B5EF4-FFF2-40B4-BE49-F238E27FC236}">
                <a16:creationId xmlns:a16="http://schemas.microsoft.com/office/drawing/2014/main" id="{6476A5BD-E70D-1C4E-A444-8A7D7C4D370C}"/>
              </a:ext>
            </a:extLst>
          </p:cNvPr>
          <p:cNvSpPr>
            <a:spLocks noGrp="1"/>
          </p:cNvSpPr>
          <p:nvPr>
            <p:ph idx="1"/>
          </p:nvPr>
        </p:nvSpPr>
        <p:spPr/>
        <p:txBody>
          <a:bodyPr/>
          <a:lstStyle/>
          <a:p>
            <a:r>
              <a:rPr lang="en-US" dirty="0"/>
              <a:t>MORSE’s Charybdis – Available to government</a:t>
            </a:r>
          </a:p>
          <a:p>
            <a:endParaRPr lang="en-US" dirty="0"/>
          </a:p>
          <a:p>
            <a:r>
              <a:rPr lang="en-US" dirty="0"/>
              <a:t>MSCOCO </a:t>
            </a:r>
          </a:p>
          <a:p>
            <a:pPr lvl="1"/>
            <a:r>
              <a:rPr lang="en-US" dirty="0"/>
              <a:t>See </a:t>
            </a:r>
            <a:r>
              <a:rPr lang="en-US" dirty="0" err="1"/>
              <a:t>github</a:t>
            </a:r>
            <a:r>
              <a:rPr lang="en-US" dirty="0"/>
              <a:t>: </a:t>
            </a:r>
            <a:r>
              <a:rPr lang="en-US" dirty="0">
                <a:hlinkClick r:id="rId2"/>
              </a:rPr>
              <a:t>https://github.com/cocodataset/cocoapi</a:t>
            </a:r>
            <a:endParaRPr lang="en-US" dirty="0"/>
          </a:p>
          <a:p>
            <a:pPr marL="0" indent="0">
              <a:buNone/>
            </a:pPr>
            <a:endParaRPr lang="en-US" dirty="0"/>
          </a:p>
          <a:p>
            <a:r>
              <a:rPr lang="en-US" dirty="0"/>
              <a:t>MOT Metrics</a:t>
            </a:r>
          </a:p>
          <a:p>
            <a:pPr lvl="1"/>
            <a:r>
              <a:rPr lang="en-US" dirty="0"/>
              <a:t>See </a:t>
            </a:r>
            <a:r>
              <a:rPr lang="en-US" dirty="0" err="1"/>
              <a:t>github</a:t>
            </a:r>
            <a:r>
              <a:rPr lang="en-US" dirty="0"/>
              <a:t>: </a:t>
            </a:r>
            <a:r>
              <a:rPr lang="en-US" dirty="0">
                <a:hlinkClick r:id="rId3"/>
              </a:rPr>
              <a:t>https://github.com/cheind/py-motmetrics</a:t>
            </a:r>
            <a:endParaRPr lang="en-US" dirty="0"/>
          </a:p>
          <a:p>
            <a:pPr lvl="1"/>
            <a:endParaRPr lang="en-US" dirty="0"/>
          </a:p>
          <a:p>
            <a:r>
              <a:rPr lang="en-US" dirty="0"/>
              <a:t>VOT</a:t>
            </a:r>
          </a:p>
          <a:p>
            <a:pPr lvl="1"/>
            <a:r>
              <a:rPr lang="en-US" dirty="0"/>
              <a:t>See </a:t>
            </a:r>
            <a:r>
              <a:rPr lang="en-US" dirty="0" err="1"/>
              <a:t>github</a:t>
            </a:r>
            <a:r>
              <a:rPr lang="en-US" dirty="0"/>
              <a:t>: </a:t>
            </a:r>
            <a:r>
              <a:rPr lang="en-US" dirty="0">
                <a:hlinkClick r:id="rId4"/>
              </a:rPr>
              <a:t>https://github.com/votchallenge/toolkit</a:t>
            </a:r>
            <a:endParaRPr lang="en-US" dirty="0"/>
          </a:p>
        </p:txBody>
      </p:sp>
      <p:sp>
        <p:nvSpPr>
          <p:cNvPr id="5" name="Slide Number Placeholder 4">
            <a:extLst>
              <a:ext uri="{FF2B5EF4-FFF2-40B4-BE49-F238E27FC236}">
                <a16:creationId xmlns:a16="http://schemas.microsoft.com/office/drawing/2014/main" id="{B8D965CA-8F87-7E4A-9034-C6315F6FF98E}"/>
              </a:ext>
            </a:extLst>
          </p:cNvPr>
          <p:cNvSpPr>
            <a:spLocks noGrp="1"/>
          </p:cNvSpPr>
          <p:nvPr>
            <p:ph type="sldNum" sz="quarter" idx="12"/>
          </p:nvPr>
        </p:nvSpPr>
        <p:spPr/>
        <p:txBody>
          <a:bodyPr/>
          <a:lstStyle/>
          <a:p>
            <a:fld id="{D3B57212-AF9E-4B4D-8E3F-CA2A7D1293D8}" type="slidenum">
              <a:rPr lang="en-US" smtClean="0"/>
              <a:pPr/>
              <a:t>39</a:t>
            </a:fld>
            <a:endParaRPr lang="en-US" dirty="0"/>
          </a:p>
        </p:txBody>
      </p:sp>
    </p:spTree>
    <p:extLst>
      <p:ext uri="{BB962C8B-B14F-4D97-AF65-F5344CB8AC3E}">
        <p14:creationId xmlns:p14="http://schemas.microsoft.com/office/powerpoint/2010/main" val="1197059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2B89A96-A892-4C4C-8075-3A4E97146EC2}"/>
              </a:ext>
            </a:extLst>
          </p:cNvPr>
          <p:cNvSpPr>
            <a:spLocks noGrp="1"/>
          </p:cNvSpPr>
          <p:nvPr>
            <p:ph type="title"/>
          </p:nvPr>
        </p:nvSpPr>
        <p:spPr/>
        <p:txBody>
          <a:bodyPr/>
          <a:lstStyle/>
          <a:p>
            <a:r>
              <a:rPr lang="en-US" dirty="0"/>
              <a:t>Mission statement</a:t>
            </a:r>
          </a:p>
        </p:txBody>
      </p:sp>
      <p:sp>
        <p:nvSpPr>
          <p:cNvPr id="9" name="Content Placeholder 8">
            <a:extLst>
              <a:ext uri="{FF2B5EF4-FFF2-40B4-BE49-F238E27FC236}">
                <a16:creationId xmlns:a16="http://schemas.microsoft.com/office/drawing/2014/main" id="{FBE15E4A-64E1-B445-86D7-73EBC544EC6C}"/>
              </a:ext>
            </a:extLst>
          </p:cNvPr>
          <p:cNvSpPr>
            <a:spLocks noGrp="1"/>
          </p:cNvSpPr>
          <p:nvPr>
            <p:ph idx="1"/>
          </p:nvPr>
        </p:nvSpPr>
        <p:spPr/>
        <p:txBody>
          <a:bodyPr/>
          <a:lstStyle/>
          <a:p>
            <a:pPr marL="0" indent="0">
              <a:spcBef>
                <a:spcPts val="1176"/>
              </a:spcBef>
              <a:buNone/>
            </a:pPr>
            <a:r>
              <a:rPr lang="en-US" dirty="0"/>
              <a:t>MORSE is a specially selected team of scientists, engineers, and software developers who use asymmetric and unconventional approaches to deploy practical solutions that solve difficult multi-disciplinary problems faced by the US National Security Ecosystem.</a:t>
            </a:r>
          </a:p>
        </p:txBody>
      </p:sp>
      <p:sp>
        <p:nvSpPr>
          <p:cNvPr id="4" name="Slide Number Placeholder 3">
            <a:extLst>
              <a:ext uri="{FF2B5EF4-FFF2-40B4-BE49-F238E27FC236}">
                <a16:creationId xmlns:a16="http://schemas.microsoft.com/office/drawing/2014/main" id="{41B42226-4896-8C42-BE3F-A2801D8A5D9F}"/>
              </a:ext>
            </a:extLst>
          </p:cNvPr>
          <p:cNvSpPr>
            <a:spLocks noGrp="1"/>
          </p:cNvSpPr>
          <p:nvPr>
            <p:ph type="sldNum" sz="quarter" idx="12"/>
          </p:nvPr>
        </p:nvSpPr>
        <p:spPr/>
        <p:txBody>
          <a:bodyPr/>
          <a:lstStyle/>
          <a:p>
            <a:pPr>
              <a:defRPr/>
            </a:pPr>
            <a:fld id="{5BF7757C-D70F-214D-B98A-F1D7CB92D148}" type="slidenum">
              <a:rPr lang="en-US" smtClean="0"/>
              <a:pPr>
                <a:defRPr/>
              </a:pPr>
              <a:t>4</a:t>
            </a:fld>
            <a:endParaRPr lang="en-US" dirty="0"/>
          </a:p>
        </p:txBody>
      </p:sp>
      <p:pic>
        <p:nvPicPr>
          <p:cNvPr id="8" name="Picture 7">
            <a:extLst>
              <a:ext uri="{FF2B5EF4-FFF2-40B4-BE49-F238E27FC236}">
                <a16:creationId xmlns:a16="http://schemas.microsoft.com/office/drawing/2014/main" id="{46236A19-23E8-6049-8FEB-0257294110F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5895" y="3065930"/>
            <a:ext cx="11757505" cy="3087446"/>
          </a:xfrm>
          <a:prstGeom prst="rect">
            <a:avLst/>
          </a:prstGeom>
        </p:spPr>
      </p:pic>
    </p:spTree>
    <p:extLst>
      <p:ext uri="{BB962C8B-B14F-4D97-AF65-F5344CB8AC3E}">
        <p14:creationId xmlns:p14="http://schemas.microsoft.com/office/powerpoint/2010/main" val="3684932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900" decel="100000" fill="hold"/>
                                        <p:tgtEl>
                                          <p:spTgt spid="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14F87"/>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65A3FBC-3251-2545-9687-0A69C9E53540}"/>
              </a:ext>
            </a:extLst>
          </p:cNvPr>
          <p:cNvSpPr>
            <a:spLocks noGrp="1"/>
          </p:cNvSpPr>
          <p:nvPr>
            <p:ph type="sldNum" sz="quarter" idx="4294967295"/>
          </p:nvPr>
        </p:nvSpPr>
        <p:spPr>
          <a:xfrm>
            <a:off x="11742738" y="6537325"/>
            <a:ext cx="449262" cy="260350"/>
          </a:xfrm>
        </p:spPr>
        <p:txBody>
          <a:bodyPr/>
          <a:lstStyle/>
          <a:p>
            <a:fld id="{D3B57212-AF9E-4B4D-8E3F-CA2A7D1293D8}" type="slidenum">
              <a:rPr lang="en-US" smtClean="0"/>
              <a:pPr/>
              <a:t>40</a:t>
            </a:fld>
            <a:endParaRPr lang="en-US" dirty="0"/>
          </a:p>
        </p:txBody>
      </p:sp>
      <p:pic>
        <p:nvPicPr>
          <p:cNvPr id="3" name="Picture 2">
            <a:extLst>
              <a:ext uri="{FF2B5EF4-FFF2-40B4-BE49-F238E27FC236}">
                <a16:creationId xmlns:a16="http://schemas.microsoft.com/office/drawing/2014/main" id="{7E33C29C-20F0-F74A-AF8F-3EF8D611DCC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819400" y="816596"/>
            <a:ext cx="6251862" cy="5501640"/>
          </a:xfrm>
          <a:prstGeom prst="rect">
            <a:avLst/>
          </a:prstGeom>
          <a:solidFill>
            <a:srgbClr val="004F87"/>
          </a:solidFill>
        </p:spPr>
      </p:pic>
    </p:spTree>
    <p:extLst>
      <p:ext uri="{BB962C8B-B14F-4D97-AF65-F5344CB8AC3E}">
        <p14:creationId xmlns:p14="http://schemas.microsoft.com/office/powerpoint/2010/main" val="3207406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80B0D8F-6733-A84A-A7A7-361D9176FE1F}"/>
              </a:ext>
            </a:extLst>
          </p:cNvPr>
          <p:cNvPicPr>
            <a:picLocks noChangeAspect="1"/>
          </p:cNvPicPr>
          <p:nvPr/>
        </p:nvPicPr>
        <p:blipFill rotWithShape="1">
          <a:blip r:embed="rId3" cstate="screen">
            <a:alphaModFix amt="63000"/>
            <a:extLst>
              <a:ext uri="{28A0092B-C50C-407E-A947-70E740481C1C}">
                <a14:useLocalDpi xmlns:a14="http://schemas.microsoft.com/office/drawing/2010/main"/>
              </a:ext>
            </a:extLst>
          </a:blip>
          <a:srcRect/>
          <a:stretch/>
        </p:blipFill>
        <p:spPr>
          <a:xfrm>
            <a:off x="15240" y="2906240"/>
            <a:ext cx="12161520" cy="3951760"/>
          </a:xfrm>
          <a:prstGeom prst="rect">
            <a:avLst/>
          </a:prstGeom>
        </p:spPr>
      </p:pic>
      <p:sp>
        <p:nvSpPr>
          <p:cNvPr id="13" name="Oval 12">
            <a:extLst>
              <a:ext uri="{FF2B5EF4-FFF2-40B4-BE49-F238E27FC236}">
                <a16:creationId xmlns:a16="http://schemas.microsoft.com/office/drawing/2014/main" id="{654FB38E-C5E9-FC40-B98E-6A5BE8BE7C55}"/>
              </a:ext>
            </a:extLst>
          </p:cNvPr>
          <p:cNvSpPr/>
          <p:nvPr/>
        </p:nvSpPr>
        <p:spPr bwMode="auto">
          <a:xfrm>
            <a:off x="6777318" y="2329476"/>
            <a:ext cx="2033196" cy="2033196"/>
          </a:xfrm>
          <a:prstGeom prst="ellipse">
            <a:avLst/>
          </a:prstGeom>
          <a:solidFill>
            <a:schemeClr val="bg1"/>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7" name="Title 6">
            <a:extLst>
              <a:ext uri="{FF2B5EF4-FFF2-40B4-BE49-F238E27FC236}">
                <a16:creationId xmlns:a16="http://schemas.microsoft.com/office/drawing/2014/main" id="{42B89A96-A892-4C4C-8075-3A4E97146EC2}"/>
              </a:ext>
            </a:extLst>
          </p:cNvPr>
          <p:cNvSpPr>
            <a:spLocks noGrp="1"/>
          </p:cNvSpPr>
          <p:nvPr>
            <p:ph type="title"/>
          </p:nvPr>
        </p:nvSpPr>
        <p:spPr/>
        <p:txBody>
          <a:bodyPr/>
          <a:lstStyle/>
          <a:p>
            <a:r>
              <a:rPr lang="en-US" dirty="0"/>
              <a:t>Company overview</a:t>
            </a:r>
          </a:p>
        </p:txBody>
      </p:sp>
      <p:sp>
        <p:nvSpPr>
          <p:cNvPr id="9" name="Content Placeholder 8">
            <a:extLst>
              <a:ext uri="{FF2B5EF4-FFF2-40B4-BE49-F238E27FC236}">
                <a16:creationId xmlns:a16="http://schemas.microsoft.com/office/drawing/2014/main" id="{FBE15E4A-64E1-B445-86D7-73EBC544EC6C}"/>
              </a:ext>
            </a:extLst>
          </p:cNvPr>
          <p:cNvSpPr>
            <a:spLocks noGrp="1"/>
          </p:cNvSpPr>
          <p:nvPr>
            <p:ph sz="half" idx="1"/>
          </p:nvPr>
        </p:nvSpPr>
        <p:spPr/>
        <p:txBody>
          <a:bodyPr/>
          <a:lstStyle/>
          <a:p>
            <a:pPr>
              <a:spcBef>
                <a:spcPts val="1176"/>
              </a:spcBef>
            </a:pPr>
            <a:r>
              <a:rPr lang="en-US" dirty="0"/>
              <a:t>Headquartered in Cambridge Tech Square/MIT </a:t>
            </a:r>
          </a:p>
          <a:p>
            <a:pPr>
              <a:spcBef>
                <a:spcPts val="1176"/>
              </a:spcBef>
            </a:pPr>
            <a:r>
              <a:rPr lang="en-US" dirty="0"/>
              <a:t>Founded in Oct 2014 </a:t>
            </a:r>
          </a:p>
          <a:p>
            <a:pPr lvl="1">
              <a:spcBef>
                <a:spcPts val="576"/>
              </a:spcBef>
            </a:pPr>
            <a:r>
              <a:rPr lang="en-US" dirty="0"/>
              <a:t>Management team together over 15 years</a:t>
            </a:r>
          </a:p>
          <a:p>
            <a:pPr>
              <a:spcBef>
                <a:spcPts val="1176"/>
              </a:spcBef>
            </a:pPr>
            <a:r>
              <a:rPr lang="en-US" dirty="0"/>
              <a:t>MORSE Staff - 160+ Employees </a:t>
            </a:r>
          </a:p>
          <a:p>
            <a:pPr lvl="1"/>
            <a:r>
              <a:rPr lang="en-US" dirty="0"/>
              <a:t>90% Engineers, Scientists, Developers</a:t>
            </a:r>
          </a:p>
          <a:p>
            <a:pPr lvl="1"/>
            <a:r>
              <a:rPr lang="en-US" dirty="0"/>
              <a:t>10% Operations, IT, HR, Security, TA</a:t>
            </a:r>
          </a:p>
          <a:p>
            <a:pPr lvl="1"/>
            <a:r>
              <a:rPr lang="en-US" dirty="0"/>
              <a:t>32 interns and co-ops</a:t>
            </a:r>
          </a:p>
          <a:p>
            <a:pPr marL="0" indent="0">
              <a:buNone/>
            </a:pPr>
            <a:endParaRPr lang="en-US" dirty="0"/>
          </a:p>
        </p:txBody>
      </p:sp>
      <p:sp>
        <p:nvSpPr>
          <p:cNvPr id="5" name="Content Placeholder 4">
            <a:extLst>
              <a:ext uri="{FF2B5EF4-FFF2-40B4-BE49-F238E27FC236}">
                <a16:creationId xmlns:a16="http://schemas.microsoft.com/office/drawing/2014/main" id="{F6B5D76E-C078-0244-B507-074FEF2FD8A3}"/>
              </a:ext>
            </a:extLst>
          </p:cNvPr>
          <p:cNvSpPr>
            <a:spLocks noGrp="1"/>
          </p:cNvSpPr>
          <p:nvPr>
            <p:ph sz="half" idx="2"/>
          </p:nvPr>
        </p:nvSpPr>
        <p:spPr>
          <a:xfrm>
            <a:off x="6197600" y="1143000"/>
            <a:ext cx="5486400" cy="5303520"/>
          </a:xfrm>
        </p:spPr>
        <p:txBody>
          <a:bodyPr/>
          <a:lstStyle/>
          <a:p>
            <a:pPr>
              <a:spcBef>
                <a:spcPts val="1176"/>
              </a:spcBef>
            </a:pPr>
            <a:r>
              <a:rPr lang="en-US" dirty="0"/>
              <a:t>All our data is belong to you</a:t>
            </a:r>
          </a:p>
          <a:p>
            <a:pPr>
              <a:spcBef>
                <a:spcPts val="1176"/>
              </a:spcBef>
            </a:pPr>
            <a:r>
              <a:rPr lang="en-US" dirty="0"/>
              <a:t>Sustained customer relationships</a:t>
            </a:r>
          </a:p>
          <a:p>
            <a:pPr>
              <a:spcBef>
                <a:spcPts val="1176"/>
              </a:spcBef>
            </a:pPr>
            <a:r>
              <a:rPr lang="en-US" dirty="0"/>
              <a:t>The smart team that’s easy to work with</a:t>
            </a:r>
          </a:p>
          <a:p>
            <a:pPr>
              <a:spcBef>
                <a:spcPts val="1176"/>
              </a:spcBef>
            </a:pPr>
            <a:r>
              <a:rPr lang="en-US" dirty="0"/>
              <a:t>Efficient and lean </a:t>
            </a:r>
          </a:p>
          <a:p>
            <a:pPr>
              <a:spcBef>
                <a:spcPts val="1176"/>
              </a:spcBef>
            </a:pPr>
            <a:r>
              <a:rPr lang="en-US" dirty="0"/>
              <a:t>Happy cows make happy cheese</a:t>
            </a:r>
          </a:p>
          <a:p>
            <a:pPr>
              <a:spcBef>
                <a:spcPts val="1176"/>
              </a:spcBef>
            </a:pPr>
            <a:r>
              <a:rPr lang="en-US" dirty="0"/>
              <a:t>Agility without sacrificing rigor</a:t>
            </a:r>
          </a:p>
          <a:p>
            <a:pPr>
              <a:spcBef>
                <a:spcPts val="1176"/>
              </a:spcBef>
            </a:pPr>
            <a:r>
              <a:rPr lang="en-US" dirty="0"/>
              <a:t>Passion for the mission </a:t>
            </a:r>
          </a:p>
          <a:p>
            <a:pPr>
              <a:spcBef>
                <a:spcPts val="1176"/>
              </a:spcBef>
            </a:pPr>
            <a:r>
              <a:rPr lang="en-US" dirty="0"/>
              <a:t>100% employee owned</a:t>
            </a:r>
          </a:p>
          <a:p>
            <a:pPr>
              <a:spcBef>
                <a:spcPts val="1176"/>
              </a:spcBef>
            </a:pPr>
            <a:endParaRPr lang="en-US" dirty="0"/>
          </a:p>
          <a:p>
            <a:endParaRPr lang="en-US" dirty="0"/>
          </a:p>
        </p:txBody>
      </p:sp>
      <p:sp>
        <p:nvSpPr>
          <p:cNvPr id="4" name="Slide Number Placeholder 3">
            <a:extLst>
              <a:ext uri="{FF2B5EF4-FFF2-40B4-BE49-F238E27FC236}">
                <a16:creationId xmlns:a16="http://schemas.microsoft.com/office/drawing/2014/main" id="{6271668B-A8CD-8A45-8C2F-CCCC41181377}"/>
              </a:ext>
            </a:extLst>
          </p:cNvPr>
          <p:cNvSpPr>
            <a:spLocks noGrp="1"/>
          </p:cNvSpPr>
          <p:nvPr>
            <p:ph type="sldNum" sz="quarter" idx="12"/>
          </p:nvPr>
        </p:nvSpPr>
        <p:spPr/>
        <p:txBody>
          <a:bodyPr/>
          <a:lstStyle/>
          <a:p>
            <a:pPr>
              <a:defRPr/>
            </a:pPr>
            <a:fld id="{5BF7757C-D70F-214D-B98A-F1D7CB92D148}" type="slidenum">
              <a:rPr lang="en-US" smtClean="0"/>
              <a:pPr>
                <a:defRPr/>
              </a:pPr>
              <a:t>5</a:t>
            </a:fld>
            <a:endParaRPr lang="en-US" dirty="0"/>
          </a:p>
        </p:txBody>
      </p:sp>
      <p:sp>
        <p:nvSpPr>
          <p:cNvPr id="14" name="Title 6">
            <a:extLst>
              <a:ext uri="{FF2B5EF4-FFF2-40B4-BE49-F238E27FC236}">
                <a16:creationId xmlns:a16="http://schemas.microsoft.com/office/drawing/2014/main" id="{7FB65484-AA51-BC41-A1AD-45E892A6D549}"/>
              </a:ext>
            </a:extLst>
          </p:cNvPr>
          <p:cNvSpPr txBox="1">
            <a:spLocks/>
          </p:cNvSpPr>
          <p:nvPr/>
        </p:nvSpPr>
        <p:spPr bwMode="auto">
          <a:xfrm>
            <a:off x="6197600" y="391180"/>
            <a:ext cx="6272319" cy="523220"/>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b="1" i="0" spc="-150">
                <a:solidFill>
                  <a:srgbClr val="184B7E"/>
                </a:solidFill>
                <a:latin typeface="Corbel" panose="020B0503020204020204" pitchFamily="34" charset="0"/>
                <a:ea typeface="+mj-ea"/>
                <a:cs typeface="Aharoni" panose="02010803020104030203" pitchFamily="2" charset="-79"/>
              </a:defRPr>
            </a:lvl1pPr>
            <a:lvl2pPr algn="r" rtl="0" eaLnBrk="1" fontAlgn="base" hangingPunct="1">
              <a:spcBef>
                <a:spcPct val="0"/>
              </a:spcBef>
              <a:spcAft>
                <a:spcPct val="0"/>
              </a:spcAft>
              <a:defRPr sz="4400">
                <a:solidFill>
                  <a:srgbClr val="A91818"/>
                </a:solidFill>
                <a:latin typeface="Bank Gothic" charset="0"/>
                <a:ea typeface="ＭＳ Ｐゴシック" charset="0"/>
                <a:cs typeface="ＭＳ Ｐゴシック" charset="0"/>
              </a:defRPr>
            </a:lvl2pPr>
            <a:lvl3pPr algn="r" rtl="0" eaLnBrk="1" fontAlgn="base" hangingPunct="1">
              <a:spcBef>
                <a:spcPct val="0"/>
              </a:spcBef>
              <a:spcAft>
                <a:spcPct val="0"/>
              </a:spcAft>
              <a:defRPr sz="4400">
                <a:solidFill>
                  <a:srgbClr val="A91818"/>
                </a:solidFill>
                <a:latin typeface="Bank Gothic" charset="0"/>
                <a:ea typeface="ＭＳ Ｐゴシック" charset="0"/>
                <a:cs typeface="ＭＳ Ｐゴシック" charset="0"/>
              </a:defRPr>
            </a:lvl3pPr>
            <a:lvl4pPr algn="r" rtl="0" eaLnBrk="1" fontAlgn="base" hangingPunct="1">
              <a:spcBef>
                <a:spcPct val="0"/>
              </a:spcBef>
              <a:spcAft>
                <a:spcPct val="0"/>
              </a:spcAft>
              <a:defRPr sz="4400">
                <a:solidFill>
                  <a:srgbClr val="A91818"/>
                </a:solidFill>
                <a:latin typeface="Bank Gothic" charset="0"/>
                <a:ea typeface="ＭＳ Ｐゴシック" charset="0"/>
                <a:cs typeface="ＭＳ Ｐゴシック" charset="0"/>
              </a:defRPr>
            </a:lvl4pPr>
            <a:lvl5pPr algn="r" rtl="0" eaLnBrk="1" fontAlgn="base" hangingPunct="1">
              <a:spcBef>
                <a:spcPct val="0"/>
              </a:spcBef>
              <a:spcAft>
                <a:spcPct val="0"/>
              </a:spcAft>
              <a:defRPr sz="4400">
                <a:solidFill>
                  <a:srgbClr val="A91818"/>
                </a:solidFill>
                <a:latin typeface="Bank Gothic" charset="0"/>
                <a:ea typeface="ＭＳ Ｐゴシック" charset="0"/>
                <a:cs typeface="ＭＳ Ｐゴシック" charset="0"/>
              </a:defRPr>
            </a:lvl5pPr>
            <a:lvl6pPr marL="457200" algn="r" rtl="0" eaLnBrk="1" fontAlgn="base" hangingPunct="1">
              <a:spcBef>
                <a:spcPct val="0"/>
              </a:spcBef>
              <a:spcAft>
                <a:spcPct val="0"/>
              </a:spcAft>
              <a:defRPr sz="4400">
                <a:solidFill>
                  <a:srgbClr val="A91818"/>
                </a:solidFill>
                <a:latin typeface="Bank Gothic" charset="0"/>
                <a:ea typeface="ＭＳ Ｐゴシック" charset="0"/>
                <a:cs typeface="ＭＳ Ｐゴシック" charset="0"/>
              </a:defRPr>
            </a:lvl6pPr>
            <a:lvl7pPr marL="914400" algn="r" rtl="0" eaLnBrk="1" fontAlgn="base" hangingPunct="1">
              <a:spcBef>
                <a:spcPct val="0"/>
              </a:spcBef>
              <a:spcAft>
                <a:spcPct val="0"/>
              </a:spcAft>
              <a:defRPr sz="4400">
                <a:solidFill>
                  <a:srgbClr val="A91818"/>
                </a:solidFill>
                <a:latin typeface="Bank Gothic" charset="0"/>
                <a:ea typeface="ＭＳ Ｐゴシック" charset="0"/>
                <a:cs typeface="ＭＳ Ｐゴシック" charset="0"/>
              </a:defRPr>
            </a:lvl7pPr>
            <a:lvl8pPr marL="1371600" algn="r" rtl="0" eaLnBrk="1" fontAlgn="base" hangingPunct="1">
              <a:spcBef>
                <a:spcPct val="0"/>
              </a:spcBef>
              <a:spcAft>
                <a:spcPct val="0"/>
              </a:spcAft>
              <a:defRPr sz="4400">
                <a:solidFill>
                  <a:srgbClr val="A91818"/>
                </a:solidFill>
                <a:latin typeface="Bank Gothic" charset="0"/>
                <a:ea typeface="ＭＳ Ｐゴシック" charset="0"/>
                <a:cs typeface="ＭＳ Ｐゴシック" charset="0"/>
              </a:defRPr>
            </a:lvl8pPr>
            <a:lvl9pPr marL="1828800" algn="r" rtl="0" eaLnBrk="1" fontAlgn="base" hangingPunct="1">
              <a:spcBef>
                <a:spcPct val="0"/>
              </a:spcBef>
              <a:spcAft>
                <a:spcPct val="0"/>
              </a:spcAft>
              <a:defRPr sz="4400">
                <a:solidFill>
                  <a:srgbClr val="A91818"/>
                </a:solidFill>
                <a:latin typeface="Bank Gothic" charset="0"/>
                <a:ea typeface="ＭＳ Ｐゴシック" charset="0"/>
                <a:cs typeface="ＭＳ Ｐゴシック" charset="0"/>
              </a:defRPr>
            </a:lvl9pPr>
          </a:lstStyle>
          <a:p>
            <a:r>
              <a:rPr lang="en-US" kern="0" dirty="0"/>
              <a:t>Our values</a:t>
            </a:r>
          </a:p>
        </p:txBody>
      </p:sp>
      <p:sp>
        <p:nvSpPr>
          <p:cNvPr id="16" name="Content Placeholder 8">
            <a:extLst>
              <a:ext uri="{FF2B5EF4-FFF2-40B4-BE49-F238E27FC236}">
                <a16:creationId xmlns:a16="http://schemas.microsoft.com/office/drawing/2014/main" id="{FE896A90-620B-4D45-B304-CDCB1CE8684C}"/>
              </a:ext>
            </a:extLst>
          </p:cNvPr>
          <p:cNvSpPr txBox="1">
            <a:spLocks/>
          </p:cNvSpPr>
          <p:nvPr/>
        </p:nvSpPr>
        <p:spPr>
          <a:xfrm>
            <a:off x="4572000" y="1088889"/>
            <a:ext cx="4419600" cy="4244490"/>
          </a:xfrm>
          <a:prstGeom prst="rect">
            <a:avLst/>
          </a:prstGeom>
        </p:spPr>
        <p:txBody>
          <a:bodyPr/>
          <a:lstStyle>
            <a:lvl1pPr marL="342900" indent="-342900" algn="l" rtl="0" eaLnBrk="1" fontAlgn="base" hangingPunct="1">
              <a:spcBef>
                <a:spcPct val="20000"/>
              </a:spcBef>
              <a:spcAft>
                <a:spcPct val="0"/>
              </a:spcAft>
              <a:buClr>
                <a:schemeClr val="tx2"/>
              </a:buClr>
              <a:buSzPct val="80000"/>
              <a:buFont typeface="HiraMinProN-W3" charset="-128"/>
              <a:buChar char="⦿"/>
              <a:defRPr sz="2400" b="0" i="0">
                <a:solidFill>
                  <a:srgbClr val="404040"/>
                </a:solidFill>
                <a:latin typeface="Calibri Light" charset="0"/>
                <a:ea typeface="Calibri Light" charset="0"/>
                <a:cs typeface="Calibri Light" charset="0"/>
              </a:defRPr>
            </a:lvl1pPr>
            <a:lvl2pPr marL="742950" indent="-285750" algn="l" rtl="0" eaLnBrk="1" fontAlgn="base" hangingPunct="1">
              <a:spcBef>
                <a:spcPct val="20000"/>
              </a:spcBef>
              <a:spcAft>
                <a:spcPct val="0"/>
              </a:spcAft>
              <a:buChar char="–"/>
              <a:defRPr sz="2000" b="0" i="0">
                <a:solidFill>
                  <a:srgbClr val="404040"/>
                </a:solidFill>
                <a:latin typeface="Calibri Light" charset="0"/>
                <a:ea typeface="Calibri Light" charset="0"/>
                <a:cs typeface="Calibri Light" charset="0"/>
              </a:defRPr>
            </a:lvl2pPr>
            <a:lvl3pPr marL="1143000" indent="-228600" algn="l" rtl="0" eaLnBrk="1" fontAlgn="base" hangingPunct="1">
              <a:spcBef>
                <a:spcPct val="20000"/>
              </a:spcBef>
              <a:spcAft>
                <a:spcPct val="0"/>
              </a:spcAft>
              <a:buChar char="•"/>
              <a:defRPr sz="1800" b="0" i="0">
                <a:solidFill>
                  <a:srgbClr val="404040"/>
                </a:solidFill>
                <a:latin typeface="Calibri Light" charset="0"/>
                <a:ea typeface="Calibri Light" charset="0"/>
                <a:cs typeface="Calibri Light" charset="0"/>
              </a:defRPr>
            </a:lvl3pPr>
            <a:lvl4pPr marL="1600200" indent="-228600" algn="l" rtl="0" eaLnBrk="1" fontAlgn="base" hangingPunct="1">
              <a:spcBef>
                <a:spcPct val="20000"/>
              </a:spcBef>
              <a:spcAft>
                <a:spcPct val="0"/>
              </a:spcAft>
              <a:buChar char="–"/>
              <a:defRPr sz="1600" b="0" i="0">
                <a:solidFill>
                  <a:srgbClr val="404040"/>
                </a:solidFill>
                <a:latin typeface="Calibri Light" charset="0"/>
                <a:ea typeface="Calibri Light" charset="0"/>
                <a:cs typeface="Calibri Light" charset="0"/>
              </a:defRPr>
            </a:lvl4pPr>
            <a:lvl5pPr marL="2057400" indent="-228600" algn="l" rtl="0" eaLnBrk="1" fontAlgn="base" hangingPunct="1">
              <a:spcBef>
                <a:spcPct val="20000"/>
              </a:spcBef>
              <a:spcAft>
                <a:spcPct val="0"/>
              </a:spcAft>
              <a:buChar char="»"/>
              <a:defRPr sz="1400" b="0" i="0">
                <a:solidFill>
                  <a:srgbClr val="404040"/>
                </a:solidFill>
                <a:latin typeface="Calibri Light" charset="0"/>
                <a:ea typeface="Calibri Light" charset="0"/>
                <a:cs typeface="Calibri Light" charset="0"/>
              </a:defRPr>
            </a:lvl5pPr>
            <a:lvl6pPr marL="2514600" indent="-228600" algn="l" rtl="0" eaLnBrk="1" fontAlgn="base" hangingPunct="1">
              <a:spcBef>
                <a:spcPct val="20000"/>
              </a:spcBef>
              <a:spcAft>
                <a:spcPct val="0"/>
              </a:spcAft>
              <a:buChar char="»"/>
              <a:defRPr sz="1600">
                <a:solidFill>
                  <a:srgbClr val="404040"/>
                </a:solidFill>
                <a:latin typeface="+mn-lt"/>
                <a:ea typeface="+mn-ea"/>
              </a:defRPr>
            </a:lvl6pPr>
            <a:lvl7pPr marL="2971800" indent="-228600" algn="l" rtl="0" eaLnBrk="1" fontAlgn="base" hangingPunct="1">
              <a:spcBef>
                <a:spcPct val="20000"/>
              </a:spcBef>
              <a:spcAft>
                <a:spcPct val="0"/>
              </a:spcAft>
              <a:buChar char="»"/>
              <a:defRPr sz="1600">
                <a:solidFill>
                  <a:srgbClr val="404040"/>
                </a:solidFill>
                <a:latin typeface="+mn-lt"/>
                <a:ea typeface="+mn-ea"/>
              </a:defRPr>
            </a:lvl7pPr>
            <a:lvl8pPr marL="3429000" indent="-228600" algn="l" rtl="0" eaLnBrk="1" fontAlgn="base" hangingPunct="1">
              <a:spcBef>
                <a:spcPct val="20000"/>
              </a:spcBef>
              <a:spcAft>
                <a:spcPct val="0"/>
              </a:spcAft>
              <a:buChar char="»"/>
              <a:defRPr sz="1600">
                <a:solidFill>
                  <a:srgbClr val="404040"/>
                </a:solidFill>
                <a:latin typeface="+mn-lt"/>
                <a:ea typeface="+mn-ea"/>
              </a:defRPr>
            </a:lvl8pPr>
            <a:lvl9pPr marL="3886200" indent="-228600" algn="l" rtl="0" eaLnBrk="1" fontAlgn="base" hangingPunct="1">
              <a:spcBef>
                <a:spcPct val="20000"/>
              </a:spcBef>
              <a:spcAft>
                <a:spcPct val="0"/>
              </a:spcAft>
              <a:buChar char="»"/>
              <a:defRPr sz="1600">
                <a:solidFill>
                  <a:srgbClr val="404040"/>
                </a:solidFill>
                <a:latin typeface="+mn-lt"/>
                <a:ea typeface="+mn-ea"/>
              </a:defRPr>
            </a:lvl9pPr>
          </a:lstStyle>
          <a:p>
            <a:pPr>
              <a:spcBef>
                <a:spcPts val="1176"/>
              </a:spcBef>
            </a:pPr>
            <a:endParaRPr lang="en-US" kern="0" dirty="0"/>
          </a:p>
        </p:txBody>
      </p:sp>
    </p:spTree>
    <p:extLst>
      <p:ext uri="{BB962C8B-B14F-4D97-AF65-F5344CB8AC3E}">
        <p14:creationId xmlns:p14="http://schemas.microsoft.com/office/powerpoint/2010/main" val="4129250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nodePh="1">
                                  <p:stCondLst>
                                    <p:cond delay="0"/>
                                  </p:stCondLst>
                                  <p:endCondLst>
                                    <p:cond evt="begin" delay="0">
                                      <p:tn val="25"/>
                                    </p:cond>
                                  </p:endCondLst>
                                  <p:childTnLst>
                                    <p:set>
                                      <p:cBhvr>
                                        <p:cTn id="2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P spid="1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4BEE3EF-4301-2244-8F27-81EDA1ED3F1B}"/>
              </a:ext>
            </a:extLst>
          </p:cNvPr>
          <p:cNvSpPr>
            <a:spLocks noGrp="1"/>
          </p:cNvSpPr>
          <p:nvPr>
            <p:ph type="sldNum" sz="quarter" idx="12"/>
          </p:nvPr>
        </p:nvSpPr>
        <p:spPr/>
        <p:txBody>
          <a:bodyPr/>
          <a:lstStyle/>
          <a:p>
            <a:pPr>
              <a:defRPr/>
            </a:pPr>
            <a:fld id="{3C417077-F356-384C-8636-6334C965D5A4}" type="slidenum">
              <a:rPr lang="en-US" smtClean="0"/>
              <a:pPr>
                <a:defRPr/>
              </a:pPr>
              <a:t>6</a:t>
            </a:fld>
            <a:endParaRPr lang="en-US" dirty="0"/>
          </a:p>
        </p:txBody>
      </p:sp>
      <p:pic>
        <p:nvPicPr>
          <p:cNvPr id="87047" name="Picture 8">
            <a:extLst>
              <a:ext uri="{FF2B5EF4-FFF2-40B4-BE49-F238E27FC236}">
                <a16:creationId xmlns:a16="http://schemas.microsoft.com/office/drawing/2014/main" id="{14BD358C-1181-1D4D-944A-ECC631D941E6}"/>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69975" y="1139825"/>
            <a:ext cx="9299575" cy="505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6">
            <a:extLst>
              <a:ext uri="{FF2B5EF4-FFF2-40B4-BE49-F238E27FC236}">
                <a16:creationId xmlns:a16="http://schemas.microsoft.com/office/drawing/2014/main" id="{31184498-D390-274C-821D-3F6A53B586CB}"/>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69975" y="1139825"/>
            <a:ext cx="9299575" cy="505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8">
            <a:extLst>
              <a:ext uri="{FF2B5EF4-FFF2-40B4-BE49-F238E27FC236}">
                <a16:creationId xmlns:a16="http://schemas.microsoft.com/office/drawing/2014/main" id="{C1CB6CD1-E8CF-AA42-A79B-D7F134C76763}"/>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69975" y="1139825"/>
            <a:ext cx="9299575" cy="505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40">
            <a:extLst>
              <a:ext uri="{FF2B5EF4-FFF2-40B4-BE49-F238E27FC236}">
                <a16:creationId xmlns:a16="http://schemas.microsoft.com/office/drawing/2014/main" id="{3C336A91-131E-884F-BAFE-9A12A5D7CAB0}"/>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069975" y="1139825"/>
            <a:ext cx="9299575" cy="505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42">
            <a:extLst>
              <a:ext uri="{FF2B5EF4-FFF2-40B4-BE49-F238E27FC236}">
                <a16:creationId xmlns:a16="http://schemas.microsoft.com/office/drawing/2014/main" id="{85D67B26-5841-3C43-B7A5-FD6385146A69}"/>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069975" y="1139825"/>
            <a:ext cx="9299575" cy="505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44">
            <a:extLst>
              <a:ext uri="{FF2B5EF4-FFF2-40B4-BE49-F238E27FC236}">
                <a16:creationId xmlns:a16="http://schemas.microsoft.com/office/drawing/2014/main" id="{CB59D4CA-4E95-9F41-A973-84A5A703401A}"/>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1069975" y="1139825"/>
            <a:ext cx="9299575" cy="505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46">
            <a:extLst>
              <a:ext uri="{FF2B5EF4-FFF2-40B4-BE49-F238E27FC236}">
                <a16:creationId xmlns:a16="http://schemas.microsoft.com/office/drawing/2014/main" id="{C74B20AA-70CF-1B49-A023-5E6CA5D21D64}"/>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1069975" y="1139825"/>
            <a:ext cx="9299575" cy="505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48">
            <a:extLst>
              <a:ext uri="{FF2B5EF4-FFF2-40B4-BE49-F238E27FC236}">
                <a16:creationId xmlns:a16="http://schemas.microsoft.com/office/drawing/2014/main" id="{AF812EA7-F9A3-E94D-A961-79FCF15D6489}"/>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1069975" y="1139825"/>
            <a:ext cx="9299575" cy="505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50">
            <a:extLst>
              <a:ext uri="{FF2B5EF4-FFF2-40B4-BE49-F238E27FC236}">
                <a16:creationId xmlns:a16="http://schemas.microsoft.com/office/drawing/2014/main" id="{A73F0472-F1B3-3144-8A47-30A0CE3912B7}"/>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1069975" y="1139825"/>
            <a:ext cx="9299575" cy="505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ooter Placeholder 3">
            <a:extLst>
              <a:ext uri="{FF2B5EF4-FFF2-40B4-BE49-F238E27FC236}">
                <a16:creationId xmlns:a16="http://schemas.microsoft.com/office/drawing/2014/main" id="{86F09F43-1B17-764C-B0A1-0740B819259F}"/>
              </a:ext>
            </a:extLst>
          </p:cNvPr>
          <p:cNvSpPr txBox="1">
            <a:spLocks/>
          </p:cNvSpPr>
          <p:nvPr/>
        </p:nvSpPr>
        <p:spPr>
          <a:xfrm rot="16200000">
            <a:off x="11256264" y="3566160"/>
            <a:ext cx="1630835" cy="365125"/>
          </a:xfrm>
          <a:prstGeom prst="rect">
            <a:avLst/>
          </a:prstGeom>
        </p:spPr>
        <p:txBody>
          <a:bodyPr anchor="ctr"/>
          <a:lstStyle>
            <a:defPPr>
              <a:defRPr lang="en-US"/>
            </a:defPPr>
            <a:lvl1pPr algn="l" rtl="0" eaLnBrk="0" fontAlgn="base" hangingPunct="0">
              <a:spcBef>
                <a:spcPct val="0"/>
              </a:spcBef>
              <a:spcAft>
                <a:spcPct val="0"/>
              </a:spcAft>
              <a:defRPr sz="1000" kern="1200" spc="10" baseline="0">
                <a:solidFill>
                  <a:schemeClr val="bg1"/>
                </a:solidFill>
                <a:latin typeface="+mj-lt"/>
                <a:ea typeface="ＭＳ Ｐゴシック" charset="0"/>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a:lstStyle>
          <a:p>
            <a:pPr>
              <a:defRPr/>
            </a:pPr>
            <a:r>
              <a:rPr lang="en-US" dirty="0">
                <a:solidFill>
                  <a:schemeClr val="tx1"/>
                </a:solidFill>
              </a:rPr>
              <a:t>© 2021 MORSECORP, Inc.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nodeType="clickEffect">
                                  <p:stCondLst>
                                    <p:cond delay="0"/>
                                  </p:stCondLst>
                                  <p:childTnLst>
                                    <p:set>
                                      <p:cBhvr>
                                        <p:cTn id="10" dur="1" fill="hold">
                                          <p:stCondLst>
                                            <p:cond delay="0"/>
                                          </p:stCondLst>
                                        </p:cTn>
                                        <p:tgtEl>
                                          <p:spTgt spid="37"/>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nodeType="clickEffect">
                                  <p:stCondLst>
                                    <p:cond delay="0"/>
                                  </p:stCondLst>
                                  <p:childTnLst>
                                    <p:set>
                                      <p:cBhvr>
                                        <p:cTn id="16" dur="1" fill="hold">
                                          <p:stCondLst>
                                            <p:cond delay="0"/>
                                          </p:stCondLst>
                                        </p:cTn>
                                        <p:tgtEl>
                                          <p:spTgt spid="39"/>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xit" presetSubtype="0" fill="hold" nodeType="clickEffect">
                                  <p:stCondLst>
                                    <p:cond delay="0"/>
                                  </p:stCondLst>
                                  <p:childTnLst>
                                    <p:set>
                                      <p:cBhvr>
                                        <p:cTn id="22" dur="1" fill="hold">
                                          <p:stCondLst>
                                            <p:cond delay="0"/>
                                          </p:stCondLst>
                                        </p:cTn>
                                        <p:tgtEl>
                                          <p:spTgt spid="41"/>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43"/>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xit" presetSubtype="0" fill="hold" nodeType="clickEffect">
                                  <p:stCondLst>
                                    <p:cond delay="0"/>
                                  </p:stCondLst>
                                  <p:childTnLst>
                                    <p:set>
                                      <p:cBhvr>
                                        <p:cTn id="28" dur="1" fill="hold">
                                          <p:stCondLst>
                                            <p:cond delay="0"/>
                                          </p:stCondLst>
                                        </p:cTn>
                                        <p:tgtEl>
                                          <p:spTgt spid="43"/>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xit" presetSubtype="0" fill="hold" nodeType="clickEffect">
                                  <p:stCondLst>
                                    <p:cond delay="0"/>
                                  </p:stCondLst>
                                  <p:childTnLst>
                                    <p:set>
                                      <p:cBhvr>
                                        <p:cTn id="34" dur="1" fill="hold">
                                          <p:stCondLst>
                                            <p:cond delay="0"/>
                                          </p:stCondLst>
                                        </p:cTn>
                                        <p:tgtEl>
                                          <p:spTgt spid="45"/>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xit" presetSubtype="0" fill="hold" nodeType="clickEffect">
                                  <p:stCondLst>
                                    <p:cond delay="0"/>
                                  </p:stCondLst>
                                  <p:childTnLst>
                                    <p:set>
                                      <p:cBhvr>
                                        <p:cTn id="40" dur="1" fill="hold">
                                          <p:stCondLst>
                                            <p:cond delay="0"/>
                                          </p:stCondLst>
                                        </p:cTn>
                                        <p:tgtEl>
                                          <p:spTgt spid="47"/>
                                        </p:tgtEl>
                                        <p:attrNameLst>
                                          <p:attrName>style.visibility</p:attrName>
                                        </p:attrNameLst>
                                      </p:cBhvr>
                                      <p:to>
                                        <p:strVal val="hidden"/>
                                      </p:to>
                                    </p:set>
                                  </p:childTnLst>
                                </p:cTn>
                              </p:par>
                              <p:par>
                                <p:cTn id="41" presetID="1" presetClass="entr" presetSubtype="0" fill="hold" nodeType="withEffect">
                                  <p:stCondLst>
                                    <p:cond delay="0"/>
                                  </p:stCondLst>
                                  <p:childTnLst>
                                    <p:set>
                                      <p:cBhvr>
                                        <p:cTn id="42" dur="1" fill="hold">
                                          <p:stCondLst>
                                            <p:cond delay="0"/>
                                          </p:stCondLst>
                                        </p:cTn>
                                        <p:tgtEl>
                                          <p:spTgt spid="49"/>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xit" presetSubtype="0" fill="hold" nodeType="clickEffect">
                                  <p:stCondLst>
                                    <p:cond delay="0"/>
                                  </p:stCondLst>
                                  <p:childTnLst>
                                    <p:set>
                                      <p:cBhvr>
                                        <p:cTn id="46" dur="1" fill="hold">
                                          <p:stCondLst>
                                            <p:cond delay="0"/>
                                          </p:stCondLst>
                                        </p:cTn>
                                        <p:tgtEl>
                                          <p:spTgt spid="49"/>
                                        </p:tgtEl>
                                        <p:attrNameLst>
                                          <p:attrName>style.visibility</p:attrName>
                                        </p:attrNameLst>
                                      </p:cBhvr>
                                      <p:to>
                                        <p:strVal val="hidden"/>
                                      </p:to>
                                    </p:set>
                                  </p:childTnLst>
                                </p:cTn>
                              </p:par>
                              <p:par>
                                <p:cTn id="47" presetID="1" presetClass="entr" presetSubtype="0" fill="hold" nodeType="withEffect">
                                  <p:stCondLst>
                                    <p:cond delay="0"/>
                                  </p:stCondLst>
                                  <p:childTnLst>
                                    <p:set>
                                      <p:cBhvr>
                                        <p:cTn id="48" dur="1" fill="hold">
                                          <p:stCondLst>
                                            <p:cond delay="0"/>
                                          </p:stCondLst>
                                        </p:cTn>
                                        <p:tgtEl>
                                          <p:spTgt spid="51"/>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xit" presetSubtype="0" fill="hold" nodeType="clickEffect">
                                  <p:stCondLst>
                                    <p:cond delay="0"/>
                                  </p:stCondLst>
                                  <p:childTnLst>
                                    <p:set>
                                      <p:cBhvr>
                                        <p:cTn id="52" dur="1" fill="hold">
                                          <p:stCondLst>
                                            <p:cond delay="0"/>
                                          </p:stCondLst>
                                        </p:cTn>
                                        <p:tgtEl>
                                          <p:spTgt spid="5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6633986-7A4C-0940-8C3A-E6D851A43E15}"/>
              </a:ext>
            </a:extLst>
          </p:cNvPr>
          <p:cNvSpPr>
            <a:spLocks noGrp="1"/>
          </p:cNvSpPr>
          <p:nvPr>
            <p:ph type="ctrTitle"/>
          </p:nvPr>
        </p:nvSpPr>
        <p:spPr/>
        <p:txBody>
          <a:bodyPr/>
          <a:lstStyle/>
          <a:p>
            <a:r>
              <a:rPr lang="en-US" dirty="0"/>
              <a:t>Intro to T&amp;E and AI</a:t>
            </a:r>
          </a:p>
        </p:txBody>
      </p:sp>
      <p:sp>
        <p:nvSpPr>
          <p:cNvPr id="2" name="Content Placeholder 1">
            <a:extLst>
              <a:ext uri="{FF2B5EF4-FFF2-40B4-BE49-F238E27FC236}">
                <a16:creationId xmlns:a16="http://schemas.microsoft.com/office/drawing/2014/main" id="{079B4512-17AA-6C40-8533-DCAEFECEE0D6}"/>
              </a:ext>
            </a:extLst>
          </p:cNvPr>
          <p:cNvSpPr>
            <a:spLocks noGrp="1"/>
          </p:cNvSpPr>
          <p:nvPr>
            <p:ph sz="quarter" idx="10"/>
          </p:nvPr>
        </p:nvSpPr>
        <p:spPr/>
        <p:txBody>
          <a:bodyPr/>
          <a:lstStyle/>
          <a:p>
            <a:endParaRPr lang="en-US"/>
          </a:p>
        </p:txBody>
      </p:sp>
      <p:sp>
        <p:nvSpPr>
          <p:cNvPr id="4" name="Slide Number Placeholder 3">
            <a:extLst>
              <a:ext uri="{FF2B5EF4-FFF2-40B4-BE49-F238E27FC236}">
                <a16:creationId xmlns:a16="http://schemas.microsoft.com/office/drawing/2014/main" id="{C65F2340-0077-1845-82C7-EA1BEAC430C6}"/>
              </a:ext>
            </a:extLst>
          </p:cNvPr>
          <p:cNvSpPr>
            <a:spLocks noGrp="1"/>
          </p:cNvSpPr>
          <p:nvPr>
            <p:ph type="sldNum" sz="quarter" idx="4"/>
          </p:nvPr>
        </p:nvSpPr>
        <p:spPr/>
        <p:txBody>
          <a:bodyPr/>
          <a:lstStyle/>
          <a:p>
            <a:fld id="{D3B57212-AF9E-4B4D-8E3F-CA2A7D1293D8}" type="slidenum">
              <a:rPr lang="en-US" smtClean="0"/>
              <a:pPr/>
              <a:t>7</a:t>
            </a:fld>
            <a:endParaRPr lang="en-US" dirty="0"/>
          </a:p>
        </p:txBody>
      </p:sp>
    </p:spTree>
    <p:extLst>
      <p:ext uri="{BB962C8B-B14F-4D97-AF65-F5344CB8AC3E}">
        <p14:creationId xmlns:p14="http://schemas.microsoft.com/office/powerpoint/2010/main" val="37679468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096F2-5E4C-41AE-BE2E-B9D420218B7D}"/>
              </a:ext>
            </a:extLst>
          </p:cNvPr>
          <p:cNvSpPr>
            <a:spLocks noGrp="1"/>
          </p:cNvSpPr>
          <p:nvPr>
            <p:ph type="title"/>
          </p:nvPr>
        </p:nvSpPr>
        <p:spPr>
          <a:xfrm>
            <a:off x="501073" y="457200"/>
            <a:ext cx="9245600" cy="685800"/>
          </a:xfrm>
        </p:spPr>
        <p:txBody>
          <a:bodyPr/>
          <a:lstStyle/>
          <a:p>
            <a:r>
              <a:rPr lang="en-US" spc="0" dirty="0">
                <a:solidFill>
                  <a:srgbClr val="1D5083"/>
                </a:solidFill>
              </a:rPr>
              <a:t>Test &amp; Evaluation (T&amp;E) and AI</a:t>
            </a:r>
            <a:endParaRPr lang="en-US" sz="1600" i="1" spc="0" dirty="0">
              <a:solidFill>
                <a:srgbClr val="1D5083"/>
              </a:solidFill>
            </a:endParaRPr>
          </a:p>
        </p:txBody>
      </p:sp>
      <p:sp>
        <p:nvSpPr>
          <p:cNvPr id="3" name="Content Placeholder 2">
            <a:extLst>
              <a:ext uri="{FF2B5EF4-FFF2-40B4-BE49-F238E27FC236}">
                <a16:creationId xmlns:a16="http://schemas.microsoft.com/office/drawing/2014/main" id="{30CEE3E4-1812-49A8-B0FC-F1DF959D17E5}"/>
              </a:ext>
            </a:extLst>
          </p:cNvPr>
          <p:cNvSpPr>
            <a:spLocks noGrp="1"/>
          </p:cNvSpPr>
          <p:nvPr>
            <p:ph idx="1"/>
          </p:nvPr>
        </p:nvSpPr>
        <p:spPr>
          <a:xfrm>
            <a:off x="507999" y="1363265"/>
            <a:ext cx="9550401" cy="4724400"/>
          </a:xfrm>
        </p:spPr>
        <p:txBody>
          <a:bodyPr numCol="1"/>
          <a:lstStyle/>
          <a:p>
            <a:pPr marL="0" indent="0">
              <a:spcAft>
                <a:spcPts val="1200"/>
              </a:spcAft>
              <a:buClr>
                <a:srgbClr val="1D5083"/>
              </a:buClr>
              <a:buNone/>
            </a:pPr>
            <a:r>
              <a:rPr lang="en-US" sz="2800" dirty="0">
                <a:solidFill>
                  <a:schemeClr val="tx1">
                    <a:lumMod val="75000"/>
                    <a:lumOff val="25000"/>
                  </a:schemeClr>
                </a:solidFill>
                <a:latin typeface="Calibri Light" panose="020F0302020204030204" pitchFamily="34" charset="0"/>
                <a:cs typeface="Calibri Light" panose="020F0302020204030204" pitchFamily="34" charset="0"/>
              </a:rPr>
              <a:t>Based on our work with several major DoD AI efforts, we’re pursuing opportunities for improvement while keeping pace with the operational cadence:</a:t>
            </a:r>
          </a:p>
          <a:p>
            <a:pPr marL="400050" indent="-434340">
              <a:spcAft>
                <a:spcPts val="1200"/>
              </a:spcAft>
              <a:buClr>
                <a:srgbClr val="1D5083"/>
              </a:buClr>
            </a:pPr>
            <a:r>
              <a:rPr lang="en-US" sz="2800" dirty="0">
                <a:solidFill>
                  <a:schemeClr val="tx1">
                    <a:lumMod val="75000"/>
                    <a:lumOff val="25000"/>
                  </a:schemeClr>
                </a:solidFill>
                <a:latin typeface="Calibri Light" panose="020F0302020204030204" pitchFamily="34" charset="0"/>
                <a:ea typeface="Roboto" panose="02000000000000000000" pitchFamily="2" charset="0"/>
                <a:cs typeface="Calibri Light" panose="020F0302020204030204" pitchFamily="34" charset="0"/>
              </a:rPr>
              <a:t>Transparency with unambiguous metrics</a:t>
            </a:r>
          </a:p>
          <a:p>
            <a:pPr marL="400050" indent="-434340">
              <a:spcAft>
                <a:spcPts val="1200"/>
              </a:spcAft>
              <a:buClr>
                <a:srgbClr val="1D5083"/>
              </a:buClr>
            </a:pPr>
            <a:r>
              <a:rPr lang="en-US" sz="2800" dirty="0">
                <a:solidFill>
                  <a:schemeClr val="tx1">
                    <a:lumMod val="75000"/>
                    <a:lumOff val="25000"/>
                  </a:schemeClr>
                </a:solidFill>
                <a:latin typeface="Calibri Light" panose="020F0302020204030204" pitchFamily="34" charset="0"/>
                <a:ea typeface="Roboto" panose="02000000000000000000" pitchFamily="2" charset="0"/>
                <a:cs typeface="Calibri Light" panose="020F0302020204030204" pitchFamily="34" charset="0"/>
              </a:rPr>
              <a:t>Open, standard interfaces that enable</a:t>
            </a:r>
            <a:br>
              <a:rPr lang="en-US" sz="2800" dirty="0">
                <a:solidFill>
                  <a:schemeClr val="tx1">
                    <a:lumMod val="75000"/>
                    <a:lumOff val="25000"/>
                  </a:schemeClr>
                </a:solidFill>
                <a:latin typeface="Calibri Light" panose="020F0302020204030204" pitchFamily="34" charset="0"/>
                <a:ea typeface="Roboto" panose="02000000000000000000" pitchFamily="2" charset="0"/>
                <a:cs typeface="Calibri Light" panose="020F0302020204030204" pitchFamily="34" charset="0"/>
              </a:rPr>
            </a:br>
            <a:r>
              <a:rPr lang="en-US" sz="2800" dirty="0">
                <a:solidFill>
                  <a:schemeClr val="tx1">
                    <a:lumMod val="75000"/>
                    <a:lumOff val="25000"/>
                  </a:schemeClr>
                </a:solidFill>
                <a:latin typeface="Calibri Light" panose="020F0302020204030204" pitchFamily="34" charset="0"/>
                <a:ea typeface="Roboto" panose="02000000000000000000" pitchFamily="2" charset="0"/>
                <a:cs typeface="Calibri Light" panose="020F0302020204030204" pitchFamily="34" charset="0"/>
              </a:rPr>
              <a:t>self-serve integration</a:t>
            </a:r>
            <a:endParaRPr lang="en-US" sz="2800" dirty="0">
              <a:solidFill>
                <a:schemeClr val="tx1">
                  <a:lumMod val="75000"/>
                  <a:lumOff val="25000"/>
                </a:schemeClr>
              </a:solidFill>
              <a:latin typeface="Calibri Light" panose="020F0302020204030204" pitchFamily="34" charset="0"/>
              <a:ea typeface="Roboto Light" panose="02000000000000000000" pitchFamily="2" charset="0"/>
              <a:cs typeface="Calibri Light" panose="020F0302020204030204" pitchFamily="34" charset="0"/>
            </a:endParaRPr>
          </a:p>
          <a:p>
            <a:pPr marL="400050" indent="-434340">
              <a:spcAft>
                <a:spcPts val="1200"/>
              </a:spcAft>
              <a:buClr>
                <a:srgbClr val="1D5083"/>
              </a:buClr>
            </a:pPr>
            <a:r>
              <a:rPr lang="en-US" sz="2800" dirty="0">
                <a:solidFill>
                  <a:schemeClr val="tx1">
                    <a:lumMod val="75000"/>
                    <a:lumOff val="25000"/>
                  </a:schemeClr>
                </a:solidFill>
                <a:latin typeface="Calibri Light" panose="020F0302020204030204" pitchFamily="34" charset="0"/>
                <a:ea typeface="Roboto" panose="02000000000000000000" pitchFamily="2" charset="0"/>
                <a:cs typeface="Calibri Light" panose="020F0302020204030204" pitchFamily="34" charset="0"/>
              </a:rPr>
              <a:t>Fast turnaround time</a:t>
            </a:r>
          </a:p>
        </p:txBody>
      </p:sp>
      <p:sp>
        <p:nvSpPr>
          <p:cNvPr id="4" name="Slide Number Placeholder 3">
            <a:extLst>
              <a:ext uri="{FF2B5EF4-FFF2-40B4-BE49-F238E27FC236}">
                <a16:creationId xmlns:a16="http://schemas.microsoft.com/office/drawing/2014/main" id="{9AEE942E-C247-F34C-80E2-AC01D4C13290}"/>
              </a:ext>
            </a:extLst>
          </p:cNvPr>
          <p:cNvSpPr>
            <a:spLocks noGrp="1"/>
          </p:cNvSpPr>
          <p:nvPr>
            <p:ph type="sldNum" sz="quarter" idx="12"/>
          </p:nvPr>
        </p:nvSpPr>
        <p:spPr/>
        <p:txBody>
          <a:bodyPr/>
          <a:lstStyle/>
          <a:p>
            <a:fld id="{D3B57212-AF9E-4B4D-8E3F-CA2A7D1293D8}" type="slidenum">
              <a:rPr lang="en-US" smtClean="0"/>
              <a:pPr/>
              <a:t>8</a:t>
            </a:fld>
            <a:endParaRPr lang="en-US" dirty="0"/>
          </a:p>
        </p:txBody>
      </p:sp>
      <p:sp>
        <p:nvSpPr>
          <p:cNvPr id="7" name="Slide Number Placeholder 3">
            <a:extLst>
              <a:ext uri="{FF2B5EF4-FFF2-40B4-BE49-F238E27FC236}">
                <a16:creationId xmlns:a16="http://schemas.microsoft.com/office/drawing/2014/main" id="{FB0EAFA7-2919-3042-A56E-0472516757CD}"/>
              </a:ext>
            </a:extLst>
          </p:cNvPr>
          <p:cNvSpPr txBox="1">
            <a:spLocks/>
          </p:cNvSpPr>
          <p:nvPr/>
        </p:nvSpPr>
        <p:spPr>
          <a:xfrm>
            <a:off x="0" y="6446838"/>
            <a:ext cx="457200" cy="411162"/>
          </a:xfrm>
          <a:prstGeom prst="rect">
            <a:avLst/>
          </a:prstGeom>
          <a:noFill/>
          <a:effectLst>
            <a:outerShdw blurRad="152400" dist="317500" dir="5400000" sx="90000" sy="-19000" rotWithShape="0">
              <a:prstClr val="black">
                <a:alpha val="15000"/>
              </a:prstClr>
            </a:outerShdw>
          </a:effectLst>
        </p:spPr>
        <p:txBody>
          <a:bodyPr vert="horz" wrap="none" lIns="0" tIns="0" rIns="0" bIns="0" rtlCol="0" anchor="ctr"/>
          <a:lstStyle>
            <a:defPPr>
              <a:defRPr lang="en-US"/>
            </a:defPPr>
            <a:lvl1pPr algn="ctr" rtl="0" eaLnBrk="0" fontAlgn="base" hangingPunct="0">
              <a:spcBef>
                <a:spcPct val="0"/>
              </a:spcBef>
              <a:spcAft>
                <a:spcPct val="0"/>
              </a:spcAft>
              <a:defRPr sz="1600" b="1" i="0" kern="1200" smtClean="0">
                <a:solidFill>
                  <a:schemeClr val="bg2"/>
                </a:solidFill>
                <a:latin typeface="+mn-lt"/>
                <a:ea typeface="Arial" panose="020B0604020202020204" pitchFamily="34" charset="0"/>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a:lstStyle>
          <a:p>
            <a:fld id="{D3B57212-AF9E-4B4D-8E3F-CA2A7D1293D8}" type="slidenum">
              <a:rPr lang="en-US" smtClean="0"/>
              <a:pPr/>
              <a:t>8</a:t>
            </a:fld>
            <a:endParaRPr lang="en-US" dirty="0"/>
          </a:p>
        </p:txBody>
      </p:sp>
      <p:pic>
        <p:nvPicPr>
          <p:cNvPr id="10" name="Picture 9">
            <a:extLst>
              <a:ext uri="{FF2B5EF4-FFF2-40B4-BE49-F238E27FC236}">
                <a16:creationId xmlns:a16="http://schemas.microsoft.com/office/drawing/2014/main" id="{6E71BA36-B8BB-E343-A2ED-CCA275621A8D}"/>
              </a:ext>
            </a:extLst>
          </p:cNvPr>
          <p:cNvPicPr>
            <a:picLocks noChangeAspect="1"/>
          </p:cNvPicPr>
          <p:nvPr/>
        </p:nvPicPr>
        <p:blipFill>
          <a:blip r:embed="rId2"/>
          <a:stretch>
            <a:fillRect/>
          </a:stretch>
        </p:blipFill>
        <p:spPr>
          <a:xfrm>
            <a:off x="6982108" y="3983037"/>
            <a:ext cx="4800600" cy="2590800"/>
          </a:xfrm>
          <a:prstGeom prst="rect">
            <a:avLst/>
          </a:prstGeom>
        </p:spPr>
      </p:pic>
    </p:spTree>
    <p:extLst>
      <p:ext uri="{BB962C8B-B14F-4D97-AF65-F5344CB8AC3E}">
        <p14:creationId xmlns:p14="http://schemas.microsoft.com/office/powerpoint/2010/main" val="3730426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DD7B4-8B79-7841-863A-4C33612A0F25}"/>
              </a:ext>
            </a:extLst>
          </p:cNvPr>
          <p:cNvSpPr>
            <a:spLocks noGrp="1"/>
          </p:cNvSpPr>
          <p:nvPr>
            <p:ph type="title"/>
          </p:nvPr>
        </p:nvSpPr>
        <p:spPr/>
        <p:txBody>
          <a:bodyPr/>
          <a:lstStyle/>
          <a:p>
            <a:r>
              <a:rPr lang="en-US" dirty="0"/>
              <a:t>Broad Definitions – AI Models</a:t>
            </a:r>
          </a:p>
        </p:txBody>
      </p:sp>
      <p:sp>
        <p:nvSpPr>
          <p:cNvPr id="3" name="Content Placeholder 2">
            <a:extLst>
              <a:ext uri="{FF2B5EF4-FFF2-40B4-BE49-F238E27FC236}">
                <a16:creationId xmlns:a16="http://schemas.microsoft.com/office/drawing/2014/main" id="{4A35F90E-C5F8-A144-A1B5-C3B1015580A1}"/>
              </a:ext>
            </a:extLst>
          </p:cNvPr>
          <p:cNvSpPr>
            <a:spLocks noGrp="1"/>
          </p:cNvSpPr>
          <p:nvPr>
            <p:ph idx="1"/>
          </p:nvPr>
        </p:nvSpPr>
        <p:spPr>
          <a:xfrm>
            <a:off x="508000" y="1143000"/>
            <a:ext cx="5194300" cy="5303520"/>
          </a:xfrm>
        </p:spPr>
        <p:txBody>
          <a:bodyPr/>
          <a:lstStyle/>
          <a:p>
            <a:r>
              <a:rPr lang="en-US" dirty="0"/>
              <a:t>Computer Vision </a:t>
            </a:r>
          </a:p>
          <a:p>
            <a:pPr lvl="1"/>
            <a:r>
              <a:rPr lang="en-US" dirty="0"/>
              <a:t>Analyze imagery or video data</a:t>
            </a:r>
          </a:p>
          <a:p>
            <a:pPr lvl="1"/>
            <a:r>
              <a:rPr lang="en-US" dirty="0"/>
              <a:t>Recognize, detect, track, and segment things in visual data sources</a:t>
            </a:r>
          </a:p>
          <a:p>
            <a:pPr marL="0" indent="0">
              <a:buNone/>
            </a:pPr>
            <a:endParaRPr lang="en-US" dirty="0"/>
          </a:p>
          <a:p>
            <a:r>
              <a:rPr lang="en-US" dirty="0"/>
              <a:t>Natural Language Processing</a:t>
            </a:r>
          </a:p>
          <a:p>
            <a:pPr lvl="1"/>
            <a:r>
              <a:rPr lang="en-US" dirty="0"/>
              <a:t>Analyze text data</a:t>
            </a:r>
          </a:p>
          <a:p>
            <a:pPr lvl="1"/>
            <a:r>
              <a:rPr lang="en-US" dirty="0"/>
              <a:t>Translate, summarize, tag parts of speech, and find named entities in text</a:t>
            </a:r>
          </a:p>
          <a:p>
            <a:pPr marL="457200" lvl="1" indent="0">
              <a:buNone/>
            </a:pPr>
            <a:endParaRPr lang="en-US" dirty="0"/>
          </a:p>
          <a:p>
            <a:r>
              <a:rPr lang="en-US" dirty="0"/>
              <a:t>Time-Series Forecasting</a:t>
            </a:r>
          </a:p>
          <a:p>
            <a:pPr lvl="1"/>
            <a:r>
              <a:rPr lang="en-US" dirty="0"/>
              <a:t>Analyze data collected over time</a:t>
            </a:r>
          </a:p>
          <a:p>
            <a:pPr lvl="1"/>
            <a:r>
              <a:rPr lang="en-US" dirty="0"/>
              <a:t>Detect trends, identify anomalies, and predict the future of time series data</a:t>
            </a:r>
          </a:p>
          <a:p>
            <a:pPr lvl="1"/>
            <a:endParaRPr lang="en-US" dirty="0"/>
          </a:p>
        </p:txBody>
      </p:sp>
      <p:sp>
        <p:nvSpPr>
          <p:cNvPr id="4" name="Slide Number Placeholder 3">
            <a:extLst>
              <a:ext uri="{FF2B5EF4-FFF2-40B4-BE49-F238E27FC236}">
                <a16:creationId xmlns:a16="http://schemas.microsoft.com/office/drawing/2014/main" id="{3E745F78-D3FC-6647-B368-C5AB41E1987E}"/>
              </a:ext>
            </a:extLst>
          </p:cNvPr>
          <p:cNvSpPr>
            <a:spLocks noGrp="1"/>
          </p:cNvSpPr>
          <p:nvPr>
            <p:ph type="sldNum" sz="quarter" idx="12"/>
          </p:nvPr>
        </p:nvSpPr>
        <p:spPr/>
        <p:txBody>
          <a:bodyPr/>
          <a:lstStyle/>
          <a:p>
            <a:fld id="{D3B57212-AF9E-4B4D-8E3F-CA2A7D1293D8}" type="slidenum">
              <a:rPr lang="en-US" smtClean="0"/>
              <a:pPr/>
              <a:t>9</a:t>
            </a:fld>
            <a:endParaRPr lang="en-US" dirty="0"/>
          </a:p>
        </p:txBody>
      </p:sp>
      <p:pic>
        <p:nvPicPr>
          <p:cNvPr id="4100" name="Picture 4" descr="Computer Vision Datasets Companies for AI Deep Machine Learning">
            <a:extLst>
              <a:ext uri="{FF2B5EF4-FFF2-40B4-BE49-F238E27FC236}">
                <a16:creationId xmlns:a16="http://schemas.microsoft.com/office/drawing/2014/main" id="{B2545013-92D6-0D4E-9633-EC0A0CD6DE02}"/>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t="2979" b="5372"/>
          <a:stretch/>
        </p:blipFill>
        <p:spPr bwMode="auto">
          <a:xfrm>
            <a:off x="6669774" y="1011104"/>
            <a:ext cx="3749040" cy="2113096"/>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What is Named Entity Recognition (NER)? — Definition by Techslang">
            <a:extLst>
              <a:ext uri="{FF2B5EF4-FFF2-40B4-BE49-F238E27FC236}">
                <a16:creationId xmlns:a16="http://schemas.microsoft.com/office/drawing/2014/main" id="{8B4C55DB-27CB-7146-912C-CDB545E4B8CC}"/>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5433897" y="3429000"/>
            <a:ext cx="6220795" cy="1171772"/>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Forecasting Website Traffic Using Facebook's Prophet Library - Practical  Business Python">
            <a:extLst>
              <a:ext uri="{FF2B5EF4-FFF2-40B4-BE49-F238E27FC236}">
                <a16:creationId xmlns:a16="http://schemas.microsoft.com/office/drawing/2014/main" id="{863BFD38-7B14-4241-A5E0-450A28D725CE}"/>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6075414" y="4967298"/>
            <a:ext cx="4937760" cy="164224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673A90CD-BDDD-AA44-82CB-8DDC6B19EC93}"/>
              </a:ext>
            </a:extLst>
          </p:cNvPr>
          <p:cNvSpPr/>
          <p:nvPr/>
        </p:nvSpPr>
        <p:spPr bwMode="auto">
          <a:xfrm>
            <a:off x="381000" y="990600"/>
            <a:ext cx="10668000" cy="2133600"/>
          </a:xfrm>
          <a:prstGeom prst="rect">
            <a:avLst/>
          </a:prstGeom>
          <a:noFill/>
          <a:ln w="381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3971285471"/>
      </p:ext>
    </p:extLst>
  </p:cSld>
  <p:clrMapOvr>
    <a:masterClrMapping/>
  </p:clrMapOvr>
</p:sld>
</file>

<file path=ppt/theme/theme1.xml><?xml version="1.0" encoding="utf-8"?>
<a:theme xmlns:a="http://schemas.openxmlformats.org/drawingml/2006/main" name="CUI">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lank Presentation">
      <a:majorFont>
        <a:latin typeface="Bank Gothic"/>
        <a:ea typeface="ＭＳ Ｐゴシック"/>
        <a:cs typeface="ＭＳ Ｐゴシック"/>
      </a:majorFont>
      <a:minorFont>
        <a:latin typeface="Times New Roman"/>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ORSE-Maven PPT Template" id="{E0A73AA9-CF31-934F-A32E-5E503B0F2C49}" vid="{ED4E5815-9E86-4F49-AD13-7764FA5AE3F3}"/>
    </a:ext>
  </a:extLst>
</a:theme>
</file>

<file path=ppt/theme/theme2.xml><?xml version="1.0" encoding="utf-8"?>
<a:theme xmlns:a="http://schemas.openxmlformats.org/drawingml/2006/main" name="1_Proprietary Statemen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lank Presentation">
      <a:majorFont>
        <a:latin typeface="Bank Gothic"/>
        <a:ea typeface="ＭＳ Ｐゴシック"/>
        <a:cs typeface="ＭＳ Ｐゴシック"/>
      </a:majorFont>
      <a:minorFont>
        <a:latin typeface="Times New Roman"/>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ORSE-Maven PPT Template" id="{E0A73AA9-CF31-934F-A32E-5E503B0F2C49}" vid="{EEF89304-F367-484D-82F3-1583DA90A6D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CUI</Template>
  <TotalTime>3819</TotalTime>
  <Words>2024</Words>
  <Application>Microsoft Macintosh PowerPoint</Application>
  <PresentationFormat>Widescreen</PresentationFormat>
  <Paragraphs>419</Paragraphs>
  <Slides>40</Slides>
  <Notes>12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40</vt:i4>
      </vt:variant>
    </vt:vector>
  </HeadingPairs>
  <TitlesOfParts>
    <vt:vector size="51" baseType="lpstr">
      <vt:lpstr>HiraMinProN-W3</vt:lpstr>
      <vt:lpstr>Arial</vt:lpstr>
      <vt:lpstr>Bank Gothic</vt:lpstr>
      <vt:lpstr>Calibri</vt:lpstr>
      <vt:lpstr>Calibri Light</vt:lpstr>
      <vt:lpstr>Cambria Math</vt:lpstr>
      <vt:lpstr>Corbel</vt:lpstr>
      <vt:lpstr>Tahoma</vt:lpstr>
      <vt:lpstr>Times New Roman</vt:lpstr>
      <vt:lpstr>CUI</vt:lpstr>
      <vt:lpstr>1_Proprietary Statement</vt:lpstr>
      <vt:lpstr>Test &amp; Evaluation of ML Models </vt:lpstr>
      <vt:lpstr>PowerPoint Presentation</vt:lpstr>
      <vt:lpstr>MORSE Overview</vt:lpstr>
      <vt:lpstr>Mission statement</vt:lpstr>
      <vt:lpstr>Company overview</vt:lpstr>
      <vt:lpstr>PowerPoint Presentation</vt:lpstr>
      <vt:lpstr>Intro to T&amp;E and AI</vt:lpstr>
      <vt:lpstr>Test &amp; Evaluation (T&amp;E) and AI</vt:lpstr>
      <vt:lpstr>Broad Definitions – AI Models</vt:lpstr>
      <vt:lpstr>AI Project Life Cycle</vt:lpstr>
      <vt:lpstr>Testing Pyramid</vt:lpstr>
      <vt:lpstr>Testing Pyramid in practice</vt:lpstr>
      <vt:lpstr>Computer Vision Metrics</vt:lpstr>
      <vt:lpstr>Metrics</vt:lpstr>
      <vt:lpstr>PowerPoint Presentation</vt:lpstr>
      <vt:lpstr>PowerPoint Presentation</vt:lpstr>
      <vt:lpstr>Visual Intuition: Perfect Precision, Low Recall</vt:lpstr>
      <vt:lpstr>Visual Intuition: Perfect Recall, Low Precision</vt:lpstr>
      <vt:lpstr>Precision-Recall Curves</vt:lpstr>
      <vt:lpstr>Average Precision / Mean Average Precision</vt:lpstr>
      <vt:lpstr>F1: Harmonic Mean of Precision and Recall</vt:lpstr>
      <vt:lpstr>PowerPoint Presentation</vt:lpstr>
      <vt:lpstr>Decision Metrics</vt:lpstr>
      <vt:lpstr>Average Track Accuracy (ATA)</vt:lpstr>
      <vt:lpstr>Multiple Classes</vt:lpstr>
      <vt:lpstr>Multiple Classes (7 total)</vt:lpstr>
      <vt:lpstr>Multiple Classes (10 total w/ sparse classes)</vt:lpstr>
      <vt:lpstr>Example of Confidence Reliability</vt:lpstr>
      <vt:lpstr>Example of Confidence Reliability</vt:lpstr>
      <vt:lpstr>Example of Confidence Reliability</vt:lpstr>
      <vt:lpstr>Example of Confidence Reliability</vt:lpstr>
      <vt:lpstr>T&amp;E Capabilities</vt:lpstr>
      <vt:lpstr>Core T&amp;E capabilities</vt:lpstr>
      <vt:lpstr>What is Charybdis? </vt:lpstr>
      <vt:lpstr>Everything is a plugin</vt:lpstr>
      <vt:lpstr>Lessons Learned</vt:lpstr>
      <vt:lpstr>Best Practices</vt:lpstr>
      <vt:lpstr>Be wary of cloud costs</vt:lpstr>
      <vt:lpstr>Available libraries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MORSE-USDI Status</dc:title>
  <dc:creator>Eric Nelson</dc:creator>
  <cp:lastModifiedBy>Anna Rubinstein</cp:lastModifiedBy>
  <cp:revision>190</cp:revision>
  <dcterms:created xsi:type="dcterms:W3CDTF">2021-01-07T18:36:15Z</dcterms:created>
  <dcterms:modified xsi:type="dcterms:W3CDTF">2022-04-21T05:07:51Z</dcterms:modified>
</cp:coreProperties>
</file>