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4"/>
    <p:sldMasterId id="2147483668" r:id="rId5"/>
  </p:sldMasterIdLst>
  <p:notesMasterIdLst>
    <p:notesMasterId r:id="rId16"/>
  </p:notesMasterIdLst>
  <p:handoutMasterIdLst>
    <p:handoutMasterId r:id="rId17"/>
  </p:handoutMasterIdLst>
  <p:sldIdLst>
    <p:sldId id="12710" r:id="rId6"/>
    <p:sldId id="281" r:id="rId7"/>
    <p:sldId id="2072577543" r:id="rId8"/>
    <p:sldId id="2072577544" r:id="rId9"/>
    <p:sldId id="2072577545" r:id="rId10"/>
    <p:sldId id="2072577547" r:id="rId11"/>
    <p:sldId id="2072577546" r:id="rId12"/>
    <p:sldId id="2072577549" r:id="rId13"/>
    <p:sldId id="2072577548" r:id="rId14"/>
    <p:sldId id="207257754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160" userDrawn="1">
          <p15:clr>
            <a:srgbClr val="A4A3A4"/>
          </p15:clr>
        </p15:guide>
        <p15:guide id="4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3E0"/>
    <a:srgbClr val="002F6C"/>
    <a:srgbClr val="636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1892" autoAdjust="0"/>
  </p:normalViewPr>
  <p:slideViewPr>
    <p:cSldViewPr snapToGrid="0" showGuides="1">
      <p:cViewPr varScale="1">
        <p:scale>
          <a:sx n="102" d="100"/>
          <a:sy n="102" d="100"/>
        </p:scale>
        <p:origin x="88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3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6C6508-AFEE-4F03-9DBC-E9C78A17B68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B76B0F-49EB-49D3-A013-E748C0DE92EA}">
      <dgm:prSet phldrT="[Text]"/>
      <dgm:spPr/>
      <dgm:t>
        <a:bodyPr/>
        <a:lstStyle/>
        <a:p>
          <a:r>
            <a:rPr lang="en-US" dirty="0"/>
            <a:t>Setting</a:t>
          </a:r>
        </a:p>
      </dgm:t>
    </dgm:pt>
    <dgm:pt modelId="{CC9C9D50-728E-4D6B-9440-4A6E4A1EA32A}" type="parTrans" cxnId="{138A9382-CB44-46AE-A391-817A650BCCBC}">
      <dgm:prSet/>
      <dgm:spPr/>
      <dgm:t>
        <a:bodyPr/>
        <a:lstStyle/>
        <a:p>
          <a:endParaRPr lang="en-US"/>
        </a:p>
      </dgm:t>
    </dgm:pt>
    <dgm:pt modelId="{A5C2FC6B-966E-4DA1-9802-E62985750A62}" type="sibTrans" cxnId="{138A9382-CB44-46AE-A391-817A650BCCBC}">
      <dgm:prSet/>
      <dgm:spPr/>
      <dgm:t>
        <a:bodyPr/>
        <a:lstStyle/>
        <a:p>
          <a:endParaRPr lang="en-US"/>
        </a:p>
      </dgm:t>
    </dgm:pt>
    <dgm:pt modelId="{343897EF-C1B9-42A0-BFFB-61FA6C00B735}">
      <dgm:prSet phldrT="[Text]"/>
      <dgm:spPr/>
      <dgm:t>
        <a:bodyPr/>
        <a:lstStyle/>
        <a:p>
          <a:r>
            <a:rPr lang="en-US" dirty="0"/>
            <a:t>20,000 employees in 2 major locations and multiple smaller locations</a:t>
          </a:r>
        </a:p>
      </dgm:t>
    </dgm:pt>
    <dgm:pt modelId="{3D183630-8BD6-44D5-8408-FCEBC744B4B7}" type="parTrans" cxnId="{CAEC1FD5-15FE-4420-8A5F-0EBCFB651F53}">
      <dgm:prSet/>
      <dgm:spPr/>
      <dgm:t>
        <a:bodyPr/>
        <a:lstStyle/>
        <a:p>
          <a:endParaRPr lang="en-US"/>
        </a:p>
      </dgm:t>
    </dgm:pt>
    <dgm:pt modelId="{E3458BCD-4B54-4CB7-A060-5CEAD77B224B}" type="sibTrans" cxnId="{CAEC1FD5-15FE-4420-8A5F-0EBCFB651F53}">
      <dgm:prSet/>
      <dgm:spPr/>
      <dgm:t>
        <a:bodyPr/>
        <a:lstStyle/>
        <a:p>
          <a:endParaRPr lang="en-US"/>
        </a:p>
      </dgm:t>
    </dgm:pt>
    <dgm:pt modelId="{FF2EB3A4-44DE-457A-98D5-C68EC05916DB}">
      <dgm:prSet phldrT="[Text]"/>
      <dgm:spPr/>
      <dgm:t>
        <a:bodyPr/>
        <a:lstStyle/>
        <a:p>
          <a:r>
            <a:rPr lang="en-US" dirty="0"/>
            <a:t>Challenge</a:t>
          </a:r>
        </a:p>
      </dgm:t>
    </dgm:pt>
    <dgm:pt modelId="{BE7AECEC-B6EC-4DBD-AEB3-1FA357373A6D}" type="parTrans" cxnId="{6C9BB2FC-4746-4F7C-9437-6138B3743D44}">
      <dgm:prSet/>
      <dgm:spPr/>
      <dgm:t>
        <a:bodyPr/>
        <a:lstStyle/>
        <a:p>
          <a:endParaRPr lang="en-US"/>
        </a:p>
      </dgm:t>
    </dgm:pt>
    <dgm:pt modelId="{DDA484BF-1FC2-4564-9189-7B19C169EC81}" type="sibTrans" cxnId="{6C9BB2FC-4746-4F7C-9437-6138B3743D44}">
      <dgm:prSet/>
      <dgm:spPr/>
      <dgm:t>
        <a:bodyPr/>
        <a:lstStyle/>
        <a:p>
          <a:endParaRPr lang="en-US"/>
        </a:p>
      </dgm:t>
    </dgm:pt>
    <dgm:pt modelId="{4540D969-0B72-410D-82F1-86E5930B89AE}">
      <dgm:prSet phldrT="[Text]"/>
      <dgm:spPr/>
      <dgm:t>
        <a:bodyPr/>
        <a:lstStyle/>
        <a:p>
          <a:r>
            <a:rPr lang="en-US" dirty="0"/>
            <a:t>There is no job code for ‘statistical engineer’</a:t>
          </a:r>
        </a:p>
      </dgm:t>
    </dgm:pt>
    <dgm:pt modelId="{CECF52C5-B581-4374-959F-B6216313963B}" type="parTrans" cxnId="{88FA9E5A-220D-4613-AB0D-7EBF7BFB05E2}">
      <dgm:prSet/>
      <dgm:spPr/>
      <dgm:t>
        <a:bodyPr/>
        <a:lstStyle/>
        <a:p>
          <a:endParaRPr lang="en-US"/>
        </a:p>
      </dgm:t>
    </dgm:pt>
    <dgm:pt modelId="{A7CA0E48-F1CD-47A2-B75F-B2301030D8F4}" type="sibTrans" cxnId="{88FA9E5A-220D-4613-AB0D-7EBF7BFB05E2}">
      <dgm:prSet/>
      <dgm:spPr/>
      <dgm:t>
        <a:bodyPr/>
        <a:lstStyle/>
        <a:p>
          <a:endParaRPr lang="en-US"/>
        </a:p>
      </dgm:t>
    </dgm:pt>
    <dgm:pt modelId="{8C70AA0A-22EF-4C9E-8B84-0945E5E85B44}">
      <dgm:prSet phldrT="[Text]"/>
      <dgm:spPr/>
      <dgm:t>
        <a:bodyPr/>
        <a:lstStyle/>
        <a:p>
          <a:r>
            <a:rPr lang="en-US" dirty="0"/>
            <a:t>How do we find our audience?</a:t>
          </a:r>
        </a:p>
      </dgm:t>
    </dgm:pt>
    <dgm:pt modelId="{5D9B338C-6560-4838-95CC-8CDEB7F101C7}" type="parTrans" cxnId="{84B2A976-71CE-480F-A030-AEC5ED4667B6}">
      <dgm:prSet/>
      <dgm:spPr/>
      <dgm:t>
        <a:bodyPr/>
        <a:lstStyle/>
        <a:p>
          <a:endParaRPr lang="en-US"/>
        </a:p>
      </dgm:t>
    </dgm:pt>
    <dgm:pt modelId="{C391C4B2-43CC-4925-9131-CAC484712FDD}" type="sibTrans" cxnId="{84B2A976-71CE-480F-A030-AEC5ED4667B6}">
      <dgm:prSet/>
      <dgm:spPr/>
      <dgm:t>
        <a:bodyPr/>
        <a:lstStyle/>
        <a:p>
          <a:endParaRPr lang="en-US"/>
        </a:p>
      </dgm:t>
    </dgm:pt>
    <dgm:pt modelId="{A6C276A9-8DD7-43A4-97AD-42A02014E818}">
      <dgm:prSet phldrT="[Text]"/>
      <dgm:spPr/>
      <dgm:t>
        <a:bodyPr/>
        <a:lstStyle/>
        <a:p>
          <a:r>
            <a:rPr lang="en-US" dirty="0"/>
            <a:t>Beginning to Overcome the Problem</a:t>
          </a:r>
        </a:p>
      </dgm:t>
    </dgm:pt>
    <dgm:pt modelId="{A6F0129C-CF0D-4DFF-AB83-2A0E69E31499}" type="parTrans" cxnId="{6DD60B8A-073D-46A0-A57B-9127DFBD406E}">
      <dgm:prSet/>
      <dgm:spPr/>
      <dgm:t>
        <a:bodyPr/>
        <a:lstStyle/>
        <a:p>
          <a:endParaRPr lang="en-US"/>
        </a:p>
      </dgm:t>
    </dgm:pt>
    <dgm:pt modelId="{FA01CFA3-6CA7-4D3F-9D16-28D508BE7446}" type="sibTrans" cxnId="{6DD60B8A-073D-46A0-A57B-9127DFBD406E}">
      <dgm:prSet/>
      <dgm:spPr/>
      <dgm:t>
        <a:bodyPr/>
        <a:lstStyle/>
        <a:p>
          <a:endParaRPr lang="en-US"/>
        </a:p>
      </dgm:t>
    </dgm:pt>
    <dgm:pt modelId="{F29675C7-6F91-4BB8-B2F9-CBC0211F506C}">
      <dgm:prSet phldrT="[Text]"/>
      <dgm:spPr/>
      <dgm:t>
        <a:bodyPr/>
        <a:lstStyle/>
        <a:p>
          <a:r>
            <a:rPr lang="en-US" dirty="0"/>
            <a:t>Established a monthly Community of Practice</a:t>
          </a:r>
        </a:p>
      </dgm:t>
    </dgm:pt>
    <dgm:pt modelId="{8BCCD6E8-3076-46EE-A10F-02C12F9AF9C5}" type="parTrans" cxnId="{37B78396-276A-4E7E-844D-1E8EBA64E9A3}">
      <dgm:prSet/>
      <dgm:spPr/>
      <dgm:t>
        <a:bodyPr/>
        <a:lstStyle/>
        <a:p>
          <a:endParaRPr lang="en-US"/>
        </a:p>
      </dgm:t>
    </dgm:pt>
    <dgm:pt modelId="{5DE46B67-EB91-48BE-B8EF-B499718A2547}" type="sibTrans" cxnId="{37B78396-276A-4E7E-844D-1E8EBA64E9A3}">
      <dgm:prSet/>
      <dgm:spPr/>
      <dgm:t>
        <a:bodyPr/>
        <a:lstStyle/>
        <a:p>
          <a:endParaRPr lang="en-US"/>
        </a:p>
      </dgm:t>
    </dgm:pt>
    <dgm:pt modelId="{2EAE301A-330C-4898-B900-F75148B5213C}">
      <dgm:prSet phldrT="[Text]"/>
      <dgm:spPr/>
      <dgm:t>
        <a:bodyPr/>
        <a:lstStyle/>
        <a:p>
          <a:r>
            <a:rPr lang="en-US" dirty="0"/>
            <a:t>Space Fence and Mk21A both have formal STAT oversight</a:t>
          </a:r>
        </a:p>
      </dgm:t>
    </dgm:pt>
    <dgm:pt modelId="{6564C0DF-2BAB-4DD5-98DB-2D21913E84BF}" type="parTrans" cxnId="{ECDCA89E-FBDB-4F60-8797-D23EADE81B8B}">
      <dgm:prSet/>
      <dgm:spPr/>
      <dgm:t>
        <a:bodyPr/>
        <a:lstStyle/>
        <a:p>
          <a:endParaRPr lang="en-US"/>
        </a:p>
      </dgm:t>
    </dgm:pt>
    <dgm:pt modelId="{893D22A8-AA5C-4415-8741-078BC81719DF}" type="sibTrans" cxnId="{ECDCA89E-FBDB-4F60-8797-D23EADE81B8B}">
      <dgm:prSet/>
      <dgm:spPr/>
      <dgm:t>
        <a:bodyPr/>
        <a:lstStyle/>
        <a:p>
          <a:endParaRPr lang="en-US"/>
        </a:p>
      </dgm:t>
    </dgm:pt>
    <dgm:pt modelId="{146AC34F-30E1-4425-870C-B1D245656C6A}">
      <dgm:prSet phldrT="[Text]"/>
      <dgm:spPr/>
      <dgm:t>
        <a:bodyPr/>
        <a:lstStyle/>
        <a:p>
          <a:r>
            <a:rPr lang="en-US" dirty="0"/>
            <a:t>There are industrial engineers spread out across programs</a:t>
          </a:r>
        </a:p>
      </dgm:t>
    </dgm:pt>
    <dgm:pt modelId="{2DAEDA73-12B4-402A-BF3F-C437DD1F16D1}" type="parTrans" cxnId="{3CCB08B0-6485-4E33-B050-DEE97DE65119}">
      <dgm:prSet/>
      <dgm:spPr/>
      <dgm:t>
        <a:bodyPr/>
        <a:lstStyle/>
        <a:p>
          <a:endParaRPr lang="en-US"/>
        </a:p>
      </dgm:t>
    </dgm:pt>
    <dgm:pt modelId="{71541B61-4843-412D-A492-A17CA34C77AB}" type="sibTrans" cxnId="{3CCB08B0-6485-4E33-B050-DEE97DE65119}">
      <dgm:prSet/>
      <dgm:spPr/>
      <dgm:t>
        <a:bodyPr/>
        <a:lstStyle/>
        <a:p>
          <a:endParaRPr lang="en-US"/>
        </a:p>
      </dgm:t>
    </dgm:pt>
    <dgm:pt modelId="{9F293E88-6B63-464F-B615-AAFEDC330663}">
      <dgm:prSet phldrT="[Text]"/>
      <dgm:spPr/>
      <dgm:t>
        <a:bodyPr/>
        <a:lstStyle/>
        <a:p>
          <a:r>
            <a:rPr lang="en-US" dirty="0"/>
            <a:t>Approximately half of which are engineers</a:t>
          </a:r>
        </a:p>
      </dgm:t>
    </dgm:pt>
    <dgm:pt modelId="{E2506FAC-5B4C-4534-BB19-EC628D7E85EC}" type="parTrans" cxnId="{0385ED8B-3562-42DF-99DF-9477E93FC96A}">
      <dgm:prSet/>
      <dgm:spPr/>
      <dgm:t>
        <a:bodyPr/>
        <a:lstStyle/>
        <a:p>
          <a:endParaRPr lang="en-US"/>
        </a:p>
      </dgm:t>
    </dgm:pt>
    <dgm:pt modelId="{EABAC611-B479-4C61-97A5-85CAF9106863}" type="sibTrans" cxnId="{0385ED8B-3562-42DF-99DF-9477E93FC96A}">
      <dgm:prSet/>
      <dgm:spPr/>
      <dgm:t>
        <a:bodyPr/>
        <a:lstStyle/>
        <a:p>
          <a:endParaRPr lang="en-US"/>
        </a:p>
      </dgm:t>
    </dgm:pt>
    <dgm:pt modelId="{9D2942D8-746E-413D-A430-FC42C84DBF11}" type="pres">
      <dgm:prSet presAssocID="{1F6C6508-AFEE-4F03-9DBC-E9C78A17B681}" presName="Name0" presStyleCnt="0">
        <dgm:presLayoutVars>
          <dgm:dir/>
          <dgm:animLvl val="lvl"/>
          <dgm:resizeHandles val="exact"/>
        </dgm:presLayoutVars>
      </dgm:prSet>
      <dgm:spPr/>
    </dgm:pt>
    <dgm:pt modelId="{7D69CF18-2738-4B04-B595-906ED54B331D}" type="pres">
      <dgm:prSet presAssocID="{4CB76B0F-49EB-49D3-A013-E748C0DE92EA}" presName="composite" presStyleCnt="0"/>
      <dgm:spPr/>
    </dgm:pt>
    <dgm:pt modelId="{D5A0ABFB-110B-48CF-9BD4-52816E0EA3D3}" type="pres">
      <dgm:prSet presAssocID="{4CB76B0F-49EB-49D3-A013-E748C0DE92E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1D7A948-4414-41B4-9EB7-B8545D709A33}" type="pres">
      <dgm:prSet presAssocID="{4CB76B0F-49EB-49D3-A013-E748C0DE92EA}" presName="desTx" presStyleLbl="alignAccFollowNode1" presStyleIdx="0" presStyleCnt="3">
        <dgm:presLayoutVars>
          <dgm:bulletEnabled val="1"/>
        </dgm:presLayoutVars>
      </dgm:prSet>
      <dgm:spPr/>
    </dgm:pt>
    <dgm:pt modelId="{465CE141-65E0-4F5C-B742-2452127A734A}" type="pres">
      <dgm:prSet presAssocID="{A5C2FC6B-966E-4DA1-9802-E62985750A62}" presName="space" presStyleCnt="0"/>
      <dgm:spPr/>
    </dgm:pt>
    <dgm:pt modelId="{FC6B4B27-B7B0-42F3-9048-EF4CFD3332CB}" type="pres">
      <dgm:prSet presAssocID="{FF2EB3A4-44DE-457A-98D5-C68EC05916DB}" presName="composite" presStyleCnt="0"/>
      <dgm:spPr/>
    </dgm:pt>
    <dgm:pt modelId="{4B2A35DF-AB59-4F21-A004-7933C86B73C9}" type="pres">
      <dgm:prSet presAssocID="{FF2EB3A4-44DE-457A-98D5-C68EC05916D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8072AD1-E25B-4471-81F4-856E877A0415}" type="pres">
      <dgm:prSet presAssocID="{FF2EB3A4-44DE-457A-98D5-C68EC05916DB}" presName="desTx" presStyleLbl="alignAccFollowNode1" presStyleIdx="1" presStyleCnt="3">
        <dgm:presLayoutVars>
          <dgm:bulletEnabled val="1"/>
        </dgm:presLayoutVars>
      </dgm:prSet>
      <dgm:spPr/>
    </dgm:pt>
    <dgm:pt modelId="{B7570E97-CA9F-4755-8776-666B1A009E2A}" type="pres">
      <dgm:prSet presAssocID="{DDA484BF-1FC2-4564-9189-7B19C169EC81}" presName="space" presStyleCnt="0"/>
      <dgm:spPr/>
    </dgm:pt>
    <dgm:pt modelId="{D5146A7C-F821-404D-8B78-002028374791}" type="pres">
      <dgm:prSet presAssocID="{A6C276A9-8DD7-43A4-97AD-42A02014E818}" presName="composite" presStyleCnt="0"/>
      <dgm:spPr/>
    </dgm:pt>
    <dgm:pt modelId="{17781576-4237-439B-8604-02DBE97DC848}" type="pres">
      <dgm:prSet presAssocID="{A6C276A9-8DD7-43A4-97AD-42A02014E81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55BA26A-77D0-49CF-9E24-D92F30B53B2E}" type="pres">
      <dgm:prSet presAssocID="{A6C276A9-8DD7-43A4-97AD-42A02014E818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6A6410B-7870-4953-9E8B-A7D97CCC24AE}" type="presOf" srcId="{146AC34F-30E1-4425-870C-B1D245656C6A}" destId="{48072AD1-E25B-4471-81F4-856E877A0415}" srcOrd="0" destOrd="1" presId="urn:microsoft.com/office/officeart/2005/8/layout/hList1"/>
    <dgm:cxn modelId="{47CD5617-3FC0-4DF3-90B7-2BD7BF5BF4AF}" type="presOf" srcId="{FF2EB3A4-44DE-457A-98D5-C68EC05916DB}" destId="{4B2A35DF-AB59-4F21-A004-7933C86B73C9}" srcOrd="0" destOrd="0" presId="urn:microsoft.com/office/officeart/2005/8/layout/hList1"/>
    <dgm:cxn modelId="{4760AB23-BB28-453B-AAF1-83351256D42B}" type="presOf" srcId="{4CB76B0F-49EB-49D3-A013-E748C0DE92EA}" destId="{D5A0ABFB-110B-48CF-9BD4-52816E0EA3D3}" srcOrd="0" destOrd="0" presId="urn:microsoft.com/office/officeart/2005/8/layout/hList1"/>
    <dgm:cxn modelId="{F275FC2C-EA7D-40B9-A0E8-95B34CAA749A}" type="presOf" srcId="{9F293E88-6B63-464F-B615-AAFEDC330663}" destId="{C1D7A948-4414-41B4-9EB7-B8545D709A33}" srcOrd="0" destOrd="1" presId="urn:microsoft.com/office/officeart/2005/8/layout/hList1"/>
    <dgm:cxn modelId="{5470B03A-DA54-4C32-8FAC-D6097D7447CF}" type="presOf" srcId="{8C70AA0A-22EF-4C9E-8B84-0945E5E85B44}" destId="{48072AD1-E25B-4471-81F4-856E877A0415}" srcOrd="0" destOrd="2" presId="urn:microsoft.com/office/officeart/2005/8/layout/hList1"/>
    <dgm:cxn modelId="{96DDAF61-C57F-4A52-8CB8-AC7570F519A5}" type="presOf" srcId="{1F6C6508-AFEE-4F03-9DBC-E9C78A17B681}" destId="{9D2942D8-746E-413D-A430-FC42C84DBF11}" srcOrd="0" destOrd="0" presId="urn:microsoft.com/office/officeart/2005/8/layout/hList1"/>
    <dgm:cxn modelId="{84B2A976-71CE-480F-A030-AEC5ED4667B6}" srcId="{FF2EB3A4-44DE-457A-98D5-C68EC05916DB}" destId="{8C70AA0A-22EF-4C9E-8B84-0945E5E85B44}" srcOrd="2" destOrd="0" parTransId="{5D9B338C-6560-4838-95CC-8CDEB7F101C7}" sibTransId="{C391C4B2-43CC-4925-9131-CAC484712FDD}"/>
    <dgm:cxn modelId="{B84FCD76-55E9-4E3F-8847-AA1B904B9E7A}" type="presOf" srcId="{F29675C7-6F91-4BB8-B2F9-CBC0211F506C}" destId="{055BA26A-77D0-49CF-9E24-D92F30B53B2E}" srcOrd="0" destOrd="0" presId="urn:microsoft.com/office/officeart/2005/8/layout/hList1"/>
    <dgm:cxn modelId="{88FA9E5A-220D-4613-AB0D-7EBF7BFB05E2}" srcId="{FF2EB3A4-44DE-457A-98D5-C68EC05916DB}" destId="{4540D969-0B72-410D-82F1-86E5930B89AE}" srcOrd="0" destOrd="0" parTransId="{CECF52C5-B581-4374-959F-B6216313963B}" sibTransId="{A7CA0E48-F1CD-47A2-B75F-B2301030D8F4}"/>
    <dgm:cxn modelId="{6194E880-A51E-4DFD-8CA3-7219AFAAE3ED}" type="presOf" srcId="{4540D969-0B72-410D-82F1-86E5930B89AE}" destId="{48072AD1-E25B-4471-81F4-856E877A0415}" srcOrd="0" destOrd="0" presId="urn:microsoft.com/office/officeart/2005/8/layout/hList1"/>
    <dgm:cxn modelId="{138A9382-CB44-46AE-A391-817A650BCCBC}" srcId="{1F6C6508-AFEE-4F03-9DBC-E9C78A17B681}" destId="{4CB76B0F-49EB-49D3-A013-E748C0DE92EA}" srcOrd="0" destOrd="0" parTransId="{CC9C9D50-728E-4D6B-9440-4A6E4A1EA32A}" sibTransId="{A5C2FC6B-966E-4DA1-9802-E62985750A62}"/>
    <dgm:cxn modelId="{6DD60B8A-073D-46A0-A57B-9127DFBD406E}" srcId="{1F6C6508-AFEE-4F03-9DBC-E9C78A17B681}" destId="{A6C276A9-8DD7-43A4-97AD-42A02014E818}" srcOrd="2" destOrd="0" parTransId="{A6F0129C-CF0D-4DFF-AB83-2A0E69E31499}" sibTransId="{FA01CFA3-6CA7-4D3F-9D16-28D508BE7446}"/>
    <dgm:cxn modelId="{0385ED8B-3562-42DF-99DF-9477E93FC96A}" srcId="{4CB76B0F-49EB-49D3-A013-E748C0DE92EA}" destId="{9F293E88-6B63-464F-B615-AAFEDC330663}" srcOrd="1" destOrd="0" parTransId="{E2506FAC-5B4C-4534-BB19-EC628D7E85EC}" sibTransId="{EABAC611-B479-4C61-97A5-85CAF9106863}"/>
    <dgm:cxn modelId="{37B78396-276A-4E7E-844D-1E8EBA64E9A3}" srcId="{A6C276A9-8DD7-43A4-97AD-42A02014E818}" destId="{F29675C7-6F91-4BB8-B2F9-CBC0211F506C}" srcOrd="0" destOrd="0" parTransId="{8BCCD6E8-3076-46EE-A10F-02C12F9AF9C5}" sibTransId="{5DE46B67-EB91-48BE-B8EF-B499718A2547}"/>
    <dgm:cxn modelId="{ECDCA89E-FBDB-4F60-8797-D23EADE81B8B}" srcId="{A6C276A9-8DD7-43A4-97AD-42A02014E818}" destId="{2EAE301A-330C-4898-B900-F75148B5213C}" srcOrd="1" destOrd="0" parTransId="{6564C0DF-2BAB-4DD5-98DB-2D21913E84BF}" sibTransId="{893D22A8-AA5C-4415-8741-078BC81719DF}"/>
    <dgm:cxn modelId="{AB840BA5-68B9-469F-991A-7176803640E3}" type="presOf" srcId="{2EAE301A-330C-4898-B900-F75148B5213C}" destId="{055BA26A-77D0-49CF-9E24-D92F30B53B2E}" srcOrd="0" destOrd="1" presId="urn:microsoft.com/office/officeart/2005/8/layout/hList1"/>
    <dgm:cxn modelId="{3CCB08B0-6485-4E33-B050-DEE97DE65119}" srcId="{FF2EB3A4-44DE-457A-98D5-C68EC05916DB}" destId="{146AC34F-30E1-4425-870C-B1D245656C6A}" srcOrd="1" destOrd="0" parTransId="{2DAEDA73-12B4-402A-BF3F-C437DD1F16D1}" sibTransId="{71541B61-4843-412D-A492-A17CA34C77AB}"/>
    <dgm:cxn modelId="{9122C7BD-F31D-4258-80D7-039CF12B5C9E}" type="presOf" srcId="{343897EF-C1B9-42A0-BFFB-61FA6C00B735}" destId="{C1D7A948-4414-41B4-9EB7-B8545D709A33}" srcOrd="0" destOrd="0" presId="urn:microsoft.com/office/officeart/2005/8/layout/hList1"/>
    <dgm:cxn modelId="{CAEC1FD5-15FE-4420-8A5F-0EBCFB651F53}" srcId="{4CB76B0F-49EB-49D3-A013-E748C0DE92EA}" destId="{343897EF-C1B9-42A0-BFFB-61FA6C00B735}" srcOrd="0" destOrd="0" parTransId="{3D183630-8BD6-44D5-8408-FCEBC744B4B7}" sibTransId="{E3458BCD-4B54-4CB7-A060-5CEAD77B224B}"/>
    <dgm:cxn modelId="{E15570EB-D7CA-4F92-B19C-4D8928159498}" type="presOf" srcId="{A6C276A9-8DD7-43A4-97AD-42A02014E818}" destId="{17781576-4237-439B-8604-02DBE97DC848}" srcOrd="0" destOrd="0" presId="urn:microsoft.com/office/officeart/2005/8/layout/hList1"/>
    <dgm:cxn modelId="{6C9BB2FC-4746-4F7C-9437-6138B3743D44}" srcId="{1F6C6508-AFEE-4F03-9DBC-E9C78A17B681}" destId="{FF2EB3A4-44DE-457A-98D5-C68EC05916DB}" srcOrd="1" destOrd="0" parTransId="{BE7AECEC-B6EC-4DBD-AEB3-1FA357373A6D}" sibTransId="{DDA484BF-1FC2-4564-9189-7B19C169EC81}"/>
    <dgm:cxn modelId="{213262D0-7E93-4140-84CD-177348B89892}" type="presParOf" srcId="{9D2942D8-746E-413D-A430-FC42C84DBF11}" destId="{7D69CF18-2738-4B04-B595-906ED54B331D}" srcOrd="0" destOrd="0" presId="urn:microsoft.com/office/officeart/2005/8/layout/hList1"/>
    <dgm:cxn modelId="{C46F38D6-A5B3-4CB8-860D-FA6600A54770}" type="presParOf" srcId="{7D69CF18-2738-4B04-B595-906ED54B331D}" destId="{D5A0ABFB-110B-48CF-9BD4-52816E0EA3D3}" srcOrd="0" destOrd="0" presId="urn:microsoft.com/office/officeart/2005/8/layout/hList1"/>
    <dgm:cxn modelId="{D91BA21E-1C22-4C41-845E-8A57B19A55E7}" type="presParOf" srcId="{7D69CF18-2738-4B04-B595-906ED54B331D}" destId="{C1D7A948-4414-41B4-9EB7-B8545D709A33}" srcOrd="1" destOrd="0" presId="urn:microsoft.com/office/officeart/2005/8/layout/hList1"/>
    <dgm:cxn modelId="{993E6F1E-AE34-4CC8-B77D-7FA5428FFE81}" type="presParOf" srcId="{9D2942D8-746E-413D-A430-FC42C84DBF11}" destId="{465CE141-65E0-4F5C-B742-2452127A734A}" srcOrd="1" destOrd="0" presId="urn:microsoft.com/office/officeart/2005/8/layout/hList1"/>
    <dgm:cxn modelId="{15310298-4509-4C03-9C62-286CA4D7B110}" type="presParOf" srcId="{9D2942D8-746E-413D-A430-FC42C84DBF11}" destId="{FC6B4B27-B7B0-42F3-9048-EF4CFD3332CB}" srcOrd="2" destOrd="0" presId="urn:microsoft.com/office/officeart/2005/8/layout/hList1"/>
    <dgm:cxn modelId="{9C4AAEA6-E59D-4CF5-9DFE-1F5D79F045EC}" type="presParOf" srcId="{FC6B4B27-B7B0-42F3-9048-EF4CFD3332CB}" destId="{4B2A35DF-AB59-4F21-A004-7933C86B73C9}" srcOrd="0" destOrd="0" presId="urn:microsoft.com/office/officeart/2005/8/layout/hList1"/>
    <dgm:cxn modelId="{B00D5D1D-DDA7-4B71-AE92-0FF89DAA8937}" type="presParOf" srcId="{FC6B4B27-B7B0-42F3-9048-EF4CFD3332CB}" destId="{48072AD1-E25B-4471-81F4-856E877A0415}" srcOrd="1" destOrd="0" presId="urn:microsoft.com/office/officeart/2005/8/layout/hList1"/>
    <dgm:cxn modelId="{E11DBE31-E084-4E8B-972D-939C7D148118}" type="presParOf" srcId="{9D2942D8-746E-413D-A430-FC42C84DBF11}" destId="{B7570E97-CA9F-4755-8776-666B1A009E2A}" srcOrd="3" destOrd="0" presId="urn:microsoft.com/office/officeart/2005/8/layout/hList1"/>
    <dgm:cxn modelId="{528C0CCD-D163-4FFA-BA14-10481A190939}" type="presParOf" srcId="{9D2942D8-746E-413D-A430-FC42C84DBF11}" destId="{D5146A7C-F821-404D-8B78-002028374791}" srcOrd="4" destOrd="0" presId="urn:microsoft.com/office/officeart/2005/8/layout/hList1"/>
    <dgm:cxn modelId="{090E420C-A2B1-4B55-B53A-B32D1A17B9C5}" type="presParOf" srcId="{D5146A7C-F821-404D-8B78-002028374791}" destId="{17781576-4237-439B-8604-02DBE97DC848}" srcOrd="0" destOrd="0" presId="urn:microsoft.com/office/officeart/2005/8/layout/hList1"/>
    <dgm:cxn modelId="{73815436-EB80-4165-85DA-E0CAD74056D9}" type="presParOf" srcId="{D5146A7C-F821-404D-8B78-002028374791}" destId="{055BA26A-77D0-49CF-9E24-D92F30B53B2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DC81F9-063F-494A-832F-8319D66CA71F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5CDCD8-02C4-4474-8F6B-72FAA7C07FA1}">
      <dgm:prSet phldrT="[Text]"/>
      <dgm:spPr/>
      <dgm:t>
        <a:bodyPr/>
        <a:lstStyle/>
        <a:p>
          <a:r>
            <a:rPr lang="en-US" dirty="0"/>
            <a:t>CEO of </a:t>
          </a:r>
          <a:r>
            <a:rPr lang="en-US" dirty="0" err="1"/>
            <a:t>nTopology</a:t>
          </a:r>
          <a:r>
            <a:rPr lang="en-US" dirty="0"/>
            <a:t> became interested and scheduled training</a:t>
          </a:r>
        </a:p>
      </dgm:t>
    </dgm:pt>
    <dgm:pt modelId="{977FC143-ACBF-4736-8271-D2F9F0623CB9}" type="parTrans" cxnId="{16221E67-ACA2-4731-B5E7-05F50EDC845B}">
      <dgm:prSet/>
      <dgm:spPr/>
      <dgm:t>
        <a:bodyPr/>
        <a:lstStyle/>
        <a:p>
          <a:endParaRPr lang="en-US"/>
        </a:p>
      </dgm:t>
    </dgm:pt>
    <dgm:pt modelId="{B62FE4F5-9776-4715-9B57-1CE3D50970DD}" type="sibTrans" cxnId="{16221E67-ACA2-4731-B5E7-05F50EDC845B}">
      <dgm:prSet/>
      <dgm:spPr/>
      <dgm:t>
        <a:bodyPr/>
        <a:lstStyle/>
        <a:p>
          <a:endParaRPr lang="en-US"/>
        </a:p>
      </dgm:t>
    </dgm:pt>
    <dgm:pt modelId="{D1AACB4E-14B7-4EA4-8D85-000830CC3D55}">
      <dgm:prSet phldrT="[Text]"/>
      <dgm:spPr/>
      <dgm:t>
        <a:bodyPr/>
        <a:lstStyle/>
        <a:p>
          <a:r>
            <a:rPr lang="en-US" dirty="0"/>
            <a:t>Half Day Training</a:t>
          </a:r>
        </a:p>
      </dgm:t>
    </dgm:pt>
    <dgm:pt modelId="{DF7339D0-E3F5-4D71-932E-D1BAD4752667}" type="parTrans" cxnId="{C4C65E04-409F-4741-9479-973AFA5DC58E}">
      <dgm:prSet/>
      <dgm:spPr/>
      <dgm:t>
        <a:bodyPr/>
        <a:lstStyle/>
        <a:p>
          <a:endParaRPr lang="en-US"/>
        </a:p>
      </dgm:t>
    </dgm:pt>
    <dgm:pt modelId="{2B63A2DF-5F5A-43F0-AAE8-6766E466BB2E}" type="sibTrans" cxnId="{C4C65E04-409F-4741-9479-973AFA5DC58E}">
      <dgm:prSet/>
      <dgm:spPr/>
      <dgm:t>
        <a:bodyPr/>
        <a:lstStyle/>
        <a:p>
          <a:endParaRPr lang="en-US"/>
        </a:p>
      </dgm:t>
    </dgm:pt>
    <dgm:pt modelId="{C04990DA-D6B5-4E7E-8917-617E5F286339}">
      <dgm:prSet phldrT="[Text]"/>
      <dgm:spPr/>
      <dgm:t>
        <a:bodyPr/>
        <a:lstStyle/>
        <a:p>
          <a:r>
            <a:rPr lang="en-US" dirty="0"/>
            <a:t>Waiting</a:t>
          </a:r>
        </a:p>
      </dgm:t>
    </dgm:pt>
    <dgm:pt modelId="{B7ABAB52-6950-4AE8-BA0D-1F181467DE5E}" type="parTrans" cxnId="{8AE56C8B-5A7A-43A7-8F40-E0DC941D2C8A}">
      <dgm:prSet/>
      <dgm:spPr/>
      <dgm:t>
        <a:bodyPr/>
        <a:lstStyle/>
        <a:p>
          <a:endParaRPr lang="en-US"/>
        </a:p>
      </dgm:t>
    </dgm:pt>
    <dgm:pt modelId="{A946769B-02C2-4413-8D1F-14BBCC940F5D}" type="sibTrans" cxnId="{8AE56C8B-5A7A-43A7-8F40-E0DC941D2C8A}">
      <dgm:prSet/>
      <dgm:spPr/>
      <dgm:t>
        <a:bodyPr/>
        <a:lstStyle/>
        <a:p>
          <a:endParaRPr lang="en-US"/>
        </a:p>
      </dgm:t>
    </dgm:pt>
    <dgm:pt modelId="{3AB539CF-A05A-4AE5-ACBF-91D66B8793E4}">
      <dgm:prSet/>
      <dgm:spPr/>
      <dgm:t>
        <a:bodyPr/>
        <a:lstStyle/>
        <a:p>
          <a:r>
            <a:rPr lang="en-US" dirty="0"/>
            <a:t>Waiting</a:t>
          </a:r>
        </a:p>
      </dgm:t>
    </dgm:pt>
    <dgm:pt modelId="{FD48A5EF-17F8-4F26-A644-D8E7CB833755}" type="parTrans" cxnId="{55A013F8-52FB-4BFE-9063-19E1736221A9}">
      <dgm:prSet/>
      <dgm:spPr/>
      <dgm:t>
        <a:bodyPr/>
        <a:lstStyle/>
        <a:p>
          <a:endParaRPr lang="en-US"/>
        </a:p>
      </dgm:t>
    </dgm:pt>
    <dgm:pt modelId="{A74513A0-B34C-4315-94D5-D07B21359A1D}" type="sibTrans" cxnId="{55A013F8-52FB-4BFE-9063-19E1736221A9}">
      <dgm:prSet/>
      <dgm:spPr/>
      <dgm:t>
        <a:bodyPr/>
        <a:lstStyle/>
        <a:p>
          <a:endParaRPr lang="en-US"/>
        </a:p>
      </dgm:t>
    </dgm:pt>
    <dgm:pt modelId="{BD47271F-2D24-4FCF-86FC-10B5E2550B4E}">
      <dgm:prSet/>
      <dgm:spPr/>
      <dgm:t>
        <a:bodyPr/>
        <a:lstStyle/>
        <a:p>
          <a:r>
            <a:rPr lang="en-US" dirty="0"/>
            <a:t>STAT/UQ principles sunk in.</a:t>
          </a:r>
          <a:br>
            <a:rPr lang="en-US" dirty="0"/>
          </a:br>
          <a:r>
            <a:rPr lang="en-US" dirty="0"/>
            <a:t>Major software issues solved.</a:t>
          </a:r>
        </a:p>
      </dgm:t>
    </dgm:pt>
    <dgm:pt modelId="{8870B21A-5956-4598-B59A-988AC8735F8B}" type="parTrans" cxnId="{BA3767BE-EAFB-4F48-9752-11482559D93C}">
      <dgm:prSet/>
      <dgm:spPr/>
      <dgm:t>
        <a:bodyPr/>
        <a:lstStyle/>
        <a:p>
          <a:endParaRPr lang="en-US"/>
        </a:p>
      </dgm:t>
    </dgm:pt>
    <dgm:pt modelId="{4A7A98CD-0A16-44A9-829C-393E1A243C97}" type="sibTrans" cxnId="{BA3767BE-EAFB-4F48-9752-11482559D93C}">
      <dgm:prSet/>
      <dgm:spPr/>
      <dgm:t>
        <a:bodyPr/>
        <a:lstStyle/>
        <a:p>
          <a:endParaRPr lang="en-US"/>
        </a:p>
      </dgm:t>
    </dgm:pt>
    <dgm:pt modelId="{C32563FA-FA5D-429F-AD31-9F8B911C1694}">
      <dgm:prSet/>
      <dgm:spPr/>
      <dgm:t>
        <a:bodyPr/>
        <a:lstStyle/>
        <a:p>
          <a:r>
            <a:rPr lang="en-US" dirty="0"/>
            <a:t>STAT/UQ became a practice </a:t>
          </a:r>
        </a:p>
      </dgm:t>
    </dgm:pt>
    <dgm:pt modelId="{6D690341-FAFC-4EE0-8B46-0C83D0EAB261}" type="parTrans" cxnId="{6FEE4D0F-5EF3-46A1-8BCD-066DD7FA306F}">
      <dgm:prSet/>
      <dgm:spPr/>
      <dgm:t>
        <a:bodyPr/>
        <a:lstStyle/>
        <a:p>
          <a:endParaRPr lang="en-US"/>
        </a:p>
      </dgm:t>
    </dgm:pt>
    <dgm:pt modelId="{3F624C87-4FC5-48E0-9CB9-F5450F053202}" type="sibTrans" cxnId="{6FEE4D0F-5EF3-46A1-8BCD-066DD7FA306F}">
      <dgm:prSet/>
      <dgm:spPr/>
      <dgm:t>
        <a:bodyPr/>
        <a:lstStyle/>
        <a:p>
          <a:endParaRPr lang="en-US"/>
        </a:p>
      </dgm:t>
    </dgm:pt>
    <dgm:pt modelId="{7B820FEF-84DB-45E8-8E0C-1CC8CCED4071}" type="pres">
      <dgm:prSet presAssocID="{8FDC81F9-063F-494A-832F-8319D66CA71F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7022A988-E7C0-490C-A8B6-DAF37FB5504A}" type="pres">
      <dgm:prSet presAssocID="{C32563FA-FA5D-429F-AD31-9F8B911C1694}" presName="Accent6" presStyleCnt="0"/>
      <dgm:spPr/>
    </dgm:pt>
    <dgm:pt modelId="{3FC3CD2C-8FAD-41E8-BFB1-1B87B75F840C}" type="pres">
      <dgm:prSet presAssocID="{C32563FA-FA5D-429F-AD31-9F8B911C1694}" presName="Accent" presStyleLbl="node1" presStyleIdx="0" presStyleCnt="6"/>
      <dgm:spPr/>
    </dgm:pt>
    <dgm:pt modelId="{BDFE7DC3-73FB-4F64-82E1-F5997CEF650B}" type="pres">
      <dgm:prSet presAssocID="{C32563FA-FA5D-429F-AD31-9F8B911C1694}" presName="ParentBackground6" presStyleCnt="0"/>
      <dgm:spPr/>
    </dgm:pt>
    <dgm:pt modelId="{23C7980A-2ABF-4E1A-816D-D04F1BAC2F43}" type="pres">
      <dgm:prSet presAssocID="{C32563FA-FA5D-429F-AD31-9F8B911C1694}" presName="ParentBackground" presStyleLbl="fgAcc1" presStyleIdx="0" presStyleCnt="6"/>
      <dgm:spPr/>
    </dgm:pt>
    <dgm:pt modelId="{BE66ED66-CF85-4436-9EBF-9C3E4B06481B}" type="pres">
      <dgm:prSet presAssocID="{C32563FA-FA5D-429F-AD31-9F8B911C1694}" presName="Parent6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AA032932-0331-4D5C-95F5-4B301150FEB5}" type="pres">
      <dgm:prSet presAssocID="{BD47271F-2D24-4FCF-86FC-10B5E2550B4E}" presName="Accent5" presStyleCnt="0"/>
      <dgm:spPr/>
    </dgm:pt>
    <dgm:pt modelId="{C8CEE05B-87A0-470A-A952-A891FDDADA85}" type="pres">
      <dgm:prSet presAssocID="{BD47271F-2D24-4FCF-86FC-10B5E2550B4E}" presName="Accent" presStyleLbl="node1" presStyleIdx="1" presStyleCnt="6"/>
      <dgm:spPr/>
    </dgm:pt>
    <dgm:pt modelId="{9D909639-AB35-4150-9924-5AF955A789D6}" type="pres">
      <dgm:prSet presAssocID="{BD47271F-2D24-4FCF-86FC-10B5E2550B4E}" presName="ParentBackground5" presStyleCnt="0"/>
      <dgm:spPr/>
    </dgm:pt>
    <dgm:pt modelId="{BF675B6C-9027-42A1-8E7C-4B21AD90593D}" type="pres">
      <dgm:prSet presAssocID="{BD47271F-2D24-4FCF-86FC-10B5E2550B4E}" presName="ParentBackground" presStyleLbl="fgAcc1" presStyleIdx="1" presStyleCnt="6"/>
      <dgm:spPr/>
    </dgm:pt>
    <dgm:pt modelId="{B3F6845E-A7A5-40B2-B4C8-884EABC11084}" type="pres">
      <dgm:prSet presAssocID="{BD47271F-2D24-4FCF-86FC-10B5E2550B4E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FA369C8D-B28F-4FC9-9428-212D9A443C09}" type="pres">
      <dgm:prSet presAssocID="{3AB539CF-A05A-4AE5-ACBF-91D66B8793E4}" presName="Accent4" presStyleCnt="0"/>
      <dgm:spPr/>
    </dgm:pt>
    <dgm:pt modelId="{8FEB5080-B56B-4F04-951D-CDED510C2F2A}" type="pres">
      <dgm:prSet presAssocID="{3AB539CF-A05A-4AE5-ACBF-91D66B8793E4}" presName="Accent" presStyleLbl="node1" presStyleIdx="2" presStyleCnt="6"/>
      <dgm:spPr/>
    </dgm:pt>
    <dgm:pt modelId="{96810E30-9D66-499D-B5E4-CC0D188676B9}" type="pres">
      <dgm:prSet presAssocID="{3AB539CF-A05A-4AE5-ACBF-91D66B8793E4}" presName="ParentBackground4" presStyleCnt="0"/>
      <dgm:spPr/>
    </dgm:pt>
    <dgm:pt modelId="{5FD051C5-132C-4718-BCDF-932397F5B01D}" type="pres">
      <dgm:prSet presAssocID="{3AB539CF-A05A-4AE5-ACBF-91D66B8793E4}" presName="ParentBackground" presStyleLbl="fgAcc1" presStyleIdx="2" presStyleCnt="6"/>
      <dgm:spPr/>
    </dgm:pt>
    <dgm:pt modelId="{B4271ED1-A60C-45CD-A3A8-7384C3C474AB}" type="pres">
      <dgm:prSet presAssocID="{3AB539CF-A05A-4AE5-ACBF-91D66B8793E4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DF40FD8A-E3A8-470D-B567-A8F258E13946}" type="pres">
      <dgm:prSet presAssocID="{C04990DA-D6B5-4E7E-8917-617E5F286339}" presName="Accent3" presStyleCnt="0"/>
      <dgm:spPr/>
    </dgm:pt>
    <dgm:pt modelId="{C9926609-977E-4629-923A-C8D15716C492}" type="pres">
      <dgm:prSet presAssocID="{C04990DA-D6B5-4E7E-8917-617E5F286339}" presName="Accent" presStyleLbl="node1" presStyleIdx="3" presStyleCnt="6"/>
      <dgm:spPr/>
    </dgm:pt>
    <dgm:pt modelId="{F320B592-FE5B-4E25-8D68-E985DC9E683A}" type="pres">
      <dgm:prSet presAssocID="{C04990DA-D6B5-4E7E-8917-617E5F286339}" presName="ParentBackground3" presStyleCnt="0"/>
      <dgm:spPr/>
    </dgm:pt>
    <dgm:pt modelId="{41DCA3E8-0020-4174-8B81-64A669A4EABC}" type="pres">
      <dgm:prSet presAssocID="{C04990DA-D6B5-4E7E-8917-617E5F286339}" presName="ParentBackground" presStyleLbl="fgAcc1" presStyleIdx="3" presStyleCnt="6"/>
      <dgm:spPr/>
    </dgm:pt>
    <dgm:pt modelId="{747D719D-29C6-4E9C-960F-FA559A0A615F}" type="pres">
      <dgm:prSet presAssocID="{C04990DA-D6B5-4E7E-8917-617E5F286339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AD052CFD-89D4-4C8F-8FB7-A913B79F55AB}" type="pres">
      <dgm:prSet presAssocID="{D1AACB4E-14B7-4EA4-8D85-000830CC3D55}" presName="Accent2" presStyleCnt="0"/>
      <dgm:spPr/>
    </dgm:pt>
    <dgm:pt modelId="{D6DDEEBF-7DCE-4C6B-8DF4-739FAFE442DF}" type="pres">
      <dgm:prSet presAssocID="{D1AACB4E-14B7-4EA4-8D85-000830CC3D55}" presName="Accent" presStyleLbl="node1" presStyleIdx="4" presStyleCnt="6"/>
      <dgm:spPr/>
    </dgm:pt>
    <dgm:pt modelId="{CAF10D23-F254-435F-82EA-79745B4BAB97}" type="pres">
      <dgm:prSet presAssocID="{D1AACB4E-14B7-4EA4-8D85-000830CC3D55}" presName="ParentBackground2" presStyleCnt="0"/>
      <dgm:spPr/>
    </dgm:pt>
    <dgm:pt modelId="{EADD1759-A827-430F-8F0C-7626396FE2C8}" type="pres">
      <dgm:prSet presAssocID="{D1AACB4E-14B7-4EA4-8D85-000830CC3D55}" presName="ParentBackground" presStyleLbl="fgAcc1" presStyleIdx="4" presStyleCnt="6"/>
      <dgm:spPr/>
    </dgm:pt>
    <dgm:pt modelId="{5BC67DA3-E7B9-4E92-9239-314E6EF4EA65}" type="pres">
      <dgm:prSet presAssocID="{D1AACB4E-14B7-4EA4-8D85-000830CC3D55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61A44827-7B13-4C2D-AD88-FB4BCAF1F68C}" type="pres">
      <dgm:prSet presAssocID="{815CDCD8-02C4-4474-8F6B-72FAA7C07FA1}" presName="Accent1" presStyleCnt="0"/>
      <dgm:spPr/>
    </dgm:pt>
    <dgm:pt modelId="{0B72E2F2-CD4A-4B6B-842E-8527B829A925}" type="pres">
      <dgm:prSet presAssocID="{815CDCD8-02C4-4474-8F6B-72FAA7C07FA1}" presName="Accent" presStyleLbl="node1" presStyleIdx="5" presStyleCnt="6"/>
      <dgm:spPr/>
    </dgm:pt>
    <dgm:pt modelId="{A44D4899-C582-4AEF-BBC4-7ED7D217942F}" type="pres">
      <dgm:prSet presAssocID="{815CDCD8-02C4-4474-8F6B-72FAA7C07FA1}" presName="ParentBackground1" presStyleCnt="0"/>
      <dgm:spPr/>
    </dgm:pt>
    <dgm:pt modelId="{959CFA7E-5BF2-43C3-9FC7-4C234E7D9B58}" type="pres">
      <dgm:prSet presAssocID="{815CDCD8-02C4-4474-8F6B-72FAA7C07FA1}" presName="ParentBackground" presStyleLbl="fgAcc1" presStyleIdx="5" presStyleCnt="6"/>
      <dgm:spPr/>
    </dgm:pt>
    <dgm:pt modelId="{5F7BED2C-8441-4686-A4E8-39D5DC157020}" type="pres">
      <dgm:prSet presAssocID="{815CDCD8-02C4-4474-8F6B-72FAA7C07FA1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C4C65E04-409F-4741-9479-973AFA5DC58E}" srcId="{8FDC81F9-063F-494A-832F-8319D66CA71F}" destId="{D1AACB4E-14B7-4EA4-8D85-000830CC3D55}" srcOrd="1" destOrd="0" parTransId="{DF7339D0-E3F5-4D71-932E-D1BAD4752667}" sibTransId="{2B63A2DF-5F5A-43F0-AAE8-6766E466BB2E}"/>
    <dgm:cxn modelId="{F8336D0E-B093-44B5-954E-CB31D55DA718}" type="presOf" srcId="{D1AACB4E-14B7-4EA4-8D85-000830CC3D55}" destId="{5BC67DA3-E7B9-4E92-9239-314E6EF4EA65}" srcOrd="1" destOrd="0" presId="urn:microsoft.com/office/officeart/2011/layout/CircleProcess"/>
    <dgm:cxn modelId="{6FEE4D0F-5EF3-46A1-8BCD-066DD7FA306F}" srcId="{8FDC81F9-063F-494A-832F-8319D66CA71F}" destId="{C32563FA-FA5D-429F-AD31-9F8B911C1694}" srcOrd="5" destOrd="0" parTransId="{6D690341-FAFC-4EE0-8B46-0C83D0EAB261}" sibTransId="{3F624C87-4FC5-48E0-9CB9-F5450F053202}"/>
    <dgm:cxn modelId="{D085730F-A2C0-4D11-9AB7-E75AE9C9FCC7}" type="presOf" srcId="{BD47271F-2D24-4FCF-86FC-10B5E2550B4E}" destId="{BF675B6C-9027-42A1-8E7C-4B21AD90593D}" srcOrd="0" destOrd="0" presId="urn:microsoft.com/office/officeart/2011/layout/CircleProcess"/>
    <dgm:cxn modelId="{BA324012-8CDE-4391-8374-3EE41A7ADD92}" type="presOf" srcId="{3AB539CF-A05A-4AE5-ACBF-91D66B8793E4}" destId="{B4271ED1-A60C-45CD-A3A8-7384C3C474AB}" srcOrd="1" destOrd="0" presId="urn:microsoft.com/office/officeart/2011/layout/CircleProcess"/>
    <dgm:cxn modelId="{12894517-0428-47A9-86F9-F2406D219A26}" type="presOf" srcId="{815CDCD8-02C4-4474-8F6B-72FAA7C07FA1}" destId="{5F7BED2C-8441-4686-A4E8-39D5DC157020}" srcOrd="1" destOrd="0" presId="urn:microsoft.com/office/officeart/2011/layout/CircleProcess"/>
    <dgm:cxn modelId="{C6844062-993A-480A-A96E-16FC2B44553F}" type="presOf" srcId="{C04990DA-D6B5-4E7E-8917-617E5F286339}" destId="{747D719D-29C6-4E9C-960F-FA559A0A615F}" srcOrd="1" destOrd="0" presId="urn:microsoft.com/office/officeart/2011/layout/CircleProcess"/>
    <dgm:cxn modelId="{16221E67-ACA2-4731-B5E7-05F50EDC845B}" srcId="{8FDC81F9-063F-494A-832F-8319D66CA71F}" destId="{815CDCD8-02C4-4474-8F6B-72FAA7C07FA1}" srcOrd="0" destOrd="0" parTransId="{977FC143-ACBF-4736-8271-D2F9F0623CB9}" sibTransId="{B62FE4F5-9776-4715-9B57-1CE3D50970DD}"/>
    <dgm:cxn modelId="{A2394B6A-52F2-47D4-9B5B-7BAD94E1E5B2}" type="presOf" srcId="{815CDCD8-02C4-4474-8F6B-72FAA7C07FA1}" destId="{959CFA7E-5BF2-43C3-9FC7-4C234E7D9B58}" srcOrd="0" destOrd="0" presId="urn:microsoft.com/office/officeart/2011/layout/CircleProcess"/>
    <dgm:cxn modelId="{A37AE174-5A35-4E59-ADCA-06FB11BE172B}" type="presOf" srcId="{BD47271F-2D24-4FCF-86FC-10B5E2550B4E}" destId="{B3F6845E-A7A5-40B2-B4C8-884EABC11084}" srcOrd="1" destOrd="0" presId="urn:microsoft.com/office/officeart/2011/layout/CircleProcess"/>
    <dgm:cxn modelId="{224D9859-E3EE-4EEE-8940-16E8771D4CEF}" type="presOf" srcId="{C04990DA-D6B5-4E7E-8917-617E5F286339}" destId="{41DCA3E8-0020-4174-8B81-64A669A4EABC}" srcOrd="0" destOrd="0" presId="urn:microsoft.com/office/officeart/2011/layout/CircleProcess"/>
    <dgm:cxn modelId="{8AE56C8B-5A7A-43A7-8F40-E0DC941D2C8A}" srcId="{8FDC81F9-063F-494A-832F-8319D66CA71F}" destId="{C04990DA-D6B5-4E7E-8917-617E5F286339}" srcOrd="2" destOrd="0" parTransId="{B7ABAB52-6950-4AE8-BA0D-1F181467DE5E}" sibTransId="{A946769B-02C2-4413-8D1F-14BBCC940F5D}"/>
    <dgm:cxn modelId="{56BB7894-D537-4E27-9C07-35130309387E}" type="presOf" srcId="{3AB539CF-A05A-4AE5-ACBF-91D66B8793E4}" destId="{5FD051C5-132C-4718-BCDF-932397F5B01D}" srcOrd="0" destOrd="0" presId="urn:microsoft.com/office/officeart/2011/layout/CircleProcess"/>
    <dgm:cxn modelId="{8DB41496-416B-4F4D-86E7-465454E3AB7B}" type="presOf" srcId="{C32563FA-FA5D-429F-AD31-9F8B911C1694}" destId="{23C7980A-2ABF-4E1A-816D-D04F1BAC2F43}" srcOrd="0" destOrd="0" presId="urn:microsoft.com/office/officeart/2011/layout/CircleProcess"/>
    <dgm:cxn modelId="{3B07E99A-F4BB-482D-BF16-38D4B722D67D}" type="presOf" srcId="{D1AACB4E-14B7-4EA4-8D85-000830CC3D55}" destId="{EADD1759-A827-430F-8F0C-7626396FE2C8}" srcOrd="0" destOrd="0" presId="urn:microsoft.com/office/officeart/2011/layout/CircleProcess"/>
    <dgm:cxn modelId="{AC2BE2B6-81BA-4C7D-A447-5DCE4AD6FC13}" type="presOf" srcId="{C32563FA-FA5D-429F-AD31-9F8B911C1694}" destId="{BE66ED66-CF85-4436-9EBF-9C3E4B06481B}" srcOrd="1" destOrd="0" presId="urn:microsoft.com/office/officeart/2011/layout/CircleProcess"/>
    <dgm:cxn modelId="{BA3767BE-EAFB-4F48-9752-11482559D93C}" srcId="{8FDC81F9-063F-494A-832F-8319D66CA71F}" destId="{BD47271F-2D24-4FCF-86FC-10B5E2550B4E}" srcOrd="4" destOrd="0" parTransId="{8870B21A-5956-4598-B59A-988AC8735F8B}" sibTransId="{4A7A98CD-0A16-44A9-829C-393E1A243C97}"/>
    <dgm:cxn modelId="{FAA55DE2-67B2-4820-B165-B3075E214DDC}" type="presOf" srcId="{8FDC81F9-063F-494A-832F-8319D66CA71F}" destId="{7B820FEF-84DB-45E8-8E0C-1CC8CCED4071}" srcOrd="0" destOrd="0" presId="urn:microsoft.com/office/officeart/2011/layout/CircleProcess"/>
    <dgm:cxn modelId="{55A013F8-52FB-4BFE-9063-19E1736221A9}" srcId="{8FDC81F9-063F-494A-832F-8319D66CA71F}" destId="{3AB539CF-A05A-4AE5-ACBF-91D66B8793E4}" srcOrd="3" destOrd="0" parTransId="{FD48A5EF-17F8-4F26-A644-D8E7CB833755}" sibTransId="{A74513A0-B34C-4315-94D5-D07B21359A1D}"/>
    <dgm:cxn modelId="{7C1D6407-3BB8-4B11-9CDA-59B650C9BC0C}" type="presParOf" srcId="{7B820FEF-84DB-45E8-8E0C-1CC8CCED4071}" destId="{7022A988-E7C0-490C-A8B6-DAF37FB5504A}" srcOrd="0" destOrd="0" presId="urn:microsoft.com/office/officeart/2011/layout/CircleProcess"/>
    <dgm:cxn modelId="{F2C56C01-09E3-40F5-A52B-41120D044D20}" type="presParOf" srcId="{7022A988-E7C0-490C-A8B6-DAF37FB5504A}" destId="{3FC3CD2C-8FAD-41E8-BFB1-1B87B75F840C}" srcOrd="0" destOrd="0" presId="urn:microsoft.com/office/officeart/2011/layout/CircleProcess"/>
    <dgm:cxn modelId="{6C515706-331B-439E-AE30-F704F87CE9CA}" type="presParOf" srcId="{7B820FEF-84DB-45E8-8E0C-1CC8CCED4071}" destId="{BDFE7DC3-73FB-4F64-82E1-F5997CEF650B}" srcOrd="1" destOrd="0" presId="urn:microsoft.com/office/officeart/2011/layout/CircleProcess"/>
    <dgm:cxn modelId="{B06932EB-9001-4033-8C6F-13B839EBAF96}" type="presParOf" srcId="{BDFE7DC3-73FB-4F64-82E1-F5997CEF650B}" destId="{23C7980A-2ABF-4E1A-816D-D04F1BAC2F43}" srcOrd="0" destOrd="0" presId="urn:microsoft.com/office/officeart/2011/layout/CircleProcess"/>
    <dgm:cxn modelId="{FF985286-3DA6-4A39-8665-02469942FDDB}" type="presParOf" srcId="{7B820FEF-84DB-45E8-8E0C-1CC8CCED4071}" destId="{BE66ED66-CF85-4436-9EBF-9C3E4B06481B}" srcOrd="2" destOrd="0" presId="urn:microsoft.com/office/officeart/2011/layout/CircleProcess"/>
    <dgm:cxn modelId="{F35FE5FA-61F8-42FA-857F-01CAD874F4F2}" type="presParOf" srcId="{7B820FEF-84DB-45E8-8E0C-1CC8CCED4071}" destId="{AA032932-0331-4D5C-95F5-4B301150FEB5}" srcOrd="3" destOrd="0" presId="urn:microsoft.com/office/officeart/2011/layout/CircleProcess"/>
    <dgm:cxn modelId="{BC022449-A582-4DB8-A354-83E58ACBE07C}" type="presParOf" srcId="{AA032932-0331-4D5C-95F5-4B301150FEB5}" destId="{C8CEE05B-87A0-470A-A952-A891FDDADA85}" srcOrd="0" destOrd="0" presId="urn:microsoft.com/office/officeart/2011/layout/CircleProcess"/>
    <dgm:cxn modelId="{AA5CFDAC-C1F2-4384-BFC1-701120FF81E7}" type="presParOf" srcId="{7B820FEF-84DB-45E8-8E0C-1CC8CCED4071}" destId="{9D909639-AB35-4150-9924-5AF955A789D6}" srcOrd="4" destOrd="0" presId="urn:microsoft.com/office/officeart/2011/layout/CircleProcess"/>
    <dgm:cxn modelId="{DB568A24-19FF-4232-8E44-3B5DEC14674D}" type="presParOf" srcId="{9D909639-AB35-4150-9924-5AF955A789D6}" destId="{BF675B6C-9027-42A1-8E7C-4B21AD90593D}" srcOrd="0" destOrd="0" presId="urn:microsoft.com/office/officeart/2011/layout/CircleProcess"/>
    <dgm:cxn modelId="{D9247EF1-D067-4915-A0D3-36929D3B34C9}" type="presParOf" srcId="{7B820FEF-84DB-45E8-8E0C-1CC8CCED4071}" destId="{B3F6845E-A7A5-40B2-B4C8-884EABC11084}" srcOrd="5" destOrd="0" presId="urn:microsoft.com/office/officeart/2011/layout/CircleProcess"/>
    <dgm:cxn modelId="{84BC1C8B-76AF-4A69-8306-6BFF34ED2BD0}" type="presParOf" srcId="{7B820FEF-84DB-45E8-8E0C-1CC8CCED4071}" destId="{FA369C8D-B28F-4FC9-9428-212D9A443C09}" srcOrd="6" destOrd="0" presId="urn:microsoft.com/office/officeart/2011/layout/CircleProcess"/>
    <dgm:cxn modelId="{2563465A-89BB-4F91-BC8A-3C3C73AB678C}" type="presParOf" srcId="{FA369C8D-B28F-4FC9-9428-212D9A443C09}" destId="{8FEB5080-B56B-4F04-951D-CDED510C2F2A}" srcOrd="0" destOrd="0" presId="urn:microsoft.com/office/officeart/2011/layout/CircleProcess"/>
    <dgm:cxn modelId="{E3661F87-50FB-4414-9164-B717E318CCA1}" type="presParOf" srcId="{7B820FEF-84DB-45E8-8E0C-1CC8CCED4071}" destId="{96810E30-9D66-499D-B5E4-CC0D188676B9}" srcOrd="7" destOrd="0" presId="urn:microsoft.com/office/officeart/2011/layout/CircleProcess"/>
    <dgm:cxn modelId="{087B2A2F-78F0-43D1-8584-8D2C6B2ADFCC}" type="presParOf" srcId="{96810E30-9D66-499D-B5E4-CC0D188676B9}" destId="{5FD051C5-132C-4718-BCDF-932397F5B01D}" srcOrd="0" destOrd="0" presId="urn:microsoft.com/office/officeart/2011/layout/CircleProcess"/>
    <dgm:cxn modelId="{9D531E75-B9E4-4C1E-8AC8-08749CC04DDF}" type="presParOf" srcId="{7B820FEF-84DB-45E8-8E0C-1CC8CCED4071}" destId="{B4271ED1-A60C-45CD-A3A8-7384C3C474AB}" srcOrd="8" destOrd="0" presId="urn:microsoft.com/office/officeart/2011/layout/CircleProcess"/>
    <dgm:cxn modelId="{53B5EB9B-B59B-4881-9F40-AA8F89C565B8}" type="presParOf" srcId="{7B820FEF-84DB-45E8-8E0C-1CC8CCED4071}" destId="{DF40FD8A-E3A8-470D-B567-A8F258E13946}" srcOrd="9" destOrd="0" presId="urn:microsoft.com/office/officeart/2011/layout/CircleProcess"/>
    <dgm:cxn modelId="{ECD48D67-53B4-474A-B009-7C1DFAE4E9B3}" type="presParOf" srcId="{DF40FD8A-E3A8-470D-B567-A8F258E13946}" destId="{C9926609-977E-4629-923A-C8D15716C492}" srcOrd="0" destOrd="0" presId="urn:microsoft.com/office/officeart/2011/layout/CircleProcess"/>
    <dgm:cxn modelId="{22A82D40-17C2-4D32-A62A-D59CB7E5B502}" type="presParOf" srcId="{7B820FEF-84DB-45E8-8E0C-1CC8CCED4071}" destId="{F320B592-FE5B-4E25-8D68-E985DC9E683A}" srcOrd="10" destOrd="0" presId="urn:microsoft.com/office/officeart/2011/layout/CircleProcess"/>
    <dgm:cxn modelId="{502965F9-0CCB-4B64-8E75-480014732879}" type="presParOf" srcId="{F320B592-FE5B-4E25-8D68-E985DC9E683A}" destId="{41DCA3E8-0020-4174-8B81-64A669A4EABC}" srcOrd="0" destOrd="0" presId="urn:microsoft.com/office/officeart/2011/layout/CircleProcess"/>
    <dgm:cxn modelId="{FDD27E61-D617-40E6-AA0E-794CA555D975}" type="presParOf" srcId="{7B820FEF-84DB-45E8-8E0C-1CC8CCED4071}" destId="{747D719D-29C6-4E9C-960F-FA559A0A615F}" srcOrd="11" destOrd="0" presId="urn:microsoft.com/office/officeart/2011/layout/CircleProcess"/>
    <dgm:cxn modelId="{9E4F40A3-1BFE-4522-82E7-93C3140D16FC}" type="presParOf" srcId="{7B820FEF-84DB-45E8-8E0C-1CC8CCED4071}" destId="{AD052CFD-89D4-4C8F-8FB7-A913B79F55AB}" srcOrd="12" destOrd="0" presId="urn:microsoft.com/office/officeart/2011/layout/CircleProcess"/>
    <dgm:cxn modelId="{826F0367-A2B8-4A36-9101-3B85CD3399A1}" type="presParOf" srcId="{AD052CFD-89D4-4C8F-8FB7-A913B79F55AB}" destId="{D6DDEEBF-7DCE-4C6B-8DF4-739FAFE442DF}" srcOrd="0" destOrd="0" presId="urn:microsoft.com/office/officeart/2011/layout/CircleProcess"/>
    <dgm:cxn modelId="{DBCBE7D3-267F-47E1-BA1B-49D491959796}" type="presParOf" srcId="{7B820FEF-84DB-45E8-8E0C-1CC8CCED4071}" destId="{CAF10D23-F254-435F-82EA-79745B4BAB97}" srcOrd="13" destOrd="0" presId="urn:microsoft.com/office/officeart/2011/layout/CircleProcess"/>
    <dgm:cxn modelId="{BEA01BFC-BDB5-4B9F-A90F-0BE8B2EEE36E}" type="presParOf" srcId="{CAF10D23-F254-435F-82EA-79745B4BAB97}" destId="{EADD1759-A827-430F-8F0C-7626396FE2C8}" srcOrd="0" destOrd="0" presId="urn:microsoft.com/office/officeart/2011/layout/CircleProcess"/>
    <dgm:cxn modelId="{7EBC70C5-C15D-40D2-A672-7DFB2AA39774}" type="presParOf" srcId="{7B820FEF-84DB-45E8-8E0C-1CC8CCED4071}" destId="{5BC67DA3-E7B9-4E92-9239-314E6EF4EA65}" srcOrd="14" destOrd="0" presId="urn:microsoft.com/office/officeart/2011/layout/CircleProcess"/>
    <dgm:cxn modelId="{66467170-C97E-446B-A9BC-BCAD5AC80037}" type="presParOf" srcId="{7B820FEF-84DB-45E8-8E0C-1CC8CCED4071}" destId="{61A44827-7B13-4C2D-AD88-FB4BCAF1F68C}" srcOrd="15" destOrd="0" presId="urn:microsoft.com/office/officeart/2011/layout/CircleProcess"/>
    <dgm:cxn modelId="{1C96E917-9CC4-4B96-AB07-DF65F0E0B024}" type="presParOf" srcId="{61A44827-7B13-4C2D-AD88-FB4BCAF1F68C}" destId="{0B72E2F2-CD4A-4B6B-842E-8527B829A925}" srcOrd="0" destOrd="0" presId="urn:microsoft.com/office/officeart/2011/layout/CircleProcess"/>
    <dgm:cxn modelId="{A75AFD14-ADFD-4E4F-B601-FA79D91B2642}" type="presParOf" srcId="{7B820FEF-84DB-45E8-8E0C-1CC8CCED4071}" destId="{A44D4899-C582-4AEF-BBC4-7ED7D217942F}" srcOrd="16" destOrd="0" presId="urn:microsoft.com/office/officeart/2011/layout/CircleProcess"/>
    <dgm:cxn modelId="{811491A9-FC41-4078-8ACA-684F2794EACF}" type="presParOf" srcId="{A44D4899-C582-4AEF-BBC4-7ED7D217942F}" destId="{959CFA7E-5BF2-43C3-9FC7-4C234E7D9B58}" srcOrd="0" destOrd="0" presId="urn:microsoft.com/office/officeart/2011/layout/CircleProcess"/>
    <dgm:cxn modelId="{22872808-825A-4898-90AF-E511FD40EC62}" type="presParOf" srcId="{7B820FEF-84DB-45E8-8E0C-1CC8CCED4071}" destId="{5F7BED2C-8441-4686-A4E8-39D5DC157020}" srcOrd="17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9F3F17-57D6-4690-99E6-1A17565AD784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DBB0DE-5B53-4ADC-B366-04BFC8DA256B}">
      <dgm:prSet phldrT="[Text]"/>
      <dgm:spPr/>
      <dgm:t>
        <a:bodyPr/>
        <a:lstStyle/>
        <a:p>
          <a:r>
            <a:rPr lang="en-US" u="sng" dirty="0">
              <a:solidFill>
                <a:schemeClr val="bg1"/>
              </a:solidFill>
            </a:rPr>
            <a:t>Optical Contamination</a:t>
          </a:r>
          <a:endParaRPr lang="en-US" dirty="0">
            <a:solidFill>
              <a:schemeClr val="bg1"/>
            </a:solidFill>
          </a:endParaRPr>
        </a:p>
      </dgm:t>
    </dgm:pt>
    <dgm:pt modelId="{6C5D4135-4CD1-4665-8DB3-F3648F93C8E5}" type="parTrans" cxnId="{589ADB9C-0A23-4491-BAE3-9564D10D5C55}">
      <dgm:prSet/>
      <dgm:spPr/>
      <dgm:t>
        <a:bodyPr/>
        <a:lstStyle/>
        <a:p>
          <a:endParaRPr lang="en-US"/>
        </a:p>
      </dgm:t>
    </dgm:pt>
    <dgm:pt modelId="{3248FBDC-67E8-4FFA-88D3-6EF415423B25}" type="sibTrans" cxnId="{589ADB9C-0A23-4491-BAE3-9564D10D5C55}">
      <dgm:prSet/>
      <dgm:spPr/>
      <dgm:t>
        <a:bodyPr/>
        <a:lstStyle/>
        <a:p>
          <a:endParaRPr lang="en-US"/>
        </a:p>
      </dgm:t>
    </dgm:pt>
    <dgm:pt modelId="{7EFBD9DB-D49E-4F16-AD1F-5CDEF558CDB1}">
      <dgm:prSet phldrT="[Text]"/>
      <dgm:spPr/>
      <dgm:t>
        <a:bodyPr/>
        <a:lstStyle/>
        <a:p>
          <a:pPr algn="ctr"/>
          <a:r>
            <a:rPr lang="en-US" dirty="0">
              <a:solidFill>
                <a:schemeClr val="tx2"/>
              </a:solidFill>
            </a:rPr>
            <a:t>Ran 80 OFAT experiments and still didn’t have an answer (science project).</a:t>
          </a:r>
          <a:endParaRPr lang="en-US" dirty="0"/>
        </a:p>
      </dgm:t>
    </dgm:pt>
    <dgm:pt modelId="{1FB42A73-3174-415C-A8E9-C83A913DD968}" type="parTrans" cxnId="{D860EF7B-DA26-4DED-83FB-6535A2F706E7}">
      <dgm:prSet/>
      <dgm:spPr/>
      <dgm:t>
        <a:bodyPr/>
        <a:lstStyle/>
        <a:p>
          <a:endParaRPr lang="en-US"/>
        </a:p>
      </dgm:t>
    </dgm:pt>
    <dgm:pt modelId="{7E9597DB-274D-4B7F-A6A3-7A779B7EB5E0}" type="sibTrans" cxnId="{D860EF7B-DA26-4DED-83FB-6535A2F706E7}">
      <dgm:prSet/>
      <dgm:spPr/>
      <dgm:t>
        <a:bodyPr/>
        <a:lstStyle/>
        <a:p>
          <a:endParaRPr lang="en-US"/>
        </a:p>
      </dgm:t>
    </dgm:pt>
    <dgm:pt modelId="{53118A94-6E10-4EBC-AB4A-7DAB9D7D639F}">
      <dgm:prSet phldrT="[Text]"/>
      <dgm:spPr/>
      <dgm:t>
        <a:bodyPr/>
        <a:lstStyle/>
        <a:p>
          <a:r>
            <a:rPr lang="en-US" u="sng" dirty="0">
              <a:solidFill>
                <a:schemeClr val="bg1"/>
              </a:solidFill>
            </a:rPr>
            <a:t>Software and Telemetry</a:t>
          </a:r>
          <a:endParaRPr lang="en-US" dirty="0">
            <a:solidFill>
              <a:schemeClr val="bg1"/>
            </a:solidFill>
          </a:endParaRPr>
        </a:p>
      </dgm:t>
    </dgm:pt>
    <dgm:pt modelId="{76DC459F-1373-4F0B-AC45-863DADFDF2C8}" type="parTrans" cxnId="{3BDAD3C8-B8FC-4234-9684-E7FBB8F2C99E}">
      <dgm:prSet/>
      <dgm:spPr/>
      <dgm:t>
        <a:bodyPr/>
        <a:lstStyle/>
        <a:p>
          <a:endParaRPr lang="en-US"/>
        </a:p>
      </dgm:t>
    </dgm:pt>
    <dgm:pt modelId="{4A6DDF85-4D76-4CD2-AC5A-2A44A91458AA}" type="sibTrans" cxnId="{3BDAD3C8-B8FC-4234-9684-E7FBB8F2C99E}">
      <dgm:prSet/>
      <dgm:spPr/>
      <dgm:t>
        <a:bodyPr/>
        <a:lstStyle/>
        <a:p>
          <a:endParaRPr lang="en-US"/>
        </a:p>
      </dgm:t>
    </dgm:pt>
    <dgm:pt modelId="{A3843A33-46C0-4DE0-B44A-6982F5889591}">
      <dgm:prSet phldrT="[Text]"/>
      <dgm:spPr/>
      <dgm:t>
        <a:bodyPr/>
        <a:lstStyle/>
        <a:p>
          <a:pPr algn="ctr"/>
          <a:r>
            <a:rPr lang="en-US" dirty="0">
              <a:solidFill>
                <a:schemeClr val="tx2"/>
              </a:solidFill>
            </a:rPr>
            <a:t>This example was from an older IRAD that “had never been solved.” The STAT/UQ process generated a rigorous and defensible test design in less than 1 hour.</a:t>
          </a:r>
          <a:endParaRPr lang="en-US" dirty="0"/>
        </a:p>
      </dgm:t>
    </dgm:pt>
    <dgm:pt modelId="{FBA16BD4-86AE-49D8-AED7-36E4A06D3B3C}" type="parTrans" cxnId="{3404852C-4502-4915-A8CA-793E697A6F1A}">
      <dgm:prSet/>
      <dgm:spPr/>
      <dgm:t>
        <a:bodyPr/>
        <a:lstStyle/>
        <a:p>
          <a:endParaRPr lang="en-US"/>
        </a:p>
      </dgm:t>
    </dgm:pt>
    <dgm:pt modelId="{954E88DA-75D3-43A4-A564-D146557F7154}" type="sibTrans" cxnId="{3404852C-4502-4915-A8CA-793E697A6F1A}">
      <dgm:prSet/>
      <dgm:spPr/>
      <dgm:t>
        <a:bodyPr/>
        <a:lstStyle/>
        <a:p>
          <a:endParaRPr lang="en-US"/>
        </a:p>
      </dgm:t>
    </dgm:pt>
    <dgm:pt modelId="{E3E0E6BD-A389-4C74-AE5F-F9AA3AD59434}">
      <dgm:prSet phldrT="[Text]"/>
      <dgm:spPr/>
      <dgm:t>
        <a:bodyPr/>
        <a:lstStyle/>
        <a:p>
          <a:r>
            <a:rPr lang="en-US" u="sng" dirty="0">
              <a:solidFill>
                <a:schemeClr val="bg1"/>
              </a:solidFill>
            </a:rPr>
            <a:t>Model </a:t>
          </a:r>
          <a:r>
            <a:rPr lang="en-US" u="sng">
              <a:solidFill>
                <a:schemeClr val="bg1"/>
              </a:solidFill>
            </a:rPr>
            <a:t>Based Engineering</a:t>
          </a:r>
          <a:endParaRPr lang="en-US" dirty="0">
            <a:solidFill>
              <a:schemeClr val="bg1"/>
            </a:solidFill>
          </a:endParaRPr>
        </a:p>
      </dgm:t>
    </dgm:pt>
    <dgm:pt modelId="{760F9FEA-2A7B-46DE-852F-BB316249931C}" type="parTrans" cxnId="{571B5645-4AA2-4629-808C-36ACFDB87846}">
      <dgm:prSet/>
      <dgm:spPr/>
      <dgm:t>
        <a:bodyPr/>
        <a:lstStyle/>
        <a:p>
          <a:endParaRPr lang="en-US"/>
        </a:p>
      </dgm:t>
    </dgm:pt>
    <dgm:pt modelId="{403F2C1F-34C4-4B10-BC90-40760682EDC5}" type="sibTrans" cxnId="{571B5645-4AA2-4629-808C-36ACFDB87846}">
      <dgm:prSet/>
      <dgm:spPr/>
      <dgm:t>
        <a:bodyPr/>
        <a:lstStyle/>
        <a:p>
          <a:endParaRPr lang="en-US"/>
        </a:p>
      </dgm:t>
    </dgm:pt>
    <dgm:pt modelId="{AB0F8943-C96B-4664-AC64-CDBF02DE1048}">
      <dgm:prSet phldrT="[Text]"/>
      <dgm:spPr/>
      <dgm:t>
        <a:bodyPr/>
        <a:lstStyle/>
        <a:p>
          <a:pPr algn="ctr"/>
          <a:r>
            <a:rPr lang="en-US" dirty="0">
              <a:solidFill>
                <a:schemeClr val="tx2"/>
              </a:solidFill>
            </a:rPr>
            <a:t>A Kriging study was performed on the model and multiple physical tests had been run, but they were not architected to overlap or connect.</a:t>
          </a:r>
          <a:r>
            <a:rPr lang="en-US" dirty="0"/>
            <a:t> </a:t>
          </a:r>
          <a:r>
            <a:rPr lang="en-US" dirty="0">
              <a:solidFill>
                <a:schemeClr val="tx2"/>
              </a:solidFill>
            </a:rPr>
            <a:t>A Physical DOE was generated to close </a:t>
          </a:r>
          <a:r>
            <a:rPr lang="en-US">
              <a:solidFill>
                <a:schemeClr val="tx2"/>
              </a:solidFill>
            </a:rPr>
            <a:t>the gap.</a:t>
          </a:r>
          <a:endParaRPr lang="en-US" dirty="0"/>
        </a:p>
      </dgm:t>
    </dgm:pt>
    <dgm:pt modelId="{DB9382A6-20C9-43D0-9E8E-9A5D29BE6B73}" type="parTrans" cxnId="{65D599A3-0064-42D1-AD5F-F10843F977B6}">
      <dgm:prSet/>
      <dgm:spPr/>
      <dgm:t>
        <a:bodyPr/>
        <a:lstStyle/>
        <a:p>
          <a:endParaRPr lang="en-US"/>
        </a:p>
      </dgm:t>
    </dgm:pt>
    <dgm:pt modelId="{8CFD4E39-59A0-4572-820E-1156C4EDBC89}" type="sibTrans" cxnId="{65D599A3-0064-42D1-AD5F-F10843F977B6}">
      <dgm:prSet/>
      <dgm:spPr/>
      <dgm:t>
        <a:bodyPr/>
        <a:lstStyle/>
        <a:p>
          <a:endParaRPr lang="en-US"/>
        </a:p>
      </dgm:t>
    </dgm:pt>
    <dgm:pt modelId="{5B81F8F1-C40F-4E0E-BFAD-031B5A9D0609}">
      <dgm:prSet/>
      <dgm:spPr/>
      <dgm:t>
        <a:bodyPr/>
        <a:lstStyle/>
        <a:p>
          <a:pPr algn="ctr"/>
          <a:r>
            <a:rPr lang="en-US" dirty="0">
              <a:solidFill>
                <a:schemeClr val="tx2"/>
              </a:solidFill>
            </a:rPr>
            <a:t>16 runs would have covered 1 contaminant in the year-long effort.</a:t>
          </a:r>
        </a:p>
      </dgm:t>
    </dgm:pt>
    <dgm:pt modelId="{2F9010C1-9E05-4528-9D80-25B4B057C58F}" type="parTrans" cxnId="{4CF7CE7F-A07A-4643-900D-1A0572A1822F}">
      <dgm:prSet/>
      <dgm:spPr/>
      <dgm:t>
        <a:bodyPr/>
        <a:lstStyle/>
        <a:p>
          <a:endParaRPr lang="en-US"/>
        </a:p>
      </dgm:t>
    </dgm:pt>
    <dgm:pt modelId="{F1DFDB38-4BF8-4421-A78A-97A7BFB4E4FF}" type="sibTrans" cxnId="{4CF7CE7F-A07A-4643-900D-1A0572A1822F}">
      <dgm:prSet/>
      <dgm:spPr/>
      <dgm:t>
        <a:bodyPr/>
        <a:lstStyle/>
        <a:p>
          <a:endParaRPr lang="en-US"/>
        </a:p>
      </dgm:t>
    </dgm:pt>
    <dgm:pt modelId="{308EBB81-FE89-4625-B3E6-5CDE1E7907F4}" type="pres">
      <dgm:prSet presAssocID="{449F3F17-57D6-4690-99E6-1A17565AD784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</dgm:pt>
    <dgm:pt modelId="{F1252AAC-5F62-4E74-A7E1-435E63498C26}" type="pres">
      <dgm:prSet presAssocID="{E3E0E6BD-A389-4C74-AE5F-F9AA3AD59434}" presName="ChildAccent3" presStyleCnt="0"/>
      <dgm:spPr/>
    </dgm:pt>
    <dgm:pt modelId="{F9942FE5-A56D-496B-BC7B-8D0B72AC93BC}" type="pres">
      <dgm:prSet presAssocID="{E3E0E6BD-A389-4C74-AE5F-F9AA3AD59434}" presName="ChildAccent" presStyleLbl="alignImgPlace1" presStyleIdx="0" presStyleCnt="3"/>
      <dgm:spPr/>
    </dgm:pt>
    <dgm:pt modelId="{80ED8E29-5630-481B-BD34-1C3B7696E92B}" type="pres">
      <dgm:prSet presAssocID="{E3E0E6BD-A389-4C74-AE5F-F9AA3AD59434}" presName="Child3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00D63D0-F0DE-4858-8718-AD43167C7418}" type="pres">
      <dgm:prSet presAssocID="{E3E0E6BD-A389-4C74-AE5F-F9AA3AD59434}" presName="Parent3" presStyleLbl="node1" presStyleIdx="0" presStyleCnt="3">
        <dgm:presLayoutVars>
          <dgm:chMax val="2"/>
          <dgm:chPref val="1"/>
          <dgm:bulletEnabled val="1"/>
        </dgm:presLayoutVars>
      </dgm:prSet>
      <dgm:spPr/>
    </dgm:pt>
    <dgm:pt modelId="{A72A014E-2DB1-4B4D-B289-D2A6168A9754}" type="pres">
      <dgm:prSet presAssocID="{53118A94-6E10-4EBC-AB4A-7DAB9D7D639F}" presName="ChildAccent2" presStyleCnt="0"/>
      <dgm:spPr/>
    </dgm:pt>
    <dgm:pt modelId="{4B1C2C4E-4464-45FB-A17F-067D75F8B179}" type="pres">
      <dgm:prSet presAssocID="{53118A94-6E10-4EBC-AB4A-7DAB9D7D639F}" presName="ChildAccent" presStyleLbl="alignImgPlace1" presStyleIdx="1" presStyleCnt="3"/>
      <dgm:spPr/>
    </dgm:pt>
    <dgm:pt modelId="{0891FB49-04B6-4DBE-9648-A457FD267590}" type="pres">
      <dgm:prSet presAssocID="{53118A94-6E10-4EBC-AB4A-7DAB9D7D639F}" presName="Child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2372B46-2A99-4A30-801B-207D6B4AE3E4}" type="pres">
      <dgm:prSet presAssocID="{53118A94-6E10-4EBC-AB4A-7DAB9D7D639F}" presName="Parent2" presStyleLbl="node1" presStyleIdx="1" presStyleCnt="3">
        <dgm:presLayoutVars>
          <dgm:chMax val="2"/>
          <dgm:chPref val="1"/>
          <dgm:bulletEnabled val="1"/>
        </dgm:presLayoutVars>
      </dgm:prSet>
      <dgm:spPr/>
    </dgm:pt>
    <dgm:pt modelId="{46197DB7-52EA-497A-8732-3E0FC046AF43}" type="pres">
      <dgm:prSet presAssocID="{4DDBB0DE-5B53-4ADC-B366-04BFC8DA256B}" presName="ChildAccent1" presStyleCnt="0"/>
      <dgm:spPr/>
    </dgm:pt>
    <dgm:pt modelId="{12300187-B13C-4714-944F-62ECC1A1D0FE}" type="pres">
      <dgm:prSet presAssocID="{4DDBB0DE-5B53-4ADC-B366-04BFC8DA256B}" presName="ChildAccent" presStyleLbl="alignImgPlace1" presStyleIdx="2" presStyleCnt="3"/>
      <dgm:spPr/>
    </dgm:pt>
    <dgm:pt modelId="{C911ACFC-586B-4B63-AB10-8AAF095CB662}" type="pres">
      <dgm:prSet presAssocID="{4DDBB0DE-5B53-4ADC-B366-04BFC8DA256B}" presName="Child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FB8142E-7302-4B6F-8687-0A22A779B224}" type="pres">
      <dgm:prSet presAssocID="{4DDBB0DE-5B53-4ADC-B366-04BFC8DA256B}" presName="Parent1" presStyleLbl="node1" presStyleIdx="2" presStyleCnt="3">
        <dgm:presLayoutVars>
          <dgm:chMax val="2"/>
          <dgm:chPref val="1"/>
          <dgm:bulletEnabled val="1"/>
        </dgm:presLayoutVars>
      </dgm:prSet>
      <dgm:spPr/>
    </dgm:pt>
  </dgm:ptLst>
  <dgm:cxnLst>
    <dgm:cxn modelId="{C325750D-592A-4A04-BF07-0DE7A904B38B}" type="presOf" srcId="{5B81F8F1-C40F-4E0E-BFAD-031B5A9D0609}" destId="{C911ACFC-586B-4B63-AB10-8AAF095CB662}" srcOrd="1" destOrd="1" presId="urn:microsoft.com/office/officeart/2011/layout/InterconnectedBlockProcess"/>
    <dgm:cxn modelId="{90655D0E-2A57-4772-8D85-4BD26199D338}" type="presOf" srcId="{53118A94-6E10-4EBC-AB4A-7DAB9D7D639F}" destId="{22372B46-2A99-4A30-801B-207D6B4AE3E4}" srcOrd="0" destOrd="0" presId="urn:microsoft.com/office/officeart/2011/layout/InterconnectedBlockProcess"/>
    <dgm:cxn modelId="{8D01622B-DFDF-4239-BE04-4DE189884F04}" type="presOf" srcId="{AB0F8943-C96B-4664-AC64-CDBF02DE1048}" destId="{80ED8E29-5630-481B-BD34-1C3B7696E92B}" srcOrd="1" destOrd="0" presId="urn:microsoft.com/office/officeart/2011/layout/InterconnectedBlockProcess"/>
    <dgm:cxn modelId="{3404852C-4502-4915-A8CA-793E697A6F1A}" srcId="{53118A94-6E10-4EBC-AB4A-7DAB9D7D639F}" destId="{A3843A33-46C0-4DE0-B44A-6982F5889591}" srcOrd="0" destOrd="0" parTransId="{FBA16BD4-86AE-49D8-AED7-36E4A06D3B3C}" sibTransId="{954E88DA-75D3-43A4-A564-D146557F7154}"/>
    <dgm:cxn modelId="{D5DC0033-4DA7-4650-A04F-AD7F6AD1A12D}" type="presOf" srcId="{A3843A33-46C0-4DE0-B44A-6982F5889591}" destId="{0891FB49-04B6-4DBE-9648-A457FD267590}" srcOrd="1" destOrd="0" presId="urn:microsoft.com/office/officeart/2011/layout/InterconnectedBlockProcess"/>
    <dgm:cxn modelId="{571B5645-4AA2-4629-808C-36ACFDB87846}" srcId="{449F3F17-57D6-4690-99E6-1A17565AD784}" destId="{E3E0E6BD-A389-4C74-AE5F-F9AA3AD59434}" srcOrd="2" destOrd="0" parTransId="{760F9FEA-2A7B-46DE-852F-BB316249931C}" sibTransId="{403F2C1F-34C4-4B10-BC90-40760682EDC5}"/>
    <dgm:cxn modelId="{D860EF7B-DA26-4DED-83FB-6535A2F706E7}" srcId="{4DDBB0DE-5B53-4ADC-B366-04BFC8DA256B}" destId="{7EFBD9DB-D49E-4F16-AD1F-5CDEF558CDB1}" srcOrd="0" destOrd="0" parTransId="{1FB42A73-3174-415C-A8E9-C83A913DD968}" sibTransId="{7E9597DB-274D-4B7F-A6A3-7A779B7EB5E0}"/>
    <dgm:cxn modelId="{458BCF7D-6F0D-4D7F-813F-2536C767C0BF}" type="presOf" srcId="{4DDBB0DE-5B53-4ADC-B366-04BFC8DA256B}" destId="{5FB8142E-7302-4B6F-8687-0A22A779B224}" srcOrd="0" destOrd="0" presId="urn:microsoft.com/office/officeart/2011/layout/InterconnectedBlockProcess"/>
    <dgm:cxn modelId="{4CF7CE7F-A07A-4643-900D-1A0572A1822F}" srcId="{4DDBB0DE-5B53-4ADC-B366-04BFC8DA256B}" destId="{5B81F8F1-C40F-4E0E-BFAD-031B5A9D0609}" srcOrd="1" destOrd="0" parTransId="{2F9010C1-9E05-4528-9D80-25B4B057C58F}" sibTransId="{F1DFDB38-4BF8-4421-A78A-97A7BFB4E4FF}"/>
    <dgm:cxn modelId="{33D2E184-7FB4-4E63-8BE7-DEC24773EC70}" type="presOf" srcId="{AB0F8943-C96B-4664-AC64-CDBF02DE1048}" destId="{F9942FE5-A56D-496B-BC7B-8D0B72AC93BC}" srcOrd="0" destOrd="0" presId="urn:microsoft.com/office/officeart/2011/layout/InterconnectedBlockProcess"/>
    <dgm:cxn modelId="{A268F387-00B0-4368-97AF-47007B9BDCCB}" type="presOf" srcId="{7EFBD9DB-D49E-4F16-AD1F-5CDEF558CDB1}" destId="{C911ACFC-586B-4B63-AB10-8AAF095CB662}" srcOrd="1" destOrd="0" presId="urn:microsoft.com/office/officeart/2011/layout/InterconnectedBlockProcess"/>
    <dgm:cxn modelId="{4B00BA8C-0A59-4A69-8562-330D52CB0C84}" type="presOf" srcId="{449F3F17-57D6-4690-99E6-1A17565AD784}" destId="{308EBB81-FE89-4625-B3E6-5CDE1E7907F4}" srcOrd="0" destOrd="0" presId="urn:microsoft.com/office/officeart/2011/layout/InterconnectedBlockProcess"/>
    <dgm:cxn modelId="{4B964290-2BC7-42FA-9D67-A37B1AD643F3}" type="presOf" srcId="{A3843A33-46C0-4DE0-B44A-6982F5889591}" destId="{4B1C2C4E-4464-45FB-A17F-067D75F8B179}" srcOrd="0" destOrd="0" presId="urn:microsoft.com/office/officeart/2011/layout/InterconnectedBlockProcess"/>
    <dgm:cxn modelId="{589ADB9C-0A23-4491-BAE3-9564D10D5C55}" srcId="{449F3F17-57D6-4690-99E6-1A17565AD784}" destId="{4DDBB0DE-5B53-4ADC-B366-04BFC8DA256B}" srcOrd="0" destOrd="0" parTransId="{6C5D4135-4CD1-4665-8DB3-F3648F93C8E5}" sibTransId="{3248FBDC-67E8-4FFA-88D3-6EF415423B25}"/>
    <dgm:cxn modelId="{30D7DD9F-A4A7-49CB-B3BD-8FCA1CFE2272}" type="presOf" srcId="{7EFBD9DB-D49E-4F16-AD1F-5CDEF558CDB1}" destId="{12300187-B13C-4714-944F-62ECC1A1D0FE}" srcOrd="0" destOrd="0" presId="urn:microsoft.com/office/officeart/2011/layout/InterconnectedBlockProcess"/>
    <dgm:cxn modelId="{65D599A3-0064-42D1-AD5F-F10843F977B6}" srcId="{E3E0E6BD-A389-4C74-AE5F-F9AA3AD59434}" destId="{AB0F8943-C96B-4664-AC64-CDBF02DE1048}" srcOrd="0" destOrd="0" parTransId="{DB9382A6-20C9-43D0-9E8E-9A5D29BE6B73}" sibTransId="{8CFD4E39-59A0-4572-820E-1156C4EDBC89}"/>
    <dgm:cxn modelId="{65FBBBA6-E20F-4451-B8A7-C4DE73B904B8}" type="presOf" srcId="{E3E0E6BD-A389-4C74-AE5F-F9AA3AD59434}" destId="{100D63D0-F0DE-4858-8718-AD43167C7418}" srcOrd="0" destOrd="0" presId="urn:microsoft.com/office/officeart/2011/layout/InterconnectedBlockProcess"/>
    <dgm:cxn modelId="{B1A59EB7-FFB3-47B4-A560-ED869EFC444F}" type="presOf" srcId="{5B81F8F1-C40F-4E0E-BFAD-031B5A9D0609}" destId="{12300187-B13C-4714-944F-62ECC1A1D0FE}" srcOrd="0" destOrd="1" presId="urn:microsoft.com/office/officeart/2011/layout/InterconnectedBlockProcess"/>
    <dgm:cxn modelId="{3BDAD3C8-B8FC-4234-9684-E7FBB8F2C99E}" srcId="{449F3F17-57D6-4690-99E6-1A17565AD784}" destId="{53118A94-6E10-4EBC-AB4A-7DAB9D7D639F}" srcOrd="1" destOrd="0" parTransId="{76DC459F-1373-4F0B-AC45-863DADFDF2C8}" sibTransId="{4A6DDF85-4D76-4CD2-AC5A-2A44A91458AA}"/>
    <dgm:cxn modelId="{93E661AF-1DEC-48DF-BDA8-A43A88AB1B19}" type="presParOf" srcId="{308EBB81-FE89-4625-B3E6-5CDE1E7907F4}" destId="{F1252AAC-5F62-4E74-A7E1-435E63498C26}" srcOrd="0" destOrd="0" presId="urn:microsoft.com/office/officeart/2011/layout/InterconnectedBlockProcess"/>
    <dgm:cxn modelId="{0CA64210-BA15-44E1-9D06-8D7193D233F7}" type="presParOf" srcId="{F1252AAC-5F62-4E74-A7E1-435E63498C26}" destId="{F9942FE5-A56D-496B-BC7B-8D0B72AC93BC}" srcOrd="0" destOrd="0" presId="urn:microsoft.com/office/officeart/2011/layout/InterconnectedBlockProcess"/>
    <dgm:cxn modelId="{82C2F463-0732-448C-AC01-2F9ED4A101AD}" type="presParOf" srcId="{308EBB81-FE89-4625-B3E6-5CDE1E7907F4}" destId="{80ED8E29-5630-481B-BD34-1C3B7696E92B}" srcOrd="1" destOrd="0" presId="urn:microsoft.com/office/officeart/2011/layout/InterconnectedBlockProcess"/>
    <dgm:cxn modelId="{725476C3-63A6-4F60-AAD2-32D7FF164C3F}" type="presParOf" srcId="{308EBB81-FE89-4625-B3E6-5CDE1E7907F4}" destId="{100D63D0-F0DE-4858-8718-AD43167C7418}" srcOrd="2" destOrd="0" presId="urn:microsoft.com/office/officeart/2011/layout/InterconnectedBlockProcess"/>
    <dgm:cxn modelId="{B3FE2C2D-031C-40BA-9E3C-EBEAAD9C8ABE}" type="presParOf" srcId="{308EBB81-FE89-4625-B3E6-5CDE1E7907F4}" destId="{A72A014E-2DB1-4B4D-B289-D2A6168A9754}" srcOrd="3" destOrd="0" presId="urn:microsoft.com/office/officeart/2011/layout/InterconnectedBlockProcess"/>
    <dgm:cxn modelId="{DAE934C2-6FFE-41E6-86D5-5DF61896DF80}" type="presParOf" srcId="{A72A014E-2DB1-4B4D-B289-D2A6168A9754}" destId="{4B1C2C4E-4464-45FB-A17F-067D75F8B179}" srcOrd="0" destOrd="0" presId="urn:microsoft.com/office/officeart/2011/layout/InterconnectedBlockProcess"/>
    <dgm:cxn modelId="{523C3A5D-1C32-4C25-8001-35708640A383}" type="presParOf" srcId="{308EBB81-FE89-4625-B3E6-5CDE1E7907F4}" destId="{0891FB49-04B6-4DBE-9648-A457FD267590}" srcOrd="4" destOrd="0" presId="urn:microsoft.com/office/officeart/2011/layout/InterconnectedBlockProcess"/>
    <dgm:cxn modelId="{26FE3327-5D57-442D-B21B-1A61042ECB46}" type="presParOf" srcId="{308EBB81-FE89-4625-B3E6-5CDE1E7907F4}" destId="{22372B46-2A99-4A30-801B-207D6B4AE3E4}" srcOrd="5" destOrd="0" presId="urn:microsoft.com/office/officeart/2011/layout/InterconnectedBlockProcess"/>
    <dgm:cxn modelId="{321E38F3-17A1-404C-8999-F465FE4DCFB5}" type="presParOf" srcId="{308EBB81-FE89-4625-B3E6-5CDE1E7907F4}" destId="{46197DB7-52EA-497A-8732-3E0FC046AF43}" srcOrd="6" destOrd="0" presId="urn:microsoft.com/office/officeart/2011/layout/InterconnectedBlockProcess"/>
    <dgm:cxn modelId="{6D2D4A0B-ACE4-4390-9D31-14526844EC5D}" type="presParOf" srcId="{46197DB7-52EA-497A-8732-3E0FC046AF43}" destId="{12300187-B13C-4714-944F-62ECC1A1D0FE}" srcOrd="0" destOrd="0" presId="urn:microsoft.com/office/officeart/2011/layout/InterconnectedBlockProcess"/>
    <dgm:cxn modelId="{9D760A15-1B41-4C9F-A4DA-23DC723506D7}" type="presParOf" srcId="{308EBB81-FE89-4625-B3E6-5CDE1E7907F4}" destId="{C911ACFC-586B-4B63-AB10-8AAF095CB662}" srcOrd="7" destOrd="0" presId="urn:microsoft.com/office/officeart/2011/layout/InterconnectedBlockProcess"/>
    <dgm:cxn modelId="{03C78098-DBE2-4634-9D75-83D61538EEDD}" type="presParOf" srcId="{308EBB81-FE89-4625-B3E6-5CDE1E7907F4}" destId="{5FB8142E-7302-4B6F-8687-0A22A779B224}" srcOrd="8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ECD0E0-1980-41AE-B4A7-A76A1E03FDDA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906620-B617-4B0A-99C4-9DB2F6FC6092}">
      <dgm:prSet phldrT="[Text]"/>
      <dgm:spPr/>
      <dgm:t>
        <a:bodyPr/>
        <a:lstStyle/>
        <a:p>
          <a:r>
            <a:rPr lang="en-US" dirty="0"/>
            <a:t>Faced with large challenge</a:t>
          </a:r>
        </a:p>
      </dgm:t>
    </dgm:pt>
    <dgm:pt modelId="{083DA17F-6986-4F61-938F-679C522F32D2}" type="parTrans" cxnId="{F9B5CFEE-FCEC-49B7-B497-BD3888EC7012}">
      <dgm:prSet/>
      <dgm:spPr/>
      <dgm:t>
        <a:bodyPr/>
        <a:lstStyle/>
        <a:p>
          <a:endParaRPr lang="en-US"/>
        </a:p>
      </dgm:t>
    </dgm:pt>
    <dgm:pt modelId="{9A4221C1-E58C-4D49-8FC9-E7C855145E2F}" type="sibTrans" cxnId="{F9B5CFEE-FCEC-49B7-B497-BD3888EC7012}">
      <dgm:prSet/>
      <dgm:spPr/>
      <dgm:t>
        <a:bodyPr/>
        <a:lstStyle/>
        <a:p>
          <a:endParaRPr lang="en-US"/>
        </a:p>
      </dgm:t>
    </dgm:pt>
    <dgm:pt modelId="{75AA7432-F4B6-4A8B-A959-30B3736CC1B8}">
      <dgm:prSet phldrT="[Text]"/>
      <dgm:spPr/>
      <dgm:t>
        <a:bodyPr/>
        <a:lstStyle/>
        <a:p>
          <a:r>
            <a:rPr lang="en-US" dirty="0"/>
            <a:t>Some plans did not work</a:t>
          </a:r>
        </a:p>
      </dgm:t>
    </dgm:pt>
    <dgm:pt modelId="{A90C4897-8C92-4F6A-8910-DA07C05FB591}" type="parTrans" cxnId="{DACD42BA-1D77-444E-80E2-F3A4B0E4A516}">
      <dgm:prSet/>
      <dgm:spPr/>
      <dgm:t>
        <a:bodyPr/>
        <a:lstStyle/>
        <a:p>
          <a:endParaRPr lang="en-US"/>
        </a:p>
      </dgm:t>
    </dgm:pt>
    <dgm:pt modelId="{BFA15814-3C47-41F7-8B22-0B083C385C3D}" type="sibTrans" cxnId="{DACD42BA-1D77-444E-80E2-F3A4B0E4A516}">
      <dgm:prSet/>
      <dgm:spPr/>
      <dgm:t>
        <a:bodyPr/>
        <a:lstStyle/>
        <a:p>
          <a:endParaRPr lang="en-US"/>
        </a:p>
      </dgm:t>
    </dgm:pt>
    <dgm:pt modelId="{D29D8695-BC30-4B50-808F-3A406F625C8C}">
      <dgm:prSet phldrT="[Text]"/>
      <dgm:spPr/>
      <dgm:t>
        <a:bodyPr/>
        <a:lstStyle/>
        <a:p>
          <a:r>
            <a:rPr lang="en-US" dirty="0"/>
            <a:t>Some plans did work</a:t>
          </a:r>
        </a:p>
      </dgm:t>
    </dgm:pt>
    <dgm:pt modelId="{8676CEC6-B702-4835-98DE-E248F5615E23}" type="parTrans" cxnId="{A9251333-8740-4E64-934E-751C45A9A0BC}">
      <dgm:prSet/>
      <dgm:spPr/>
      <dgm:t>
        <a:bodyPr/>
        <a:lstStyle/>
        <a:p>
          <a:endParaRPr lang="en-US"/>
        </a:p>
      </dgm:t>
    </dgm:pt>
    <dgm:pt modelId="{1B218E81-B656-4286-8061-FD5C1D031C96}" type="sibTrans" cxnId="{A9251333-8740-4E64-934E-751C45A9A0BC}">
      <dgm:prSet/>
      <dgm:spPr/>
      <dgm:t>
        <a:bodyPr/>
        <a:lstStyle/>
        <a:p>
          <a:endParaRPr lang="en-US"/>
        </a:p>
      </dgm:t>
    </dgm:pt>
    <dgm:pt modelId="{C57D7F8B-F32F-4688-8A5D-FE4FADC585A5}">
      <dgm:prSet phldrT="[Text]"/>
      <dgm:spPr/>
      <dgm:t>
        <a:bodyPr/>
        <a:lstStyle/>
        <a:p>
          <a:r>
            <a:rPr lang="en-US" dirty="0"/>
            <a:t>Gain ground</a:t>
          </a:r>
        </a:p>
      </dgm:t>
    </dgm:pt>
    <dgm:pt modelId="{6372025F-3F38-42A6-B37B-3806B459407F}" type="parTrans" cxnId="{A5B13033-2F50-4298-9F0B-985E1ACD1CE5}">
      <dgm:prSet/>
      <dgm:spPr/>
      <dgm:t>
        <a:bodyPr/>
        <a:lstStyle/>
        <a:p>
          <a:endParaRPr lang="en-US"/>
        </a:p>
      </dgm:t>
    </dgm:pt>
    <dgm:pt modelId="{8135FF78-1850-4BED-AC7D-1B14C993869B}" type="sibTrans" cxnId="{A5B13033-2F50-4298-9F0B-985E1ACD1CE5}">
      <dgm:prSet/>
      <dgm:spPr/>
      <dgm:t>
        <a:bodyPr/>
        <a:lstStyle/>
        <a:p>
          <a:endParaRPr lang="en-US"/>
        </a:p>
      </dgm:t>
    </dgm:pt>
    <dgm:pt modelId="{C9781B57-4568-4B88-9543-E531199FB2CA}">
      <dgm:prSet phldrT="[Text]"/>
      <dgm:spPr/>
      <dgm:t>
        <a:bodyPr/>
        <a:lstStyle/>
        <a:p>
          <a:r>
            <a:rPr lang="en-US" dirty="0"/>
            <a:t>Produce savings and proven ability</a:t>
          </a:r>
        </a:p>
      </dgm:t>
    </dgm:pt>
    <dgm:pt modelId="{ADE370BB-39B4-48E2-9E68-8642E9EDE721}" type="parTrans" cxnId="{1AB377D4-BF58-4F5D-8C7F-3FEDB521BD1D}">
      <dgm:prSet/>
      <dgm:spPr/>
      <dgm:t>
        <a:bodyPr/>
        <a:lstStyle/>
        <a:p>
          <a:endParaRPr lang="en-US"/>
        </a:p>
      </dgm:t>
    </dgm:pt>
    <dgm:pt modelId="{3A58ABA8-B847-4DED-9FEA-CEB64B99A8A5}" type="sibTrans" cxnId="{1AB377D4-BF58-4F5D-8C7F-3FEDB521BD1D}">
      <dgm:prSet/>
      <dgm:spPr/>
      <dgm:t>
        <a:bodyPr/>
        <a:lstStyle/>
        <a:p>
          <a:endParaRPr lang="en-US"/>
        </a:p>
      </dgm:t>
    </dgm:pt>
    <dgm:pt modelId="{722D0EDD-2046-4C08-8669-154F11B23573}" type="pres">
      <dgm:prSet presAssocID="{BFECD0E0-1980-41AE-B4A7-A76A1E03FDDA}" presName="Name0" presStyleCnt="0">
        <dgm:presLayoutVars>
          <dgm:dir/>
          <dgm:resizeHandles val="exact"/>
        </dgm:presLayoutVars>
      </dgm:prSet>
      <dgm:spPr/>
    </dgm:pt>
    <dgm:pt modelId="{A3DF20D4-259C-4FA1-BFC0-DE3127E66302}" type="pres">
      <dgm:prSet presAssocID="{BFECD0E0-1980-41AE-B4A7-A76A1E03FDDA}" presName="cycle" presStyleCnt="0"/>
      <dgm:spPr/>
    </dgm:pt>
    <dgm:pt modelId="{548ACF86-13AD-4FE3-9EC5-6EF474EC77B8}" type="pres">
      <dgm:prSet presAssocID="{47906620-B617-4B0A-99C4-9DB2F6FC6092}" presName="nodeFirstNode" presStyleLbl="node1" presStyleIdx="0" presStyleCnt="5">
        <dgm:presLayoutVars>
          <dgm:bulletEnabled val="1"/>
        </dgm:presLayoutVars>
      </dgm:prSet>
      <dgm:spPr/>
    </dgm:pt>
    <dgm:pt modelId="{9E0010B8-BA72-4B0A-B3E0-861932403C3E}" type="pres">
      <dgm:prSet presAssocID="{9A4221C1-E58C-4D49-8FC9-E7C855145E2F}" presName="sibTransFirstNode" presStyleLbl="bgShp" presStyleIdx="0" presStyleCnt="1"/>
      <dgm:spPr/>
    </dgm:pt>
    <dgm:pt modelId="{34AE3974-EAB7-471F-BA4B-0719D6BB7148}" type="pres">
      <dgm:prSet presAssocID="{75AA7432-F4B6-4A8B-A959-30B3736CC1B8}" presName="nodeFollowingNodes" presStyleLbl="node1" presStyleIdx="1" presStyleCnt="5">
        <dgm:presLayoutVars>
          <dgm:bulletEnabled val="1"/>
        </dgm:presLayoutVars>
      </dgm:prSet>
      <dgm:spPr/>
    </dgm:pt>
    <dgm:pt modelId="{56C2AFD9-827C-46C9-ABBA-98F4B50E1ECA}" type="pres">
      <dgm:prSet presAssocID="{D29D8695-BC30-4B50-808F-3A406F625C8C}" presName="nodeFollowingNodes" presStyleLbl="node1" presStyleIdx="2" presStyleCnt="5">
        <dgm:presLayoutVars>
          <dgm:bulletEnabled val="1"/>
        </dgm:presLayoutVars>
      </dgm:prSet>
      <dgm:spPr/>
    </dgm:pt>
    <dgm:pt modelId="{ADE8D89A-50E7-4C95-8B66-32AD7F1B9E98}" type="pres">
      <dgm:prSet presAssocID="{C57D7F8B-F32F-4688-8A5D-FE4FADC585A5}" presName="nodeFollowingNodes" presStyleLbl="node1" presStyleIdx="3" presStyleCnt="5">
        <dgm:presLayoutVars>
          <dgm:bulletEnabled val="1"/>
        </dgm:presLayoutVars>
      </dgm:prSet>
      <dgm:spPr/>
    </dgm:pt>
    <dgm:pt modelId="{3ED89688-4DB4-43A9-99EE-0520499C7C43}" type="pres">
      <dgm:prSet presAssocID="{C9781B57-4568-4B88-9543-E531199FB2CA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A9251333-8740-4E64-934E-751C45A9A0BC}" srcId="{BFECD0E0-1980-41AE-B4A7-A76A1E03FDDA}" destId="{D29D8695-BC30-4B50-808F-3A406F625C8C}" srcOrd="2" destOrd="0" parTransId="{8676CEC6-B702-4835-98DE-E248F5615E23}" sibTransId="{1B218E81-B656-4286-8061-FD5C1D031C96}"/>
    <dgm:cxn modelId="{A5B13033-2F50-4298-9F0B-985E1ACD1CE5}" srcId="{BFECD0E0-1980-41AE-B4A7-A76A1E03FDDA}" destId="{C57D7F8B-F32F-4688-8A5D-FE4FADC585A5}" srcOrd="3" destOrd="0" parTransId="{6372025F-3F38-42A6-B37B-3806B459407F}" sibTransId="{8135FF78-1850-4BED-AC7D-1B14C993869B}"/>
    <dgm:cxn modelId="{E12BE551-93E4-4DCA-9998-AA52C8C859F6}" type="presOf" srcId="{D29D8695-BC30-4B50-808F-3A406F625C8C}" destId="{56C2AFD9-827C-46C9-ABBA-98F4B50E1ECA}" srcOrd="0" destOrd="0" presId="urn:microsoft.com/office/officeart/2005/8/layout/cycle3"/>
    <dgm:cxn modelId="{95BFCB8A-6922-41E1-BDA4-5693CD130AFB}" type="presOf" srcId="{9A4221C1-E58C-4D49-8FC9-E7C855145E2F}" destId="{9E0010B8-BA72-4B0A-B3E0-861932403C3E}" srcOrd="0" destOrd="0" presId="urn:microsoft.com/office/officeart/2005/8/layout/cycle3"/>
    <dgm:cxn modelId="{BE4B2292-E455-4884-B735-6087C5D56940}" type="presOf" srcId="{C57D7F8B-F32F-4688-8A5D-FE4FADC585A5}" destId="{ADE8D89A-50E7-4C95-8B66-32AD7F1B9E98}" srcOrd="0" destOrd="0" presId="urn:microsoft.com/office/officeart/2005/8/layout/cycle3"/>
    <dgm:cxn modelId="{7F283E96-A163-4A85-9374-677BDF23F95A}" type="presOf" srcId="{C9781B57-4568-4B88-9543-E531199FB2CA}" destId="{3ED89688-4DB4-43A9-99EE-0520499C7C43}" srcOrd="0" destOrd="0" presId="urn:microsoft.com/office/officeart/2005/8/layout/cycle3"/>
    <dgm:cxn modelId="{BC107AA3-9424-45E6-A08E-45AA5FA10C8D}" type="presOf" srcId="{BFECD0E0-1980-41AE-B4A7-A76A1E03FDDA}" destId="{722D0EDD-2046-4C08-8669-154F11B23573}" srcOrd="0" destOrd="0" presId="urn:microsoft.com/office/officeart/2005/8/layout/cycle3"/>
    <dgm:cxn modelId="{DACD42BA-1D77-444E-80E2-F3A4B0E4A516}" srcId="{BFECD0E0-1980-41AE-B4A7-A76A1E03FDDA}" destId="{75AA7432-F4B6-4A8B-A959-30B3736CC1B8}" srcOrd="1" destOrd="0" parTransId="{A90C4897-8C92-4F6A-8910-DA07C05FB591}" sibTransId="{BFA15814-3C47-41F7-8B22-0B083C385C3D}"/>
    <dgm:cxn modelId="{1AB377D4-BF58-4F5D-8C7F-3FEDB521BD1D}" srcId="{BFECD0E0-1980-41AE-B4A7-A76A1E03FDDA}" destId="{C9781B57-4568-4B88-9543-E531199FB2CA}" srcOrd="4" destOrd="0" parTransId="{ADE370BB-39B4-48E2-9E68-8642E9EDE721}" sibTransId="{3A58ABA8-B847-4DED-9FEA-CEB64B99A8A5}"/>
    <dgm:cxn modelId="{828158DA-A804-45B2-A88F-4AB1D9509080}" type="presOf" srcId="{47906620-B617-4B0A-99C4-9DB2F6FC6092}" destId="{548ACF86-13AD-4FE3-9EC5-6EF474EC77B8}" srcOrd="0" destOrd="0" presId="urn:microsoft.com/office/officeart/2005/8/layout/cycle3"/>
    <dgm:cxn modelId="{F9B5CFEE-FCEC-49B7-B497-BD3888EC7012}" srcId="{BFECD0E0-1980-41AE-B4A7-A76A1E03FDDA}" destId="{47906620-B617-4B0A-99C4-9DB2F6FC6092}" srcOrd="0" destOrd="0" parTransId="{083DA17F-6986-4F61-938F-679C522F32D2}" sibTransId="{9A4221C1-E58C-4D49-8FC9-E7C855145E2F}"/>
    <dgm:cxn modelId="{808907F4-E41E-4C1A-AC1E-27CB9EA7B0B0}" type="presOf" srcId="{75AA7432-F4B6-4A8B-A959-30B3736CC1B8}" destId="{34AE3974-EAB7-471F-BA4B-0719D6BB7148}" srcOrd="0" destOrd="0" presId="urn:microsoft.com/office/officeart/2005/8/layout/cycle3"/>
    <dgm:cxn modelId="{E0B0FF6D-9D18-433C-AB03-86AA1B04860A}" type="presParOf" srcId="{722D0EDD-2046-4C08-8669-154F11B23573}" destId="{A3DF20D4-259C-4FA1-BFC0-DE3127E66302}" srcOrd="0" destOrd="0" presId="urn:microsoft.com/office/officeart/2005/8/layout/cycle3"/>
    <dgm:cxn modelId="{266CA957-42D9-4376-BE20-2C75A13C341F}" type="presParOf" srcId="{A3DF20D4-259C-4FA1-BFC0-DE3127E66302}" destId="{548ACF86-13AD-4FE3-9EC5-6EF474EC77B8}" srcOrd="0" destOrd="0" presId="urn:microsoft.com/office/officeart/2005/8/layout/cycle3"/>
    <dgm:cxn modelId="{59093D4D-68FE-4C0E-B4F9-B91F71805F5F}" type="presParOf" srcId="{A3DF20D4-259C-4FA1-BFC0-DE3127E66302}" destId="{9E0010B8-BA72-4B0A-B3E0-861932403C3E}" srcOrd="1" destOrd="0" presId="urn:microsoft.com/office/officeart/2005/8/layout/cycle3"/>
    <dgm:cxn modelId="{25B146D7-06F5-42F5-B3F0-EBB692E81BBB}" type="presParOf" srcId="{A3DF20D4-259C-4FA1-BFC0-DE3127E66302}" destId="{34AE3974-EAB7-471F-BA4B-0719D6BB7148}" srcOrd="2" destOrd="0" presId="urn:microsoft.com/office/officeart/2005/8/layout/cycle3"/>
    <dgm:cxn modelId="{F8121E31-2B2E-49DD-A92F-AC7C44C5E0F3}" type="presParOf" srcId="{A3DF20D4-259C-4FA1-BFC0-DE3127E66302}" destId="{56C2AFD9-827C-46C9-ABBA-98F4B50E1ECA}" srcOrd="3" destOrd="0" presId="urn:microsoft.com/office/officeart/2005/8/layout/cycle3"/>
    <dgm:cxn modelId="{9614C3F0-17C3-485A-AA80-5E13669A815E}" type="presParOf" srcId="{A3DF20D4-259C-4FA1-BFC0-DE3127E66302}" destId="{ADE8D89A-50E7-4C95-8B66-32AD7F1B9E98}" srcOrd="4" destOrd="0" presId="urn:microsoft.com/office/officeart/2005/8/layout/cycle3"/>
    <dgm:cxn modelId="{FD112A50-1BC6-479B-BA48-1ACEA8240A8A}" type="presParOf" srcId="{A3DF20D4-259C-4FA1-BFC0-DE3127E66302}" destId="{3ED89688-4DB4-43A9-99EE-0520499C7C43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0ABFB-110B-48CF-9BD4-52816E0EA3D3}">
      <dsp:nvSpPr>
        <dsp:cNvPr id="0" name=""/>
        <dsp:cNvSpPr/>
      </dsp:nvSpPr>
      <dsp:spPr>
        <a:xfrm>
          <a:off x="2540" y="572742"/>
          <a:ext cx="2476500" cy="9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Setting</a:t>
          </a:r>
        </a:p>
      </dsp:txBody>
      <dsp:txXfrm>
        <a:off x="2540" y="572742"/>
        <a:ext cx="2476500" cy="951731"/>
      </dsp:txXfrm>
    </dsp:sp>
    <dsp:sp modelId="{C1D7A948-4414-41B4-9EB7-B8545D709A33}">
      <dsp:nvSpPr>
        <dsp:cNvPr id="0" name=""/>
        <dsp:cNvSpPr/>
      </dsp:nvSpPr>
      <dsp:spPr>
        <a:xfrm>
          <a:off x="2540" y="1524474"/>
          <a:ext cx="2476500" cy="33214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20,000 employees in 2 major locations and multiple smaller locations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Approximately half of which are engineers</a:t>
          </a:r>
        </a:p>
      </dsp:txBody>
      <dsp:txXfrm>
        <a:off x="2540" y="1524474"/>
        <a:ext cx="2476500" cy="3321449"/>
      </dsp:txXfrm>
    </dsp:sp>
    <dsp:sp modelId="{4B2A35DF-AB59-4F21-A004-7933C86B73C9}">
      <dsp:nvSpPr>
        <dsp:cNvPr id="0" name=""/>
        <dsp:cNvSpPr/>
      </dsp:nvSpPr>
      <dsp:spPr>
        <a:xfrm>
          <a:off x="2825750" y="572742"/>
          <a:ext cx="2476500" cy="9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Challenge</a:t>
          </a:r>
        </a:p>
      </dsp:txBody>
      <dsp:txXfrm>
        <a:off x="2825750" y="572742"/>
        <a:ext cx="2476500" cy="951731"/>
      </dsp:txXfrm>
    </dsp:sp>
    <dsp:sp modelId="{48072AD1-E25B-4471-81F4-856E877A0415}">
      <dsp:nvSpPr>
        <dsp:cNvPr id="0" name=""/>
        <dsp:cNvSpPr/>
      </dsp:nvSpPr>
      <dsp:spPr>
        <a:xfrm>
          <a:off x="2825750" y="1524474"/>
          <a:ext cx="2476500" cy="33214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There is no job code for ‘statistical engineer’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There are industrial engineers spread out across programs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How do we find our audience?</a:t>
          </a:r>
        </a:p>
      </dsp:txBody>
      <dsp:txXfrm>
        <a:off x="2825750" y="1524474"/>
        <a:ext cx="2476500" cy="3321449"/>
      </dsp:txXfrm>
    </dsp:sp>
    <dsp:sp modelId="{17781576-4237-439B-8604-02DBE97DC848}">
      <dsp:nvSpPr>
        <dsp:cNvPr id="0" name=""/>
        <dsp:cNvSpPr/>
      </dsp:nvSpPr>
      <dsp:spPr>
        <a:xfrm>
          <a:off x="5648960" y="572742"/>
          <a:ext cx="2476500" cy="9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Beginning to Overcome the Problem</a:t>
          </a:r>
        </a:p>
      </dsp:txBody>
      <dsp:txXfrm>
        <a:off x="5648960" y="572742"/>
        <a:ext cx="2476500" cy="951731"/>
      </dsp:txXfrm>
    </dsp:sp>
    <dsp:sp modelId="{055BA26A-77D0-49CF-9E24-D92F30B53B2E}">
      <dsp:nvSpPr>
        <dsp:cNvPr id="0" name=""/>
        <dsp:cNvSpPr/>
      </dsp:nvSpPr>
      <dsp:spPr>
        <a:xfrm>
          <a:off x="5648960" y="1524474"/>
          <a:ext cx="2476500" cy="33214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Established a monthly Community of Practice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Space Fence and Mk21A both have formal STAT oversight</a:t>
          </a:r>
        </a:p>
      </dsp:txBody>
      <dsp:txXfrm>
        <a:off x="5648960" y="1524474"/>
        <a:ext cx="2476500" cy="33214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C3CD2C-8FAD-41E8-BFB1-1B87B75F840C}">
      <dsp:nvSpPr>
        <dsp:cNvPr id="0" name=""/>
        <dsp:cNvSpPr/>
      </dsp:nvSpPr>
      <dsp:spPr>
        <a:xfrm>
          <a:off x="10598688" y="2039706"/>
          <a:ext cx="1953760" cy="19533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C7980A-2ABF-4E1A-816D-D04F1BAC2F43}">
      <dsp:nvSpPr>
        <dsp:cNvPr id="0" name=""/>
        <dsp:cNvSpPr/>
      </dsp:nvSpPr>
      <dsp:spPr>
        <a:xfrm>
          <a:off x="10664476" y="2104830"/>
          <a:ext cx="1823426" cy="182314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STAT/UQ became a practice </a:t>
          </a:r>
        </a:p>
      </dsp:txBody>
      <dsp:txXfrm>
        <a:off x="10925142" y="2365328"/>
        <a:ext cx="1302093" cy="1302145"/>
      </dsp:txXfrm>
    </dsp:sp>
    <dsp:sp modelId="{C8CEE05B-87A0-470A-A952-A891FDDADA85}">
      <dsp:nvSpPr>
        <dsp:cNvPr id="0" name=""/>
        <dsp:cNvSpPr/>
      </dsp:nvSpPr>
      <dsp:spPr>
        <a:xfrm rot="2700000">
          <a:off x="8580519" y="2039486"/>
          <a:ext cx="1953485" cy="1953485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675B6C-9027-42A1-8E7C-4B21AD90593D}">
      <dsp:nvSpPr>
        <dsp:cNvPr id="0" name=""/>
        <dsp:cNvSpPr/>
      </dsp:nvSpPr>
      <dsp:spPr>
        <a:xfrm>
          <a:off x="8646169" y="2104830"/>
          <a:ext cx="1823426" cy="182314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STAT/UQ principles sunk in.</a:t>
          </a:r>
          <a:br>
            <a:rPr lang="en-US" sz="1500" kern="1200" dirty="0"/>
          </a:br>
          <a:r>
            <a:rPr lang="en-US" sz="1500" kern="1200" dirty="0"/>
            <a:t>Major software issues solved.</a:t>
          </a:r>
        </a:p>
      </dsp:txBody>
      <dsp:txXfrm>
        <a:off x="8906836" y="2365328"/>
        <a:ext cx="1302093" cy="1302145"/>
      </dsp:txXfrm>
    </dsp:sp>
    <dsp:sp modelId="{8FEB5080-B56B-4F04-951D-CDED510C2F2A}">
      <dsp:nvSpPr>
        <dsp:cNvPr id="0" name=""/>
        <dsp:cNvSpPr/>
      </dsp:nvSpPr>
      <dsp:spPr>
        <a:xfrm rot="2700000">
          <a:off x="6562213" y="2039486"/>
          <a:ext cx="1953485" cy="1953485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D051C5-132C-4718-BCDF-932397F5B01D}">
      <dsp:nvSpPr>
        <dsp:cNvPr id="0" name=""/>
        <dsp:cNvSpPr/>
      </dsp:nvSpPr>
      <dsp:spPr>
        <a:xfrm>
          <a:off x="6627863" y="2104830"/>
          <a:ext cx="1823426" cy="182314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Waiting</a:t>
          </a:r>
        </a:p>
      </dsp:txBody>
      <dsp:txXfrm>
        <a:off x="6888529" y="2365328"/>
        <a:ext cx="1302093" cy="1302145"/>
      </dsp:txXfrm>
    </dsp:sp>
    <dsp:sp modelId="{C9926609-977E-4629-923A-C8D15716C492}">
      <dsp:nvSpPr>
        <dsp:cNvPr id="0" name=""/>
        <dsp:cNvSpPr/>
      </dsp:nvSpPr>
      <dsp:spPr>
        <a:xfrm rot="2700000">
          <a:off x="4543906" y="2039486"/>
          <a:ext cx="1953485" cy="1953485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CA3E8-0020-4174-8B81-64A669A4EABC}">
      <dsp:nvSpPr>
        <dsp:cNvPr id="0" name=""/>
        <dsp:cNvSpPr/>
      </dsp:nvSpPr>
      <dsp:spPr>
        <a:xfrm>
          <a:off x="4609556" y="2104830"/>
          <a:ext cx="1823426" cy="182314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Waiting</a:t>
          </a:r>
        </a:p>
      </dsp:txBody>
      <dsp:txXfrm>
        <a:off x="4868982" y="2365328"/>
        <a:ext cx="1302093" cy="1302145"/>
      </dsp:txXfrm>
    </dsp:sp>
    <dsp:sp modelId="{D6DDEEBF-7DCE-4C6B-8DF4-739FAFE442DF}">
      <dsp:nvSpPr>
        <dsp:cNvPr id="0" name=""/>
        <dsp:cNvSpPr/>
      </dsp:nvSpPr>
      <dsp:spPr>
        <a:xfrm rot="2700000">
          <a:off x="2525600" y="2039486"/>
          <a:ext cx="1953485" cy="1953485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D1759-A827-430F-8F0C-7626396FE2C8}">
      <dsp:nvSpPr>
        <dsp:cNvPr id="0" name=""/>
        <dsp:cNvSpPr/>
      </dsp:nvSpPr>
      <dsp:spPr>
        <a:xfrm>
          <a:off x="2591250" y="2104830"/>
          <a:ext cx="1823426" cy="182314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Half Day Training</a:t>
          </a:r>
        </a:p>
      </dsp:txBody>
      <dsp:txXfrm>
        <a:off x="2850675" y="2365328"/>
        <a:ext cx="1302093" cy="1302145"/>
      </dsp:txXfrm>
    </dsp:sp>
    <dsp:sp modelId="{0B72E2F2-CD4A-4B6B-842E-8527B829A925}">
      <dsp:nvSpPr>
        <dsp:cNvPr id="0" name=""/>
        <dsp:cNvSpPr/>
      </dsp:nvSpPr>
      <dsp:spPr>
        <a:xfrm rot="2700000">
          <a:off x="507293" y="2039486"/>
          <a:ext cx="1953485" cy="1953485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9CFA7E-5BF2-43C3-9FC7-4C234E7D9B58}">
      <dsp:nvSpPr>
        <dsp:cNvPr id="0" name=""/>
        <dsp:cNvSpPr/>
      </dsp:nvSpPr>
      <dsp:spPr>
        <a:xfrm>
          <a:off x="571702" y="2104830"/>
          <a:ext cx="1823426" cy="182314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CEO of </a:t>
          </a:r>
          <a:r>
            <a:rPr lang="en-US" sz="1500" kern="1200" dirty="0" err="1"/>
            <a:t>nTopology</a:t>
          </a:r>
          <a:r>
            <a:rPr lang="en-US" sz="1500" kern="1200" dirty="0"/>
            <a:t> became interested and scheduled training</a:t>
          </a:r>
        </a:p>
      </dsp:txBody>
      <dsp:txXfrm>
        <a:off x="832369" y="2365328"/>
        <a:ext cx="1302093" cy="13021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42FE5-A56D-496B-BC7B-8D0B72AC93BC}">
      <dsp:nvSpPr>
        <dsp:cNvPr id="0" name=""/>
        <dsp:cNvSpPr/>
      </dsp:nvSpPr>
      <dsp:spPr>
        <a:xfrm>
          <a:off x="5069273" y="952059"/>
          <a:ext cx="2009943" cy="4466607"/>
        </a:xfrm>
        <a:prstGeom prst="wedgeRectCallout">
          <a:avLst>
            <a:gd name="adj1" fmla="val 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325" tIns="60325" rIns="60325" bIns="60325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2"/>
              </a:solidFill>
            </a:rPr>
            <a:t>A Kriging study was performed on the model and multiple physical tests had been run, but they were not architected to overlap or connect.</a:t>
          </a:r>
          <a:r>
            <a:rPr lang="en-US" sz="1900" kern="1200" dirty="0"/>
            <a:t> </a:t>
          </a:r>
          <a:r>
            <a:rPr lang="en-US" sz="1900" kern="1200" dirty="0">
              <a:solidFill>
                <a:schemeClr val="tx2"/>
              </a:solidFill>
            </a:rPr>
            <a:t>A Physical DOE was generated to close </a:t>
          </a:r>
          <a:r>
            <a:rPr lang="en-US" sz="1900" kern="1200">
              <a:solidFill>
                <a:schemeClr val="tx2"/>
              </a:solidFill>
            </a:rPr>
            <a:t>the gap.</a:t>
          </a:r>
          <a:endParaRPr lang="en-US" sz="1900" kern="1200" dirty="0"/>
        </a:p>
      </dsp:txBody>
      <dsp:txXfrm>
        <a:off x="5324360" y="952059"/>
        <a:ext cx="1754856" cy="4466607"/>
      </dsp:txXfrm>
    </dsp:sp>
    <dsp:sp modelId="{100D63D0-F0DE-4858-8718-AD43167C7418}">
      <dsp:nvSpPr>
        <dsp:cNvPr id="0" name=""/>
        <dsp:cNvSpPr/>
      </dsp:nvSpPr>
      <dsp:spPr>
        <a:xfrm>
          <a:off x="5069273" y="0"/>
          <a:ext cx="2009943" cy="953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325" tIns="60325" rIns="60325" bIns="6032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u="sng" kern="1200" dirty="0">
              <a:solidFill>
                <a:schemeClr val="bg1"/>
              </a:solidFill>
            </a:rPr>
            <a:t>Model </a:t>
          </a:r>
          <a:r>
            <a:rPr lang="en-US" sz="1900" u="sng" kern="1200">
              <a:solidFill>
                <a:schemeClr val="bg1"/>
              </a:solidFill>
            </a:rPr>
            <a:t>Based Engineering</a:t>
          </a:r>
          <a:endParaRPr lang="en-US" sz="1900" kern="1200" dirty="0">
            <a:solidFill>
              <a:schemeClr val="bg1"/>
            </a:solidFill>
          </a:endParaRPr>
        </a:p>
      </dsp:txBody>
      <dsp:txXfrm>
        <a:off x="5069273" y="0"/>
        <a:ext cx="2009943" cy="953685"/>
      </dsp:txXfrm>
    </dsp:sp>
    <dsp:sp modelId="{4B1C2C4E-4464-45FB-A17F-067D75F8B179}">
      <dsp:nvSpPr>
        <dsp:cNvPr id="0" name=""/>
        <dsp:cNvSpPr/>
      </dsp:nvSpPr>
      <dsp:spPr>
        <a:xfrm>
          <a:off x="3058726" y="952059"/>
          <a:ext cx="2009943" cy="4147989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325" tIns="60325" rIns="60325" bIns="60325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2"/>
              </a:solidFill>
            </a:rPr>
            <a:t>This example was from an older IRAD that “had never been solved.” The STAT/UQ process generated a rigorous and defensible test design in less than 1 hour.</a:t>
          </a:r>
          <a:endParaRPr lang="en-US" sz="1900" kern="1200" dirty="0"/>
        </a:p>
      </dsp:txBody>
      <dsp:txXfrm>
        <a:off x="3313813" y="952059"/>
        <a:ext cx="1754856" cy="4147989"/>
      </dsp:txXfrm>
    </dsp:sp>
    <dsp:sp modelId="{22372B46-2A99-4A30-801B-207D6B4AE3E4}">
      <dsp:nvSpPr>
        <dsp:cNvPr id="0" name=""/>
        <dsp:cNvSpPr/>
      </dsp:nvSpPr>
      <dsp:spPr>
        <a:xfrm>
          <a:off x="3058726" y="154432"/>
          <a:ext cx="2009943" cy="7976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325" tIns="60325" rIns="60325" bIns="6032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u="sng" kern="1200" dirty="0">
              <a:solidFill>
                <a:schemeClr val="bg1"/>
              </a:solidFill>
            </a:rPr>
            <a:t>Software and Telemetry</a:t>
          </a:r>
          <a:endParaRPr lang="en-US" sz="1900" kern="1200" dirty="0">
            <a:solidFill>
              <a:schemeClr val="bg1"/>
            </a:solidFill>
          </a:endParaRPr>
        </a:p>
      </dsp:txBody>
      <dsp:txXfrm>
        <a:off x="3058726" y="154432"/>
        <a:ext cx="2009943" cy="797627"/>
      </dsp:txXfrm>
    </dsp:sp>
    <dsp:sp modelId="{12300187-B13C-4714-944F-62ECC1A1D0FE}">
      <dsp:nvSpPr>
        <dsp:cNvPr id="0" name=""/>
        <dsp:cNvSpPr/>
      </dsp:nvSpPr>
      <dsp:spPr>
        <a:xfrm>
          <a:off x="1048782" y="952059"/>
          <a:ext cx="2009943" cy="3828830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325" tIns="60325" rIns="60325" bIns="60325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2"/>
              </a:solidFill>
            </a:rPr>
            <a:t>Ran 80 OFAT experiments and still didn’t have an answer (science project).</a:t>
          </a:r>
          <a:endParaRPr lang="en-US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2"/>
              </a:solidFill>
            </a:rPr>
            <a:t>16 runs would have covered 1 contaminant in the year-long effort.</a:t>
          </a:r>
        </a:p>
      </dsp:txBody>
      <dsp:txXfrm>
        <a:off x="1303870" y="952059"/>
        <a:ext cx="1754856" cy="3828830"/>
      </dsp:txXfrm>
    </dsp:sp>
    <dsp:sp modelId="{5FB8142E-7302-4B6F-8687-0A22A779B224}">
      <dsp:nvSpPr>
        <dsp:cNvPr id="0" name=""/>
        <dsp:cNvSpPr/>
      </dsp:nvSpPr>
      <dsp:spPr>
        <a:xfrm>
          <a:off x="1048782" y="313740"/>
          <a:ext cx="2009943" cy="638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325" tIns="60325" rIns="60325" bIns="6032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u="sng" kern="1200" dirty="0">
              <a:solidFill>
                <a:schemeClr val="bg1"/>
              </a:solidFill>
            </a:rPr>
            <a:t>Optical Contamination</a:t>
          </a:r>
          <a:endParaRPr lang="en-US" sz="1900" kern="1200" dirty="0">
            <a:solidFill>
              <a:schemeClr val="bg1"/>
            </a:solidFill>
          </a:endParaRPr>
        </a:p>
      </dsp:txBody>
      <dsp:txXfrm>
        <a:off x="1048782" y="313740"/>
        <a:ext cx="2009943" cy="6383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010B8-BA72-4B0A-B3E0-861932403C3E}">
      <dsp:nvSpPr>
        <dsp:cNvPr id="0" name=""/>
        <dsp:cNvSpPr/>
      </dsp:nvSpPr>
      <dsp:spPr>
        <a:xfrm>
          <a:off x="1259196" y="-25027"/>
          <a:ext cx="4233406" cy="4233406"/>
        </a:xfrm>
        <a:prstGeom prst="circularArrow">
          <a:avLst>
            <a:gd name="adj1" fmla="val 5544"/>
            <a:gd name="adj2" fmla="val 330680"/>
            <a:gd name="adj3" fmla="val 13796324"/>
            <a:gd name="adj4" fmla="val 17373562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8ACF86-13AD-4FE3-9EC5-6EF474EC77B8}">
      <dsp:nvSpPr>
        <dsp:cNvPr id="0" name=""/>
        <dsp:cNvSpPr/>
      </dsp:nvSpPr>
      <dsp:spPr>
        <a:xfrm>
          <a:off x="2393459" y="509"/>
          <a:ext cx="1964879" cy="9824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Faced with large challenge</a:t>
          </a:r>
        </a:p>
      </dsp:txBody>
      <dsp:txXfrm>
        <a:off x="2441418" y="48468"/>
        <a:ext cx="1868961" cy="886521"/>
      </dsp:txXfrm>
    </dsp:sp>
    <dsp:sp modelId="{34AE3974-EAB7-471F-BA4B-0719D6BB7148}">
      <dsp:nvSpPr>
        <dsp:cNvPr id="0" name=""/>
        <dsp:cNvSpPr/>
      </dsp:nvSpPr>
      <dsp:spPr>
        <a:xfrm>
          <a:off x="4110393" y="1247935"/>
          <a:ext cx="1964879" cy="9824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Some plans did not work</a:t>
          </a:r>
        </a:p>
      </dsp:txBody>
      <dsp:txXfrm>
        <a:off x="4158352" y="1295894"/>
        <a:ext cx="1868961" cy="886521"/>
      </dsp:txXfrm>
    </dsp:sp>
    <dsp:sp modelId="{56C2AFD9-827C-46C9-ABBA-98F4B50E1ECA}">
      <dsp:nvSpPr>
        <dsp:cNvPr id="0" name=""/>
        <dsp:cNvSpPr/>
      </dsp:nvSpPr>
      <dsp:spPr>
        <a:xfrm>
          <a:off x="3454583" y="3266311"/>
          <a:ext cx="1964879" cy="9824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Some plans did work</a:t>
          </a:r>
        </a:p>
      </dsp:txBody>
      <dsp:txXfrm>
        <a:off x="3502542" y="3314270"/>
        <a:ext cx="1868961" cy="886521"/>
      </dsp:txXfrm>
    </dsp:sp>
    <dsp:sp modelId="{ADE8D89A-50E7-4C95-8B66-32AD7F1B9E98}">
      <dsp:nvSpPr>
        <dsp:cNvPr id="0" name=""/>
        <dsp:cNvSpPr/>
      </dsp:nvSpPr>
      <dsp:spPr>
        <a:xfrm>
          <a:off x="1332336" y="3266311"/>
          <a:ext cx="1964879" cy="9824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Gain ground</a:t>
          </a:r>
        </a:p>
      </dsp:txBody>
      <dsp:txXfrm>
        <a:off x="1380295" y="3314270"/>
        <a:ext cx="1868961" cy="886521"/>
      </dsp:txXfrm>
    </dsp:sp>
    <dsp:sp modelId="{3ED89688-4DB4-43A9-99EE-0520499C7C43}">
      <dsp:nvSpPr>
        <dsp:cNvPr id="0" name=""/>
        <dsp:cNvSpPr/>
      </dsp:nvSpPr>
      <dsp:spPr>
        <a:xfrm>
          <a:off x="676526" y="1247935"/>
          <a:ext cx="1964879" cy="9824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Produce savings and proven ability</a:t>
          </a:r>
        </a:p>
      </dsp:txBody>
      <dsp:txXfrm>
        <a:off x="724485" y="1295894"/>
        <a:ext cx="1868961" cy="886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B0925-D018-4694-8BD2-B89F172BCC04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1C376-EA5F-40EB-B5C9-F210D82C3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87536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F5D99-016A-414A-B5D0-2B391DB0FAA8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5F514-E216-4B0B-9B33-6FEA2EC08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86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Kelsey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5F514-E216-4B0B-9B33-6FEA2EC08AD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7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5F514-E216-4B0B-9B33-6FEA2EC08AD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82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Kelsey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5F514-E216-4B0B-9B33-6FEA2EC08AD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833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5F514-E216-4B0B-9B33-6FEA2EC08AD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54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Kelsey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5F514-E216-4B0B-9B33-6FEA2EC08A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31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5F514-E216-4B0B-9B33-6FEA2EC08A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097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Kelsey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5F514-E216-4B0B-9B33-6FEA2EC08AD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24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Lockheed Martin Proprietary Information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Lockheed Martin Proprietary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5F514-E216-4B0B-9B33-6FEA2EC08AD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8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002F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753989" y="4158597"/>
            <a:ext cx="10684021" cy="61233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Presenter’s Full Name</a:t>
            </a:r>
            <a:br>
              <a:rPr lang="en-US" dirty="0"/>
            </a:br>
            <a:r>
              <a:rPr lang="en-US" dirty="0"/>
              <a:t>Job Title</a:t>
            </a:r>
          </a:p>
          <a:p>
            <a:pPr lvl="0"/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753989" y="3694076"/>
            <a:ext cx="10684021" cy="3746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Location/Date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B74125-F2D3-4455-9B62-BF3D58EFF6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1388" y="2121732"/>
            <a:ext cx="10676622" cy="872779"/>
          </a:xfrm>
          <a:prstGeom prst="rect">
            <a:avLst/>
          </a:prstGeom>
        </p:spPr>
        <p:txBody>
          <a:bodyPr/>
          <a:lstStyle>
            <a:lvl1pPr algn="ctr">
              <a:defRPr sz="4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755110" y="3084382"/>
            <a:ext cx="10684021" cy="4030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Presentation Subtitle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FA3D446-DD26-8746-A5E0-4AA01199C4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29159" y="5014795"/>
            <a:ext cx="4948480" cy="11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068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9B9DF0C-EC2E-470C-9E6C-6675A5570B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160" y="47485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320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losing Slide">
    <p:bg>
      <p:bgPr>
        <a:solidFill>
          <a:srgbClr val="002F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3390" y="2397012"/>
            <a:ext cx="8125218" cy="196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297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5951" y="1501721"/>
            <a:ext cx="10979420" cy="1143000"/>
          </a:xfrm>
        </p:spPr>
        <p:txBody>
          <a:bodyPr anchor="b"/>
          <a:lstStyle>
            <a:lvl1pPr algn="ctr" defTabSz="877888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5952" y="2970480"/>
            <a:ext cx="10962217" cy="553998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lang="en-US" sz="3600" b="1" dirty="0">
                <a:solidFill>
                  <a:schemeClr val="bg2"/>
                </a:solidFill>
                <a:effectLst/>
                <a:latin typeface="Arial"/>
                <a:ea typeface="ＭＳ Ｐゴシック" pitchFamily="-112" charset="-128"/>
                <a:cs typeface="Arial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6737034" y="5440428"/>
            <a:ext cx="4851717" cy="276999"/>
          </a:xfrm>
        </p:spPr>
        <p:txBody>
          <a:bodyPr/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1"/>
          </p:nvPr>
        </p:nvSpPr>
        <p:spPr>
          <a:xfrm>
            <a:off x="6737034" y="5721643"/>
            <a:ext cx="4851717" cy="246221"/>
          </a:xfrm>
        </p:spPr>
        <p:txBody>
          <a:bodyPr/>
          <a:lstStyle>
            <a:lvl1pPr marL="0" indent="0">
              <a:buNone/>
              <a:defRPr sz="16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2"/>
          </p:nvPr>
        </p:nvSpPr>
        <p:spPr>
          <a:xfrm>
            <a:off x="615952" y="3914206"/>
            <a:ext cx="10962217" cy="369332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17004" y="219457"/>
            <a:ext cx="3771747" cy="68232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5456" y="5460364"/>
            <a:ext cx="3452529" cy="521050"/>
          </a:xfrm>
          <a:prstGeom prst="rect">
            <a:avLst/>
          </a:prstGeom>
        </p:spPr>
      </p:pic>
      <p:sp>
        <p:nvSpPr>
          <p:cNvPr id="27" name="Footer Placeholder 3"/>
          <p:cNvSpPr txBox="1">
            <a:spLocks/>
          </p:cNvSpPr>
          <p:nvPr userDrawn="1"/>
        </p:nvSpPr>
        <p:spPr>
          <a:xfrm>
            <a:off x="3190876" y="6546850"/>
            <a:ext cx="5831417" cy="24765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00" b="0" kern="1200" cap="all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r>
              <a:rPr lang="en-US" sz="800" dirty="0">
                <a:solidFill>
                  <a:srgbClr val="000000"/>
                </a:solidFill>
                <a:latin typeface="Arial"/>
                <a:ea typeface="MS PGothic" pitchFamily="34" charset="-128"/>
                <a:cs typeface="Arial"/>
              </a:rPr>
              <a:t>LOCKHEED MARTIN PROPRIETARY INFORMATION</a:t>
            </a:r>
          </a:p>
        </p:txBody>
      </p:sp>
    </p:spTree>
    <p:extLst>
      <p:ext uri="{BB962C8B-B14F-4D97-AF65-F5344CB8AC3E}">
        <p14:creationId xmlns:p14="http://schemas.microsoft.com/office/powerpoint/2010/main" val="225754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/>
              <a:defRPr sz="32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2" y="1354593"/>
            <a:ext cx="10966449" cy="1508105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</a:defRPr>
            </a:lvl1pPr>
            <a:lvl2pPr>
              <a:defRPr sz="2000" baseline="0">
                <a:solidFill>
                  <a:schemeClr val="tx1"/>
                </a:solidFill>
                <a:effectLst/>
              </a:defRPr>
            </a:lvl2pPr>
            <a:lvl3pPr>
              <a:buSzPct val="80000"/>
              <a:defRPr sz="2000" baseline="0">
                <a:solidFill>
                  <a:schemeClr val="tx1"/>
                </a:solidFill>
                <a:effectLst/>
              </a:defRPr>
            </a:lvl3pPr>
            <a:lvl4pPr>
              <a:defRPr sz="2000">
                <a:solidFill>
                  <a:schemeClr val="tx1"/>
                </a:solidFill>
                <a:effectLst/>
              </a:defRPr>
            </a:lvl4pPr>
            <a:lvl5pPr>
              <a:defRPr>
                <a:effectLst/>
              </a:defRPr>
            </a:lvl5pPr>
            <a:lvl6pPr>
              <a:defRPr>
                <a:solidFill>
                  <a:schemeClr val="tx1"/>
                </a:solidFill>
                <a:effectLst/>
              </a:defRPr>
            </a:lvl6pPr>
            <a:lvl8pPr>
              <a:defRPr>
                <a:solidFill>
                  <a:schemeClr val="tx1"/>
                </a:solidFill>
                <a:effectLst/>
              </a:defRPr>
            </a:lvl8pPr>
            <a:lvl9pPr>
              <a:buNone/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69602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951" y="458991"/>
            <a:ext cx="9749367" cy="531812"/>
          </a:xfrm>
        </p:spPr>
        <p:txBody>
          <a:bodyPr/>
          <a:lstStyle>
            <a:lvl1pPr defTabSz="911225">
              <a:defRPr>
                <a:solidFill>
                  <a:srgbClr val="002F6C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15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571" y="2651468"/>
            <a:ext cx="10978880" cy="677108"/>
          </a:xfrm>
        </p:spPr>
        <p:txBody>
          <a:bodyPr>
            <a:spAutoFit/>
          </a:bodyPr>
          <a:lstStyle>
            <a:lvl1pPr algn="ctr">
              <a:defRPr sz="4400">
                <a:solidFill>
                  <a:srgbClr val="002F6C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03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057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32737" y="1917877"/>
            <a:ext cx="8526527" cy="302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19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Blue Header and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2865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7151569" y="2594573"/>
            <a:ext cx="5040431" cy="3246765"/>
          </a:xfrm>
          <a:prstGeom prst="rect">
            <a:avLst/>
          </a:prstGeom>
          <a:solidFill>
            <a:srgbClr val="FFFFFF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961851" y="2737125"/>
            <a:ext cx="4625974" cy="296166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tIns="91440" bIns="91440" anchor="ctr">
            <a:normAutofit/>
          </a:bodyPr>
          <a:lstStyle>
            <a:lvl1pPr marL="0" indent="0" algn="r">
              <a:lnSpc>
                <a:spcPct val="90000"/>
              </a:lnSpc>
              <a:spcBef>
                <a:spcPts val="0"/>
              </a:spcBef>
              <a:buNone/>
              <a:defRPr sz="3000" kern="1200" cap="none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message here.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5AC895-F598-4168-89AA-53841B232F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160" y="47485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53138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White Header and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3"/>
          </p:nvPr>
        </p:nvSpPr>
        <p:spPr>
          <a:xfrm>
            <a:off x="0" y="-7088"/>
            <a:ext cx="12192000" cy="62865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954763" y="2737125"/>
            <a:ext cx="4625974" cy="296166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tIns="91440" bIns="91440" anchor="ctr">
            <a:normAutofit/>
          </a:bodyPr>
          <a:lstStyle>
            <a:lvl1pPr marL="0" indent="0" algn="r">
              <a:lnSpc>
                <a:spcPct val="90000"/>
              </a:lnSpc>
              <a:spcBef>
                <a:spcPts val="0"/>
              </a:spcBef>
              <a:buNone/>
              <a:defRPr sz="3000" kern="1200" cap="none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message here.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1B5AA1A-C1FF-4B63-9DA3-C913E87397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160" y="47485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963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2865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EA6DCC5-4877-40C7-A5CA-38F29CCAD5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160" y="47485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79996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Whit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2865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1C976-236D-4BDB-B86F-53983B9790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160" y="47485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98654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out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2865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954762" y="2737125"/>
            <a:ext cx="4625974" cy="296166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ctr">
            <a:normAutofit/>
          </a:bodyPr>
          <a:lstStyle>
            <a:lvl1pPr marL="0" indent="0" algn="r">
              <a:lnSpc>
                <a:spcPct val="90000"/>
              </a:lnSpc>
              <a:spcBef>
                <a:spcPts val="0"/>
              </a:spcBef>
              <a:buNone/>
              <a:defRPr sz="3000" kern="1200" cap="none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message here.</a:t>
            </a:r>
          </a:p>
        </p:txBody>
      </p:sp>
    </p:spTree>
    <p:extLst>
      <p:ext uri="{BB962C8B-B14F-4D97-AF65-F5344CB8AC3E}">
        <p14:creationId xmlns:p14="http://schemas.microsoft.com/office/powerpoint/2010/main" val="24768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760E2-4A59-41CF-9D25-3932C87321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5109" y="2454765"/>
            <a:ext cx="10684021" cy="1081902"/>
          </a:xfrm>
          <a:prstGeom prst="rect">
            <a:avLst/>
          </a:prstGeom>
        </p:spPr>
        <p:txBody>
          <a:bodyPr/>
          <a:lstStyle>
            <a:lvl1pPr algn="ctr">
              <a:defRPr sz="4000"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755110" y="3536666"/>
            <a:ext cx="10684021" cy="6123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cap="none" baseline="0">
                <a:solidFill>
                  <a:srgbClr val="002F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Transition Subtitle</a:t>
            </a:r>
          </a:p>
        </p:txBody>
      </p:sp>
    </p:spTree>
    <p:extLst>
      <p:ext uri="{BB962C8B-B14F-4D97-AF65-F5344CB8AC3E}">
        <p14:creationId xmlns:p14="http://schemas.microsoft.com/office/powerpoint/2010/main" val="2344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954763" y="2737125"/>
            <a:ext cx="4625974" cy="296166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lnSpc>
                <a:spcPct val="90000"/>
              </a:lnSpc>
              <a:spcBef>
                <a:spcPts val="0"/>
              </a:spcBef>
              <a:buNone/>
              <a:defRPr sz="3000" kern="1200" cap="none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message here.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2BD9DDB-A09A-4508-8684-E4BD4F1A45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160" y="474854"/>
            <a:ext cx="10515600" cy="836572"/>
          </a:xfrm>
          <a:prstGeom prst="rect">
            <a:avLst/>
          </a:prstGeom>
        </p:spPr>
        <p:txBody>
          <a:bodyPr/>
          <a:lstStyle>
            <a:lvl1pPr>
              <a:defRPr sz="4000"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2" hasCustomPrompt="1"/>
          </p:nvPr>
        </p:nvSpPr>
        <p:spPr>
          <a:xfrm>
            <a:off x="533399" y="1311425"/>
            <a:ext cx="6096000" cy="438736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 marL="3657600" indent="0">
              <a:buNone/>
              <a:defRPr/>
            </a:lvl9pPr>
          </a:lstStyle>
          <a:p>
            <a:pPr lvl="0"/>
            <a:r>
              <a:rPr lang="en-US" dirty="0"/>
              <a:t>Click to enter text.</a:t>
            </a:r>
          </a:p>
        </p:txBody>
      </p:sp>
    </p:spTree>
    <p:extLst>
      <p:ext uri="{BB962C8B-B14F-4D97-AF65-F5344CB8AC3E}">
        <p14:creationId xmlns:p14="http://schemas.microsoft.com/office/powerpoint/2010/main" val="2827972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7068170" y="2737125"/>
            <a:ext cx="4625974" cy="296166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lnSpc>
                <a:spcPct val="90000"/>
              </a:lnSpc>
              <a:spcBef>
                <a:spcPts val="0"/>
              </a:spcBef>
              <a:buNone/>
              <a:defRPr sz="3000" kern="1200" cap="none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message here.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17302EB-4139-484D-A2C3-7376F118F1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160" y="474853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12"/>
          <p:cNvSpPr>
            <a:spLocks noGrp="1"/>
          </p:cNvSpPr>
          <p:nvPr>
            <p:ph sz="quarter" idx="12" hasCustomPrompt="1"/>
          </p:nvPr>
        </p:nvSpPr>
        <p:spPr>
          <a:xfrm>
            <a:off x="533399" y="1311425"/>
            <a:ext cx="6096000" cy="438736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/>
            </a:lvl8pPr>
            <a:lvl9pPr marL="3657600" indent="0">
              <a:buNone/>
              <a:defRPr/>
            </a:lvl9pPr>
          </a:lstStyle>
          <a:p>
            <a:pPr lvl="0"/>
            <a:r>
              <a:rPr lang="en-US" dirty="0"/>
              <a:t>Click to enter bulleted text.</a:t>
            </a:r>
          </a:p>
        </p:txBody>
      </p:sp>
    </p:spTree>
    <p:extLst>
      <p:ext uri="{BB962C8B-B14F-4D97-AF65-F5344CB8AC3E}">
        <p14:creationId xmlns:p14="http://schemas.microsoft.com/office/powerpoint/2010/main" val="89811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4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286500"/>
            <a:ext cx="12192000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00930" y="6392159"/>
            <a:ext cx="1479820" cy="35760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82400" y="6464593"/>
            <a:ext cx="609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5264778-C0F2-4A1D-870D-8751F1230773}" type="slidenum">
              <a:rPr lang="en-US" sz="900" smtClean="0">
                <a:solidFill>
                  <a:schemeClr val="bg1"/>
                </a:solidFill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405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57" r:id="rId4"/>
    <p:sldLayoutId id="2147483658" r:id="rId5"/>
    <p:sldLayoutId id="2147483651" r:id="rId6"/>
    <p:sldLayoutId id="2147483652" r:id="rId7"/>
    <p:sldLayoutId id="2147483653" r:id="rId8"/>
    <p:sldLayoutId id="2147483656" r:id="rId9"/>
    <p:sldLayoutId id="2147483654" r:id="rId10"/>
    <p:sldLayoutId id="214748366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84" userDrawn="1">
          <p15:clr>
            <a:srgbClr val="F26B43"/>
          </p15:clr>
        </p15:guide>
        <p15:guide id="3" pos="7296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orient="horz" pos="39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1601451" y="6583363"/>
            <a:ext cx="590549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ctr" defTabSz="887413" eaLnBrk="0" hangingPunct="0">
              <a:spcBef>
                <a:spcPct val="50000"/>
              </a:spcBef>
            </a:pPr>
            <a:fld id="{64656387-9EC9-2A48-B681-9EB8401986DC}" type="slidenum">
              <a:rPr lang="en-US" sz="800" b="0">
                <a:solidFill>
                  <a:schemeClr val="bg2"/>
                </a:solidFill>
                <a:latin typeface="Arial"/>
                <a:cs typeface="Arial"/>
              </a:rPr>
              <a:pPr algn="ctr" defTabSz="887413" eaLnBrk="0" hangingPunct="0">
                <a:spcBef>
                  <a:spcPct val="50000"/>
                </a:spcBef>
              </a:pPr>
              <a:t>‹#›</a:t>
            </a:fld>
            <a:endParaRPr lang="en-US" sz="800" b="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15951" y="458788"/>
            <a:ext cx="974936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5951" y="1304925"/>
            <a:ext cx="10979149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Footer Placeholder 3"/>
          <p:cNvSpPr txBox="1">
            <a:spLocks/>
          </p:cNvSpPr>
          <p:nvPr/>
        </p:nvSpPr>
        <p:spPr>
          <a:xfrm>
            <a:off x="3190876" y="6546850"/>
            <a:ext cx="5831417" cy="24765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00" b="0" kern="1200" cap="all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rgbClr val="FAFD00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r>
              <a:rPr lang="en-US" sz="800" dirty="0">
                <a:solidFill>
                  <a:srgbClr val="000000"/>
                </a:solidFill>
                <a:latin typeface="Arial"/>
                <a:ea typeface="MS PGothic" pitchFamily="34" charset="-128"/>
                <a:cs typeface="Arial"/>
              </a:rPr>
              <a:t>LOCKHEED MARTIN PROPRIETARY INFORMATION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305" y="6469733"/>
            <a:ext cx="1976308" cy="29826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8228" y="219457"/>
            <a:ext cx="1930523" cy="68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04865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</p:sldLayoutIdLst>
  <p:hf sldNum="0" hdr="0" dt="0"/>
  <p:txStyles>
    <p:titleStyle>
      <a:lvl1pPr algn="l" defTabSz="887413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/>
          <a:ea typeface="ＭＳ Ｐゴシック" pitchFamily="-112" charset="-128"/>
          <a:cs typeface="Arial"/>
        </a:defRPr>
      </a:lvl1pPr>
      <a:lvl2pPr algn="l" defTabSz="887413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887413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887413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887413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887413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pitchFamily="-112" charset="0"/>
        </a:defRPr>
      </a:lvl6pPr>
      <a:lvl7pPr marL="914400" algn="l" defTabSz="887413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pitchFamily="-112" charset="0"/>
        </a:defRPr>
      </a:lvl7pPr>
      <a:lvl8pPr marL="1371600" algn="l" defTabSz="887413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pitchFamily="-112" charset="0"/>
        </a:defRPr>
      </a:lvl8pPr>
      <a:lvl9pPr marL="1828800" algn="l" defTabSz="887413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pitchFamily="-112" charset="0"/>
        </a:defRPr>
      </a:lvl9pPr>
    </p:titleStyle>
    <p:bodyStyle>
      <a:lvl1pPr marL="222250" indent="-222250" algn="l" defTabSz="887413" rtl="0" eaLnBrk="1" fontAlgn="base" hangingPunct="1">
        <a:spcBef>
          <a:spcPts val="600"/>
        </a:spcBef>
        <a:spcAft>
          <a:spcPct val="0"/>
        </a:spcAft>
        <a:buSzPct val="100000"/>
        <a:buChar char="•"/>
        <a:defRPr sz="2400" b="1">
          <a:solidFill>
            <a:schemeClr val="bg2"/>
          </a:solidFill>
          <a:latin typeface="Arial"/>
          <a:ea typeface="ＭＳ Ｐゴシック" pitchFamily="-112" charset="-128"/>
          <a:cs typeface="Arial"/>
        </a:defRPr>
      </a:lvl1pPr>
      <a:lvl2pPr marL="511175" indent="-279400" algn="l" defTabSz="887413" rtl="0" eaLnBrk="1" fontAlgn="base" hangingPunct="1">
        <a:spcBef>
          <a:spcPts val="600"/>
        </a:spcBef>
        <a:spcAft>
          <a:spcPct val="0"/>
        </a:spcAft>
        <a:buSzPct val="100000"/>
        <a:buChar char="–"/>
        <a:defRPr sz="2000" b="1">
          <a:solidFill>
            <a:schemeClr val="bg2"/>
          </a:solidFill>
          <a:latin typeface="Arial"/>
          <a:ea typeface="ＭＳ Ｐゴシック" pitchFamily="-112" charset="-128"/>
          <a:cs typeface="Arial"/>
        </a:defRPr>
      </a:lvl2pPr>
      <a:lvl3pPr marL="744538" indent="-233363" algn="l" defTabSz="887413" rtl="0" eaLnBrk="1" fontAlgn="base" hangingPunct="1">
        <a:spcBef>
          <a:spcPts val="600"/>
        </a:spcBef>
        <a:spcAft>
          <a:spcPct val="0"/>
        </a:spcAft>
        <a:buSzPct val="80000"/>
        <a:buChar char="•"/>
        <a:defRPr sz="2000" b="1">
          <a:solidFill>
            <a:schemeClr val="bg2"/>
          </a:solidFill>
          <a:latin typeface="Arial"/>
          <a:ea typeface="ＭＳ Ｐゴシック" pitchFamily="-112" charset="-128"/>
          <a:cs typeface="Arial"/>
        </a:defRPr>
      </a:lvl3pPr>
      <a:lvl4pPr marL="914400" indent="-169863" algn="l" defTabSz="887413" rtl="0" eaLnBrk="1" fontAlgn="base" hangingPunct="1">
        <a:spcBef>
          <a:spcPct val="20000"/>
        </a:spcBef>
        <a:spcAft>
          <a:spcPct val="0"/>
        </a:spcAft>
        <a:buSzPct val="80000"/>
        <a:buFont typeface="Arial" charset="0"/>
        <a:buChar char="–"/>
        <a:defRPr b="1">
          <a:solidFill>
            <a:schemeClr val="bg2"/>
          </a:solidFill>
          <a:latin typeface="+mn-lt"/>
          <a:ea typeface="ＭＳ Ｐゴシック" pitchFamily="-112" charset="-128"/>
        </a:defRPr>
      </a:lvl4pPr>
      <a:lvl5pPr marL="968375" algn="l" defTabSz="887413" rtl="0" eaLnBrk="1" fontAlgn="base" hangingPunct="1">
        <a:spcBef>
          <a:spcPct val="20000"/>
        </a:spcBef>
        <a:spcAft>
          <a:spcPct val="0"/>
        </a:spcAft>
        <a:buSzPct val="80000"/>
        <a:buFont typeface="Arial" charset="0"/>
        <a:defRPr b="1">
          <a:solidFill>
            <a:schemeClr val="bg2"/>
          </a:solidFill>
          <a:latin typeface="+mn-lt"/>
          <a:ea typeface="ＭＳ Ｐゴシック" pitchFamily="-112" charset="-128"/>
        </a:defRPr>
      </a:lvl5pPr>
      <a:lvl6pPr marL="2451100" indent="-222250" algn="l" defTabSz="887413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FAFD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2" charset="-128"/>
        </a:defRPr>
      </a:lvl6pPr>
      <a:lvl7pPr marL="2908300" indent="-222250" algn="l" defTabSz="887413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FAFD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2" charset="-128"/>
        </a:defRPr>
      </a:lvl7pPr>
      <a:lvl8pPr marL="3365500" indent="-222250" algn="l" defTabSz="887413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FAFD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2" charset="-128"/>
        </a:defRPr>
      </a:lvl8pPr>
      <a:lvl9pPr marL="3822700" indent="-222250" algn="l" defTabSz="887413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rgbClr val="FAFD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7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18.svg"/><Relationship Id="rId9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753989" y="4306866"/>
            <a:ext cx="10684021" cy="80984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Kelsey J. Cannon, David R. Harrison</a:t>
            </a:r>
          </a:p>
          <a:p>
            <a:r>
              <a:rPr lang="en-US" dirty="0"/>
              <a:t>Lockheed Martin Space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5874FF-A006-424D-AC76-40C594F3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212" y="759679"/>
            <a:ext cx="9130227" cy="1464848"/>
          </a:xfrm>
        </p:spPr>
        <p:txBody>
          <a:bodyPr/>
          <a:lstStyle/>
          <a:p>
            <a:r>
              <a:rPr lang="en-US" dirty="0"/>
              <a:t>STAT and UQ Implementation Lessons Learned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12EF07-4584-49F7-8651-81027F9C574D}"/>
              </a:ext>
            </a:extLst>
          </p:cNvPr>
          <p:cNvSpPr txBox="1"/>
          <p:nvPr/>
        </p:nvSpPr>
        <p:spPr>
          <a:xfrm>
            <a:off x="3673043" y="6308633"/>
            <a:ext cx="4521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©2022 Lockheed Martin, all rights reserved 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C29B22-A483-4C6D-84A1-E21FD974F07B}"/>
              </a:ext>
            </a:extLst>
          </p:cNvPr>
          <p:cNvSpPr txBox="1"/>
          <p:nvPr/>
        </p:nvSpPr>
        <p:spPr>
          <a:xfrm>
            <a:off x="5389931" y="2224527"/>
            <a:ext cx="31761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bg1"/>
                </a:solidFill>
              </a:rPr>
              <a:t>Growing Statistical Engineering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3846DC-1765-406F-A843-83CE5C6F7E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242" y="2111756"/>
            <a:ext cx="2648806" cy="193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374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1192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6A525-39E3-4AEB-B652-0FEF67C3C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474854"/>
            <a:ext cx="10515600" cy="772922"/>
          </a:xfrm>
        </p:spPr>
        <p:txBody>
          <a:bodyPr/>
          <a:lstStyle/>
          <a:p>
            <a:r>
              <a:rPr lang="en-US" dirty="0"/>
              <a:t>Agenda/Summary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FA3767-2981-44E2-9546-4D6CF2AA74BF}"/>
              </a:ext>
            </a:extLst>
          </p:cNvPr>
          <p:cNvSpPr txBox="1"/>
          <p:nvPr/>
        </p:nvSpPr>
        <p:spPr>
          <a:xfrm>
            <a:off x="422694" y="1311215"/>
            <a:ext cx="111712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</a:t>
            </a:r>
          </a:p>
          <a:p>
            <a:r>
              <a:rPr lang="en-US" dirty="0"/>
              <a:t>Faced with training thousands of engineers in statistics, a plan was formed to make STAT and UQ processes the standard at Lockheed Martin. </a:t>
            </a:r>
          </a:p>
          <a:p>
            <a:endParaRPr lang="en-US" dirty="0"/>
          </a:p>
          <a:p>
            <a:r>
              <a:rPr 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Beginning state at LM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Implementation lessons learned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Initial communications 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Obtaining leader adoption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Training engineers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Lessons learned as a vehicle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994128-A005-47D8-A5E6-A297F5D30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0264" y="3765565"/>
            <a:ext cx="2009042" cy="1957829"/>
          </a:xfrm>
          <a:prstGeom prst="rect">
            <a:avLst/>
          </a:prstGeom>
          <a:ln w="25400">
            <a:solidFill>
              <a:schemeClr val="bg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EF3091E-78B7-4A4D-8799-717857446B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3073" y="2190895"/>
            <a:ext cx="2009042" cy="1967849"/>
          </a:xfrm>
          <a:prstGeom prst="rect">
            <a:avLst/>
          </a:prstGeom>
          <a:ln w="25400">
            <a:solidFill>
              <a:schemeClr val="bg1"/>
            </a:solidFill>
          </a:ln>
        </p:spPr>
      </p:pic>
      <p:pic>
        <p:nvPicPr>
          <p:cNvPr id="4" name="Picture 4" descr="Image result for lockheed martin space">
            <a:extLst>
              <a:ext uri="{FF2B5EF4-FFF2-40B4-BE49-F238E27FC236}">
                <a16:creationId xmlns:a16="http://schemas.microsoft.com/office/drawing/2014/main" id="{261BFE07-C635-48A3-99C2-60035BCA18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298" y="3070574"/>
            <a:ext cx="2039221" cy="1967849"/>
          </a:xfrm>
          <a:prstGeom prst="rect">
            <a:avLst/>
          </a:prstGeom>
          <a:noFill/>
          <a:ln w="22225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407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0D138-77E2-4A63-9783-6C40048FB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Beginning State at Lockheed Martin Space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DA3D74A-D0B3-41BA-8489-EDCC3FB709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2177214"/>
              </p:ext>
            </p:extLst>
          </p:nvPr>
        </p:nvGraphicFramePr>
        <p:xfrm>
          <a:off x="1545439" y="96448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5936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6B62C-A18E-4CBA-8D5F-F25D9B8B2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474853"/>
            <a:ext cx="10515600" cy="691217"/>
          </a:xfrm>
        </p:spPr>
        <p:txBody>
          <a:bodyPr/>
          <a:lstStyle/>
          <a:p>
            <a:r>
              <a:rPr lang="en-US" sz="3600" dirty="0"/>
              <a:t>What We Learned About Change Management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CC80FF-71EB-4070-84EA-D2C45068A5B9}"/>
              </a:ext>
            </a:extLst>
          </p:cNvPr>
          <p:cNvSpPr txBox="1"/>
          <p:nvPr/>
        </p:nvSpPr>
        <p:spPr>
          <a:xfrm>
            <a:off x="6523839" y="1291904"/>
            <a:ext cx="5079434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1"/>
                </a:solidFill>
              </a:rPr>
              <a:t>Hurdles: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Sheer number of engineers at LM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Not many industrial engineers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Gaining credibility and getting buy-in</a:t>
            </a:r>
          </a:p>
          <a:p>
            <a:endParaRPr lang="en-US" sz="1600" dirty="0"/>
          </a:p>
          <a:p>
            <a:r>
              <a:rPr lang="en-US" sz="1600" b="1" dirty="0">
                <a:solidFill>
                  <a:schemeClr val="accent1"/>
                </a:solidFill>
              </a:rPr>
              <a:t>Approach that did not work: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Very few read mass emails, and fewer act on them</a:t>
            </a:r>
          </a:p>
          <a:p>
            <a:endParaRPr lang="en-US" sz="1600" dirty="0"/>
          </a:p>
          <a:p>
            <a:r>
              <a:rPr lang="en-US" sz="1600" b="1" dirty="0">
                <a:solidFill>
                  <a:schemeClr val="accent1"/>
                </a:solidFill>
              </a:rPr>
              <a:t>Approach that worked: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Solve from both sides: leadership and word of mouth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Understand the typical engineering landscape and provide hope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Communications 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Side campaigns to communicate to leaders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Get list of leader-nominated trainees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Conduct instructor-led trainings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Successive connections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200-400 engineers of the ideal audience</a:t>
            </a:r>
          </a:p>
          <a:p>
            <a:endParaRPr lang="en-US" sz="1600" dirty="0"/>
          </a:p>
          <a:p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0A290EE-06C9-4ABB-9F22-4BC2A765D7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17" y="1944789"/>
            <a:ext cx="6105502" cy="309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548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1F113-F47F-4014-909B-582766DE6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474853"/>
            <a:ext cx="10515600" cy="713209"/>
          </a:xfrm>
        </p:spPr>
        <p:txBody>
          <a:bodyPr/>
          <a:lstStyle/>
          <a:p>
            <a:r>
              <a:rPr lang="en-US" dirty="0"/>
              <a:t>What We Learned About Engineers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8982B2-E400-4113-945B-2285D306EF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07719"/>
            <a:ext cx="12192000" cy="1319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4B6FC71-3FDC-425D-9DBC-DC868F9233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7903" y="1867619"/>
            <a:ext cx="1358941" cy="428066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3C1D230-42F2-483A-899D-BCFD15C6A3A7}"/>
              </a:ext>
            </a:extLst>
          </p:cNvPr>
          <p:cNvSpPr txBox="1"/>
          <p:nvPr/>
        </p:nvSpPr>
        <p:spPr>
          <a:xfrm>
            <a:off x="1437313" y="1376226"/>
            <a:ext cx="3415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Holding Implementation Back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0D505C-C82B-45F1-BD78-141E21DEE4F6}"/>
              </a:ext>
            </a:extLst>
          </p:cNvPr>
          <p:cNvSpPr txBox="1"/>
          <p:nvPr/>
        </p:nvSpPr>
        <p:spPr>
          <a:xfrm>
            <a:off x="7230610" y="1376226"/>
            <a:ext cx="3415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Moving forward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2387DB-9B85-43EE-AD9F-1911B0398497}"/>
              </a:ext>
            </a:extLst>
          </p:cNvPr>
          <p:cNvSpPr txBox="1"/>
          <p:nvPr/>
        </p:nvSpPr>
        <p:spPr>
          <a:xfrm>
            <a:off x="366072" y="1933722"/>
            <a:ext cx="53160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Most engineers have taken 1 statistics course, if any. It is possible that that course could be 10-30 years ago as well.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DC01E3-84A3-4B00-AAB7-AA73210D686D}"/>
              </a:ext>
            </a:extLst>
          </p:cNvPr>
          <p:cNvSpPr txBox="1"/>
          <p:nvPr/>
        </p:nvSpPr>
        <p:spPr>
          <a:xfrm>
            <a:off x="6613321" y="2043830"/>
            <a:ext cx="5357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Encourage excitement and curriculums around applied statistics, verification, and validation.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5408F0-7F23-4535-B929-63023A0F2679}"/>
              </a:ext>
            </a:extLst>
          </p:cNvPr>
          <p:cNvSpPr txBox="1"/>
          <p:nvPr/>
        </p:nvSpPr>
        <p:spPr>
          <a:xfrm>
            <a:off x="1437313" y="3105834"/>
            <a:ext cx="4244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Some view a statistical background or education as unnecessary 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81F38F-77F4-4E08-9994-9415806C45F4}"/>
              </a:ext>
            </a:extLst>
          </p:cNvPr>
          <p:cNvSpPr txBox="1"/>
          <p:nvPr/>
        </p:nvSpPr>
        <p:spPr>
          <a:xfrm>
            <a:off x="1437312" y="4196882"/>
            <a:ext cx="4244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In each training group, there are 1-2 “superusers.”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98ABC7-3D56-4C9E-A42B-A4F168997900}"/>
              </a:ext>
            </a:extLst>
          </p:cNvPr>
          <p:cNvSpPr txBox="1"/>
          <p:nvPr/>
        </p:nvSpPr>
        <p:spPr>
          <a:xfrm>
            <a:off x="383657" y="5283239"/>
            <a:ext cx="5298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Fragmented use; “if I would have known this yesterday, that would have been great.”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985861-63D2-44FA-A45E-61C18EB5241B}"/>
              </a:ext>
            </a:extLst>
          </p:cNvPr>
          <p:cNvSpPr txBox="1"/>
          <p:nvPr/>
        </p:nvSpPr>
        <p:spPr>
          <a:xfrm>
            <a:off x="6613320" y="3166932"/>
            <a:ext cx="5357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Real-world examples of time and cost savings have proven effective.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E7CDC4-67FA-4146-A33B-EC472594976C}"/>
              </a:ext>
            </a:extLst>
          </p:cNvPr>
          <p:cNvSpPr txBox="1"/>
          <p:nvPr/>
        </p:nvSpPr>
        <p:spPr>
          <a:xfrm>
            <a:off x="6613320" y="4196881"/>
            <a:ext cx="5357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Acceptance that not everyone can be converted, and the superusers are a socialization tool.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3E23D4-ACB3-49BF-93F5-A8C3602AF762}"/>
              </a:ext>
            </a:extLst>
          </p:cNvPr>
          <p:cNvSpPr txBox="1"/>
          <p:nvPr/>
        </p:nvSpPr>
        <p:spPr>
          <a:xfrm>
            <a:off x="6613320" y="5421738"/>
            <a:ext cx="535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Engage when the challenges arise.</a:t>
            </a:r>
          </a:p>
        </p:txBody>
      </p:sp>
    </p:spTree>
    <p:extLst>
      <p:ext uri="{BB962C8B-B14F-4D97-AF65-F5344CB8AC3E}">
        <p14:creationId xmlns:p14="http://schemas.microsoft.com/office/powerpoint/2010/main" val="51539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A7EF-DBDA-4B42-976F-261CFD732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Real-World Example-- Proposals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3AF566-1B31-4247-9ACA-48C8D4B8D44E}"/>
              </a:ext>
            </a:extLst>
          </p:cNvPr>
          <p:cNvSpPr txBox="1"/>
          <p:nvPr/>
        </p:nvSpPr>
        <p:spPr>
          <a:xfrm>
            <a:off x="518160" y="1713715"/>
            <a:ext cx="1062037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program managers want?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Credibility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Proven 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Savings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Efficiency</a:t>
            </a:r>
          </a:p>
          <a:p>
            <a:endParaRPr lang="en-US" dirty="0"/>
          </a:p>
          <a:p>
            <a:r>
              <a:rPr 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have found that engineers pick up on STAT/UQ quickly and intuitively</a:t>
            </a:r>
          </a:p>
          <a:p>
            <a:endParaRPr lang="en-US" dirty="0"/>
          </a:p>
          <a:p>
            <a:r>
              <a:rPr 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what?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STAT/UQ is required, it inherently overcomes the obstacle of getting buy-in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STAT/UQ is not required, program managers need to feel like STAT/UQ is a good choice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Placeholder 24" descr="man in spacesuite in space ship">
            <a:extLst>
              <a:ext uri="{FF2B5EF4-FFF2-40B4-BE49-F238E27FC236}">
                <a16:creationId xmlns:a16="http://schemas.microsoft.com/office/drawing/2014/main" id="{E8A25BC1-2F85-479C-B68F-D85339821D9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257296" y="1137634"/>
            <a:ext cx="1828800" cy="18288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6" name="Picture 4" descr="Image result for Lockheed Martin Space Systems">
            <a:extLst>
              <a:ext uri="{FF2B5EF4-FFF2-40B4-BE49-F238E27FC236}">
                <a16:creationId xmlns:a16="http://schemas.microsoft.com/office/drawing/2014/main" id="{9BAB5157-79FA-4013-ABBA-6536729C1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5040" y="2257373"/>
            <a:ext cx="1828800" cy="1795548"/>
          </a:xfrm>
          <a:prstGeom prst="rect">
            <a:avLst/>
          </a:prstGeom>
          <a:noFill/>
          <a:ln w="254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79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88EED-9483-4974-8C74-9373397AE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29" y="195813"/>
            <a:ext cx="10515600" cy="1325563"/>
          </a:xfrm>
        </p:spPr>
        <p:txBody>
          <a:bodyPr/>
          <a:lstStyle/>
          <a:p>
            <a:r>
              <a:rPr lang="en-US" dirty="0"/>
              <a:t>Real-World Example-- </a:t>
            </a:r>
            <a:r>
              <a:rPr lang="en-US" dirty="0" err="1"/>
              <a:t>nTopology</a:t>
            </a:r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6D9AC17-F3E1-4C35-8EFF-F90BEA968C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7363955"/>
              </p:ext>
            </p:extLst>
          </p:nvPr>
        </p:nvGraphicFramePr>
        <p:xfrm>
          <a:off x="-388189" y="282076"/>
          <a:ext cx="12654951" cy="6032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B4F4F18-AB62-4AA9-93B9-591FE1AF72AB}"/>
              </a:ext>
            </a:extLst>
          </p:cNvPr>
          <p:cNvSpPr txBox="1"/>
          <p:nvPr/>
        </p:nvSpPr>
        <p:spPr>
          <a:xfrm>
            <a:off x="8017754" y="1729124"/>
            <a:ext cx="4316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6 months later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CC5A64-61B5-47C3-8377-6C0878B4D749}"/>
              </a:ext>
            </a:extLst>
          </p:cNvPr>
          <p:cNvSpPr txBox="1"/>
          <p:nvPr/>
        </p:nvSpPr>
        <p:spPr>
          <a:xfrm>
            <a:off x="-1050655" y="1817047"/>
            <a:ext cx="43160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72087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88EED-9483-4974-8C74-9373397AE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282" y="211036"/>
            <a:ext cx="10515600" cy="743675"/>
          </a:xfrm>
        </p:spPr>
        <p:txBody>
          <a:bodyPr/>
          <a:lstStyle/>
          <a:p>
            <a:r>
              <a:rPr lang="en-US" dirty="0"/>
              <a:t>Real-World Mini Examples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5881638-33CA-4D8C-82B8-866B6C4AE3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1065328"/>
              </p:ext>
            </p:extLst>
          </p:nvPr>
        </p:nvGraphicFramePr>
        <p:xfrm>
          <a:off x="1527799" y="81406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6769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A7EF-DBDA-4B42-976F-261CFD732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 as a Vehicle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66653938-4411-4DA0-BC43-A07BA4DBB776}"/>
              </a:ext>
            </a:extLst>
          </p:cNvPr>
          <p:cNvSpPr/>
          <p:nvPr/>
        </p:nvSpPr>
        <p:spPr>
          <a:xfrm>
            <a:off x="6816977" y="3311703"/>
            <a:ext cx="1656272" cy="603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ar graph with upward trend with solid fill">
            <a:extLst>
              <a:ext uri="{FF2B5EF4-FFF2-40B4-BE49-F238E27FC236}">
                <a16:creationId xmlns:a16="http://schemas.microsoft.com/office/drawing/2014/main" id="{2B27670C-F053-479D-BD02-4C5130D5B0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56601" y="2198642"/>
            <a:ext cx="2654163" cy="2654163"/>
          </a:xfrm>
          <a:prstGeom prst="rect">
            <a:avLst/>
          </a:prstGeom>
        </p:spPr>
      </p:pic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DBBD916-07BA-4178-BCF2-4C210CD6B1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60674"/>
              </p:ext>
            </p:extLst>
          </p:nvPr>
        </p:nvGraphicFramePr>
        <p:xfrm>
          <a:off x="-118174" y="1560352"/>
          <a:ext cx="6751799" cy="4249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940124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MTemplate_Colors">
      <a:dk1>
        <a:srgbClr val="63666A"/>
      </a:dk1>
      <a:lt1>
        <a:sysClr val="window" lastClr="FFFFFF"/>
      </a:lt1>
      <a:dk2>
        <a:srgbClr val="000000"/>
      </a:dk2>
      <a:lt2>
        <a:srgbClr val="E7E6E6"/>
      </a:lt2>
      <a:accent1>
        <a:srgbClr val="002F6C"/>
      </a:accent1>
      <a:accent2>
        <a:srgbClr val="00A3E0"/>
      </a:accent2>
      <a:accent3>
        <a:srgbClr val="007396"/>
      </a:accent3>
      <a:accent4>
        <a:srgbClr val="833177"/>
      </a:accent4>
      <a:accent5>
        <a:srgbClr val="43B02A"/>
      </a:accent5>
      <a:accent6>
        <a:srgbClr val="FFCD0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ockheed Martin PowerPoint_2018_Blue-Title2" id="{FF18C928-1474-A540-8A09-1C36D92B1F60}" vid="{5E11714D-AF48-9E40-8241-CE818B50FA06}"/>
    </a:ext>
  </a:extLst>
</a:theme>
</file>

<file path=ppt/theme/theme2.xml><?xml version="1.0" encoding="utf-8"?>
<a:theme xmlns:a="http://schemas.openxmlformats.org/drawingml/2006/main" name="NextGenLM Presentation">
  <a:themeElements>
    <a:clrScheme name="Custom 106">
      <a:dk1>
        <a:srgbClr val="000000"/>
      </a:dk1>
      <a:lt1>
        <a:srgbClr val="000000"/>
      </a:lt1>
      <a:dk2>
        <a:srgbClr val="002F6C"/>
      </a:dk2>
      <a:lt2>
        <a:srgbClr val="FFFFFF"/>
      </a:lt2>
      <a:accent1>
        <a:srgbClr val="00A1DE"/>
      </a:accent1>
      <a:accent2>
        <a:srgbClr val="FECB00"/>
      </a:accent2>
      <a:accent3>
        <a:srgbClr val="DE3831"/>
      </a:accent3>
      <a:accent4>
        <a:srgbClr val="34B233"/>
      </a:accent4>
      <a:accent5>
        <a:srgbClr val="77216F"/>
      </a:accent5>
      <a:accent6>
        <a:srgbClr val="00686B"/>
      </a:accent6>
      <a:hlink>
        <a:srgbClr val="007EA3"/>
      </a:hlink>
      <a:folHlink>
        <a:srgbClr val="616365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>
                <a:gamma/>
                <a:shade val="46275"/>
                <a:invGamma/>
              </a:schemeClr>
            </a:gs>
            <a:gs pos="100000">
              <a:schemeClr val="accent1"/>
            </a:gs>
          </a:gsLst>
          <a:lin ang="5400000" scaled="1"/>
        </a:gradFill>
        <a:ln w="12700" cap="flat" cmpd="sng" algn="ctr">
          <a:solidFill>
            <a:srgbClr val="6699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rgbClr val="FAFD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>
                <a:gamma/>
                <a:shade val="46275"/>
                <a:invGamma/>
              </a:schemeClr>
            </a:gs>
            <a:gs pos="100000">
              <a:schemeClr val="accent1"/>
            </a:gs>
          </a:gsLst>
          <a:lin ang="5400000" scaled="1"/>
        </a:gradFill>
        <a:ln w="12700" cap="flat" cmpd="sng" algn="ctr">
          <a:solidFill>
            <a:srgbClr val="6699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rgbClr val="FAFD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-112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chemeClr val="tx1"/>
            </a:solidFill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279F"/>
        </a:dk2>
        <a:lt2>
          <a:srgbClr val="FFFFFF"/>
        </a:lt2>
        <a:accent1>
          <a:srgbClr val="0000FF"/>
        </a:accent1>
        <a:accent2>
          <a:srgbClr val="00AE00"/>
        </a:accent2>
        <a:accent3>
          <a:srgbClr val="AAACCD"/>
        </a:accent3>
        <a:accent4>
          <a:srgbClr val="DADADA"/>
        </a:accent4>
        <a:accent5>
          <a:srgbClr val="AAAAFF"/>
        </a:accent5>
        <a:accent6>
          <a:srgbClr val="009D00"/>
        </a:accent6>
        <a:hlink>
          <a:srgbClr val="9933FF"/>
        </a:hlink>
        <a:folHlink>
          <a:srgbClr val="33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279F"/>
        </a:dk2>
        <a:lt2>
          <a:srgbClr val="FFFFFF"/>
        </a:lt2>
        <a:accent1>
          <a:srgbClr val="6699FF"/>
        </a:accent1>
        <a:accent2>
          <a:srgbClr val="00AE00"/>
        </a:accent2>
        <a:accent3>
          <a:srgbClr val="AAACCD"/>
        </a:accent3>
        <a:accent4>
          <a:srgbClr val="DADADA"/>
        </a:accent4>
        <a:accent5>
          <a:srgbClr val="B8CAFF"/>
        </a:accent5>
        <a:accent6>
          <a:srgbClr val="009D00"/>
        </a:accent6>
        <a:hlink>
          <a:srgbClr val="9933FF"/>
        </a:hlink>
        <a:folHlink>
          <a:srgbClr val="33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ternal Presentation.potx [Read-Only]" id="{37E94B6F-DF8B-4FD4-9793-E722A6CD7235}" vid="{A30422BE-2BF9-4CFE-8DEA-00A93654CEB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61bd46e-921f-4b2f-94f6-3f9bfcdede32">
      <Value>34</Value>
      <Value>33</Value>
      <Value>32</Value>
    </TaxCatchAll>
    <SIPLabel_Specialty xmlns="661bd46e-921f-4b2f-94f6-3f9bfcdede32"/>
    <SIPLabel_TPPI xmlns="661bd46e-921f-4b2f-94f6-3f9bfcdede32" xsi:nil="true"/>
    <TaxKeywordTaxHTField xmlns="661bd46e-921f-4b2f-94f6-3f9bfcdede32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cf27d6ae-165f-4fd4-82df-b359670c06e5</TermId>
        </TermInfo>
        <TermInfo xmlns="http://schemas.microsoft.com/office/infopath/2007/PartnerControls">
          <TermName xmlns="http://schemas.microsoft.com/office/infopath/2007/PartnerControls">template</TermName>
          <TermId xmlns="http://schemas.microsoft.com/office/infopath/2007/PartnerControls">aa6d2b24-3068-464c-b8a1-9c0912f06071</TermId>
        </TermInfo>
        <TermInfo xmlns="http://schemas.microsoft.com/office/infopath/2007/PartnerControls">
          <TermName xmlns="http://schemas.microsoft.com/office/infopath/2007/PartnerControls">PowerPoint</TermName>
          <TermId xmlns="http://schemas.microsoft.com/office/infopath/2007/PartnerControls">fdd97a65-f75e-49d0-985b-95654da0a884</TermId>
        </TermInfo>
      </Terms>
    </TaxKeywordTaxHTField>
    <SIPLabel_OCI xmlns="661bd46e-921f-4b2f-94f6-3f9bfcdede32" xsi:nil="true"/>
    <Info xmlns="1042a8a7-e606-4d6a-9cd6-c2fbda9658e7">Blue background on title &amp; end slides</Info>
    <SIPLabel_ECICountry xmlns="661bd46e-921f-4b2f-94f6-3f9bfcdede32"/>
    <SIPLabel xmlns="661bd46e-921f-4b2f-94f6-3f9bfcdede32">
      <Value>Unrestricted</Value>
    </SIPLabe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9BFE13F2C6DC4E8A742168C5E5E2A3" ma:contentTypeVersion="12" ma:contentTypeDescription="Create a new document." ma:contentTypeScope="" ma:versionID="48900e67c0d0066448a8529c3e1c1e65">
  <xsd:schema xmlns:xsd="http://www.w3.org/2001/XMLSchema" xmlns:xs="http://www.w3.org/2001/XMLSchema" xmlns:p="http://schemas.microsoft.com/office/2006/metadata/properties" xmlns:ns2="661bd46e-921f-4b2f-94f6-3f9bfcdede32" xmlns:ns3="1042a8a7-e606-4d6a-9cd6-c2fbda9658e7" targetNamespace="http://schemas.microsoft.com/office/2006/metadata/properties" ma:root="true" ma:fieldsID="7935dc6e203849a374f4e7dc4c1c3403" ns2:_="" ns3:_="">
    <xsd:import namespace="661bd46e-921f-4b2f-94f6-3f9bfcdede32"/>
    <xsd:import namespace="1042a8a7-e606-4d6a-9cd6-c2fbda9658e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3:Info" minOccurs="0"/>
                <xsd:element ref="ns2:SIPLabel" minOccurs="0"/>
                <xsd:element ref="ns2:SIPLabel_ECICountry" minOccurs="0"/>
                <xsd:element ref="ns2:SIPLabel_OCI" minOccurs="0"/>
                <xsd:element ref="ns2:SIPLabel_TPPI" minOccurs="0"/>
                <xsd:element ref="ns2:SIPLabel_Special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1bd46e-921f-4b2f-94f6-3f9bfcdede32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Enterprise_x0020_Keywords" ma:displayName="Enterprise Keywords" ma:fieldId="{23f27201-bee3-471e-b2e7-b64fd8b7ca38}" ma:taxonomyMulti="true" ma:sspId="5f68076a-9896-4f70-850d-4130ed0339a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description="" ma:hidden="true" ma:list="{5dfc3885-0e86-4dcb-a692-351b8f83f0b3}" ma:internalName="TaxCatchAll" ma:showField="CatchAllData" ma:web="661bd46e-921f-4b2f-94f6-3f9bfcdede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IPLabel" ma:index="12" nillable="true" ma:displayName="Sensitive Information Protection (SIP) Label" ma:internalName="SIPLabel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Unrestricted"/>
                    <xsd:enumeration value="Lockheed Martin Proprietary Information (LMPI)"/>
                    <xsd:enumeration value="Export Controlled Information (ECI)"/>
                    <xsd:enumeration value="Attorney-Client Privileged Information and/or Attorney Work Product"/>
                    <xsd:enumeration value="Protected Information"/>
                    <xsd:enumeration value="Personal Information"/>
                    <xsd:enumeration value="Third Party Proprietary Information"/>
                    <xsd:enumeration value="Organizational Conflict of Interest (OCI)"/>
                    <xsd:enumeration value="Specialty Label"/>
                  </xsd:restriction>
                </xsd:simpleType>
              </xsd:element>
            </xsd:sequence>
          </xsd:extension>
        </xsd:complexContent>
      </xsd:complexType>
    </xsd:element>
    <xsd:element name="SIPLabel_ECICountry" ma:index="13" nillable="true" ma:displayName="Export Control Country of Jurisdiction" ma:internalName="SIPLabel_ECICountr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United States (US)"/>
                    <xsd:enumeration value="Canada (CA)"/>
                    <xsd:enumeration value="United Kingdom (GB)"/>
                    <xsd:enumeration value="Australia (AU)"/>
                    <xsd:enumeration value="Albania (AL)"/>
                    <xsd:enumeration value="Argentina (AR)"/>
                    <xsd:enumeration value="Bahrain (BH)"/>
                    <xsd:enumeration value="Belgium (BE)"/>
                    <xsd:enumeration value="Brazil (BR)"/>
                    <xsd:enumeration value="China (CN)"/>
                    <xsd:enumeration value="Colombia (CO)"/>
                    <xsd:enumeration value="Croatia (HR)"/>
                    <xsd:enumeration value="Denmark (DK)"/>
                    <xsd:enumeration value="Egypt (EG)"/>
                    <xsd:enumeration value="Finland (FI)"/>
                    <xsd:enumeration value="France (FR)"/>
                    <xsd:enumeration value="Germany (DE)"/>
                    <xsd:enumeration value="Greece (GR)"/>
                    <xsd:enumeration value="Guam (GU)"/>
                    <xsd:enumeration value="Hong Kong (HK)"/>
                    <xsd:enumeration value="India (IN)"/>
                    <xsd:enumeration value="Israel (IL)"/>
                    <xsd:enumeration value="Italy (IT)"/>
                    <xsd:enumeration value="Japan (JP)"/>
                    <xsd:enumeration value="Korea, Republic of (KR)"/>
                    <xsd:enumeration value="Kuwait (KW)"/>
                    <xsd:enumeration value="Malaysia (MY)"/>
                    <xsd:enumeration value="Mauritius (MU)"/>
                    <xsd:enumeration value="Mexico (MX)"/>
                    <xsd:enumeration value="Netherlands (NL)"/>
                    <xsd:enumeration value="New Zealand (NZ)"/>
                    <xsd:enumeration value="Norway (NO)"/>
                    <xsd:enumeration value="Philippines (PH)"/>
                    <xsd:enumeration value="Poland (PL)"/>
                    <xsd:enumeration value="Portugal (PT)"/>
                    <xsd:enumeration value="Puerto Rico (PR)"/>
                    <xsd:enumeration value="Romania (RO)"/>
                    <xsd:enumeration value="Saudi Arabia (SA)"/>
                    <xsd:enumeration value="Singapore (SG)"/>
                    <xsd:enumeration value="South Africa (ZA)"/>
                    <xsd:enumeration value="Spain (ES)"/>
                    <xsd:enumeration value="Sweden (SE)"/>
                    <xsd:enumeration value="Switzerland (CH)"/>
                    <xsd:enumeration value="Taiwan, Province of China (TW)"/>
                    <xsd:enumeration value="Thailand (TH)"/>
                    <xsd:enumeration value="Turkey (TR)"/>
                    <xsd:enumeration value="United Arab Emirates (AE)"/>
                    <xsd:enumeration value="Venezuela (VE)"/>
                    <xsd:enumeration value="Viet Nam (VN)"/>
                  </xsd:restriction>
                </xsd:simpleType>
              </xsd:element>
            </xsd:sequence>
          </xsd:extension>
        </xsd:complexContent>
      </xsd:complexType>
    </xsd:element>
    <xsd:element name="SIPLabel_OCI" ma:index="14" nillable="true" ma:displayName="Organizational Conflict of Interest" ma:internalName="SIPLabel_OCI">
      <xsd:simpleType>
        <xsd:restriction base="dms:Text"/>
      </xsd:simpleType>
    </xsd:element>
    <xsd:element name="SIPLabel_TPPI" ma:index="15" nillable="true" ma:displayName="Third Party" ma:internalName="SIPLabel_TPPI">
      <xsd:simpleType>
        <xsd:restriction base="dms:Text"/>
      </xsd:simpleType>
    </xsd:element>
    <xsd:element name="SIPLabel_Specialty" ma:index="16" nillable="true" ma:displayName="Specialty Label" ma:internalName="SIPLabel_Specialt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or Official Use Only"/>
                    <xsd:enumeration value="NATO Restricted"/>
                    <xsd:enumeration value="UK OFFICIAL"/>
                    <xsd:enumeration value="UK OFFICIAL-SENSITIVE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42a8a7-e606-4d6a-9cd6-c2fbda9658e7" elementFormDefault="qualified">
    <xsd:import namespace="http://schemas.microsoft.com/office/2006/documentManagement/types"/>
    <xsd:import namespace="http://schemas.microsoft.com/office/infopath/2007/PartnerControls"/>
    <xsd:element name="Info" ma:index="11" nillable="true" ma:displayName="Info" ma:internalName="Info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D910FE-BA35-46CD-9006-7B6EAFC627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99D200-8C76-4381-B149-0ABAA83066DA}">
  <ds:schemaRefs>
    <ds:schemaRef ds:uri="http://schemas.microsoft.com/office/2006/documentManagement/types"/>
    <ds:schemaRef ds:uri="http://purl.org/dc/dcmitype/"/>
    <ds:schemaRef ds:uri="1042a8a7-e606-4d6a-9cd6-c2fbda9658e7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661bd46e-921f-4b2f-94f6-3f9bfcdede32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66939EC-D0B0-4FCE-ACE8-B16456A0ED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1bd46e-921f-4b2f-94f6-3f9bfcdede32"/>
    <ds:schemaRef ds:uri="1042a8a7-e606-4d6a-9cd6-c2fbda9658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44275</TotalTime>
  <Words>673</Words>
  <Application>Microsoft Office PowerPoint</Application>
  <PresentationFormat>Widescreen</PresentationFormat>
  <Paragraphs>131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NextGenLM Presentation</vt:lpstr>
      <vt:lpstr>STAT and UQ Implementation Lessons Learned </vt:lpstr>
      <vt:lpstr>Agenda/Summary </vt:lpstr>
      <vt:lpstr>Beginning State at Lockheed Martin Space</vt:lpstr>
      <vt:lpstr>What We Learned About Change Management</vt:lpstr>
      <vt:lpstr>What We Learned About Engineers</vt:lpstr>
      <vt:lpstr>Real-World Example-- Proposals </vt:lpstr>
      <vt:lpstr>Real-World Example-- nTopology</vt:lpstr>
      <vt:lpstr>Real-World Mini Examples</vt:lpstr>
      <vt:lpstr>Lessons Learned as a Vehicle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Trammell, Eric T (US)</dc:creator>
  <cp:keywords>Lockheed Martin Proprietary Information,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PowerPoint, template; Official; PowerPoint</cp:keywords>
  <cp:lastModifiedBy>Kelsey Cannon</cp:lastModifiedBy>
  <cp:revision>552</cp:revision>
  <dcterms:created xsi:type="dcterms:W3CDTF">2018-09-19T12:26:03Z</dcterms:created>
  <dcterms:modified xsi:type="dcterms:W3CDTF">2022-04-14T14:12:50Z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0x010100A29BFE13F2C6DC4E8A742168C5E5E2A3</vt:lpwstr>
  </property>
  <property fmtid="{D5CDD505-2E9C-101B-9397-08002B2CF9AE}" pid="3" name="Enterprise Keywords">
    <vt:lpwstr>34;#Official|cf27d6ae-165f-4fd4-82df-b359670c06e5;#33;#template|aa6d2b24-3068-464c-b8a1-9c0912f06071;#32;#PowerPoint|fdd97a65-f75e-49d0-985b-95654da0a884</vt:lpwstr>
  </property>
  <property fmtid="{D5CDD505-2E9C-101B-9397-08002B2CF9AE}" pid="4" name="checkedProgramsCount">
    <vt:i4>0</vt:i4>
  </property>
  <property fmtid="{D5CDD505-2E9C-101B-9397-08002B2CF9AE}" pid="5" name="LM SIP Document Sensitivity">
    <vt:lpwstr>Lockheed Martin Proprietary Information</vt:lpwstr>
  </property>
  <property fmtid="{D5CDD505-2E9C-101B-9397-08002B2CF9AE}" pid="6" name="Document Author">
    <vt:lpwstr>US\e391909</vt:lpwstr>
  </property>
  <property fmtid="{D5CDD505-2E9C-101B-9397-08002B2CF9AE}" pid="7" name="Document Sensitivity">
    <vt:lpwstr>2</vt:lpwstr>
  </property>
  <property fmtid="{D5CDD505-2E9C-101B-9397-08002B2CF9AE}" pid="8" name="ThirdParty">
    <vt:lpwstr/>
  </property>
  <property fmtid="{D5CDD505-2E9C-101B-9397-08002B2CF9AE}" pid="9" name="OCI Restriction">
    <vt:bool>false</vt:bool>
  </property>
  <property fmtid="{D5CDD505-2E9C-101B-9397-08002B2CF9AE}" pid="10" name="OCI Additional Info">
    <vt:lpwstr/>
  </property>
  <property fmtid="{D5CDD505-2E9C-101B-9397-08002B2CF9AE}" pid="11" name="Allow Header Overwrite">
    <vt:bool>false</vt:bool>
  </property>
  <property fmtid="{D5CDD505-2E9C-101B-9397-08002B2CF9AE}" pid="12" name="Allow Footer Overwrite">
    <vt:bool>false</vt:bool>
  </property>
  <property fmtid="{D5CDD505-2E9C-101B-9397-08002B2CF9AE}" pid="13" name="Multiple Selected">
    <vt:lpwstr>-1</vt:lpwstr>
  </property>
  <property fmtid="{D5CDD505-2E9C-101B-9397-08002B2CF9AE}" pid="14" name="SIPLongWording">
    <vt:lpwstr>Lockheed Martin Proprietary Information_x000d_
_x000d_
</vt:lpwstr>
  </property>
  <property fmtid="{D5CDD505-2E9C-101B-9397-08002B2CF9AE}" pid="15" name="ExpCountry">
    <vt:lpwstr/>
  </property>
</Properties>
</file>