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2"/>
  </p:notesMasterIdLst>
  <p:sldIdLst>
    <p:sldId id="466" r:id="rId5"/>
    <p:sldId id="257" r:id="rId6"/>
    <p:sldId id="679" r:id="rId7"/>
    <p:sldId id="471" r:id="rId8"/>
    <p:sldId id="615" r:id="rId9"/>
    <p:sldId id="694" r:id="rId10"/>
    <p:sldId id="801" r:id="rId11"/>
    <p:sldId id="725" r:id="rId12"/>
    <p:sldId id="633" r:id="rId13"/>
    <p:sldId id="792" r:id="rId14"/>
    <p:sldId id="483" r:id="rId15"/>
    <p:sldId id="732" r:id="rId16"/>
    <p:sldId id="724" r:id="rId17"/>
    <p:sldId id="802" r:id="rId18"/>
    <p:sldId id="343" r:id="rId19"/>
    <p:sldId id="798" r:id="rId20"/>
    <p:sldId id="762" r:id="rId21"/>
    <p:sldId id="752" r:id="rId22"/>
    <p:sldId id="753" r:id="rId23"/>
    <p:sldId id="754" r:id="rId24"/>
    <p:sldId id="755" r:id="rId25"/>
    <p:sldId id="756" r:id="rId26"/>
    <p:sldId id="757" r:id="rId27"/>
    <p:sldId id="761" r:id="rId28"/>
    <p:sldId id="804" r:id="rId29"/>
    <p:sldId id="763" r:id="rId30"/>
    <p:sldId id="684" r:id="rId31"/>
    <p:sldId id="794" r:id="rId32"/>
    <p:sldId id="795" r:id="rId33"/>
    <p:sldId id="796" r:id="rId34"/>
    <p:sldId id="764" r:id="rId35"/>
    <p:sldId id="803" r:id="rId36"/>
    <p:sldId id="791" r:id="rId37"/>
    <p:sldId id="674" r:id="rId38"/>
    <p:sldId id="703" r:id="rId39"/>
    <p:sldId id="776" r:id="rId40"/>
    <p:sldId id="276" r:id="rId41"/>
  </p:sldIdLst>
  <p:sldSz cx="12192000" cy="6858000"/>
  <p:notesSz cx="6954838" cy="9236075"/>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6020"/>
    <a:srgbClr val="14772A"/>
    <a:srgbClr val="DBCB4A"/>
    <a:srgbClr val="3176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116020"/>
        </a:fontRef>
        <a:srgbClr val="11602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Ref idx="minor">
          <a:srgbClr val="116020"/>
        </a:fontRef>
        <a:srgbClr val="11602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116020"/>
        </a:fontRef>
        <a:srgbClr val="11602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116020"/>
        </a:fontRef>
        <a:srgbClr val="11602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Ref idx="minor">
          <a:srgbClr val="116020"/>
        </a:fontRef>
        <a:srgbClr val="11602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DCACA"/>
          </a:solidFill>
        </a:fill>
      </a:tcStyle>
    </a:wholeTbl>
    <a:band2H>
      <a:tcTxStyle/>
      <a:tcStyle>
        <a:tcBdr/>
        <a:fill>
          <a:solidFill>
            <a:srgbClr val="EF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116020"/>
        </a:fontRef>
        <a:srgbClr val="11602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DD1CB"/>
          </a:solidFill>
        </a:fill>
      </a:tcStyle>
    </a:wholeTbl>
    <a:band2H>
      <a:tcTxStyle/>
      <a:tcStyle>
        <a:tcBdr/>
        <a:fill>
          <a:solidFill>
            <a:srgbClr val="EFEA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116020"/>
        </a:fontRef>
        <a:srgbClr val="11602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D3CA"/>
          </a:solidFill>
        </a:fill>
      </a:tcStyle>
    </a:wholeTbl>
    <a:band2H>
      <a:tcTxStyle/>
      <a:tcStyle>
        <a:tcBdr/>
        <a:fill>
          <a:solidFill>
            <a:srgbClr val="FCEA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116020"/>
        </a:fontRef>
        <a:srgbClr val="11602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9E7"/>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116020"/>
        </a:fontRef>
        <a:srgbClr val="116020"/>
      </a:tcTxStyle>
      <a:tcStyle>
        <a:tcBdr>
          <a:left>
            <a:ln w="12700" cap="flat">
              <a:noFill/>
              <a:miter lim="400000"/>
            </a:ln>
          </a:left>
          <a:right>
            <a:ln w="12700" cap="flat">
              <a:noFill/>
              <a:miter lim="400000"/>
            </a:ln>
          </a:right>
          <a:top>
            <a:ln w="50800" cap="flat">
              <a:solidFill>
                <a:srgbClr val="116020"/>
              </a:solidFill>
              <a:prstDash val="solid"/>
              <a:round/>
            </a:ln>
          </a:top>
          <a:bottom>
            <a:ln w="25400" cap="flat">
              <a:solidFill>
                <a:srgbClr val="11602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116020"/>
              </a:solidFill>
              <a:prstDash val="solid"/>
              <a:round/>
            </a:ln>
          </a:top>
          <a:bottom>
            <a:ln w="25400" cap="flat">
              <a:solidFill>
                <a:srgbClr val="11602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116020"/>
        </a:fontRef>
        <a:srgbClr val="11602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1CB"/>
          </a:solidFill>
        </a:fill>
      </a:tcStyle>
    </a:wholeTbl>
    <a:band2H>
      <a:tcTxStyle/>
      <a:tcStyle>
        <a:tcBdr/>
        <a:fill>
          <a:solidFill>
            <a:srgbClr val="E6E9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11602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11602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11602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6" autoAdjust="0"/>
    <p:restoredTop sz="95574"/>
  </p:normalViewPr>
  <p:slideViewPr>
    <p:cSldViewPr snapToGrid="0">
      <p:cViewPr>
        <p:scale>
          <a:sx n="100" d="100"/>
          <a:sy n="100" d="100"/>
        </p:scale>
        <p:origin x="200" y="184"/>
      </p:cViewPr>
      <p:guideLst/>
    </p:cSldViewPr>
  </p:slideViewPr>
  <p:outlineViewPr>
    <p:cViewPr>
      <p:scale>
        <a:sx n="33" d="100"/>
        <a:sy n="33" d="100"/>
      </p:scale>
      <p:origin x="0" y="-1608"/>
    </p:cViewPr>
  </p:outlineViewPr>
  <p:notesTextViewPr>
    <p:cViewPr>
      <p:scale>
        <a:sx n="1" d="1"/>
        <a:sy n="1" d="1"/>
      </p:scale>
      <p:origin x="0" y="0"/>
    </p:cViewPr>
  </p:notesTextViewPr>
  <p:sorterViewPr>
    <p:cViewPr>
      <p:scale>
        <a:sx n="1" d="1"/>
        <a:sy n="1" d="1"/>
      </p:scale>
      <p:origin x="0" y="0"/>
    </p:cViewPr>
  </p:sorterViewPr>
  <p:notesViewPr>
    <p:cSldViewPr snapToGrid="0">
      <p:cViewPr varScale="1">
        <p:scale>
          <a:sx n="79" d="100"/>
          <a:sy n="79" d="100"/>
        </p:scale>
        <p:origin x="3416"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diagrams/_rels/data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37.jpeg"/><Relationship Id="rId1" Type="http://schemas.openxmlformats.org/officeDocument/2006/relationships/image" Target="../media/image8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82.jpeg"/><Relationship Id="rId1" Type="http://schemas.openxmlformats.org/officeDocument/2006/relationships/image" Target="../media/image81.png"/></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D5BA0D-6E23-2A43-9255-82B13F8930FC}" type="doc">
      <dgm:prSet loTypeId="urn:microsoft.com/office/officeart/2005/8/layout/venn1" loCatId="" qsTypeId="urn:microsoft.com/office/officeart/2005/8/quickstyle/simple1" qsCatId="simple" csTypeId="urn:microsoft.com/office/officeart/2005/8/colors/accent5_3" csCatId="accent5" phldr="1"/>
      <dgm:spPr/>
    </dgm:pt>
    <dgm:pt modelId="{F5E7D3AA-900C-BA4C-8790-BE19B21DB9EA}">
      <dgm:prSet phldrT="[Text]" custT="1"/>
      <dgm:spPr/>
      <dgm:t>
        <a:bodyPr/>
        <a:lstStyle/>
        <a:p>
          <a:r>
            <a:rPr lang="en-US" sz="1600" b="1" dirty="0">
              <a:solidFill>
                <a:schemeClr val="tx1">
                  <a:lumMod val="50000"/>
                </a:schemeClr>
              </a:solidFill>
            </a:rPr>
            <a:t>Human behavior</a:t>
          </a:r>
        </a:p>
      </dgm:t>
    </dgm:pt>
    <dgm:pt modelId="{80A26830-7D6C-934A-A74A-2D3E5B1F6BA7}" type="parTrans" cxnId="{37BCB840-8BCC-1B41-B581-8326A6234E49}">
      <dgm:prSet/>
      <dgm:spPr/>
      <dgm:t>
        <a:bodyPr/>
        <a:lstStyle/>
        <a:p>
          <a:endParaRPr lang="en-US" sz="3600" b="1">
            <a:solidFill>
              <a:schemeClr val="tx1">
                <a:lumMod val="50000"/>
              </a:schemeClr>
            </a:solidFill>
          </a:endParaRPr>
        </a:p>
      </dgm:t>
    </dgm:pt>
    <dgm:pt modelId="{52099F83-0427-A94D-9D20-E3820F5FDCDA}" type="sibTrans" cxnId="{37BCB840-8BCC-1B41-B581-8326A6234E49}">
      <dgm:prSet/>
      <dgm:spPr/>
      <dgm:t>
        <a:bodyPr/>
        <a:lstStyle/>
        <a:p>
          <a:endParaRPr lang="en-US" sz="3600" b="1">
            <a:solidFill>
              <a:schemeClr val="tx1">
                <a:lumMod val="50000"/>
              </a:schemeClr>
            </a:solidFill>
          </a:endParaRPr>
        </a:p>
      </dgm:t>
    </dgm:pt>
    <dgm:pt modelId="{51A25CC2-3ADF-1F4F-B27B-E7E85AFBBAF0}">
      <dgm:prSet phldrT="[Text]" custT="1"/>
      <dgm:spPr/>
      <dgm:t>
        <a:bodyPr/>
        <a:lstStyle/>
        <a:p>
          <a:r>
            <a:rPr lang="en-US" sz="1600" b="1">
              <a:solidFill>
                <a:schemeClr val="tx1">
                  <a:lumMod val="50000"/>
                </a:schemeClr>
              </a:solidFill>
            </a:rPr>
            <a:t>AI blind spots </a:t>
          </a:r>
        </a:p>
      </dgm:t>
    </dgm:pt>
    <dgm:pt modelId="{6AE0B011-FEE0-9946-995F-569264211F89}" type="parTrans" cxnId="{6C37B4BC-004E-7942-91E9-9E05FD38AA94}">
      <dgm:prSet/>
      <dgm:spPr/>
      <dgm:t>
        <a:bodyPr/>
        <a:lstStyle/>
        <a:p>
          <a:endParaRPr lang="en-US" sz="3600" b="1">
            <a:solidFill>
              <a:schemeClr val="tx1">
                <a:lumMod val="50000"/>
              </a:schemeClr>
            </a:solidFill>
          </a:endParaRPr>
        </a:p>
      </dgm:t>
    </dgm:pt>
    <dgm:pt modelId="{3B837C79-D628-A94E-8949-BC44BDB04D67}" type="sibTrans" cxnId="{6C37B4BC-004E-7942-91E9-9E05FD38AA94}">
      <dgm:prSet/>
      <dgm:spPr/>
      <dgm:t>
        <a:bodyPr/>
        <a:lstStyle/>
        <a:p>
          <a:endParaRPr lang="en-US" sz="3600" b="1">
            <a:solidFill>
              <a:schemeClr val="tx1">
                <a:lumMod val="50000"/>
              </a:schemeClr>
            </a:solidFill>
          </a:endParaRPr>
        </a:p>
      </dgm:t>
    </dgm:pt>
    <dgm:pt modelId="{412A4366-1E89-3D4D-BDAF-88B3DCB7C27B}">
      <dgm:prSet phldrT="[Text]" custT="1"/>
      <dgm:spPr/>
      <dgm:t>
        <a:bodyPr/>
        <a:lstStyle/>
        <a:p>
          <a:r>
            <a:rPr lang="en-US" sz="1600" b="1" dirty="0">
              <a:solidFill>
                <a:schemeClr val="tx1">
                  <a:lumMod val="50000"/>
                </a:schemeClr>
              </a:solidFill>
            </a:rPr>
            <a:t>Environment</a:t>
          </a:r>
        </a:p>
      </dgm:t>
    </dgm:pt>
    <dgm:pt modelId="{059E7395-2288-6B4D-A86B-FCB00D022633}" type="parTrans" cxnId="{DFA00FCB-061B-AB43-8144-2C6D91308264}">
      <dgm:prSet/>
      <dgm:spPr/>
      <dgm:t>
        <a:bodyPr/>
        <a:lstStyle/>
        <a:p>
          <a:endParaRPr lang="en-US" sz="3600" b="1">
            <a:solidFill>
              <a:schemeClr val="tx1">
                <a:lumMod val="50000"/>
              </a:schemeClr>
            </a:solidFill>
          </a:endParaRPr>
        </a:p>
      </dgm:t>
    </dgm:pt>
    <dgm:pt modelId="{02DF5425-4692-C945-A0FE-2166C587ED7D}" type="sibTrans" cxnId="{DFA00FCB-061B-AB43-8144-2C6D91308264}">
      <dgm:prSet/>
      <dgm:spPr/>
      <dgm:t>
        <a:bodyPr/>
        <a:lstStyle/>
        <a:p>
          <a:endParaRPr lang="en-US" sz="3600" b="1">
            <a:solidFill>
              <a:schemeClr val="tx1">
                <a:lumMod val="50000"/>
              </a:schemeClr>
            </a:solidFill>
          </a:endParaRPr>
        </a:p>
      </dgm:t>
    </dgm:pt>
    <dgm:pt modelId="{DC505B7C-B6B8-2841-931D-2D2AD2045EFC}" type="pres">
      <dgm:prSet presAssocID="{0FD5BA0D-6E23-2A43-9255-82B13F8930FC}" presName="compositeShape" presStyleCnt="0">
        <dgm:presLayoutVars>
          <dgm:chMax val="7"/>
          <dgm:dir/>
          <dgm:resizeHandles val="exact"/>
        </dgm:presLayoutVars>
      </dgm:prSet>
      <dgm:spPr/>
    </dgm:pt>
    <dgm:pt modelId="{D9752495-5952-D444-A8CA-FD6D399D8E24}" type="pres">
      <dgm:prSet presAssocID="{F5E7D3AA-900C-BA4C-8790-BE19B21DB9EA}" presName="circ1" presStyleLbl="vennNode1" presStyleIdx="0" presStyleCnt="3"/>
      <dgm:spPr/>
    </dgm:pt>
    <dgm:pt modelId="{E46E631A-9554-694A-9BAF-7886BF58F788}" type="pres">
      <dgm:prSet presAssocID="{F5E7D3AA-900C-BA4C-8790-BE19B21DB9EA}" presName="circ1Tx" presStyleLbl="revTx" presStyleIdx="0" presStyleCnt="0">
        <dgm:presLayoutVars>
          <dgm:chMax val="0"/>
          <dgm:chPref val="0"/>
          <dgm:bulletEnabled val="1"/>
        </dgm:presLayoutVars>
      </dgm:prSet>
      <dgm:spPr/>
    </dgm:pt>
    <dgm:pt modelId="{F25B9593-226A-854C-A2EA-A48B8EF21AF7}" type="pres">
      <dgm:prSet presAssocID="{51A25CC2-3ADF-1F4F-B27B-E7E85AFBBAF0}" presName="circ2" presStyleLbl="vennNode1" presStyleIdx="1" presStyleCnt="3"/>
      <dgm:spPr/>
    </dgm:pt>
    <dgm:pt modelId="{491E0313-761E-944D-A4F0-7780164AA440}" type="pres">
      <dgm:prSet presAssocID="{51A25CC2-3ADF-1F4F-B27B-E7E85AFBBAF0}" presName="circ2Tx" presStyleLbl="revTx" presStyleIdx="0" presStyleCnt="0">
        <dgm:presLayoutVars>
          <dgm:chMax val="0"/>
          <dgm:chPref val="0"/>
          <dgm:bulletEnabled val="1"/>
        </dgm:presLayoutVars>
      </dgm:prSet>
      <dgm:spPr/>
    </dgm:pt>
    <dgm:pt modelId="{FB7FD90D-B85F-E441-B246-B10A640A6956}" type="pres">
      <dgm:prSet presAssocID="{412A4366-1E89-3D4D-BDAF-88B3DCB7C27B}" presName="circ3" presStyleLbl="vennNode1" presStyleIdx="2" presStyleCnt="3"/>
      <dgm:spPr/>
    </dgm:pt>
    <dgm:pt modelId="{BB68B7A4-0DFC-744A-9849-1254C8355EA2}" type="pres">
      <dgm:prSet presAssocID="{412A4366-1E89-3D4D-BDAF-88B3DCB7C27B}" presName="circ3Tx" presStyleLbl="revTx" presStyleIdx="0" presStyleCnt="0">
        <dgm:presLayoutVars>
          <dgm:chMax val="0"/>
          <dgm:chPref val="0"/>
          <dgm:bulletEnabled val="1"/>
        </dgm:presLayoutVars>
      </dgm:prSet>
      <dgm:spPr/>
    </dgm:pt>
  </dgm:ptLst>
  <dgm:cxnLst>
    <dgm:cxn modelId="{82906B14-DC15-E84E-92E1-F19B2B9A470F}" type="presOf" srcId="{412A4366-1E89-3D4D-BDAF-88B3DCB7C27B}" destId="{BB68B7A4-0DFC-744A-9849-1254C8355EA2}" srcOrd="1" destOrd="0" presId="urn:microsoft.com/office/officeart/2005/8/layout/venn1"/>
    <dgm:cxn modelId="{72EE863A-BAA7-3440-9D0A-E6DA00C8D327}" type="presOf" srcId="{0FD5BA0D-6E23-2A43-9255-82B13F8930FC}" destId="{DC505B7C-B6B8-2841-931D-2D2AD2045EFC}" srcOrd="0" destOrd="0" presId="urn:microsoft.com/office/officeart/2005/8/layout/venn1"/>
    <dgm:cxn modelId="{37BCB840-8BCC-1B41-B581-8326A6234E49}" srcId="{0FD5BA0D-6E23-2A43-9255-82B13F8930FC}" destId="{F5E7D3AA-900C-BA4C-8790-BE19B21DB9EA}" srcOrd="0" destOrd="0" parTransId="{80A26830-7D6C-934A-A74A-2D3E5B1F6BA7}" sibTransId="{52099F83-0427-A94D-9D20-E3820F5FDCDA}"/>
    <dgm:cxn modelId="{D5B85770-CC75-F64C-9A9A-813D3709811E}" type="presOf" srcId="{51A25CC2-3ADF-1F4F-B27B-E7E85AFBBAF0}" destId="{491E0313-761E-944D-A4F0-7780164AA440}" srcOrd="1" destOrd="0" presId="urn:microsoft.com/office/officeart/2005/8/layout/venn1"/>
    <dgm:cxn modelId="{2195A38C-8F53-F34A-BA63-5AF4C040354C}" type="presOf" srcId="{F5E7D3AA-900C-BA4C-8790-BE19B21DB9EA}" destId="{E46E631A-9554-694A-9BAF-7886BF58F788}" srcOrd="1" destOrd="0" presId="urn:microsoft.com/office/officeart/2005/8/layout/venn1"/>
    <dgm:cxn modelId="{4111F89B-FA95-324D-B3CC-6D00F84D0324}" type="presOf" srcId="{F5E7D3AA-900C-BA4C-8790-BE19B21DB9EA}" destId="{D9752495-5952-D444-A8CA-FD6D399D8E24}" srcOrd="0" destOrd="0" presId="urn:microsoft.com/office/officeart/2005/8/layout/venn1"/>
    <dgm:cxn modelId="{6806F3B6-F18A-B248-81AD-178BFE357669}" type="presOf" srcId="{51A25CC2-3ADF-1F4F-B27B-E7E85AFBBAF0}" destId="{F25B9593-226A-854C-A2EA-A48B8EF21AF7}" srcOrd="0" destOrd="0" presId="urn:microsoft.com/office/officeart/2005/8/layout/venn1"/>
    <dgm:cxn modelId="{6C37B4BC-004E-7942-91E9-9E05FD38AA94}" srcId="{0FD5BA0D-6E23-2A43-9255-82B13F8930FC}" destId="{51A25CC2-3ADF-1F4F-B27B-E7E85AFBBAF0}" srcOrd="1" destOrd="0" parTransId="{6AE0B011-FEE0-9946-995F-569264211F89}" sibTransId="{3B837C79-D628-A94E-8949-BC44BDB04D67}"/>
    <dgm:cxn modelId="{DFA00FCB-061B-AB43-8144-2C6D91308264}" srcId="{0FD5BA0D-6E23-2A43-9255-82B13F8930FC}" destId="{412A4366-1E89-3D4D-BDAF-88B3DCB7C27B}" srcOrd="2" destOrd="0" parTransId="{059E7395-2288-6B4D-A86B-FCB00D022633}" sibTransId="{02DF5425-4692-C945-A0FE-2166C587ED7D}"/>
    <dgm:cxn modelId="{27A54EDF-BBE5-1242-9CE7-1AFCA23092A9}" type="presOf" srcId="{412A4366-1E89-3D4D-BDAF-88B3DCB7C27B}" destId="{FB7FD90D-B85F-E441-B246-B10A640A6956}" srcOrd="0" destOrd="0" presId="urn:microsoft.com/office/officeart/2005/8/layout/venn1"/>
    <dgm:cxn modelId="{284E4967-8140-0F42-9358-35EFFA6873E6}" type="presParOf" srcId="{DC505B7C-B6B8-2841-931D-2D2AD2045EFC}" destId="{D9752495-5952-D444-A8CA-FD6D399D8E24}" srcOrd="0" destOrd="0" presId="urn:microsoft.com/office/officeart/2005/8/layout/venn1"/>
    <dgm:cxn modelId="{7EF1D778-A78A-DC4A-A598-7A86A60A13A0}" type="presParOf" srcId="{DC505B7C-B6B8-2841-931D-2D2AD2045EFC}" destId="{E46E631A-9554-694A-9BAF-7886BF58F788}" srcOrd="1" destOrd="0" presId="urn:microsoft.com/office/officeart/2005/8/layout/venn1"/>
    <dgm:cxn modelId="{888B8E61-71F4-9F4C-879B-28FB08E0BBBB}" type="presParOf" srcId="{DC505B7C-B6B8-2841-931D-2D2AD2045EFC}" destId="{F25B9593-226A-854C-A2EA-A48B8EF21AF7}" srcOrd="2" destOrd="0" presId="urn:microsoft.com/office/officeart/2005/8/layout/venn1"/>
    <dgm:cxn modelId="{C2D64078-EB20-194C-B479-1672013C8DC0}" type="presParOf" srcId="{DC505B7C-B6B8-2841-931D-2D2AD2045EFC}" destId="{491E0313-761E-944D-A4F0-7780164AA440}" srcOrd="3" destOrd="0" presId="urn:microsoft.com/office/officeart/2005/8/layout/venn1"/>
    <dgm:cxn modelId="{0F801FD2-4395-D84A-9BCE-AA59130B0D16}" type="presParOf" srcId="{DC505B7C-B6B8-2841-931D-2D2AD2045EFC}" destId="{FB7FD90D-B85F-E441-B246-B10A640A6956}" srcOrd="4" destOrd="0" presId="urn:microsoft.com/office/officeart/2005/8/layout/venn1"/>
    <dgm:cxn modelId="{43DA4525-8F69-6642-B526-91B6A126C359}" type="presParOf" srcId="{DC505B7C-B6B8-2841-931D-2D2AD2045EFC}" destId="{BB68B7A4-0DFC-744A-9849-1254C8355EA2}"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12C2F3-2BE0-574F-9E72-1EC3DCF91258}" type="doc">
      <dgm:prSet loTypeId="urn:microsoft.com/office/officeart/2005/8/layout/hList9" loCatId="" qsTypeId="urn:microsoft.com/office/officeart/2005/8/quickstyle/simple1" qsCatId="simple" csTypeId="urn:microsoft.com/office/officeart/2005/8/colors/accent5_2" csCatId="accent5" phldr="1"/>
      <dgm:spPr/>
      <dgm:t>
        <a:bodyPr/>
        <a:lstStyle/>
        <a:p>
          <a:endParaRPr lang="en-US"/>
        </a:p>
      </dgm:t>
    </dgm:pt>
    <dgm:pt modelId="{9642B2A4-D89D-FD41-ADFE-547512A0E040}">
      <dgm:prSet phldrT="[Text]"/>
      <dgm:spPr>
        <a:solidFill>
          <a:srgbClr val="005199"/>
        </a:solidFill>
      </dgm:spPr>
      <dgm:t>
        <a:bodyPr/>
        <a:lstStyle/>
        <a:p>
          <a:r>
            <a:rPr lang="en-US" dirty="0"/>
            <a:t>Epistemic</a:t>
          </a:r>
        </a:p>
      </dgm:t>
    </dgm:pt>
    <dgm:pt modelId="{A40A39F8-152C-3A42-BF31-A22D7C111E2D}" type="parTrans" cxnId="{9E2691B4-67EA-5241-B792-4284425B39C5}">
      <dgm:prSet/>
      <dgm:spPr/>
      <dgm:t>
        <a:bodyPr/>
        <a:lstStyle/>
        <a:p>
          <a:endParaRPr lang="en-US"/>
        </a:p>
      </dgm:t>
    </dgm:pt>
    <dgm:pt modelId="{997053A0-2FC6-9B41-BCE8-4DD17736F253}" type="sibTrans" cxnId="{9E2691B4-67EA-5241-B792-4284425B39C5}">
      <dgm:prSet/>
      <dgm:spPr/>
      <dgm:t>
        <a:bodyPr/>
        <a:lstStyle/>
        <a:p>
          <a:endParaRPr lang="en-US"/>
        </a:p>
      </dgm:t>
    </dgm:pt>
    <dgm:pt modelId="{1807D298-D817-8A46-9F8B-56D94E73EDC0}">
      <dgm:prSet phldrT="[Text]"/>
      <dgm:spPr>
        <a:blipFill rotWithShape="0">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r>
            <a:rPr lang="en-US" dirty="0"/>
            <a:t> </a:t>
          </a:r>
        </a:p>
      </dgm:t>
    </dgm:pt>
    <dgm:pt modelId="{41E08632-7129-EB41-A893-6A8E929686E2}" type="parTrans" cxnId="{D956C0F0-0AF5-F840-9A92-04FACDAD3936}">
      <dgm:prSet/>
      <dgm:spPr/>
      <dgm:t>
        <a:bodyPr/>
        <a:lstStyle/>
        <a:p>
          <a:endParaRPr lang="en-US"/>
        </a:p>
      </dgm:t>
    </dgm:pt>
    <dgm:pt modelId="{593EE8B3-D19E-0840-8F6B-1B1AF076808E}" type="sibTrans" cxnId="{D956C0F0-0AF5-F840-9A92-04FACDAD3936}">
      <dgm:prSet/>
      <dgm:spPr/>
      <dgm:t>
        <a:bodyPr/>
        <a:lstStyle/>
        <a:p>
          <a:endParaRPr lang="en-US"/>
        </a:p>
      </dgm:t>
    </dgm:pt>
    <dgm:pt modelId="{DA339645-EE91-F24D-B25A-D05E38378CB9}">
      <dgm:prSet phldrT="[Text]"/>
      <dgm:spPr>
        <a:solidFill>
          <a:srgbClr val="005199"/>
        </a:solidFill>
      </dgm:spPr>
      <dgm:t>
        <a:bodyPr/>
        <a:lstStyle/>
        <a:p>
          <a:r>
            <a:rPr lang="en-US" dirty="0"/>
            <a:t>Aleatory</a:t>
          </a:r>
        </a:p>
      </dgm:t>
    </dgm:pt>
    <dgm:pt modelId="{2779B686-37C4-2F4D-BEF2-59282AAB5197}" type="parTrans" cxnId="{4E76DB42-10A4-1944-99B2-A8CABC8BA585}">
      <dgm:prSet/>
      <dgm:spPr/>
      <dgm:t>
        <a:bodyPr/>
        <a:lstStyle/>
        <a:p>
          <a:endParaRPr lang="en-US"/>
        </a:p>
      </dgm:t>
    </dgm:pt>
    <dgm:pt modelId="{22D9D5B9-7660-4A48-832B-A40CF14AB71E}" type="sibTrans" cxnId="{4E76DB42-10A4-1944-99B2-A8CABC8BA585}">
      <dgm:prSet/>
      <dgm:spPr/>
      <dgm:t>
        <a:bodyPr/>
        <a:lstStyle/>
        <a:p>
          <a:endParaRPr lang="en-US"/>
        </a:p>
      </dgm:t>
    </dgm:pt>
    <dgm:pt modelId="{59E9EE06-C6E9-884D-A3CD-3BE301D8E31A}">
      <dgm:prSet phldrT="[Text]"/>
      <dgm:spPr>
        <a:blipFill rotWithShape="0">
          <a:blip xmlns:r="http://schemas.openxmlformats.org/officeDocument/2006/relationships" r:embed="rId2">
            <a:extLst>
              <a:ext uri="{28A0092B-C50C-407E-A947-70E740481C1C}">
                <a14:useLocalDpi xmlns:a14="http://schemas.microsoft.com/office/drawing/2010/main" val="0"/>
              </a:ext>
            </a:extLst>
          </a:blip>
          <a:srcRect/>
          <a:stretch>
            <a:fillRect l="-50000" r="-50000"/>
          </a:stretch>
        </a:blipFill>
      </dgm:spPr>
      <dgm:t>
        <a:bodyPr/>
        <a:lstStyle/>
        <a:p>
          <a:r>
            <a:rPr lang="en-US" dirty="0"/>
            <a:t> </a:t>
          </a:r>
        </a:p>
      </dgm:t>
    </dgm:pt>
    <dgm:pt modelId="{AD2D63A6-89F0-A94E-BD23-0F63951D0C0C}" type="parTrans" cxnId="{EC459DFC-BAF9-9C48-B162-90BC3F708FFB}">
      <dgm:prSet/>
      <dgm:spPr/>
      <dgm:t>
        <a:bodyPr/>
        <a:lstStyle/>
        <a:p>
          <a:endParaRPr lang="en-US"/>
        </a:p>
      </dgm:t>
    </dgm:pt>
    <dgm:pt modelId="{817ECA19-5FA3-4D45-B57F-E1B1A37D1E19}" type="sibTrans" cxnId="{EC459DFC-BAF9-9C48-B162-90BC3F708FFB}">
      <dgm:prSet/>
      <dgm:spPr/>
      <dgm:t>
        <a:bodyPr/>
        <a:lstStyle/>
        <a:p>
          <a:endParaRPr lang="en-US"/>
        </a:p>
      </dgm:t>
    </dgm:pt>
    <dgm:pt modelId="{4AD15EE9-02B5-6549-A31D-3A72DBE4E33F}">
      <dgm:prSet phldrT="[Text]"/>
      <dgm:spPr/>
      <dgm:t>
        <a:bodyPr/>
        <a:lstStyle/>
        <a:p>
          <a:r>
            <a:rPr lang="en-US" dirty="0"/>
            <a:t> </a:t>
          </a:r>
        </a:p>
      </dgm:t>
    </dgm:pt>
    <dgm:pt modelId="{EC9D24AF-9DF2-3243-86F6-4BE4B0E9303D}" type="parTrans" cxnId="{C3F17529-CA94-2A41-A795-010012272853}">
      <dgm:prSet/>
      <dgm:spPr/>
      <dgm:t>
        <a:bodyPr/>
        <a:lstStyle/>
        <a:p>
          <a:endParaRPr lang="en-US"/>
        </a:p>
      </dgm:t>
    </dgm:pt>
    <dgm:pt modelId="{A0829772-3AB2-0A4E-B597-60D4538BFDED}" type="sibTrans" cxnId="{C3F17529-CA94-2A41-A795-010012272853}">
      <dgm:prSet/>
      <dgm:spPr/>
      <dgm:t>
        <a:bodyPr/>
        <a:lstStyle/>
        <a:p>
          <a:endParaRPr lang="en-US"/>
        </a:p>
      </dgm:t>
    </dgm:pt>
    <dgm:pt modelId="{634A3C50-0A70-BA4E-867A-52C37282305B}">
      <dgm:prSet phldrT="[Text]"/>
      <dgm:spPr>
        <a:blipFill rotWithShape="0">
          <a:blip xmlns:r="http://schemas.openxmlformats.org/officeDocument/2006/relationships" r:embed="rId3">
            <a:extLst>
              <a:ext uri="{28A0092B-C50C-407E-A947-70E740481C1C}">
                <a14:useLocalDpi xmlns:a14="http://schemas.microsoft.com/office/drawing/2010/main" val="0"/>
              </a:ext>
            </a:extLst>
          </a:blip>
          <a:srcRect/>
          <a:stretch>
            <a:fillRect l="-33000" r="-33000"/>
          </a:stretch>
        </a:blipFill>
      </dgm:spPr>
      <dgm:t>
        <a:bodyPr/>
        <a:lstStyle/>
        <a:p>
          <a:r>
            <a:rPr lang="en-US" dirty="0"/>
            <a:t> </a:t>
          </a:r>
        </a:p>
      </dgm:t>
    </dgm:pt>
    <dgm:pt modelId="{5849E4F1-9A03-2244-913A-5E44453A109A}" type="parTrans" cxnId="{64D18CB2-11FB-D246-A4A1-00658AD635F0}">
      <dgm:prSet/>
      <dgm:spPr/>
      <dgm:t>
        <a:bodyPr/>
        <a:lstStyle/>
        <a:p>
          <a:endParaRPr lang="en-US"/>
        </a:p>
      </dgm:t>
    </dgm:pt>
    <dgm:pt modelId="{6241F34B-F7ED-5D42-B7D2-C4E0CCFD7C98}" type="sibTrans" cxnId="{64D18CB2-11FB-D246-A4A1-00658AD635F0}">
      <dgm:prSet/>
      <dgm:spPr/>
      <dgm:t>
        <a:bodyPr/>
        <a:lstStyle/>
        <a:p>
          <a:endParaRPr lang="en-US"/>
        </a:p>
      </dgm:t>
    </dgm:pt>
    <dgm:pt modelId="{1ED583E0-1B5B-BD4F-AE2C-74ED4F8C0A9C}" type="pres">
      <dgm:prSet presAssocID="{F012C2F3-2BE0-574F-9E72-1EC3DCF91258}" presName="list" presStyleCnt="0">
        <dgm:presLayoutVars>
          <dgm:dir/>
          <dgm:animLvl val="lvl"/>
        </dgm:presLayoutVars>
      </dgm:prSet>
      <dgm:spPr/>
    </dgm:pt>
    <dgm:pt modelId="{71CEB4F7-12EC-AB43-8597-A6E3C4C9F180}" type="pres">
      <dgm:prSet presAssocID="{9642B2A4-D89D-FD41-ADFE-547512A0E040}" presName="posSpace" presStyleCnt="0"/>
      <dgm:spPr/>
    </dgm:pt>
    <dgm:pt modelId="{B2B20798-E19E-A147-8E2F-058C7176E807}" type="pres">
      <dgm:prSet presAssocID="{9642B2A4-D89D-FD41-ADFE-547512A0E040}" presName="vertFlow" presStyleCnt="0"/>
      <dgm:spPr/>
    </dgm:pt>
    <dgm:pt modelId="{8D1857A3-94E5-2A4B-B8D0-A0A014BA3F47}" type="pres">
      <dgm:prSet presAssocID="{9642B2A4-D89D-FD41-ADFE-547512A0E040}" presName="topSpace" presStyleCnt="0"/>
      <dgm:spPr/>
    </dgm:pt>
    <dgm:pt modelId="{8EC5A2AD-59D7-CD42-A5B1-517633BEAC53}" type="pres">
      <dgm:prSet presAssocID="{9642B2A4-D89D-FD41-ADFE-547512A0E040}" presName="firstComp" presStyleCnt="0"/>
      <dgm:spPr/>
    </dgm:pt>
    <dgm:pt modelId="{FF2E3A32-5CB3-F849-824B-9DD01021F566}" type="pres">
      <dgm:prSet presAssocID="{9642B2A4-D89D-FD41-ADFE-547512A0E040}" presName="firstChild" presStyleLbl="bgAccFollowNode1" presStyleIdx="0" presStyleCnt="4" custScaleX="78742" custLinFactNeighborX="6795" custLinFactNeighborY="-19990"/>
      <dgm:spPr/>
    </dgm:pt>
    <dgm:pt modelId="{83A18B12-B97E-824C-A3B9-9C06C08912A9}" type="pres">
      <dgm:prSet presAssocID="{9642B2A4-D89D-FD41-ADFE-547512A0E040}" presName="firstChildTx" presStyleLbl="bgAccFollowNode1" presStyleIdx="0" presStyleCnt="4">
        <dgm:presLayoutVars>
          <dgm:bulletEnabled val="1"/>
        </dgm:presLayoutVars>
      </dgm:prSet>
      <dgm:spPr/>
    </dgm:pt>
    <dgm:pt modelId="{45B46F9E-430C-AF40-AA56-89FBE263065A}" type="pres">
      <dgm:prSet presAssocID="{634A3C50-0A70-BA4E-867A-52C37282305B}" presName="comp" presStyleCnt="0"/>
      <dgm:spPr/>
    </dgm:pt>
    <dgm:pt modelId="{BE1D7329-7A10-EC4B-A8F5-986AAF709E92}" type="pres">
      <dgm:prSet presAssocID="{634A3C50-0A70-BA4E-867A-52C37282305B}" presName="child" presStyleLbl="bgAccFollowNode1" presStyleIdx="1" presStyleCnt="4" custLinFactNeighborX="-604" custLinFactNeighborY="-11064"/>
      <dgm:spPr/>
    </dgm:pt>
    <dgm:pt modelId="{6A6AA3C3-540A-F942-BA38-AF5B6ED30C01}" type="pres">
      <dgm:prSet presAssocID="{634A3C50-0A70-BA4E-867A-52C37282305B}" presName="childTx" presStyleLbl="bgAccFollowNode1" presStyleIdx="1" presStyleCnt="4">
        <dgm:presLayoutVars>
          <dgm:bulletEnabled val="1"/>
        </dgm:presLayoutVars>
      </dgm:prSet>
      <dgm:spPr/>
    </dgm:pt>
    <dgm:pt modelId="{8BFAB757-5D1B-3340-8DC5-E7B18806CBCB}" type="pres">
      <dgm:prSet presAssocID="{9642B2A4-D89D-FD41-ADFE-547512A0E040}" presName="negSpace" presStyleCnt="0"/>
      <dgm:spPr/>
    </dgm:pt>
    <dgm:pt modelId="{B1563BE6-758F-6543-B26E-EAD8DE511368}" type="pres">
      <dgm:prSet presAssocID="{9642B2A4-D89D-FD41-ADFE-547512A0E040}" presName="circle" presStyleLbl="node1" presStyleIdx="0" presStyleCnt="2"/>
      <dgm:spPr/>
    </dgm:pt>
    <dgm:pt modelId="{ACEC0985-6C68-1F43-A90B-1E7C65ECBA98}" type="pres">
      <dgm:prSet presAssocID="{997053A0-2FC6-9B41-BCE8-4DD17736F253}" presName="transSpace" presStyleCnt="0"/>
      <dgm:spPr/>
    </dgm:pt>
    <dgm:pt modelId="{1B30049E-2411-6C4E-9F38-C86F10553CDF}" type="pres">
      <dgm:prSet presAssocID="{DA339645-EE91-F24D-B25A-D05E38378CB9}" presName="posSpace" presStyleCnt="0"/>
      <dgm:spPr/>
    </dgm:pt>
    <dgm:pt modelId="{0054DC09-F9EE-F14B-B822-C6048F603AD5}" type="pres">
      <dgm:prSet presAssocID="{DA339645-EE91-F24D-B25A-D05E38378CB9}" presName="vertFlow" presStyleCnt="0"/>
      <dgm:spPr/>
    </dgm:pt>
    <dgm:pt modelId="{0DA40FE2-253E-B242-BF95-A1D46B95A5F0}" type="pres">
      <dgm:prSet presAssocID="{DA339645-EE91-F24D-B25A-D05E38378CB9}" presName="topSpace" presStyleCnt="0"/>
      <dgm:spPr/>
    </dgm:pt>
    <dgm:pt modelId="{7DFD8705-3926-B641-9619-2BA2F437FCBA}" type="pres">
      <dgm:prSet presAssocID="{DA339645-EE91-F24D-B25A-D05E38378CB9}" presName="firstComp" presStyleCnt="0"/>
      <dgm:spPr/>
    </dgm:pt>
    <dgm:pt modelId="{8103FC6C-22AC-BF46-8635-FE1469CB488F}" type="pres">
      <dgm:prSet presAssocID="{DA339645-EE91-F24D-B25A-D05E38378CB9}" presName="firstChild" presStyleLbl="bgAccFollowNode1" presStyleIdx="2" presStyleCnt="4" custLinFactNeighborX="5433" custLinFactNeighborY="-25176"/>
      <dgm:spPr/>
    </dgm:pt>
    <dgm:pt modelId="{44699477-4A4A-544B-B70C-FAB1A5246742}" type="pres">
      <dgm:prSet presAssocID="{DA339645-EE91-F24D-B25A-D05E38378CB9}" presName="firstChildTx" presStyleLbl="bgAccFollowNode1" presStyleIdx="2" presStyleCnt="4">
        <dgm:presLayoutVars>
          <dgm:bulletEnabled val="1"/>
        </dgm:presLayoutVars>
      </dgm:prSet>
      <dgm:spPr/>
    </dgm:pt>
    <dgm:pt modelId="{3D9EBAD9-B7A0-A24E-9182-5BE621B15847}" type="pres">
      <dgm:prSet presAssocID="{4AD15EE9-02B5-6549-A31D-3A72DBE4E33F}" presName="comp" presStyleCnt="0"/>
      <dgm:spPr/>
    </dgm:pt>
    <dgm:pt modelId="{F777FD29-7132-D944-AC8C-B07755B4C108}" type="pres">
      <dgm:prSet presAssocID="{4AD15EE9-02B5-6549-A31D-3A72DBE4E33F}" presName="child" presStyleLbl="bgAccFollowNode1" presStyleIdx="3" presStyleCnt="4" custScaleX="75970" custScaleY="65194" custLinFactNeighborX="-660" custLinFactNeighborY="-11008"/>
      <dgm:spPr/>
    </dgm:pt>
    <dgm:pt modelId="{53188574-8D74-1A4A-A901-9552B4B4C493}" type="pres">
      <dgm:prSet presAssocID="{4AD15EE9-02B5-6549-A31D-3A72DBE4E33F}" presName="childTx" presStyleLbl="bgAccFollowNode1" presStyleIdx="3" presStyleCnt="4">
        <dgm:presLayoutVars>
          <dgm:bulletEnabled val="1"/>
        </dgm:presLayoutVars>
      </dgm:prSet>
      <dgm:spPr/>
    </dgm:pt>
    <dgm:pt modelId="{2C160205-790C-944D-B9C5-D2D1F0A2707C}" type="pres">
      <dgm:prSet presAssocID="{DA339645-EE91-F24D-B25A-D05E38378CB9}" presName="negSpace" presStyleCnt="0"/>
      <dgm:spPr/>
    </dgm:pt>
    <dgm:pt modelId="{ED47D99B-EA57-224B-91C2-1FA3EFCC014A}" type="pres">
      <dgm:prSet presAssocID="{DA339645-EE91-F24D-B25A-D05E38378CB9}" presName="circle" presStyleLbl="node1" presStyleIdx="1" presStyleCnt="2"/>
      <dgm:spPr/>
    </dgm:pt>
  </dgm:ptLst>
  <dgm:cxnLst>
    <dgm:cxn modelId="{8ED1A500-1399-574F-A392-A0066DD3F607}" type="presOf" srcId="{F012C2F3-2BE0-574F-9E72-1EC3DCF91258}" destId="{1ED583E0-1B5B-BD4F-AE2C-74ED4F8C0A9C}" srcOrd="0" destOrd="0" presId="urn:microsoft.com/office/officeart/2005/8/layout/hList9"/>
    <dgm:cxn modelId="{8A62D607-A356-E846-BFBD-841F52D674F3}" type="presOf" srcId="{DA339645-EE91-F24D-B25A-D05E38378CB9}" destId="{ED47D99B-EA57-224B-91C2-1FA3EFCC014A}" srcOrd="0" destOrd="0" presId="urn:microsoft.com/office/officeart/2005/8/layout/hList9"/>
    <dgm:cxn modelId="{C3F17529-CA94-2A41-A795-010012272853}" srcId="{DA339645-EE91-F24D-B25A-D05E38378CB9}" destId="{4AD15EE9-02B5-6549-A31D-3A72DBE4E33F}" srcOrd="1" destOrd="0" parTransId="{EC9D24AF-9DF2-3243-86F6-4BE4B0E9303D}" sibTransId="{A0829772-3AB2-0A4E-B597-60D4538BFDED}"/>
    <dgm:cxn modelId="{D1E88836-4EB7-6C44-BF9B-3D3C63333740}" type="presOf" srcId="{59E9EE06-C6E9-884D-A3CD-3BE301D8E31A}" destId="{8103FC6C-22AC-BF46-8635-FE1469CB488F}" srcOrd="0" destOrd="0" presId="urn:microsoft.com/office/officeart/2005/8/layout/hList9"/>
    <dgm:cxn modelId="{4E76DB42-10A4-1944-99B2-A8CABC8BA585}" srcId="{F012C2F3-2BE0-574F-9E72-1EC3DCF91258}" destId="{DA339645-EE91-F24D-B25A-D05E38378CB9}" srcOrd="1" destOrd="0" parTransId="{2779B686-37C4-2F4D-BEF2-59282AAB5197}" sibTransId="{22D9D5B9-7660-4A48-832B-A40CF14AB71E}"/>
    <dgm:cxn modelId="{D83E3C5C-45FF-3340-9998-1639F7B064C8}" type="presOf" srcId="{1807D298-D817-8A46-9F8B-56D94E73EDC0}" destId="{83A18B12-B97E-824C-A3B9-9C06C08912A9}" srcOrd="1" destOrd="0" presId="urn:microsoft.com/office/officeart/2005/8/layout/hList9"/>
    <dgm:cxn modelId="{7F2BAF61-AF24-AA48-9130-C1A3C3BE657D}" type="presOf" srcId="{4AD15EE9-02B5-6549-A31D-3A72DBE4E33F}" destId="{F777FD29-7132-D944-AC8C-B07755B4C108}" srcOrd="0" destOrd="0" presId="urn:microsoft.com/office/officeart/2005/8/layout/hList9"/>
    <dgm:cxn modelId="{A734F974-308E-CF45-9EBA-603A01D99A50}" type="presOf" srcId="{59E9EE06-C6E9-884D-A3CD-3BE301D8E31A}" destId="{44699477-4A4A-544B-B70C-FAB1A5246742}" srcOrd="1" destOrd="0" presId="urn:microsoft.com/office/officeart/2005/8/layout/hList9"/>
    <dgm:cxn modelId="{5CE5EB7E-6971-2542-905A-D2AB1FD3DDDD}" type="presOf" srcId="{1807D298-D817-8A46-9F8B-56D94E73EDC0}" destId="{FF2E3A32-5CB3-F849-824B-9DD01021F566}" srcOrd="0" destOrd="0" presId="urn:microsoft.com/office/officeart/2005/8/layout/hList9"/>
    <dgm:cxn modelId="{5F1B3C90-9DAD-5840-A62F-1624E142F7AA}" type="presOf" srcId="{9642B2A4-D89D-FD41-ADFE-547512A0E040}" destId="{B1563BE6-758F-6543-B26E-EAD8DE511368}" srcOrd="0" destOrd="0" presId="urn:microsoft.com/office/officeart/2005/8/layout/hList9"/>
    <dgm:cxn modelId="{A81990A6-A8B3-AC44-A5CA-23E43814798F}" type="presOf" srcId="{634A3C50-0A70-BA4E-867A-52C37282305B}" destId="{6A6AA3C3-540A-F942-BA38-AF5B6ED30C01}" srcOrd="1" destOrd="0" presId="urn:microsoft.com/office/officeart/2005/8/layout/hList9"/>
    <dgm:cxn modelId="{64D18CB2-11FB-D246-A4A1-00658AD635F0}" srcId="{9642B2A4-D89D-FD41-ADFE-547512A0E040}" destId="{634A3C50-0A70-BA4E-867A-52C37282305B}" srcOrd="1" destOrd="0" parTransId="{5849E4F1-9A03-2244-913A-5E44453A109A}" sibTransId="{6241F34B-F7ED-5D42-B7D2-C4E0CCFD7C98}"/>
    <dgm:cxn modelId="{9E2691B4-67EA-5241-B792-4284425B39C5}" srcId="{F012C2F3-2BE0-574F-9E72-1EC3DCF91258}" destId="{9642B2A4-D89D-FD41-ADFE-547512A0E040}" srcOrd="0" destOrd="0" parTransId="{A40A39F8-152C-3A42-BF31-A22D7C111E2D}" sibTransId="{997053A0-2FC6-9B41-BCE8-4DD17736F253}"/>
    <dgm:cxn modelId="{5AEF35CC-D3F2-9047-9EC3-564464D58F26}" type="presOf" srcId="{634A3C50-0A70-BA4E-867A-52C37282305B}" destId="{BE1D7329-7A10-EC4B-A8F5-986AAF709E92}" srcOrd="0" destOrd="0" presId="urn:microsoft.com/office/officeart/2005/8/layout/hList9"/>
    <dgm:cxn modelId="{74D674E5-B43B-8A42-B860-A6BE658EF0D2}" type="presOf" srcId="{4AD15EE9-02B5-6549-A31D-3A72DBE4E33F}" destId="{53188574-8D74-1A4A-A901-9552B4B4C493}" srcOrd="1" destOrd="0" presId="urn:microsoft.com/office/officeart/2005/8/layout/hList9"/>
    <dgm:cxn modelId="{D956C0F0-0AF5-F840-9A92-04FACDAD3936}" srcId="{9642B2A4-D89D-FD41-ADFE-547512A0E040}" destId="{1807D298-D817-8A46-9F8B-56D94E73EDC0}" srcOrd="0" destOrd="0" parTransId="{41E08632-7129-EB41-A893-6A8E929686E2}" sibTransId="{593EE8B3-D19E-0840-8F6B-1B1AF076808E}"/>
    <dgm:cxn modelId="{EC459DFC-BAF9-9C48-B162-90BC3F708FFB}" srcId="{DA339645-EE91-F24D-B25A-D05E38378CB9}" destId="{59E9EE06-C6E9-884D-A3CD-3BE301D8E31A}" srcOrd="0" destOrd="0" parTransId="{AD2D63A6-89F0-A94E-BD23-0F63951D0C0C}" sibTransId="{817ECA19-5FA3-4D45-B57F-E1B1A37D1E19}"/>
    <dgm:cxn modelId="{EA6DF4C7-9A3C-3546-BAE3-7A2BF0EAB626}" type="presParOf" srcId="{1ED583E0-1B5B-BD4F-AE2C-74ED4F8C0A9C}" destId="{71CEB4F7-12EC-AB43-8597-A6E3C4C9F180}" srcOrd="0" destOrd="0" presId="urn:microsoft.com/office/officeart/2005/8/layout/hList9"/>
    <dgm:cxn modelId="{CB8D4F14-50E2-1E47-A731-457A60E87CC4}" type="presParOf" srcId="{1ED583E0-1B5B-BD4F-AE2C-74ED4F8C0A9C}" destId="{B2B20798-E19E-A147-8E2F-058C7176E807}" srcOrd="1" destOrd="0" presId="urn:microsoft.com/office/officeart/2005/8/layout/hList9"/>
    <dgm:cxn modelId="{6D81498A-5E51-6E4F-9A27-ACD9159D8674}" type="presParOf" srcId="{B2B20798-E19E-A147-8E2F-058C7176E807}" destId="{8D1857A3-94E5-2A4B-B8D0-A0A014BA3F47}" srcOrd="0" destOrd="0" presId="urn:microsoft.com/office/officeart/2005/8/layout/hList9"/>
    <dgm:cxn modelId="{45E94541-B15B-014F-A495-C63721DBF87B}" type="presParOf" srcId="{B2B20798-E19E-A147-8E2F-058C7176E807}" destId="{8EC5A2AD-59D7-CD42-A5B1-517633BEAC53}" srcOrd="1" destOrd="0" presId="urn:microsoft.com/office/officeart/2005/8/layout/hList9"/>
    <dgm:cxn modelId="{A7404C69-2ED3-4B40-991B-CA5BD930C950}" type="presParOf" srcId="{8EC5A2AD-59D7-CD42-A5B1-517633BEAC53}" destId="{FF2E3A32-5CB3-F849-824B-9DD01021F566}" srcOrd="0" destOrd="0" presId="urn:microsoft.com/office/officeart/2005/8/layout/hList9"/>
    <dgm:cxn modelId="{78D6B8B3-77D9-3F4C-8434-6511A7590836}" type="presParOf" srcId="{8EC5A2AD-59D7-CD42-A5B1-517633BEAC53}" destId="{83A18B12-B97E-824C-A3B9-9C06C08912A9}" srcOrd="1" destOrd="0" presId="urn:microsoft.com/office/officeart/2005/8/layout/hList9"/>
    <dgm:cxn modelId="{4B5BECB6-EB94-C44D-A89C-30CECD750228}" type="presParOf" srcId="{B2B20798-E19E-A147-8E2F-058C7176E807}" destId="{45B46F9E-430C-AF40-AA56-89FBE263065A}" srcOrd="2" destOrd="0" presId="urn:microsoft.com/office/officeart/2005/8/layout/hList9"/>
    <dgm:cxn modelId="{15652011-7241-524E-9A05-63CECB92D394}" type="presParOf" srcId="{45B46F9E-430C-AF40-AA56-89FBE263065A}" destId="{BE1D7329-7A10-EC4B-A8F5-986AAF709E92}" srcOrd="0" destOrd="0" presId="urn:microsoft.com/office/officeart/2005/8/layout/hList9"/>
    <dgm:cxn modelId="{842DEB8F-406D-EF46-953C-6ABB3E1FC38E}" type="presParOf" srcId="{45B46F9E-430C-AF40-AA56-89FBE263065A}" destId="{6A6AA3C3-540A-F942-BA38-AF5B6ED30C01}" srcOrd="1" destOrd="0" presId="urn:microsoft.com/office/officeart/2005/8/layout/hList9"/>
    <dgm:cxn modelId="{D7D64C1B-3FBE-164E-8CE8-F55621A6D535}" type="presParOf" srcId="{1ED583E0-1B5B-BD4F-AE2C-74ED4F8C0A9C}" destId="{8BFAB757-5D1B-3340-8DC5-E7B18806CBCB}" srcOrd="2" destOrd="0" presId="urn:microsoft.com/office/officeart/2005/8/layout/hList9"/>
    <dgm:cxn modelId="{7DD5E53A-537B-A944-A10B-D430204A5816}" type="presParOf" srcId="{1ED583E0-1B5B-BD4F-AE2C-74ED4F8C0A9C}" destId="{B1563BE6-758F-6543-B26E-EAD8DE511368}" srcOrd="3" destOrd="0" presId="urn:microsoft.com/office/officeart/2005/8/layout/hList9"/>
    <dgm:cxn modelId="{AE550C3C-85D9-0D43-9B1C-935FA31859D9}" type="presParOf" srcId="{1ED583E0-1B5B-BD4F-AE2C-74ED4F8C0A9C}" destId="{ACEC0985-6C68-1F43-A90B-1E7C65ECBA98}" srcOrd="4" destOrd="0" presId="urn:microsoft.com/office/officeart/2005/8/layout/hList9"/>
    <dgm:cxn modelId="{A3B14416-FE2A-B648-937F-A556A11C94E5}" type="presParOf" srcId="{1ED583E0-1B5B-BD4F-AE2C-74ED4F8C0A9C}" destId="{1B30049E-2411-6C4E-9F38-C86F10553CDF}" srcOrd="5" destOrd="0" presId="urn:microsoft.com/office/officeart/2005/8/layout/hList9"/>
    <dgm:cxn modelId="{419929C2-1BE7-2B4F-9964-042505F8D7D1}" type="presParOf" srcId="{1ED583E0-1B5B-BD4F-AE2C-74ED4F8C0A9C}" destId="{0054DC09-F9EE-F14B-B822-C6048F603AD5}" srcOrd="6" destOrd="0" presId="urn:microsoft.com/office/officeart/2005/8/layout/hList9"/>
    <dgm:cxn modelId="{B721B5AF-379B-CC4B-9E74-6DC871CCCE34}" type="presParOf" srcId="{0054DC09-F9EE-F14B-B822-C6048F603AD5}" destId="{0DA40FE2-253E-B242-BF95-A1D46B95A5F0}" srcOrd="0" destOrd="0" presId="urn:microsoft.com/office/officeart/2005/8/layout/hList9"/>
    <dgm:cxn modelId="{8E1A2BED-7112-EA4F-8233-EF2F8925A07F}" type="presParOf" srcId="{0054DC09-F9EE-F14B-B822-C6048F603AD5}" destId="{7DFD8705-3926-B641-9619-2BA2F437FCBA}" srcOrd="1" destOrd="0" presId="urn:microsoft.com/office/officeart/2005/8/layout/hList9"/>
    <dgm:cxn modelId="{739E1661-A46D-B04F-AABC-5145B69A2324}" type="presParOf" srcId="{7DFD8705-3926-B641-9619-2BA2F437FCBA}" destId="{8103FC6C-22AC-BF46-8635-FE1469CB488F}" srcOrd="0" destOrd="0" presId="urn:microsoft.com/office/officeart/2005/8/layout/hList9"/>
    <dgm:cxn modelId="{AC7613F2-2123-8245-A949-B2C7B540A9D5}" type="presParOf" srcId="{7DFD8705-3926-B641-9619-2BA2F437FCBA}" destId="{44699477-4A4A-544B-B70C-FAB1A5246742}" srcOrd="1" destOrd="0" presId="urn:microsoft.com/office/officeart/2005/8/layout/hList9"/>
    <dgm:cxn modelId="{1FB56873-9923-E44C-9B8E-264AFD36BA20}" type="presParOf" srcId="{0054DC09-F9EE-F14B-B822-C6048F603AD5}" destId="{3D9EBAD9-B7A0-A24E-9182-5BE621B15847}" srcOrd="2" destOrd="0" presId="urn:microsoft.com/office/officeart/2005/8/layout/hList9"/>
    <dgm:cxn modelId="{B5E8F23B-7C21-C743-A475-952A8FADF508}" type="presParOf" srcId="{3D9EBAD9-B7A0-A24E-9182-5BE621B15847}" destId="{F777FD29-7132-D944-AC8C-B07755B4C108}" srcOrd="0" destOrd="0" presId="urn:microsoft.com/office/officeart/2005/8/layout/hList9"/>
    <dgm:cxn modelId="{03389788-B89B-314A-92F0-8AC57B8FAA90}" type="presParOf" srcId="{3D9EBAD9-B7A0-A24E-9182-5BE621B15847}" destId="{53188574-8D74-1A4A-A901-9552B4B4C493}" srcOrd="1" destOrd="0" presId="urn:microsoft.com/office/officeart/2005/8/layout/hList9"/>
    <dgm:cxn modelId="{8DBBAC88-446D-0D4A-8901-DAD0B9138F05}" type="presParOf" srcId="{1ED583E0-1B5B-BD4F-AE2C-74ED4F8C0A9C}" destId="{2C160205-790C-944D-B9C5-D2D1F0A2707C}" srcOrd="7" destOrd="0" presId="urn:microsoft.com/office/officeart/2005/8/layout/hList9"/>
    <dgm:cxn modelId="{97335C9E-2BC2-714C-AF88-92B3E1452DD8}" type="presParOf" srcId="{1ED583E0-1B5B-BD4F-AE2C-74ED4F8C0A9C}" destId="{ED47D99B-EA57-224B-91C2-1FA3EFCC014A}" srcOrd="8" destOrd="0" presId="urn:microsoft.com/office/officeart/2005/8/layout/hList9"/>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752495-5952-D444-A8CA-FD6D399D8E24}">
      <dsp:nvSpPr>
        <dsp:cNvPr id="0" name=""/>
        <dsp:cNvSpPr/>
      </dsp:nvSpPr>
      <dsp:spPr>
        <a:xfrm>
          <a:off x="1082135" y="37740"/>
          <a:ext cx="1811547" cy="1811547"/>
        </a:xfrm>
        <a:prstGeom prst="ellipse">
          <a:avLst/>
        </a:prstGeom>
        <a:solidFill>
          <a:schemeClr val="accent5">
            <a:shade val="80000"/>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Human behavior</a:t>
          </a:r>
        </a:p>
      </dsp:txBody>
      <dsp:txXfrm>
        <a:off x="1323675" y="354761"/>
        <a:ext cx="1328468" cy="815196"/>
      </dsp:txXfrm>
    </dsp:sp>
    <dsp:sp modelId="{F25B9593-226A-854C-A2EA-A48B8EF21AF7}">
      <dsp:nvSpPr>
        <dsp:cNvPr id="0" name=""/>
        <dsp:cNvSpPr/>
      </dsp:nvSpPr>
      <dsp:spPr>
        <a:xfrm>
          <a:off x="1735802" y="1169957"/>
          <a:ext cx="1811547" cy="1811547"/>
        </a:xfrm>
        <a:prstGeom prst="ellipse">
          <a:avLst/>
        </a:prstGeom>
        <a:solidFill>
          <a:schemeClr val="accent5">
            <a:shade val="80000"/>
            <a:alpha val="50000"/>
            <a:hueOff val="245038"/>
            <a:satOff val="-21205"/>
            <a:lumOff val="172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50000"/>
                </a:schemeClr>
              </a:solidFill>
            </a:rPr>
            <a:t>AI blind spots </a:t>
          </a:r>
        </a:p>
      </dsp:txBody>
      <dsp:txXfrm>
        <a:off x="2289834" y="1637940"/>
        <a:ext cx="1086928" cy="996351"/>
      </dsp:txXfrm>
    </dsp:sp>
    <dsp:sp modelId="{FB7FD90D-B85F-E441-B246-B10A640A6956}">
      <dsp:nvSpPr>
        <dsp:cNvPr id="0" name=""/>
        <dsp:cNvSpPr/>
      </dsp:nvSpPr>
      <dsp:spPr>
        <a:xfrm>
          <a:off x="428468" y="1169957"/>
          <a:ext cx="1811547" cy="1811547"/>
        </a:xfrm>
        <a:prstGeom prst="ellipse">
          <a:avLst/>
        </a:prstGeom>
        <a:solidFill>
          <a:schemeClr val="accent5">
            <a:shade val="80000"/>
            <a:alpha val="50000"/>
            <a:hueOff val="490076"/>
            <a:satOff val="-42409"/>
            <a:lumOff val="345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Environment</a:t>
          </a:r>
        </a:p>
      </dsp:txBody>
      <dsp:txXfrm>
        <a:off x="599056" y="1637940"/>
        <a:ext cx="1086928" cy="9963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2E3A32-5CB3-F849-824B-9DD01021F566}">
      <dsp:nvSpPr>
        <dsp:cNvPr id="0" name=""/>
        <dsp:cNvSpPr/>
      </dsp:nvSpPr>
      <dsp:spPr>
        <a:xfrm>
          <a:off x="2146295" y="814134"/>
          <a:ext cx="2386387" cy="2021437"/>
        </a:xfrm>
        <a:prstGeom prst="rect">
          <a:avLst/>
        </a:prstGeom>
        <a:blipFill rotWithShape="0">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327152" rIns="327152" bIns="327152" numCol="1" spcCol="1270" anchor="ctr" anchorCtr="0">
          <a:noAutofit/>
        </a:bodyPr>
        <a:lstStyle/>
        <a:p>
          <a:pPr marL="0" lvl="0" indent="0" algn="l" defTabSz="2044700">
            <a:lnSpc>
              <a:spcPct val="90000"/>
            </a:lnSpc>
            <a:spcBef>
              <a:spcPct val="0"/>
            </a:spcBef>
            <a:spcAft>
              <a:spcPct val="35000"/>
            </a:spcAft>
            <a:buNone/>
          </a:pPr>
          <a:r>
            <a:rPr lang="en-US" sz="4600" kern="1200" dirty="0"/>
            <a:t> </a:t>
          </a:r>
        </a:p>
      </dsp:txBody>
      <dsp:txXfrm>
        <a:off x="2528117" y="814134"/>
        <a:ext cx="2004565" cy="2021437"/>
      </dsp:txXfrm>
    </dsp:sp>
    <dsp:sp modelId="{BE1D7329-7A10-EC4B-A8F5-986AAF709E92}">
      <dsp:nvSpPr>
        <dsp:cNvPr id="0" name=""/>
        <dsp:cNvSpPr/>
      </dsp:nvSpPr>
      <dsp:spPr>
        <a:xfrm>
          <a:off x="1599931" y="3016005"/>
          <a:ext cx="3030641" cy="2021437"/>
        </a:xfrm>
        <a:prstGeom prst="rect">
          <a:avLst/>
        </a:prstGeom>
        <a:blipFill rotWithShape="0">
          <a:blip xmlns:r="http://schemas.openxmlformats.org/officeDocument/2006/relationships" r:embed="rId2">
            <a:extLst>
              <a:ext uri="{28A0092B-C50C-407E-A947-70E740481C1C}">
                <a14:useLocalDpi xmlns:a14="http://schemas.microsoft.com/office/drawing/2010/main" val="0"/>
              </a:ext>
            </a:extLst>
          </a:blip>
          <a:srcRect/>
          <a:stretch>
            <a:fillRect l="-33000" r="-33000"/>
          </a:stretch>
        </a:blip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327152" rIns="327152" bIns="327152" numCol="1" spcCol="1270" anchor="ctr" anchorCtr="0">
          <a:noAutofit/>
        </a:bodyPr>
        <a:lstStyle/>
        <a:p>
          <a:pPr marL="0" lvl="0" indent="0" algn="l" defTabSz="2044700">
            <a:lnSpc>
              <a:spcPct val="90000"/>
            </a:lnSpc>
            <a:spcBef>
              <a:spcPct val="0"/>
            </a:spcBef>
            <a:spcAft>
              <a:spcPct val="35000"/>
            </a:spcAft>
            <a:buNone/>
          </a:pPr>
          <a:r>
            <a:rPr lang="en-US" sz="4600" kern="1200" dirty="0"/>
            <a:t> </a:t>
          </a:r>
        </a:p>
      </dsp:txBody>
      <dsp:txXfrm>
        <a:off x="2084834" y="3016005"/>
        <a:ext cx="2545738" cy="2021437"/>
      </dsp:txXfrm>
    </dsp:sp>
    <dsp:sp modelId="{B1563BE6-758F-6543-B26E-EAD8DE511368}">
      <dsp:nvSpPr>
        <dsp:cNvPr id="0" name=""/>
        <dsp:cNvSpPr/>
      </dsp:nvSpPr>
      <dsp:spPr>
        <a:xfrm>
          <a:off x="1894" y="410048"/>
          <a:ext cx="2020427" cy="2020427"/>
        </a:xfrm>
        <a:prstGeom prst="ellipse">
          <a:avLst/>
        </a:prstGeom>
        <a:solidFill>
          <a:srgbClr val="0051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dirty="0"/>
            <a:t>Epistemic</a:t>
          </a:r>
        </a:p>
      </dsp:txBody>
      <dsp:txXfrm>
        <a:off x="297779" y="705933"/>
        <a:ext cx="1428657" cy="1428657"/>
      </dsp:txXfrm>
    </dsp:sp>
    <dsp:sp modelId="{8103FC6C-22AC-BF46-8635-FE1469CB488F}">
      <dsp:nvSpPr>
        <dsp:cNvPr id="0" name=""/>
        <dsp:cNvSpPr/>
      </dsp:nvSpPr>
      <dsp:spPr>
        <a:xfrm>
          <a:off x="6671200" y="709302"/>
          <a:ext cx="3030641" cy="2021437"/>
        </a:xfrm>
        <a:prstGeom prst="rect">
          <a:avLst/>
        </a:prstGeom>
        <a:blipFill rotWithShape="0">
          <a:blip xmlns:r="http://schemas.openxmlformats.org/officeDocument/2006/relationships" r:embed="rId3">
            <a:extLst>
              <a:ext uri="{28A0092B-C50C-407E-A947-70E740481C1C}">
                <a14:useLocalDpi xmlns:a14="http://schemas.microsoft.com/office/drawing/2010/main" val="0"/>
              </a:ext>
            </a:extLst>
          </a:blip>
          <a:srcRect/>
          <a:stretch>
            <a:fillRect l="-50000" r="-50000"/>
          </a:stretch>
        </a:blip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327152" rIns="327152" bIns="327152" numCol="1" spcCol="1270" anchor="ctr" anchorCtr="0">
          <a:noAutofit/>
        </a:bodyPr>
        <a:lstStyle/>
        <a:p>
          <a:pPr marL="0" lvl="0" indent="0" algn="l" defTabSz="2044700">
            <a:lnSpc>
              <a:spcPct val="90000"/>
            </a:lnSpc>
            <a:spcBef>
              <a:spcPct val="0"/>
            </a:spcBef>
            <a:spcAft>
              <a:spcPct val="35000"/>
            </a:spcAft>
            <a:buNone/>
          </a:pPr>
          <a:r>
            <a:rPr lang="en-US" sz="4600" kern="1200" dirty="0"/>
            <a:t> </a:t>
          </a:r>
        </a:p>
      </dsp:txBody>
      <dsp:txXfrm>
        <a:off x="7156103" y="709302"/>
        <a:ext cx="2545738" cy="2021437"/>
      </dsp:txXfrm>
    </dsp:sp>
    <dsp:sp modelId="{F777FD29-7132-D944-AC8C-B07755B4C108}">
      <dsp:nvSpPr>
        <dsp:cNvPr id="0" name=""/>
        <dsp:cNvSpPr/>
      </dsp:nvSpPr>
      <dsp:spPr>
        <a:xfrm>
          <a:off x="7013435" y="3017137"/>
          <a:ext cx="2302378" cy="1317856"/>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327152" rIns="327152" bIns="327152" numCol="1" spcCol="1270" anchor="ctr" anchorCtr="0">
          <a:noAutofit/>
        </a:bodyPr>
        <a:lstStyle/>
        <a:p>
          <a:pPr marL="0" lvl="0" indent="0" algn="l" defTabSz="2044700">
            <a:lnSpc>
              <a:spcPct val="90000"/>
            </a:lnSpc>
            <a:spcBef>
              <a:spcPct val="0"/>
            </a:spcBef>
            <a:spcAft>
              <a:spcPct val="35000"/>
            </a:spcAft>
            <a:buNone/>
          </a:pPr>
          <a:r>
            <a:rPr lang="en-US" sz="4600" kern="1200" dirty="0"/>
            <a:t> </a:t>
          </a:r>
        </a:p>
      </dsp:txBody>
      <dsp:txXfrm>
        <a:off x="7381815" y="3017137"/>
        <a:ext cx="1933997" cy="1317856"/>
      </dsp:txXfrm>
    </dsp:sp>
    <dsp:sp modelId="{ED47D99B-EA57-224B-91C2-1FA3EFCC014A}">
      <dsp:nvSpPr>
        <dsp:cNvPr id="0" name=""/>
        <dsp:cNvSpPr/>
      </dsp:nvSpPr>
      <dsp:spPr>
        <a:xfrm>
          <a:off x="5052963" y="410048"/>
          <a:ext cx="2020427" cy="2020427"/>
        </a:xfrm>
        <a:prstGeom prst="ellipse">
          <a:avLst/>
        </a:prstGeom>
        <a:solidFill>
          <a:srgbClr val="0051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dirty="0"/>
            <a:t>Aleatory</a:t>
          </a:r>
        </a:p>
      </dsp:txBody>
      <dsp:txXfrm>
        <a:off x="5348848" y="705933"/>
        <a:ext cx="1428657" cy="142865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42" name="Shape 442"/>
          <p:cNvSpPr>
            <a:spLocks noGrp="1" noRot="1" noChangeAspect="1"/>
          </p:cNvSpPr>
          <p:nvPr>
            <p:ph type="sldImg"/>
          </p:nvPr>
        </p:nvSpPr>
        <p:spPr>
          <a:xfrm>
            <a:off x="400050" y="693738"/>
            <a:ext cx="6154738" cy="3462337"/>
          </a:xfrm>
          <a:prstGeom prst="rect">
            <a:avLst/>
          </a:prstGeom>
        </p:spPr>
        <p:txBody>
          <a:bodyPr/>
          <a:lstStyle/>
          <a:p>
            <a:endParaRPr/>
          </a:p>
        </p:txBody>
      </p:sp>
      <p:sp>
        <p:nvSpPr>
          <p:cNvPr id="443" name="Shape 443"/>
          <p:cNvSpPr>
            <a:spLocks noGrp="1"/>
          </p:cNvSpPr>
          <p:nvPr>
            <p:ph type="body" sz="quarter" idx="1"/>
          </p:nvPr>
        </p:nvSpPr>
        <p:spPr>
          <a:xfrm>
            <a:off x="927312" y="4387136"/>
            <a:ext cx="5100215" cy="4156234"/>
          </a:xfrm>
          <a:prstGeom prst="rect">
            <a:avLst/>
          </a:prstGeom>
        </p:spPr>
        <p:txBody>
          <a:bodyPr/>
          <a:lstStyle/>
          <a:p>
            <a:endParaRPr/>
          </a:p>
        </p:txBody>
      </p:sp>
    </p:spTree>
    <p:extLst>
      <p:ext uri="{BB962C8B-B14F-4D97-AF65-F5344CB8AC3E}">
        <p14:creationId xmlns:p14="http://schemas.microsoft.com/office/powerpoint/2010/main" val="4071666727"/>
      </p:ext>
    </p:extLst>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Calibri"/>
      </a:defRPr>
    </a:lvl1pPr>
    <a:lvl2pPr indent="228600" latinLnBrk="0">
      <a:spcBef>
        <a:spcPts val="400"/>
      </a:spcBef>
      <a:defRPr sz="1200">
        <a:latin typeface="+mn-lt"/>
        <a:ea typeface="+mn-ea"/>
        <a:cs typeface="+mn-cs"/>
        <a:sym typeface="Calibri"/>
      </a:defRPr>
    </a:lvl2pPr>
    <a:lvl3pPr indent="457200" latinLnBrk="0">
      <a:spcBef>
        <a:spcPts val="400"/>
      </a:spcBef>
      <a:defRPr sz="1200">
        <a:latin typeface="+mn-lt"/>
        <a:ea typeface="+mn-ea"/>
        <a:cs typeface="+mn-cs"/>
        <a:sym typeface="Calibri"/>
      </a:defRPr>
    </a:lvl3pPr>
    <a:lvl4pPr indent="685800" latinLnBrk="0">
      <a:spcBef>
        <a:spcPts val="400"/>
      </a:spcBef>
      <a:defRPr sz="1200">
        <a:latin typeface="+mn-lt"/>
        <a:ea typeface="+mn-ea"/>
        <a:cs typeface="+mn-cs"/>
        <a:sym typeface="Calibri"/>
      </a:defRPr>
    </a:lvl4pPr>
    <a:lvl5pPr indent="914400" latinLnBrk="0">
      <a:spcBef>
        <a:spcPts val="400"/>
      </a:spcBef>
      <a:defRPr sz="1200">
        <a:latin typeface="+mn-lt"/>
        <a:ea typeface="+mn-ea"/>
        <a:cs typeface="+mn-cs"/>
        <a:sym typeface="Calibri"/>
      </a:defRPr>
    </a:lvl5pPr>
    <a:lvl6pPr indent="1143000" latinLnBrk="0">
      <a:spcBef>
        <a:spcPts val="400"/>
      </a:spcBef>
      <a:defRPr sz="1200">
        <a:latin typeface="+mn-lt"/>
        <a:ea typeface="+mn-ea"/>
        <a:cs typeface="+mn-cs"/>
        <a:sym typeface="Calibri"/>
      </a:defRPr>
    </a:lvl6pPr>
    <a:lvl7pPr indent="1371600" latinLnBrk="0">
      <a:spcBef>
        <a:spcPts val="400"/>
      </a:spcBef>
      <a:defRPr sz="1200">
        <a:latin typeface="+mn-lt"/>
        <a:ea typeface="+mn-ea"/>
        <a:cs typeface="+mn-cs"/>
        <a:sym typeface="Calibri"/>
      </a:defRPr>
    </a:lvl7pPr>
    <a:lvl8pPr indent="1600200" latinLnBrk="0">
      <a:spcBef>
        <a:spcPts val="400"/>
      </a:spcBef>
      <a:defRPr sz="1200">
        <a:latin typeface="+mn-lt"/>
        <a:ea typeface="+mn-ea"/>
        <a:cs typeface="+mn-cs"/>
        <a:sym typeface="Calibri"/>
      </a:defRPr>
    </a:lvl8pPr>
    <a:lvl9pPr indent="1828800" latinLnBrk="0">
      <a:spcBef>
        <a:spcPts val="400"/>
      </a:spcBef>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5194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B72D4-6677-35E2-1D39-35325A0937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F636E8-2779-A602-2DA4-DFE2C6EAAE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E4067-34F2-DF58-DBD4-E2171CACD02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47737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51A17-B8E3-0465-1E94-3BC7C8B03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2693D1-1A0E-815F-0D0A-C53A0E02F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BF6DE7-4F0A-5EBD-3A66-6D920165ADA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94184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CF7F2-7729-D786-9C09-86980A0AD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FB28F-2794-94C2-6B98-32A2EFDBED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860365-A06C-A46A-4BE7-9F3A00F18AF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0843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49AB2-3436-5C76-4095-FC29659CFE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C9CE10-5071-210F-28C7-5B7C2CDEC3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E0AEB6-297F-C65F-3050-B8E790F84B8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898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86303-BD18-ADE1-CB8D-FCC5F7C27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7CFC34-2AAB-3121-3515-0826EB3B58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44AAFA-C21F-E3AC-A6CB-2052DAA319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2E52E8-A3F3-C78B-9E25-341DFD8C9E6D}"/>
              </a:ext>
            </a:extLst>
          </p:cNvPr>
          <p:cNvSpPr>
            <a:spLocks noGrp="1"/>
          </p:cNvSpPr>
          <p:nvPr>
            <p:ph type="sldNum" sz="quarter" idx="10"/>
          </p:nvPr>
        </p:nvSpPr>
        <p:spPr/>
        <p:txBody>
          <a:bodyPr/>
          <a:lstStyle/>
          <a:p>
            <a:fld id="{CBA6CF91-1C3F-49B9-847B-1EDA0711DAA0}" type="slidenum">
              <a:rPr lang="en-US" smtClean="0"/>
              <a:t>14</a:t>
            </a:fld>
            <a:endParaRPr lang="en-US"/>
          </a:p>
        </p:txBody>
      </p:sp>
    </p:spTree>
    <p:extLst>
      <p:ext uri="{BB962C8B-B14F-4D97-AF65-F5344CB8AC3E}">
        <p14:creationId xmlns:p14="http://schemas.microsoft.com/office/powerpoint/2010/main" val="4213401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A47BD-E1DF-ED67-25AD-3C1DE3420E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793C4-9757-C063-7431-321436B078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6F03F-6F6C-FDB8-9A03-E904E5D8AF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ADA7A0-D984-12EE-0753-4EC7377AA509}"/>
              </a:ext>
            </a:extLst>
          </p:cNvPr>
          <p:cNvSpPr>
            <a:spLocks noGrp="1"/>
          </p:cNvSpPr>
          <p:nvPr>
            <p:ph type="sldNum" sz="quarter" idx="10"/>
          </p:nvPr>
        </p:nvSpPr>
        <p:spPr/>
        <p:txBody>
          <a:bodyPr/>
          <a:lstStyle/>
          <a:p>
            <a:fld id="{CBA6CF91-1C3F-49B9-847B-1EDA0711DAA0}" type="slidenum">
              <a:rPr lang="en-US" smtClean="0"/>
              <a:t>15</a:t>
            </a:fld>
            <a:endParaRPr lang="en-US"/>
          </a:p>
        </p:txBody>
      </p:sp>
    </p:spTree>
    <p:extLst>
      <p:ext uri="{BB962C8B-B14F-4D97-AF65-F5344CB8AC3E}">
        <p14:creationId xmlns:p14="http://schemas.microsoft.com/office/powerpoint/2010/main" val="405317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57E44-5BBD-11C0-B1B0-458720C0C638}"/>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F14292A6-6571-2DE4-17F7-3C83F4EA79BA}"/>
              </a:ext>
            </a:extLst>
          </p:cNvPr>
          <p:cNvSpPr>
            <a:spLocks noGrp="1" noChangeArrowheads="1"/>
          </p:cNvSpPr>
          <p:nvPr>
            <p:ph type="sldNum" sz="quarter" idx="5"/>
          </p:nvPr>
        </p:nvSpPr>
        <p:spPr>
          <a:ln/>
        </p:spPr>
        <p:txBody>
          <a:bodyPr/>
          <a:lstStyle/>
          <a:p>
            <a:fld id="{95AFB840-B475-6242-9B08-FB7CA8BBA149}" type="slidenum">
              <a:rPr lang="en-US"/>
              <a:pPr/>
              <a:t>16</a:t>
            </a:fld>
            <a:endParaRPr lang="en-US"/>
          </a:p>
        </p:txBody>
      </p:sp>
      <p:sp>
        <p:nvSpPr>
          <p:cNvPr id="79874" name="Rectangle 2">
            <a:extLst>
              <a:ext uri="{FF2B5EF4-FFF2-40B4-BE49-F238E27FC236}">
                <a16:creationId xmlns:a16="http://schemas.microsoft.com/office/drawing/2014/main" id="{A60D3FE2-2924-58FA-3A25-EE3613C8086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9875" name="Rectangle 3">
            <a:extLst>
              <a:ext uri="{FF2B5EF4-FFF2-40B4-BE49-F238E27FC236}">
                <a16:creationId xmlns:a16="http://schemas.microsoft.com/office/drawing/2014/main" id="{06771332-8EFA-8E3C-B62A-606C0FFD3C37}"/>
              </a:ext>
            </a:extLst>
          </p:cNvPr>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17664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D0208-FDA3-7756-5B3D-81230318E6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030250-4E7B-D656-7500-8B75E8EB00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0E835E-9BC9-4618-4020-C1D5CE123F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24D548-CABD-CDD1-783B-909AC94819BA}"/>
              </a:ext>
            </a:extLst>
          </p:cNvPr>
          <p:cNvSpPr>
            <a:spLocks noGrp="1"/>
          </p:cNvSpPr>
          <p:nvPr>
            <p:ph type="sldNum" sz="quarter" idx="10"/>
          </p:nvPr>
        </p:nvSpPr>
        <p:spPr/>
        <p:txBody>
          <a:bodyPr/>
          <a:lstStyle/>
          <a:p>
            <a:fld id="{CBA6CF91-1C3F-49B9-847B-1EDA0711DAA0}" type="slidenum">
              <a:rPr lang="en-US" smtClean="0"/>
              <a:t>17</a:t>
            </a:fld>
            <a:endParaRPr lang="en-US"/>
          </a:p>
        </p:txBody>
      </p:sp>
    </p:spTree>
    <p:extLst>
      <p:ext uri="{BB962C8B-B14F-4D97-AF65-F5344CB8AC3E}">
        <p14:creationId xmlns:p14="http://schemas.microsoft.com/office/powerpoint/2010/main" val="2919982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9DFC9-E009-F476-929F-9A51B11927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4A493C-9E3A-3970-0B8C-F2754E98B0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8CAAB9-34DE-04AD-38DF-09311CEF2010}"/>
              </a:ext>
            </a:extLst>
          </p:cNvPr>
          <p:cNvSpPr>
            <a:spLocks noGrp="1"/>
          </p:cNvSpPr>
          <p:nvPr>
            <p:ph type="body" idx="1"/>
          </p:nvPr>
        </p:nvSpPr>
        <p:spPr/>
        <p:txBody>
          <a:bodyPr/>
          <a:lstStyle/>
          <a:p>
            <a:endParaRPr lang="en-US" dirty="0">
              <a:effectLst/>
            </a:endParaRPr>
          </a:p>
          <a:p>
            <a:endParaRPr lang="en-US" dirty="0">
              <a:effectLst/>
            </a:endParaRPr>
          </a:p>
          <a:p>
            <a:endParaRPr lang="en-US" dirty="0">
              <a:effectLst/>
            </a:endParaRPr>
          </a:p>
          <a:p>
            <a:endParaRPr lang="en-US" dirty="0"/>
          </a:p>
        </p:txBody>
      </p:sp>
      <p:sp>
        <p:nvSpPr>
          <p:cNvPr id="4" name="Slide Number Placeholder 3">
            <a:extLst>
              <a:ext uri="{FF2B5EF4-FFF2-40B4-BE49-F238E27FC236}">
                <a16:creationId xmlns:a16="http://schemas.microsoft.com/office/drawing/2014/main" id="{27E88C77-E497-52F9-9851-4ABBC23B29A0}"/>
              </a:ext>
            </a:extLst>
          </p:cNvPr>
          <p:cNvSpPr>
            <a:spLocks noGrp="1"/>
          </p:cNvSpPr>
          <p:nvPr>
            <p:ph type="sldNum" sz="quarter" idx="10"/>
          </p:nvPr>
        </p:nvSpPr>
        <p:spPr/>
        <p:txBody>
          <a:bodyPr/>
          <a:lstStyle/>
          <a:p>
            <a:fld id="{CBA6CF91-1C3F-49B9-847B-1EDA0711DAA0}" type="slidenum">
              <a:rPr lang="en-US" smtClean="0"/>
              <a:t>18</a:t>
            </a:fld>
            <a:endParaRPr lang="en-US"/>
          </a:p>
        </p:txBody>
      </p:sp>
    </p:spTree>
    <p:extLst>
      <p:ext uri="{BB962C8B-B14F-4D97-AF65-F5344CB8AC3E}">
        <p14:creationId xmlns:p14="http://schemas.microsoft.com/office/powerpoint/2010/main" val="2548399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9B95F-6993-4985-9070-DE934FA8E0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C4E4CE-A992-3E34-AE09-DDE3BB6D73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941A1E-44C1-2BF8-0CAD-B83C0086CC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89715E-2B4A-6CBB-156E-402AC800D2AE}"/>
              </a:ext>
            </a:extLst>
          </p:cNvPr>
          <p:cNvSpPr>
            <a:spLocks noGrp="1"/>
          </p:cNvSpPr>
          <p:nvPr>
            <p:ph type="sldNum" sz="quarter" idx="10"/>
          </p:nvPr>
        </p:nvSpPr>
        <p:spPr/>
        <p:txBody>
          <a:bodyPr/>
          <a:lstStyle/>
          <a:p>
            <a:fld id="{CBA6CF91-1C3F-49B9-847B-1EDA0711DAA0}" type="slidenum">
              <a:rPr lang="en-US" smtClean="0"/>
              <a:t>19</a:t>
            </a:fld>
            <a:endParaRPr lang="en-US"/>
          </a:p>
        </p:txBody>
      </p:sp>
    </p:spTree>
    <p:extLst>
      <p:ext uri="{BB962C8B-B14F-4D97-AF65-F5344CB8AC3E}">
        <p14:creationId xmlns:p14="http://schemas.microsoft.com/office/powerpoint/2010/main" val="207503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8012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535C8-8CEA-3CD1-7724-83F924B38B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30F5C7-98B7-A061-E4F6-CB830D8303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857CFF-2C8C-13BD-3CD7-4C447D0D6D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A5F016-2141-0CD3-9A71-0A005A532CA4}"/>
              </a:ext>
            </a:extLst>
          </p:cNvPr>
          <p:cNvSpPr>
            <a:spLocks noGrp="1"/>
          </p:cNvSpPr>
          <p:nvPr>
            <p:ph type="sldNum" sz="quarter" idx="10"/>
          </p:nvPr>
        </p:nvSpPr>
        <p:spPr/>
        <p:txBody>
          <a:bodyPr/>
          <a:lstStyle/>
          <a:p>
            <a:fld id="{CBA6CF91-1C3F-49B9-847B-1EDA0711DAA0}" type="slidenum">
              <a:rPr lang="en-US" smtClean="0"/>
              <a:t>20</a:t>
            </a:fld>
            <a:endParaRPr lang="en-US"/>
          </a:p>
        </p:txBody>
      </p:sp>
    </p:spTree>
    <p:extLst>
      <p:ext uri="{BB962C8B-B14F-4D97-AF65-F5344CB8AC3E}">
        <p14:creationId xmlns:p14="http://schemas.microsoft.com/office/powerpoint/2010/main" val="3883480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4D74A-5E20-AA91-F546-94A8F6EFFE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EAFC72-D696-D557-2606-5DD370D775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927A01-2781-3B9F-A7F6-276F6C5C69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1CB6DF-9B9D-14BF-14AA-526E36E3B824}"/>
              </a:ext>
            </a:extLst>
          </p:cNvPr>
          <p:cNvSpPr>
            <a:spLocks noGrp="1"/>
          </p:cNvSpPr>
          <p:nvPr>
            <p:ph type="sldNum" sz="quarter" idx="10"/>
          </p:nvPr>
        </p:nvSpPr>
        <p:spPr/>
        <p:txBody>
          <a:bodyPr/>
          <a:lstStyle/>
          <a:p>
            <a:fld id="{CBA6CF91-1C3F-49B9-847B-1EDA0711DAA0}" type="slidenum">
              <a:rPr lang="en-US" smtClean="0"/>
              <a:t>21</a:t>
            </a:fld>
            <a:endParaRPr lang="en-US"/>
          </a:p>
        </p:txBody>
      </p:sp>
    </p:spTree>
    <p:extLst>
      <p:ext uri="{BB962C8B-B14F-4D97-AF65-F5344CB8AC3E}">
        <p14:creationId xmlns:p14="http://schemas.microsoft.com/office/powerpoint/2010/main" val="1094433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9B4B6-7FA5-6A2C-DF09-BBF3A62D8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51A0FA-6D5B-89DB-1667-67A18EA69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BB3795-DB64-9938-A4FD-DCAA89DAF7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7270DD-7496-BAA5-F7D6-81D2289B04C2}"/>
              </a:ext>
            </a:extLst>
          </p:cNvPr>
          <p:cNvSpPr>
            <a:spLocks noGrp="1"/>
          </p:cNvSpPr>
          <p:nvPr>
            <p:ph type="sldNum" sz="quarter" idx="10"/>
          </p:nvPr>
        </p:nvSpPr>
        <p:spPr/>
        <p:txBody>
          <a:bodyPr/>
          <a:lstStyle/>
          <a:p>
            <a:fld id="{CBA6CF91-1C3F-49B9-847B-1EDA0711DAA0}" type="slidenum">
              <a:rPr lang="en-US" smtClean="0"/>
              <a:t>22</a:t>
            </a:fld>
            <a:endParaRPr lang="en-US"/>
          </a:p>
        </p:txBody>
      </p:sp>
    </p:spTree>
    <p:extLst>
      <p:ext uri="{BB962C8B-B14F-4D97-AF65-F5344CB8AC3E}">
        <p14:creationId xmlns:p14="http://schemas.microsoft.com/office/powerpoint/2010/main" val="1472814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4EADA-F2F9-1545-67E5-8C5B6ADF3F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BEE879-BB4A-D7E9-5A5D-AE76B36620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4CD98D-CCD6-9513-3B66-02FF222A6E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5DD740-9F14-8083-4661-44984A38B597}"/>
              </a:ext>
            </a:extLst>
          </p:cNvPr>
          <p:cNvSpPr>
            <a:spLocks noGrp="1"/>
          </p:cNvSpPr>
          <p:nvPr>
            <p:ph type="sldNum" sz="quarter" idx="5"/>
          </p:nvPr>
        </p:nvSpPr>
        <p:spPr/>
        <p:txBody>
          <a:bodyPr/>
          <a:lstStyle/>
          <a:p>
            <a:fld id="{CBA6CF91-1C3F-49B9-847B-1EDA0711DAA0}" type="slidenum">
              <a:rPr lang="en-US" smtClean="0"/>
              <a:t>23</a:t>
            </a:fld>
            <a:endParaRPr lang="en-US"/>
          </a:p>
        </p:txBody>
      </p:sp>
    </p:spTree>
    <p:extLst>
      <p:ext uri="{BB962C8B-B14F-4D97-AF65-F5344CB8AC3E}">
        <p14:creationId xmlns:p14="http://schemas.microsoft.com/office/powerpoint/2010/main" val="4853878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2B83-E353-292C-0EC1-5AECE8DAA5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AC0C96-725F-79F9-E6E0-C5652BD242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595225-BC87-C424-BE97-4002F7F4D5AB}"/>
              </a:ext>
            </a:extLst>
          </p:cNvPr>
          <p:cNvSpPr>
            <a:spLocks noGrp="1"/>
          </p:cNvSpPr>
          <p:nvPr>
            <p:ph type="body" idx="1"/>
          </p:nvPr>
        </p:nvSpPr>
        <p:spPr/>
        <p:txBody>
          <a:bodyPr/>
          <a:lstStyle/>
          <a:p>
            <a:endParaRPr lang="en-US" dirty="0">
              <a:effectLst/>
            </a:endParaRPr>
          </a:p>
          <a:p>
            <a:endParaRPr lang="en-US" dirty="0">
              <a:effectLst/>
            </a:endParaRPr>
          </a:p>
          <a:p>
            <a:endParaRPr lang="en-US" dirty="0">
              <a:effectLst/>
            </a:endParaRPr>
          </a:p>
          <a:p>
            <a:endParaRPr lang="en-US" dirty="0"/>
          </a:p>
        </p:txBody>
      </p:sp>
      <p:sp>
        <p:nvSpPr>
          <p:cNvPr id="4" name="Slide Number Placeholder 3">
            <a:extLst>
              <a:ext uri="{FF2B5EF4-FFF2-40B4-BE49-F238E27FC236}">
                <a16:creationId xmlns:a16="http://schemas.microsoft.com/office/drawing/2014/main" id="{2F902498-892F-0308-E594-5A921FC74D14}"/>
              </a:ext>
            </a:extLst>
          </p:cNvPr>
          <p:cNvSpPr>
            <a:spLocks noGrp="1"/>
          </p:cNvSpPr>
          <p:nvPr>
            <p:ph type="sldNum" sz="quarter" idx="10"/>
          </p:nvPr>
        </p:nvSpPr>
        <p:spPr/>
        <p:txBody>
          <a:bodyPr/>
          <a:lstStyle/>
          <a:p>
            <a:fld id="{CBA6CF91-1C3F-49B9-847B-1EDA0711DAA0}" type="slidenum">
              <a:rPr lang="en-US" smtClean="0"/>
              <a:t>24</a:t>
            </a:fld>
            <a:endParaRPr lang="en-US"/>
          </a:p>
        </p:txBody>
      </p:sp>
    </p:spTree>
    <p:extLst>
      <p:ext uri="{BB962C8B-B14F-4D97-AF65-F5344CB8AC3E}">
        <p14:creationId xmlns:p14="http://schemas.microsoft.com/office/powerpoint/2010/main" val="3894983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2CF34-C6C6-5D87-C49C-9D43400900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EB024D-6639-FE27-239D-9D04656B2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478CF4-4B52-F8FD-1617-C3E448B372B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F6CF2C6-83D9-6795-1926-0361B7163D1E}"/>
              </a:ext>
            </a:extLst>
          </p:cNvPr>
          <p:cNvSpPr>
            <a:spLocks noGrp="1"/>
          </p:cNvSpPr>
          <p:nvPr>
            <p:ph type="sldNum" sz="quarter" idx="10"/>
          </p:nvPr>
        </p:nvSpPr>
        <p:spPr/>
        <p:txBody>
          <a:bodyPr/>
          <a:lstStyle/>
          <a:p>
            <a:fld id="{CBA6CF91-1C3F-49B9-847B-1EDA0711DAA0}" type="slidenum">
              <a:rPr lang="en-US" smtClean="0"/>
              <a:t>25</a:t>
            </a:fld>
            <a:endParaRPr lang="en-US"/>
          </a:p>
        </p:txBody>
      </p:sp>
    </p:spTree>
    <p:extLst>
      <p:ext uri="{BB962C8B-B14F-4D97-AF65-F5344CB8AC3E}">
        <p14:creationId xmlns:p14="http://schemas.microsoft.com/office/powerpoint/2010/main" val="2352271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30681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FAC61-7061-786F-A431-BA26B1E51C3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688017F-8BDE-D46E-F646-6F471C0CCAE7}"/>
              </a:ext>
            </a:extLst>
          </p:cNvPr>
          <p:cNvSpPr>
            <a:spLocks noGrp="1" noChangeArrowheads="1"/>
          </p:cNvSpPr>
          <p:nvPr>
            <p:ph type="sldNum" sz="quarter" idx="5"/>
          </p:nvPr>
        </p:nvSpPr>
        <p:spPr>
          <a:ln/>
        </p:spPr>
        <p:txBody>
          <a:bodyPr/>
          <a:lstStyle/>
          <a:p>
            <a:fld id="{3AD79D0B-E5A6-8E46-90ED-457BCE2267E1}" type="slidenum">
              <a:rPr lang="en-US">
                <a:solidFill>
                  <a:prstClr val="black"/>
                </a:solidFill>
              </a:rPr>
              <a:pPr/>
              <a:t>28</a:t>
            </a:fld>
            <a:endParaRPr lang="en-US">
              <a:solidFill>
                <a:prstClr val="black"/>
              </a:solidFill>
            </a:endParaRPr>
          </a:p>
        </p:txBody>
      </p:sp>
      <p:sp>
        <p:nvSpPr>
          <p:cNvPr id="59394" name="Rectangle 2">
            <a:extLst>
              <a:ext uri="{FF2B5EF4-FFF2-40B4-BE49-F238E27FC236}">
                <a16:creationId xmlns:a16="http://schemas.microsoft.com/office/drawing/2014/main" id="{1E44ABE1-F3B8-2212-3E42-5BD2316E025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59395" name="Rectangle 3">
            <a:extLst>
              <a:ext uri="{FF2B5EF4-FFF2-40B4-BE49-F238E27FC236}">
                <a16:creationId xmlns:a16="http://schemas.microsoft.com/office/drawing/2014/main" id="{B0441FD7-87D5-4D58-E9F1-18729D714C93}"/>
              </a:ext>
            </a:extLst>
          </p:cNvPr>
          <p:cNvSpPr>
            <a:spLocks noGrp="1" noChangeArrowheads="1"/>
          </p:cNvSpPr>
          <p:nvPr>
            <p:ph type="body" idx="1"/>
          </p:nvPr>
        </p:nvSpPr>
        <p:spPr/>
        <p:txBody>
          <a:bodyPr/>
          <a:lstStyle/>
          <a:p>
            <a:r>
              <a:rPr lang="en-US" dirty="0"/>
              <a:t>Color in graph illustrate potential consequences of high uncertainty</a:t>
            </a:r>
          </a:p>
        </p:txBody>
      </p:sp>
    </p:spTree>
    <p:extLst>
      <p:ext uri="{BB962C8B-B14F-4D97-AF65-F5344CB8AC3E}">
        <p14:creationId xmlns:p14="http://schemas.microsoft.com/office/powerpoint/2010/main" val="9851286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E74D5-A77A-30DB-7C3F-831EE24EAED5}"/>
            </a:ext>
          </a:extLst>
        </p:cNvPr>
        <p:cNvGrpSpPr/>
        <p:nvPr/>
      </p:nvGrpSpPr>
      <p:grpSpPr>
        <a:xfrm>
          <a:off x="0" y="0"/>
          <a:ext cx="0" cy="0"/>
          <a:chOff x="0" y="0"/>
          <a:chExt cx="0" cy="0"/>
        </a:xfrm>
      </p:grpSpPr>
      <p:sp>
        <p:nvSpPr>
          <p:cNvPr id="32770" name="Rectangle 7">
            <a:extLst>
              <a:ext uri="{FF2B5EF4-FFF2-40B4-BE49-F238E27FC236}">
                <a16:creationId xmlns:a16="http://schemas.microsoft.com/office/drawing/2014/main" id="{4663CBB0-9F3C-1776-87EE-BB4D7E913B78}"/>
              </a:ext>
            </a:extLst>
          </p:cNvPr>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87" eaLnBrk="0" hangingPunct="0">
              <a:defRPr sz="2300">
                <a:solidFill>
                  <a:schemeClr val="tx1"/>
                </a:solidFill>
                <a:latin typeface="Times New Roman" charset="0"/>
                <a:ea typeface="ＭＳ Ｐゴシック" charset="0"/>
              </a:defRPr>
            </a:lvl1pPr>
            <a:lvl2pPr marL="716130" indent="-275434" defTabSz="931887" eaLnBrk="0" hangingPunct="0">
              <a:defRPr sz="2300">
                <a:solidFill>
                  <a:schemeClr val="tx1"/>
                </a:solidFill>
                <a:latin typeface="Times New Roman" charset="0"/>
                <a:ea typeface="ＭＳ Ｐゴシック" charset="0"/>
              </a:defRPr>
            </a:lvl2pPr>
            <a:lvl3pPr marL="1101738" indent="-220348" defTabSz="931887" eaLnBrk="0" hangingPunct="0">
              <a:defRPr sz="2300">
                <a:solidFill>
                  <a:schemeClr val="tx1"/>
                </a:solidFill>
                <a:latin typeface="Times New Roman" charset="0"/>
                <a:ea typeface="ＭＳ Ｐゴシック" charset="0"/>
              </a:defRPr>
            </a:lvl3pPr>
            <a:lvl4pPr marL="1542433" indent="-220348" defTabSz="931887" eaLnBrk="0" hangingPunct="0">
              <a:defRPr sz="2300">
                <a:solidFill>
                  <a:schemeClr val="tx1"/>
                </a:solidFill>
                <a:latin typeface="Times New Roman" charset="0"/>
                <a:ea typeface="ＭＳ Ｐゴシック" charset="0"/>
              </a:defRPr>
            </a:lvl4pPr>
            <a:lvl5pPr marL="1983128" indent="-220348" defTabSz="931887" eaLnBrk="0" hangingPunct="0">
              <a:defRPr sz="2300">
                <a:solidFill>
                  <a:schemeClr val="tx1"/>
                </a:solidFill>
                <a:latin typeface="Times New Roman" charset="0"/>
                <a:ea typeface="ＭＳ Ｐゴシック" charset="0"/>
              </a:defRPr>
            </a:lvl5pPr>
            <a:lvl6pPr marL="2423823" indent="-220348" defTabSz="931887"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1887"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1887"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1887" eaLnBrk="0" fontAlgn="base" hangingPunct="0">
              <a:spcBef>
                <a:spcPct val="0"/>
              </a:spcBef>
              <a:spcAft>
                <a:spcPct val="0"/>
              </a:spcAft>
              <a:defRPr sz="2300">
                <a:solidFill>
                  <a:schemeClr val="tx1"/>
                </a:solidFill>
                <a:latin typeface="Times New Roman" charset="0"/>
                <a:ea typeface="ＭＳ Ｐゴシック" charset="0"/>
              </a:defRPr>
            </a:lvl9pPr>
          </a:lstStyle>
          <a:p>
            <a:pPr eaLnBrk="1" hangingPunct="1"/>
            <a:fld id="{62364F8E-0C7B-4F46-ACD3-463F78492E74}" type="slidenum">
              <a:rPr lang="en-US" sz="1300"/>
              <a:pPr eaLnBrk="1" hangingPunct="1"/>
              <a:t>29</a:t>
            </a:fld>
            <a:endParaRPr lang="en-US" sz="1300"/>
          </a:p>
        </p:txBody>
      </p:sp>
      <p:sp>
        <p:nvSpPr>
          <p:cNvPr id="32771" name="Rectangle 2">
            <a:extLst>
              <a:ext uri="{FF2B5EF4-FFF2-40B4-BE49-F238E27FC236}">
                <a16:creationId xmlns:a16="http://schemas.microsoft.com/office/drawing/2014/main" id="{A8328A02-7AD1-9B9D-8256-4C0C92F665A5}"/>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EA6BCDCD-5CDF-5347-9AD5-B9318C43697C}"/>
              </a:ext>
            </a:extLst>
          </p:cNvPr>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dirty="0">
              <a:latin typeface="Times New Roman" charset="0"/>
            </a:endParaRPr>
          </a:p>
        </p:txBody>
      </p:sp>
    </p:spTree>
    <p:extLst>
      <p:ext uri="{BB962C8B-B14F-4D97-AF65-F5344CB8AC3E}">
        <p14:creationId xmlns:p14="http://schemas.microsoft.com/office/powerpoint/2010/main" val="2619887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98AC6-9FA4-28B3-3064-B2861CDF2F69}"/>
            </a:ext>
          </a:extLst>
        </p:cNvPr>
        <p:cNvGrpSpPr/>
        <p:nvPr/>
      </p:nvGrpSpPr>
      <p:grpSpPr>
        <a:xfrm>
          <a:off x="0" y="0"/>
          <a:ext cx="0" cy="0"/>
          <a:chOff x="0" y="0"/>
          <a:chExt cx="0" cy="0"/>
        </a:xfrm>
      </p:grpSpPr>
      <p:sp>
        <p:nvSpPr>
          <p:cNvPr id="32770" name="Rectangle 7">
            <a:extLst>
              <a:ext uri="{FF2B5EF4-FFF2-40B4-BE49-F238E27FC236}">
                <a16:creationId xmlns:a16="http://schemas.microsoft.com/office/drawing/2014/main" id="{4E7D85A1-63B4-90B8-7FE0-B884E3A7C69C}"/>
              </a:ext>
            </a:extLst>
          </p:cNvPr>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87" eaLnBrk="0" hangingPunct="0">
              <a:defRPr sz="2300">
                <a:solidFill>
                  <a:schemeClr val="tx1"/>
                </a:solidFill>
                <a:latin typeface="Times New Roman" charset="0"/>
                <a:ea typeface="ＭＳ Ｐゴシック" charset="0"/>
              </a:defRPr>
            </a:lvl1pPr>
            <a:lvl2pPr marL="716130" indent="-275434" defTabSz="931887" eaLnBrk="0" hangingPunct="0">
              <a:defRPr sz="2300">
                <a:solidFill>
                  <a:schemeClr val="tx1"/>
                </a:solidFill>
                <a:latin typeface="Times New Roman" charset="0"/>
                <a:ea typeface="ＭＳ Ｐゴシック" charset="0"/>
              </a:defRPr>
            </a:lvl2pPr>
            <a:lvl3pPr marL="1101738" indent="-220348" defTabSz="931887" eaLnBrk="0" hangingPunct="0">
              <a:defRPr sz="2300">
                <a:solidFill>
                  <a:schemeClr val="tx1"/>
                </a:solidFill>
                <a:latin typeface="Times New Roman" charset="0"/>
                <a:ea typeface="ＭＳ Ｐゴシック" charset="0"/>
              </a:defRPr>
            </a:lvl3pPr>
            <a:lvl4pPr marL="1542433" indent="-220348" defTabSz="931887" eaLnBrk="0" hangingPunct="0">
              <a:defRPr sz="2300">
                <a:solidFill>
                  <a:schemeClr val="tx1"/>
                </a:solidFill>
                <a:latin typeface="Times New Roman" charset="0"/>
                <a:ea typeface="ＭＳ Ｐゴシック" charset="0"/>
              </a:defRPr>
            </a:lvl4pPr>
            <a:lvl5pPr marL="1983128" indent="-220348" defTabSz="931887" eaLnBrk="0" hangingPunct="0">
              <a:defRPr sz="2300">
                <a:solidFill>
                  <a:schemeClr val="tx1"/>
                </a:solidFill>
                <a:latin typeface="Times New Roman" charset="0"/>
                <a:ea typeface="ＭＳ Ｐゴシック" charset="0"/>
              </a:defRPr>
            </a:lvl5pPr>
            <a:lvl6pPr marL="2423823" indent="-220348" defTabSz="931887"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1887"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1887"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1887" eaLnBrk="0" fontAlgn="base" hangingPunct="0">
              <a:spcBef>
                <a:spcPct val="0"/>
              </a:spcBef>
              <a:spcAft>
                <a:spcPct val="0"/>
              </a:spcAft>
              <a:defRPr sz="2300">
                <a:solidFill>
                  <a:schemeClr val="tx1"/>
                </a:solidFill>
                <a:latin typeface="Times New Roman" charset="0"/>
                <a:ea typeface="ＭＳ Ｐゴシック" charset="0"/>
              </a:defRPr>
            </a:lvl9pPr>
          </a:lstStyle>
          <a:p>
            <a:pPr eaLnBrk="1" hangingPunct="1"/>
            <a:fld id="{62364F8E-0C7B-4F46-ACD3-463F78492E74}" type="slidenum">
              <a:rPr lang="en-US" sz="1300"/>
              <a:pPr eaLnBrk="1" hangingPunct="1"/>
              <a:t>30</a:t>
            </a:fld>
            <a:endParaRPr lang="en-US" sz="1300"/>
          </a:p>
        </p:txBody>
      </p:sp>
      <p:sp>
        <p:nvSpPr>
          <p:cNvPr id="32771" name="Rectangle 2">
            <a:extLst>
              <a:ext uri="{FF2B5EF4-FFF2-40B4-BE49-F238E27FC236}">
                <a16:creationId xmlns:a16="http://schemas.microsoft.com/office/drawing/2014/main" id="{C2AC7D2C-DB34-8F79-7AD4-C6B7032D8440}"/>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50536285-DC89-7169-335C-43B3210E2836}"/>
              </a:ext>
            </a:extLst>
          </p:cNvPr>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dirty="0">
              <a:latin typeface="Times New Roman" charset="0"/>
            </a:endParaRPr>
          </a:p>
        </p:txBody>
      </p:sp>
    </p:spTree>
    <p:extLst>
      <p:ext uri="{BB962C8B-B14F-4D97-AF65-F5344CB8AC3E}">
        <p14:creationId xmlns:p14="http://schemas.microsoft.com/office/powerpoint/2010/main" val="3517919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67793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1F0F1-11F9-EDB6-A0A4-FFAE9C96C1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07C1AB-D1C3-7C80-0AF0-C1DEB251AA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6F5CCC-9932-07E2-D11F-D4F1ECB1161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226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0F3ED-4E30-19C1-6BDF-26A0C0A8CC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0AEE24-8CC4-AC33-0E01-69F849B14C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787522-F0DA-CB74-44B5-0ED97F3A07B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8396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69D85-C7AB-4BD4-E3EF-A8F5B3A99E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663BF2-4EC8-DE60-07FF-8C94F56FD6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A44748-2CE4-BD80-039B-D87C7899F7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22CCA6-2961-83F8-436D-32DA586EE5EA}"/>
              </a:ext>
            </a:extLst>
          </p:cNvPr>
          <p:cNvSpPr>
            <a:spLocks noGrp="1"/>
          </p:cNvSpPr>
          <p:nvPr>
            <p:ph type="sldNum" sz="quarter" idx="10"/>
          </p:nvPr>
        </p:nvSpPr>
        <p:spPr/>
        <p:txBody>
          <a:bodyPr/>
          <a:lstStyle/>
          <a:p>
            <a:fld id="{CBA6CF91-1C3F-49B9-847B-1EDA0711DAA0}" type="slidenum">
              <a:rPr lang="en-US" smtClean="0"/>
              <a:t>33</a:t>
            </a:fld>
            <a:endParaRPr lang="en-US"/>
          </a:p>
        </p:txBody>
      </p:sp>
    </p:spTree>
    <p:extLst>
      <p:ext uri="{BB962C8B-B14F-4D97-AF65-F5344CB8AC3E}">
        <p14:creationId xmlns:p14="http://schemas.microsoft.com/office/powerpoint/2010/main" val="868040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RHA</a:t>
            </a:r>
            <a:endParaRPr lang="en-US" dirty="0"/>
          </a:p>
        </p:txBody>
      </p:sp>
    </p:spTree>
    <p:extLst>
      <p:ext uri="{BB962C8B-B14F-4D97-AF65-F5344CB8AC3E}">
        <p14:creationId xmlns:p14="http://schemas.microsoft.com/office/powerpoint/2010/main" val="329011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Aleatory uncertainty is attributed to outcomes that for practical purposes cannot be predicted and are therefore treated as stochastic (e.g., the result of a coin flip), whereas epistemic uncertainty is attributed to missing information or expertise</a:t>
            </a:r>
          </a:p>
        </p:txBody>
      </p:sp>
    </p:spTree>
    <p:extLst>
      <p:ext uri="{BB962C8B-B14F-4D97-AF65-F5344CB8AC3E}">
        <p14:creationId xmlns:p14="http://schemas.microsoft.com/office/powerpoint/2010/main" val="22014528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Airbus a400 crash in 2015 due to a problem with configuration changes</a:t>
            </a:r>
          </a:p>
          <a:p>
            <a:endParaRPr lang="en-US" dirty="0"/>
          </a:p>
          <a:p>
            <a:r>
              <a:rPr lang="en-US" dirty="0"/>
              <a:t>How to fix</a:t>
            </a:r>
          </a:p>
        </p:txBody>
      </p:sp>
    </p:spTree>
    <p:extLst>
      <p:ext uri="{BB962C8B-B14F-4D97-AF65-F5344CB8AC3E}">
        <p14:creationId xmlns:p14="http://schemas.microsoft.com/office/powerpoint/2010/main" val="21685818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AFB840-B475-6242-9B08-FB7CA8BBA149}" type="slidenum">
              <a:rPr lang="en-US"/>
              <a:pPr/>
              <a:t>37</a:t>
            </a:fld>
            <a:endParaRPr lang="en-US"/>
          </a:p>
        </p:txBody>
      </p:sp>
      <p:sp>
        <p:nvSpPr>
          <p:cNvPr id="79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98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17132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79836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70598-BDD6-1043-B133-D4BDF6330EDB}" type="slidenum">
              <a:rPr lang="en-US"/>
              <a:pPr/>
              <a:t>6</a:t>
            </a:fld>
            <a:endParaRPr lang="en-US"/>
          </a:p>
        </p:txBody>
      </p:sp>
      <p:sp>
        <p:nvSpPr>
          <p:cNvPr id="686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68611" name="Rectangle 3"/>
          <p:cNvSpPr>
            <a:spLocks noGrp="1" noChangeArrowheads="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2000" dirty="0"/>
              <a:t>admissible heuristic’: must not overestimate the distance to the goal. </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2F30D-B454-E31D-AEF4-1691086080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31602-4648-DAC3-0478-BFEC3B86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571E4-1DC4-13CF-CB70-85C51BE377E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58567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9091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50145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p:spTree>
      <p:nvGrpSpPr>
        <p:cNvPr id="1" name=""/>
        <p:cNvGrpSpPr/>
        <p:nvPr/>
      </p:nvGrpSpPr>
      <p:grpSpPr>
        <a:xfrm>
          <a:off x="0" y="0"/>
          <a:ext cx="0" cy="0"/>
          <a:chOff x="0" y="0"/>
          <a:chExt cx="0" cy="0"/>
        </a:xfrm>
      </p:grpSpPr>
      <p:sp>
        <p:nvSpPr>
          <p:cNvPr id="14" name="Rectangle"/>
          <p:cNvSpPr/>
          <p:nvPr/>
        </p:nvSpPr>
        <p:spPr>
          <a:xfrm>
            <a:off x="0" y="2066544"/>
            <a:ext cx="12192000" cy="609600"/>
          </a:xfrm>
          <a:prstGeom prst="rect">
            <a:avLst/>
          </a:prstGeom>
          <a:solidFill>
            <a:srgbClr val="14772A">
              <a:alpha val="98824"/>
            </a:srgbClr>
          </a:solidFill>
          <a:ln w="12700" cap="flat">
            <a:noFill/>
            <a:miter lim="400000"/>
          </a:ln>
          <a:effectLst/>
        </p:spPr>
        <p:txBody>
          <a:bodyPr wrap="square" lIns="45719" tIns="45719" rIns="45719" bIns="45719" numCol="1" anchor="ctr">
            <a:noAutofit/>
          </a:bodyPr>
          <a:lstStyle/>
          <a:p>
            <a:pPr algn="ctr"/>
            <a:endParaRPr/>
          </a:p>
        </p:txBody>
      </p:sp>
      <p:sp>
        <p:nvSpPr>
          <p:cNvPr id="15" name="Text"/>
          <p:cNvSpPr txBox="1"/>
          <p:nvPr/>
        </p:nvSpPr>
        <p:spPr>
          <a:xfrm>
            <a:off x="101600" y="2105163"/>
            <a:ext cx="12815019" cy="5232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lstStyle>
          <a:p>
            <a:pPr algn="l"/>
            <a:r>
              <a:rPr lang="en-US" sz="2800" b="1" dirty="0">
                <a:solidFill>
                  <a:srgbClr val="DBCB4A"/>
                </a:solidFill>
              </a:rPr>
              <a:t>Missy Cummings, PhD 					           George Mason University </a:t>
            </a:r>
            <a:endParaRPr sz="2800" b="1" dirty="0">
              <a:solidFill>
                <a:srgbClr val="DBCB4A"/>
              </a:solidFill>
            </a:endParaRPr>
          </a:p>
        </p:txBody>
      </p:sp>
      <p:sp>
        <p:nvSpPr>
          <p:cNvPr id="17" name="Title Text"/>
          <p:cNvSpPr txBox="1">
            <a:spLocks noGrp="1"/>
          </p:cNvSpPr>
          <p:nvPr>
            <p:ph type="title" hasCustomPrompt="1"/>
          </p:nvPr>
        </p:nvSpPr>
        <p:spPr>
          <a:xfrm>
            <a:off x="256876" y="283130"/>
            <a:ext cx="11388784" cy="1373142"/>
          </a:xfrm>
          <a:prstGeom prst="rect">
            <a:avLst/>
          </a:prstGeom>
        </p:spPr>
        <p:txBody>
          <a:bodyPr anchor="t">
            <a:normAutofit/>
          </a:bodyPr>
          <a:lstStyle>
            <a:lvl1pPr>
              <a:defRPr b="1" cap="all" spc="150">
                <a:solidFill>
                  <a:schemeClr val="tx1">
                    <a:lumMod val="50000"/>
                  </a:schemeClr>
                </a:solidFill>
                <a:latin typeface="Arial"/>
                <a:ea typeface="Arial"/>
                <a:cs typeface="Arial"/>
                <a:sym typeface="Arial"/>
              </a:defRPr>
            </a:lvl1pPr>
          </a:lstStyle>
          <a:p>
            <a:r>
              <a:rPr lang="en-US" dirty="0"/>
              <a:t>Title here</a:t>
            </a:r>
            <a:endParaRPr dirty="0"/>
          </a:p>
        </p:txBody>
      </p:sp>
      <p:sp>
        <p:nvSpPr>
          <p:cNvPr id="18" name="Body Level One…"/>
          <p:cNvSpPr txBox="1">
            <a:spLocks noGrp="1"/>
          </p:cNvSpPr>
          <p:nvPr>
            <p:ph type="body" sz="quarter" idx="1"/>
          </p:nvPr>
        </p:nvSpPr>
        <p:spPr>
          <a:xfrm>
            <a:off x="101600" y="4706111"/>
            <a:ext cx="9245600" cy="228601"/>
          </a:xfrm>
          <a:prstGeom prst="rect">
            <a:avLst/>
          </a:prstGeom>
          <a:solidFill>
            <a:srgbClr val="FFFFFF"/>
          </a:solidFill>
        </p:spPr>
        <p:txBody>
          <a:bodyPr/>
          <a:lstStyle>
            <a:lvl1pPr marL="0" indent="0">
              <a:spcBef>
                <a:spcPts val="300"/>
              </a:spcBef>
              <a:defRPr sz="1300" b="1">
                <a:solidFill>
                  <a:srgbClr val="665A52"/>
                </a:solidFill>
              </a:defRPr>
            </a:lvl1pPr>
            <a:lvl2pPr marL="0" indent="457200">
              <a:spcBef>
                <a:spcPts val="300"/>
              </a:spcBef>
              <a:defRPr sz="1300" b="1">
                <a:solidFill>
                  <a:srgbClr val="665A52"/>
                </a:solidFill>
              </a:defRPr>
            </a:lvl2pPr>
            <a:lvl3pPr marL="0" indent="914400">
              <a:spcBef>
                <a:spcPts val="300"/>
              </a:spcBef>
              <a:defRPr sz="1300" b="1">
                <a:solidFill>
                  <a:srgbClr val="665A52"/>
                </a:solidFill>
              </a:defRPr>
            </a:lvl3pPr>
            <a:lvl4pPr marL="0" indent="1371600">
              <a:spcBef>
                <a:spcPts val="300"/>
              </a:spcBef>
              <a:defRPr sz="1300" b="1">
                <a:solidFill>
                  <a:srgbClr val="665A52"/>
                </a:solidFill>
              </a:defRPr>
            </a:lvl4pPr>
            <a:lvl5pPr marL="0" indent="1828800">
              <a:spcBef>
                <a:spcPts val="300"/>
              </a:spcBef>
              <a:defRPr sz="1300" b="1">
                <a:solidFill>
                  <a:srgbClr val="665A52"/>
                </a:solidFill>
              </a:defRPr>
            </a:lvl5pPr>
          </a:lstStyle>
          <a:p>
            <a:r>
              <a:t>Body Level One</a:t>
            </a:r>
          </a:p>
          <a:p>
            <a:pPr lvl="1"/>
            <a:r>
              <a:t>Body Level Two</a:t>
            </a:r>
          </a:p>
          <a:p>
            <a:pPr lvl="2"/>
            <a:r>
              <a:t>Body Level Three</a:t>
            </a:r>
          </a:p>
          <a:p>
            <a:pPr lvl="3"/>
            <a:r>
              <a:t>Body Level Four</a:t>
            </a:r>
          </a:p>
          <a:p>
            <a:pPr lvl="4"/>
            <a:r>
              <a:t>Body Level Five</a:t>
            </a:r>
          </a:p>
        </p:txBody>
      </p:sp>
      <p:pic>
        <p:nvPicPr>
          <p:cNvPr id="19" name="Picture 3" descr="Picture 3"/>
          <p:cNvPicPr>
            <a:picLocks noChangeAspect="1"/>
          </p:cNvPicPr>
          <p:nvPr/>
        </p:nvPicPr>
        <p:blipFill>
          <a:blip r:embed="rId2"/>
          <a:stretch>
            <a:fillRect/>
          </a:stretch>
        </p:blipFill>
        <p:spPr>
          <a:xfrm>
            <a:off x="0" y="2667000"/>
            <a:ext cx="12192000" cy="41910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2_Section Divider 1">
    <p:spTree>
      <p:nvGrpSpPr>
        <p:cNvPr id="1" name=""/>
        <p:cNvGrpSpPr/>
        <p:nvPr/>
      </p:nvGrpSpPr>
      <p:grpSpPr>
        <a:xfrm>
          <a:off x="0" y="0"/>
          <a:ext cx="0" cy="0"/>
          <a:chOff x="0" y="0"/>
          <a:chExt cx="0" cy="0"/>
        </a:xfrm>
      </p:grpSpPr>
      <p:sp>
        <p:nvSpPr>
          <p:cNvPr id="167" name="Rectangle 2"/>
          <p:cNvSpPr/>
          <p:nvPr/>
        </p:nvSpPr>
        <p:spPr>
          <a:xfrm>
            <a:off x="0" y="0"/>
            <a:ext cx="12192000" cy="6858000"/>
          </a:xfrm>
          <a:prstGeom prst="rect">
            <a:avLst/>
          </a:prstGeom>
          <a:solidFill>
            <a:schemeClr val="accent2"/>
          </a:solidFill>
          <a:ln w="12700">
            <a:miter lim="400000"/>
          </a:ln>
        </p:spPr>
        <p:txBody>
          <a:bodyPr lIns="45719" rIns="45719" anchor="ctr"/>
          <a:lstStyle/>
          <a:p>
            <a:pPr algn="ctr"/>
            <a:endParaRPr/>
          </a:p>
        </p:txBody>
      </p:sp>
      <p:sp>
        <p:nvSpPr>
          <p:cNvPr id="168" name="Title Text"/>
          <p:cNvSpPr txBox="1">
            <a:spLocks noGrp="1"/>
          </p:cNvSpPr>
          <p:nvPr>
            <p:ph type="title"/>
          </p:nvPr>
        </p:nvSpPr>
        <p:spPr>
          <a:xfrm>
            <a:off x="266700" y="533400"/>
            <a:ext cx="11658600" cy="533400"/>
          </a:xfrm>
          <a:prstGeom prst="rect">
            <a:avLst/>
          </a:prstGeom>
        </p:spPr>
        <p:txBody>
          <a:bodyPr anchor="t">
            <a:normAutofit/>
          </a:bodyPr>
          <a:lstStyle>
            <a:lvl1pPr>
              <a:defRPr sz="2000" b="1" cap="all" spc="150">
                <a:latin typeface="Arial"/>
                <a:ea typeface="Arial"/>
                <a:cs typeface="Arial"/>
                <a:sym typeface="Arial"/>
              </a:defRPr>
            </a:lvl1pPr>
          </a:lstStyle>
          <a:p>
            <a:r>
              <a:t>Title Text</a:t>
            </a:r>
          </a:p>
        </p:txBody>
      </p:sp>
      <p:pic>
        <p:nvPicPr>
          <p:cNvPr id="169" name="Picture 3" descr="Picture 3"/>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17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3_Section Divider 1">
    <p:spTree>
      <p:nvGrpSpPr>
        <p:cNvPr id="1" name=""/>
        <p:cNvGrpSpPr/>
        <p:nvPr/>
      </p:nvGrpSpPr>
      <p:grpSpPr>
        <a:xfrm>
          <a:off x="0" y="0"/>
          <a:ext cx="0" cy="0"/>
          <a:chOff x="0" y="0"/>
          <a:chExt cx="0" cy="0"/>
        </a:xfrm>
      </p:grpSpPr>
      <p:sp>
        <p:nvSpPr>
          <p:cNvPr id="177" name="Rectangle 2"/>
          <p:cNvSpPr/>
          <p:nvPr/>
        </p:nvSpPr>
        <p:spPr>
          <a:xfrm>
            <a:off x="0" y="0"/>
            <a:ext cx="12192000" cy="6858000"/>
          </a:xfrm>
          <a:prstGeom prst="rect">
            <a:avLst/>
          </a:prstGeom>
          <a:solidFill>
            <a:srgbClr val="808080"/>
          </a:solidFill>
          <a:ln w="12700">
            <a:miter lim="400000"/>
          </a:ln>
        </p:spPr>
        <p:txBody>
          <a:bodyPr lIns="45719" rIns="45719" anchor="ctr"/>
          <a:lstStyle/>
          <a:p>
            <a:pPr algn="ctr"/>
            <a:endParaRPr/>
          </a:p>
        </p:txBody>
      </p:sp>
      <p:pic>
        <p:nvPicPr>
          <p:cNvPr id="178" name="Picture 3" descr="Picture 3"/>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179" name="Title Text"/>
          <p:cNvSpPr txBox="1">
            <a:spLocks noGrp="1"/>
          </p:cNvSpPr>
          <p:nvPr>
            <p:ph type="title"/>
          </p:nvPr>
        </p:nvSpPr>
        <p:spPr>
          <a:xfrm>
            <a:off x="266700" y="533400"/>
            <a:ext cx="11658600" cy="533400"/>
          </a:xfrm>
          <a:prstGeom prst="rect">
            <a:avLst/>
          </a:prstGeom>
        </p:spPr>
        <p:txBody>
          <a:bodyPr anchor="t">
            <a:normAutofit/>
          </a:bodyPr>
          <a:lstStyle>
            <a:lvl1pPr algn="r">
              <a:defRPr sz="2000" cap="all" spc="150">
                <a:latin typeface="Arial"/>
                <a:ea typeface="Arial"/>
                <a:cs typeface="Arial"/>
                <a:sym typeface="Arial"/>
              </a:defRPr>
            </a:lvl1pPr>
          </a:lstStyle>
          <a:p>
            <a:r>
              <a:t>Title Text</a:t>
            </a:r>
          </a:p>
        </p:txBody>
      </p:sp>
      <p:sp>
        <p:nvSpPr>
          <p:cNvPr id="18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ection Divider 2">
    <p:spTree>
      <p:nvGrpSpPr>
        <p:cNvPr id="1" name=""/>
        <p:cNvGrpSpPr/>
        <p:nvPr/>
      </p:nvGrpSpPr>
      <p:grpSpPr>
        <a:xfrm>
          <a:off x="0" y="0"/>
          <a:ext cx="0" cy="0"/>
          <a:chOff x="0" y="0"/>
          <a:chExt cx="0" cy="0"/>
        </a:xfrm>
      </p:grpSpPr>
      <p:sp>
        <p:nvSpPr>
          <p:cNvPr id="187" name="Rectangle 2"/>
          <p:cNvSpPr/>
          <p:nvPr/>
        </p:nvSpPr>
        <p:spPr>
          <a:xfrm>
            <a:off x="0" y="0"/>
            <a:ext cx="12192000" cy="6858000"/>
          </a:xfrm>
          <a:prstGeom prst="rect">
            <a:avLst/>
          </a:prstGeom>
          <a:solidFill>
            <a:schemeClr val="accent5"/>
          </a:solidFill>
          <a:ln w="12700">
            <a:miter lim="400000"/>
          </a:ln>
        </p:spPr>
        <p:txBody>
          <a:bodyPr lIns="45719" rIns="45719" anchor="ctr"/>
          <a:lstStyle/>
          <a:p>
            <a:pPr algn="ctr"/>
            <a:endParaRPr/>
          </a:p>
        </p:txBody>
      </p:sp>
      <p:sp>
        <p:nvSpPr>
          <p:cNvPr id="188" name="Title Text"/>
          <p:cNvSpPr txBox="1">
            <a:spLocks noGrp="1"/>
          </p:cNvSpPr>
          <p:nvPr>
            <p:ph type="title"/>
          </p:nvPr>
        </p:nvSpPr>
        <p:spPr>
          <a:xfrm>
            <a:off x="266700" y="533400"/>
            <a:ext cx="11658600" cy="533400"/>
          </a:xfrm>
          <a:prstGeom prst="rect">
            <a:avLst/>
          </a:prstGeom>
        </p:spPr>
        <p:txBody>
          <a:bodyPr anchor="t">
            <a:normAutofit/>
          </a:bodyPr>
          <a:lstStyle>
            <a:lvl1pPr>
              <a:defRPr sz="2000" cap="all" spc="150"/>
            </a:lvl1pPr>
          </a:lstStyle>
          <a:p>
            <a:r>
              <a:t>Title Text</a:t>
            </a:r>
          </a:p>
        </p:txBody>
      </p:sp>
      <p:pic>
        <p:nvPicPr>
          <p:cNvPr id="189" name="Picture 3" descr="Picture 3"/>
          <p:cNvPicPr>
            <a:picLocks noChangeAspect="1"/>
          </p:cNvPicPr>
          <p:nvPr/>
        </p:nvPicPr>
        <p:blipFill>
          <a:blip r:embed="rId2"/>
          <a:stretch>
            <a:fillRect/>
          </a:stretch>
        </p:blipFill>
        <p:spPr>
          <a:xfrm>
            <a:off x="76200" y="0"/>
            <a:ext cx="12192000" cy="6858000"/>
          </a:xfrm>
          <a:prstGeom prst="rect">
            <a:avLst/>
          </a:prstGeom>
          <a:ln w="12700">
            <a:miter lim="400000"/>
          </a:ln>
        </p:spPr>
      </p:pic>
      <p:sp>
        <p:nvSpPr>
          <p:cNvPr id="19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ection Divider 3">
    <p:spTree>
      <p:nvGrpSpPr>
        <p:cNvPr id="1" name=""/>
        <p:cNvGrpSpPr/>
        <p:nvPr/>
      </p:nvGrpSpPr>
      <p:grpSpPr>
        <a:xfrm>
          <a:off x="0" y="0"/>
          <a:ext cx="0" cy="0"/>
          <a:chOff x="0" y="0"/>
          <a:chExt cx="0" cy="0"/>
        </a:xfrm>
      </p:grpSpPr>
      <p:sp>
        <p:nvSpPr>
          <p:cNvPr id="197" name="Rectangle 6"/>
          <p:cNvSpPr/>
          <p:nvPr/>
        </p:nvSpPr>
        <p:spPr>
          <a:xfrm>
            <a:off x="0" y="0"/>
            <a:ext cx="12192000" cy="6889750"/>
          </a:xfrm>
          <a:prstGeom prst="rect">
            <a:avLst/>
          </a:prstGeom>
          <a:solidFill>
            <a:schemeClr val="accent2"/>
          </a:solidFill>
          <a:ln w="12700">
            <a:miter lim="400000"/>
          </a:ln>
        </p:spPr>
        <p:txBody>
          <a:bodyPr lIns="45719" rIns="45719" anchor="ctr"/>
          <a:lstStyle/>
          <a:p>
            <a:pPr algn="ctr"/>
            <a:endParaRPr/>
          </a:p>
        </p:txBody>
      </p:sp>
      <p:pic>
        <p:nvPicPr>
          <p:cNvPr id="198" name="Picture 1" descr="Picture 1"/>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199" name="Title Text"/>
          <p:cNvSpPr txBox="1">
            <a:spLocks noGrp="1"/>
          </p:cNvSpPr>
          <p:nvPr>
            <p:ph type="title"/>
          </p:nvPr>
        </p:nvSpPr>
        <p:spPr>
          <a:xfrm>
            <a:off x="266700" y="533400"/>
            <a:ext cx="11658600" cy="533400"/>
          </a:xfrm>
          <a:prstGeom prst="rect">
            <a:avLst/>
          </a:prstGeom>
        </p:spPr>
        <p:txBody>
          <a:bodyPr anchor="t">
            <a:normAutofit/>
          </a:bodyPr>
          <a:lstStyle>
            <a:lvl1pPr>
              <a:defRPr sz="2000" b="1" cap="all" spc="150">
                <a:solidFill>
                  <a:srgbClr val="000000"/>
                </a:solidFill>
                <a:latin typeface="Arial"/>
                <a:ea typeface="Arial"/>
                <a:cs typeface="Arial"/>
                <a:sym typeface="Arial"/>
              </a:defRPr>
            </a:lvl1pPr>
          </a:lstStyle>
          <a:p>
            <a:r>
              <a:t>Title Text</a:t>
            </a:r>
          </a:p>
        </p:txBody>
      </p:sp>
      <p:sp>
        <p:nvSpPr>
          <p:cNvPr id="20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Section Divider 4">
    <p:spTree>
      <p:nvGrpSpPr>
        <p:cNvPr id="1" name=""/>
        <p:cNvGrpSpPr/>
        <p:nvPr/>
      </p:nvGrpSpPr>
      <p:grpSpPr>
        <a:xfrm>
          <a:off x="0" y="0"/>
          <a:ext cx="0" cy="0"/>
          <a:chOff x="0" y="0"/>
          <a:chExt cx="0" cy="0"/>
        </a:xfrm>
      </p:grpSpPr>
      <p:sp>
        <p:nvSpPr>
          <p:cNvPr id="207" name="Rectangle 6"/>
          <p:cNvSpPr/>
          <p:nvPr/>
        </p:nvSpPr>
        <p:spPr>
          <a:xfrm>
            <a:off x="0" y="0"/>
            <a:ext cx="12192000" cy="6889750"/>
          </a:xfrm>
          <a:prstGeom prst="rect">
            <a:avLst/>
          </a:prstGeom>
          <a:solidFill>
            <a:srgbClr val="1E6E86"/>
          </a:solidFill>
          <a:ln w="12700">
            <a:miter lim="400000"/>
          </a:ln>
        </p:spPr>
        <p:txBody>
          <a:bodyPr lIns="45719" rIns="45719" anchor="ctr"/>
          <a:lstStyle/>
          <a:p>
            <a:pPr algn="ctr"/>
            <a:endParaRPr/>
          </a:p>
        </p:txBody>
      </p:sp>
      <p:pic>
        <p:nvPicPr>
          <p:cNvPr id="208" name="Picture 2" descr="Picture 2"/>
          <p:cNvPicPr>
            <a:picLocks noChangeAspect="1"/>
          </p:cNvPicPr>
          <p:nvPr/>
        </p:nvPicPr>
        <p:blipFill>
          <a:blip r:embed="rId2"/>
          <a:stretch>
            <a:fillRect/>
          </a:stretch>
        </p:blipFill>
        <p:spPr>
          <a:xfrm>
            <a:off x="0" y="31750"/>
            <a:ext cx="12192000" cy="6858000"/>
          </a:xfrm>
          <a:prstGeom prst="rect">
            <a:avLst/>
          </a:prstGeom>
          <a:ln w="12700">
            <a:miter lim="400000"/>
          </a:ln>
        </p:spPr>
      </p:pic>
      <p:sp>
        <p:nvSpPr>
          <p:cNvPr id="209" name="Title Text"/>
          <p:cNvSpPr txBox="1">
            <a:spLocks noGrp="1"/>
          </p:cNvSpPr>
          <p:nvPr>
            <p:ph type="title"/>
          </p:nvPr>
        </p:nvSpPr>
        <p:spPr>
          <a:xfrm>
            <a:off x="266700" y="152400"/>
            <a:ext cx="11658600" cy="533400"/>
          </a:xfrm>
          <a:prstGeom prst="rect">
            <a:avLst/>
          </a:prstGeom>
        </p:spPr>
        <p:txBody>
          <a:bodyPr anchor="t">
            <a:normAutofit/>
          </a:bodyPr>
          <a:lstStyle>
            <a:lvl1pPr>
              <a:defRPr sz="2000" b="1" cap="all" spc="150">
                <a:latin typeface="Arial"/>
                <a:ea typeface="Arial"/>
                <a:cs typeface="Arial"/>
                <a:sym typeface="Arial"/>
              </a:defRPr>
            </a:lvl1pPr>
          </a:lstStyle>
          <a:p>
            <a:r>
              <a:t>Title Text</a:t>
            </a:r>
          </a:p>
        </p:txBody>
      </p:sp>
      <p:sp>
        <p:nvSpPr>
          <p:cNvPr id="21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247" name="Title Text"/>
          <p:cNvSpPr txBox="1">
            <a:spLocks noGrp="1"/>
          </p:cNvSpPr>
          <p:nvPr>
            <p:ph type="title"/>
          </p:nvPr>
        </p:nvSpPr>
        <p:spPr>
          <a:xfrm>
            <a:off x="214133" y="248047"/>
            <a:ext cx="11763734" cy="678182"/>
          </a:xfrm>
          <a:prstGeom prst="rect">
            <a:avLst/>
          </a:prstGeom>
        </p:spPr>
        <p:txBody>
          <a:bodyPr lIns="0" tIns="0" rIns="0" bIns="0" anchor="t">
            <a:normAutofit/>
          </a:bodyPr>
          <a:lstStyle>
            <a:lvl1pPr>
              <a:defRPr sz="2800" cap="none">
                <a:solidFill>
                  <a:srgbClr val="000000"/>
                </a:solidFill>
                <a:latin typeface="Calibri Light"/>
                <a:ea typeface="Calibri Light"/>
                <a:cs typeface="Calibri Light"/>
                <a:sym typeface="Calibri Light"/>
              </a:defRPr>
            </a:lvl1pPr>
          </a:lstStyle>
          <a:p>
            <a:r>
              <a:t>Title Text</a:t>
            </a:r>
          </a:p>
        </p:txBody>
      </p:sp>
      <p:sp>
        <p:nvSpPr>
          <p:cNvPr id="248" name="Body Level One…"/>
          <p:cNvSpPr txBox="1">
            <a:spLocks noGrp="1"/>
          </p:cNvSpPr>
          <p:nvPr>
            <p:ph type="body" sz="half" idx="1"/>
          </p:nvPr>
        </p:nvSpPr>
        <p:spPr>
          <a:xfrm>
            <a:off x="609600" y="1577339"/>
            <a:ext cx="5303521" cy="4526281"/>
          </a:xfrm>
          <a:prstGeom prst="rect">
            <a:avLst/>
          </a:prstGeom>
        </p:spPr>
        <p:txBody>
          <a:bodyPr lIns="0" tIns="0" rIns="0" bIns="0"/>
          <a:lstStyle>
            <a:lvl1pPr marL="0" indent="0">
              <a:spcBef>
                <a:spcPts val="0"/>
              </a:spcBef>
              <a:defRPr sz="2800">
                <a:latin typeface="Calibri Light"/>
                <a:ea typeface="Calibri Light"/>
                <a:cs typeface="Calibri Light"/>
                <a:sym typeface="Calibri Light"/>
              </a:defRPr>
            </a:lvl1pPr>
            <a:lvl2pPr marL="0" indent="457200">
              <a:spcBef>
                <a:spcPts val="0"/>
              </a:spcBef>
              <a:defRPr sz="2800">
                <a:latin typeface="Calibri Light"/>
                <a:ea typeface="Calibri Light"/>
                <a:cs typeface="Calibri Light"/>
                <a:sym typeface="Calibri Light"/>
              </a:defRPr>
            </a:lvl2pPr>
            <a:lvl3pPr marL="0" indent="914400">
              <a:spcBef>
                <a:spcPts val="0"/>
              </a:spcBef>
              <a:defRPr sz="2800">
                <a:latin typeface="Calibri Light"/>
                <a:ea typeface="Calibri Light"/>
                <a:cs typeface="Calibri Light"/>
                <a:sym typeface="Calibri Light"/>
              </a:defRPr>
            </a:lvl3pPr>
            <a:lvl4pPr marL="0" indent="1371600">
              <a:spcBef>
                <a:spcPts val="0"/>
              </a:spcBef>
              <a:defRPr sz="2800">
                <a:latin typeface="Calibri Light"/>
                <a:ea typeface="Calibri Light"/>
                <a:cs typeface="Calibri Light"/>
                <a:sym typeface="Calibri Light"/>
              </a:defRPr>
            </a:lvl4pPr>
            <a:lvl5pPr marL="0" indent="1828800">
              <a:spcBef>
                <a:spcPts val="0"/>
              </a:spcBef>
              <a:defRPr sz="2800">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249" name="Slide Number"/>
          <p:cNvSpPr txBox="1">
            <a:spLocks noGrp="1"/>
          </p:cNvSpPr>
          <p:nvPr>
            <p:ph type="sldNum" sz="quarter" idx="2"/>
          </p:nvPr>
        </p:nvSpPr>
        <p:spPr>
          <a:xfrm>
            <a:off x="11741294" y="6566371"/>
            <a:ext cx="291436" cy="164376"/>
          </a:xfrm>
          <a:prstGeom prst="rect">
            <a:avLst/>
          </a:prstGeom>
        </p:spPr>
        <p:txBody>
          <a:bodyPr lIns="0" tIns="0" rIns="0" bIns="0"/>
          <a:lstStyle>
            <a:lvl1pPr indent="110489">
              <a:lnSpc>
                <a:spcPts val="1300"/>
              </a:lnSpc>
              <a:defRPr sz="1200" spc="-5">
                <a:solidFill>
                  <a:srgbClr val="FFFFFF"/>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265" name="Title Text"/>
          <p:cNvSpPr txBox="1">
            <a:spLocks noGrp="1"/>
          </p:cNvSpPr>
          <p:nvPr>
            <p:ph type="title"/>
          </p:nvPr>
        </p:nvSpPr>
        <p:spPr>
          <a:xfrm>
            <a:off x="214133" y="248047"/>
            <a:ext cx="11763734" cy="678182"/>
          </a:xfrm>
          <a:prstGeom prst="rect">
            <a:avLst/>
          </a:prstGeom>
        </p:spPr>
        <p:txBody>
          <a:bodyPr lIns="0" tIns="0" rIns="0" bIns="0" anchor="t">
            <a:normAutofit/>
          </a:bodyPr>
          <a:lstStyle>
            <a:lvl1pPr>
              <a:defRPr sz="2800" cap="none">
                <a:solidFill>
                  <a:srgbClr val="000000"/>
                </a:solidFill>
                <a:latin typeface="Calibri Light"/>
                <a:ea typeface="Calibri Light"/>
                <a:cs typeface="Calibri Light"/>
                <a:sym typeface="Calibri Light"/>
              </a:defRPr>
            </a:lvl1pPr>
          </a:lstStyle>
          <a:p>
            <a:r>
              <a:t>Title Text</a:t>
            </a:r>
          </a:p>
        </p:txBody>
      </p:sp>
      <p:sp>
        <p:nvSpPr>
          <p:cNvPr id="266" name="Body Level One…"/>
          <p:cNvSpPr txBox="1">
            <a:spLocks noGrp="1"/>
          </p:cNvSpPr>
          <p:nvPr>
            <p:ph type="body" sz="half" idx="1"/>
          </p:nvPr>
        </p:nvSpPr>
        <p:spPr>
          <a:xfrm>
            <a:off x="609600" y="1577339"/>
            <a:ext cx="5303521" cy="4526281"/>
          </a:xfrm>
          <a:prstGeom prst="rect">
            <a:avLst/>
          </a:prstGeom>
        </p:spPr>
        <p:txBody>
          <a:bodyPr lIns="0" tIns="0" rIns="0" bIns="0"/>
          <a:lstStyle>
            <a:lvl1pPr marL="0" indent="0">
              <a:spcBef>
                <a:spcPts val="0"/>
              </a:spcBef>
              <a:defRPr sz="2800">
                <a:latin typeface="Calibri Light"/>
                <a:ea typeface="Calibri Light"/>
                <a:cs typeface="Calibri Light"/>
                <a:sym typeface="Calibri Light"/>
              </a:defRPr>
            </a:lvl1pPr>
            <a:lvl2pPr marL="0" indent="457200">
              <a:spcBef>
                <a:spcPts val="0"/>
              </a:spcBef>
              <a:defRPr sz="2800">
                <a:latin typeface="Calibri Light"/>
                <a:ea typeface="Calibri Light"/>
                <a:cs typeface="Calibri Light"/>
                <a:sym typeface="Calibri Light"/>
              </a:defRPr>
            </a:lvl2pPr>
            <a:lvl3pPr marL="0" indent="914400">
              <a:spcBef>
                <a:spcPts val="0"/>
              </a:spcBef>
              <a:defRPr sz="2800">
                <a:latin typeface="Calibri Light"/>
                <a:ea typeface="Calibri Light"/>
                <a:cs typeface="Calibri Light"/>
                <a:sym typeface="Calibri Light"/>
              </a:defRPr>
            </a:lvl3pPr>
            <a:lvl4pPr marL="0" indent="1371600">
              <a:spcBef>
                <a:spcPts val="0"/>
              </a:spcBef>
              <a:defRPr sz="2800">
                <a:latin typeface="Calibri Light"/>
                <a:ea typeface="Calibri Light"/>
                <a:cs typeface="Calibri Light"/>
                <a:sym typeface="Calibri Light"/>
              </a:defRPr>
            </a:lvl4pPr>
            <a:lvl5pPr marL="0" indent="1828800">
              <a:spcBef>
                <a:spcPts val="0"/>
              </a:spcBef>
              <a:defRPr sz="2800">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267" name="Slide Number"/>
          <p:cNvSpPr txBox="1">
            <a:spLocks noGrp="1"/>
          </p:cNvSpPr>
          <p:nvPr>
            <p:ph type="sldNum" sz="quarter" idx="2"/>
          </p:nvPr>
        </p:nvSpPr>
        <p:spPr>
          <a:xfrm>
            <a:off x="11741294" y="6566371"/>
            <a:ext cx="291436" cy="164376"/>
          </a:xfrm>
          <a:prstGeom prst="rect">
            <a:avLst/>
          </a:prstGeom>
        </p:spPr>
        <p:txBody>
          <a:bodyPr lIns="0" tIns="0" rIns="0" bIns="0"/>
          <a:lstStyle>
            <a:lvl1pPr indent="110489">
              <a:lnSpc>
                <a:spcPts val="1300"/>
              </a:lnSpc>
              <a:defRPr sz="1200" spc="-5">
                <a:solidFill>
                  <a:srgbClr val="FFFFFF"/>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grpSp>
        <p:nvGrpSpPr>
          <p:cNvPr id="285" name="bk object 16"/>
          <p:cNvGrpSpPr/>
          <p:nvPr/>
        </p:nvGrpSpPr>
        <p:grpSpPr>
          <a:xfrm>
            <a:off x="3046" y="6128003"/>
            <a:ext cx="12188954" cy="729996"/>
            <a:chOff x="0" y="0"/>
            <a:chExt cx="12188952" cy="729995"/>
          </a:xfrm>
        </p:grpSpPr>
        <p:sp>
          <p:nvSpPr>
            <p:cNvPr id="283" name="Shape"/>
            <p:cNvSpPr/>
            <p:nvPr/>
          </p:nvSpPr>
          <p:spPr>
            <a:xfrm>
              <a:off x="0" y="324358"/>
              <a:ext cx="12188953" cy="4056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98"/>
                  </a:lnTo>
                  <a:lnTo>
                    <a:pt x="1946" y="398"/>
                  </a:lnTo>
                  <a:lnTo>
                    <a:pt x="0" y="0"/>
                  </a:lnTo>
                  <a:close/>
                </a:path>
              </a:pathLst>
            </a:custGeom>
            <a:solidFill>
              <a:srgbClr val="203B13"/>
            </a:solidFill>
            <a:ln w="12700" cap="flat">
              <a:noFill/>
              <a:miter lim="400000"/>
            </a:ln>
            <a:effectLst/>
          </p:spPr>
          <p:txBody>
            <a:bodyPr wrap="square" lIns="45719" tIns="45719" rIns="45719" bIns="45719" numCol="1" anchor="t">
              <a:noAutofit/>
            </a:bodyPr>
            <a:lstStyle/>
            <a:p>
              <a:pPr>
                <a:defRPr>
                  <a:solidFill>
                    <a:srgbClr val="000000"/>
                  </a:solidFill>
                </a:defRPr>
              </a:pPr>
              <a:endParaRPr/>
            </a:p>
          </p:txBody>
        </p:sp>
        <p:sp>
          <p:nvSpPr>
            <p:cNvPr id="284" name="Shape"/>
            <p:cNvSpPr/>
            <p:nvPr/>
          </p:nvSpPr>
          <p:spPr>
            <a:xfrm>
              <a:off x="1098409" y="0"/>
              <a:ext cx="11090544" cy="3318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469" y="337"/>
                  </a:lnTo>
                  <a:lnTo>
                    <a:pt x="19682" y="4271"/>
                  </a:lnTo>
                  <a:lnTo>
                    <a:pt x="15782" y="10524"/>
                  </a:lnTo>
                  <a:lnTo>
                    <a:pt x="7881" y="18517"/>
                  </a:lnTo>
                  <a:lnTo>
                    <a:pt x="0" y="21600"/>
                  </a:lnTo>
                  <a:lnTo>
                    <a:pt x="21600" y="21600"/>
                  </a:lnTo>
                  <a:lnTo>
                    <a:pt x="21600" y="0"/>
                  </a:lnTo>
                  <a:close/>
                </a:path>
              </a:pathLst>
            </a:custGeom>
            <a:solidFill>
              <a:srgbClr val="203B13"/>
            </a:solidFill>
            <a:ln w="12700" cap="flat">
              <a:noFill/>
              <a:miter lim="400000"/>
            </a:ln>
            <a:effectLst/>
          </p:spPr>
          <p:txBody>
            <a:bodyPr wrap="square" lIns="45719" tIns="45719" rIns="45719" bIns="45719" numCol="1" anchor="t">
              <a:noAutofit/>
            </a:bodyPr>
            <a:lstStyle/>
            <a:p>
              <a:pPr>
                <a:defRPr>
                  <a:solidFill>
                    <a:srgbClr val="000000"/>
                  </a:solidFill>
                </a:defRPr>
              </a:pPr>
              <a:endParaRPr/>
            </a:p>
          </p:txBody>
        </p:sp>
      </p:grpSp>
      <p:grpSp>
        <p:nvGrpSpPr>
          <p:cNvPr id="288" name="bk object 17"/>
          <p:cNvGrpSpPr/>
          <p:nvPr/>
        </p:nvGrpSpPr>
        <p:grpSpPr>
          <a:xfrm>
            <a:off x="3046" y="5977128"/>
            <a:ext cx="12188954" cy="461462"/>
            <a:chOff x="0" y="0"/>
            <a:chExt cx="12188952" cy="461460"/>
          </a:xfrm>
        </p:grpSpPr>
        <p:sp>
          <p:nvSpPr>
            <p:cNvPr id="286" name="Shape"/>
            <p:cNvSpPr/>
            <p:nvPr/>
          </p:nvSpPr>
          <p:spPr>
            <a:xfrm>
              <a:off x="0" y="375030"/>
              <a:ext cx="6632547" cy="864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742"/>
                  </a:lnTo>
                  <a:lnTo>
                    <a:pt x="4426" y="21600"/>
                  </a:lnTo>
                  <a:lnTo>
                    <a:pt x="17982" y="7663"/>
                  </a:lnTo>
                  <a:lnTo>
                    <a:pt x="21600" y="616"/>
                  </a:lnTo>
                  <a:lnTo>
                    <a:pt x="3300" y="616"/>
                  </a:lnTo>
                  <a:lnTo>
                    <a:pt x="0" y="0"/>
                  </a:lnTo>
                  <a:close/>
                </a:path>
              </a:pathLst>
            </a:custGeom>
            <a:solidFill>
              <a:srgbClr val="203B13"/>
            </a:solidFill>
            <a:ln w="12700" cap="flat">
              <a:noFill/>
              <a:miter lim="400000"/>
            </a:ln>
            <a:effectLst/>
          </p:spPr>
          <p:txBody>
            <a:bodyPr wrap="square" lIns="45719" tIns="45719" rIns="45719" bIns="45719" numCol="1" anchor="t">
              <a:noAutofit/>
            </a:bodyPr>
            <a:lstStyle/>
            <a:p>
              <a:pPr>
                <a:defRPr>
                  <a:solidFill>
                    <a:srgbClr val="000000"/>
                  </a:solidFill>
                </a:defRPr>
              </a:pPr>
              <a:endParaRPr/>
            </a:p>
          </p:txBody>
        </p:sp>
        <p:sp>
          <p:nvSpPr>
            <p:cNvPr id="287" name="Shape"/>
            <p:cNvSpPr/>
            <p:nvPr/>
          </p:nvSpPr>
          <p:spPr>
            <a:xfrm>
              <a:off x="1013164" y="0"/>
              <a:ext cx="11175789" cy="3774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836" y="15487"/>
                  </a:lnTo>
                  <a:lnTo>
                    <a:pt x="6680" y="19855"/>
                  </a:lnTo>
                  <a:lnTo>
                    <a:pt x="6462" y="19976"/>
                  </a:lnTo>
                  <a:lnTo>
                    <a:pt x="0" y="21600"/>
                  </a:lnTo>
                  <a:lnTo>
                    <a:pt x="10861" y="21600"/>
                  </a:lnTo>
                  <a:lnTo>
                    <a:pt x="12833" y="19855"/>
                  </a:lnTo>
                  <a:lnTo>
                    <a:pt x="17356" y="14608"/>
                  </a:lnTo>
                  <a:lnTo>
                    <a:pt x="20190" y="9847"/>
                  </a:lnTo>
                  <a:lnTo>
                    <a:pt x="21600" y="6748"/>
                  </a:lnTo>
                  <a:lnTo>
                    <a:pt x="21600" y="0"/>
                  </a:lnTo>
                  <a:close/>
                </a:path>
              </a:pathLst>
            </a:custGeom>
            <a:solidFill>
              <a:srgbClr val="203B13"/>
            </a:solidFill>
            <a:ln w="12700" cap="flat">
              <a:noFill/>
              <a:miter lim="400000"/>
            </a:ln>
            <a:effectLst/>
          </p:spPr>
          <p:txBody>
            <a:bodyPr wrap="square" lIns="45719" tIns="45719" rIns="45719" bIns="45719" numCol="1" anchor="t">
              <a:noAutofit/>
            </a:bodyPr>
            <a:lstStyle/>
            <a:p>
              <a:pPr>
                <a:defRPr>
                  <a:solidFill>
                    <a:srgbClr val="000000"/>
                  </a:solidFill>
                </a:defRPr>
              </a:pPr>
              <a:endParaRPr/>
            </a:p>
          </p:txBody>
        </p:sp>
      </p:grpSp>
      <p:sp>
        <p:nvSpPr>
          <p:cNvPr id="289" name="Title Text"/>
          <p:cNvSpPr txBox="1">
            <a:spLocks noGrp="1"/>
          </p:cNvSpPr>
          <p:nvPr>
            <p:ph type="title"/>
          </p:nvPr>
        </p:nvSpPr>
        <p:spPr>
          <a:xfrm>
            <a:off x="214133" y="248047"/>
            <a:ext cx="11763734" cy="678182"/>
          </a:xfrm>
          <a:prstGeom prst="rect">
            <a:avLst/>
          </a:prstGeom>
        </p:spPr>
        <p:txBody>
          <a:bodyPr lIns="0" tIns="0" rIns="0" bIns="0" anchor="t">
            <a:normAutofit/>
          </a:bodyPr>
          <a:lstStyle>
            <a:lvl1pPr>
              <a:defRPr sz="2800" cap="none">
                <a:solidFill>
                  <a:srgbClr val="000000"/>
                </a:solidFill>
                <a:latin typeface="Calibri Light"/>
                <a:ea typeface="Calibri Light"/>
                <a:cs typeface="Calibri Light"/>
                <a:sym typeface="Calibri Light"/>
              </a:defRPr>
            </a:lvl1pPr>
          </a:lstStyle>
          <a:p>
            <a:r>
              <a:t>Title Text</a:t>
            </a:r>
          </a:p>
        </p:txBody>
      </p:sp>
      <p:sp>
        <p:nvSpPr>
          <p:cNvPr id="290" name="Body Level One…"/>
          <p:cNvSpPr txBox="1">
            <a:spLocks noGrp="1"/>
          </p:cNvSpPr>
          <p:nvPr>
            <p:ph type="body" sz="half" idx="1"/>
          </p:nvPr>
        </p:nvSpPr>
        <p:spPr>
          <a:xfrm>
            <a:off x="1527605" y="1640658"/>
            <a:ext cx="9136789" cy="3556001"/>
          </a:xfrm>
          <a:prstGeom prst="rect">
            <a:avLst/>
          </a:prstGeom>
        </p:spPr>
        <p:txBody>
          <a:bodyPr lIns="0" tIns="0" rIns="0" bIns="0"/>
          <a:lstStyle>
            <a:lvl1pPr marL="0" indent="0">
              <a:spcBef>
                <a:spcPts val="0"/>
              </a:spcBef>
              <a:defRPr sz="2800">
                <a:latin typeface="Calibri Light"/>
                <a:ea typeface="Calibri Light"/>
                <a:cs typeface="Calibri Light"/>
                <a:sym typeface="Calibri Light"/>
              </a:defRPr>
            </a:lvl1pPr>
            <a:lvl2pPr marL="0" indent="457200">
              <a:spcBef>
                <a:spcPts val="0"/>
              </a:spcBef>
              <a:defRPr sz="2800">
                <a:latin typeface="Calibri Light"/>
                <a:ea typeface="Calibri Light"/>
                <a:cs typeface="Calibri Light"/>
                <a:sym typeface="Calibri Light"/>
              </a:defRPr>
            </a:lvl2pPr>
            <a:lvl3pPr marL="0" indent="914400">
              <a:spcBef>
                <a:spcPts val="0"/>
              </a:spcBef>
              <a:defRPr sz="2800">
                <a:latin typeface="Calibri Light"/>
                <a:ea typeface="Calibri Light"/>
                <a:cs typeface="Calibri Light"/>
                <a:sym typeface="Calibri Light"/>
              </a:defRPr>
            </a:lvl3pPr>
            <a:lvl4pPr marL="0" indent="1371600">
              <a:spcBef>
                <a:spcPts val="0"/>
              </a:spcBef>
              <a:defRPr sz="2800">
                <a:latin typeface="Calibri Light"/>
                <a:ea typeface="Calibri Light"/>
                <a:cs typeface="Calibri Light"/>
                <a:sym typeface="Calibri Light"/>
              </a:defRPr>
            </a:lvl4pPr>
            <a:lvl5pPr marL="0" indent="1828800">
              <a:spcBef>
                <a:spcPts val="0"/>
              </a:spcBef>
              <a:defRPr sz="2800">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291" name="Slide Number"/>
          <p:cNvSpPr txBox="1">
            <a:spLocks noGrp="1"/>
          </p:cNvSpPr>
          <p:nvPr>
            <p:ph type="sldNum" sz="quarter" idx="2"/>
          </p:nvPr>
        </p:nvSpPr>
        <p:spPr>
          <a:xfrm>
            <a:off x="11741294" y="6566371"/>
            <a:ext cx="291436" cy="164376"/>
          </a:xfrm>
          <a:prstGeom prst="rect">
            <a:avLst/>
          </a:prstGeom>
        </p:spPr>
        <p:txBody>
          <a:bodyPr lIns="0" tIns="0" rIns="0" bIns="0"/>
          <a:lstStyle>
            <a:lvl1pPr indent="110489">
              <a:lnSpc>
                <a:spcPts val="1300"/>
              </a:lnSpc>
              <a:defRPr sz="1200" spc="-5">
                <a:solidFill>
                  <a:srgbClr val="FFFFFF"/>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346" name="Title Text"/>
          <p:cNvSpPr txBox="1">
            <a:spLocks noGrp="1"/>
          </p:cNvSpPr>
          <p:nvPr>
            <p:ph type="title"/>
          </p:nvPr>
        </p:nvSpPr>
        <p:spPr>
          <a:xfrm>
            <a:off x="838200" y="365125"/>
            <a:ext cx="10515600" cy="1325563"/>
          </a:xfrm>
          <a:prstGeom prst="rect">
            <a:avLst/>
          </a:prstGeom>
        </p:spPr>
        <p:txBody>
          <a:bodyPr>
            <a:normAutofit/>
          </a:bodyPr>
          <a:lstStyle>
            <a:lvl1pPr>
              <a:lnSpc>
                <a:spcPct val="90000"/>
              </a:lnSpc>
              <a:defRPr sz="4400" cap="none">
                <a:solidFill>
                  <a:srgbClr val="000000"/>
                </a:solidFill>
                <a:latin typeface="Calibri Light"/>
                <a:ea typeface="Calibri Light"/>
                <a:cs typeface="Calibri Light"/>
                <a:sym typeface="Calibri Light"/>
              </a:defRPr>
            </a:lvl1pPr>
          </a:lstStyle>
          <a:p>
            <a:r>
              <a:t>Title Text</a:t>
            </a:r>
          </a:p>
        </p:txBody>
      </p:sp>
      <p:sp>
        <p:nvSpPr>
          <p:cNvPr id="347" name="Body Level One…"/>
          <p:cNvSpPr txBox="1">
            <a:spLocks noGrp="1"/>
          </p:cNvSpPr>
          <p:nvPr>
            <p:ph type="body" idx="1"/>
          </p:nvPr>
        </p:nvSpPr>
        <p:spPr>
          <a:xfrm>
            <a:off x="838200" y="1825625"/>
            <a:ext cx="10515600" cy="4351338"/>
          </a:xfrm>
          <a:prstGeom prst="rect">
            <a:avLst/>
          </a:prstGeom>
        </p:spPr>
        <p:txBody>
          <a:bodyPr/>
          <a:lstStyle>
            <a:lvl1pPr marL="228600" indent="-228600">
              <a:lnSpc>
                <a:spcPct val="90000"/>
              </a:lnSpc>
              <a:spcBef>
                <a:spcPts val="1000"/>
              </a:spcBef>
              <a:buSzPct val="100000"/>
              <a:buFont typeface="Arial"/>
              <a:buChar char="•"/>
              <a:defRPr sz="2800">
                <a:latin typeface="+mn-lt"/>
                <a:ea typeface="+mn-ea"/>
                <a:cs typeface="+mn-cs"/>
                <a:sym typeface="Calibri"/>
              </a:defRPr>
            </a:lvl1pPr>
            <a:lvl2pPr marL="723900" indent="-266700">
              <a:lnSpc>
                <a:spcPct val="90000"/>
              </a:lnSpc>
              <a:spcBef>
                <a:spcPts val="1000"/>
              </a:spcBef>
              <a:buSzPct val="100000"/>
              <a:buFont typeface="Arial"/>
              <a:buChar char="•"/>
              <a:defRPr sz="2800">
                <a:latin typeface="+mn-lt"/>
                <a:ea typeface="+mn-ea"/>
                <a:cs typeface="+mn-cs"/>
                <a:sym typeface="Calibri"/>
              </a:defRPr>
            </a:lvl2pPr>
            <a:lvl3pPr marL="1234439" indent="-320039">
              <a:lnSpc>
                <a:spcPct val="90000"/>
              </a:lnSpc>
              <a:spcBef>
                <a:spcPts val="1000"/>
              </a:spcBef>
              <a:buSzPct val="100000"/>
              <a:buFont typeface="Arial"/>
              <a:buChar char="•"/>
              <a:defRPr sz="2800">
                <a:latin typeface="+mn-lt"/>
                <a:ea typeface="+mn-ea"/>
                <a:cs typeface="+mn-cs"/>
                <a:sym typeface="Calibri"/>
              </a:defRPr>
            </a:lvl3pPr>
            <a:lvl4pPr marL="1727200" indent="-355600">
              <a:lnSpc>
                <a:spcPct val="90000"/>
              </a:lnSpc>
              <a:spcBef>
                <a:spcPts val="1000"/>
              </a:spcBef>
              <a:buSzPct val="100000"/>
              <a:buFont typeface="Arial"/>
              <a:buChar char="•"/>
              <a:defRPr sz="2800">
                <a:latin typeface="+mn-lt"/>
                <a:ea typeface="+mn-ea"/>
                <a:cs typeface="+mn-cs"/>
                <a:sym typeface="Calibri"/>
              </a:defRPr>
            </a:lvl4pPr>
            <a:lvl5pPr marL="2184400" indent="-355600">
              <a:lnSpc>
                <a:spcPct val="90000"/>
              </a:lnSpc>
              <a:spcBef>
                <a:spcPts val="1000"/>
              </a:spcBef>
              <a:buSzPct val="100000"/>
              <a:buFont typeface="Arial"/>
              <a:buChar char="•"/>
              <a:defRPr sz="28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348"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sp>
        <p:nvSpPr>
          <p:cNvPr id="355" name="Title Text"/>
          <p:cNvSpPr txBox="1">
            <a:spLocks noGrp="1"/>
          </p:cNvSpPr>
          <p:nvPr>
            <p:ph type="title"/>
          </p:nvPr>
        </p:nvSpPr>
        <p:spPr>
          <a:xfrm>
            <a:off x="831850" y="1709738"/>
            <a:ext cx="10515600" cy="2852737"/>
          </a:xfrm>
          <a:prstGeom prst="rect">
            <a:avLst/>
          </a:prstGeom>
        </p:spPr>
        <p:txBody>
          <a:bodyPr anchor="b">
            <a:normAutofit/>
          </a:bodyPr>
          <a:lstStyle>
            <a:lvl1pPr>
              <a:lnSpc>
                <a:spcPct val="90000"/>
              </a:lnSpc>
              <a:defRPr sz="6000" cap="none">
                <a:solidFill>
                  <a:srgbClr val="000000"/>
                </a:solidFill>
                <a:latin typeface="Calibri Light"/>
                <a:ea typeface="Calibri Light"/>
                <a:cs typeface="Calibri Light"/>
                <a:sym typeface="Calibri Light"/>
              </a:defRPr>
            </a:lvl1pPr>
          </a:lstStyle>
          <a:p>
            <a:r>
              <a:t>Title Text</a:t>
            </a:r>
          </a:p>
        </p:txBody>
      </p:sp>
      <p:sp>
        <p:nvSpPr>
          <p:cNvPr id="356" name="Body Level One…"/>
          <p:cNvSpPr txBox="1">
            <a:spLocks noGrp="1"/>
          </p:cNvSpPr>
          <p:nvPr>
            <p:ph type="body" sz="quarter" idx="1"/>
          </p:nvPr>
        </p:nvSpPr>
        <p:spPr>
          <a:xfrm>
            <a:off x="831850" y="4589462"/>
            <a:ext cx="10515600" cy="1500188"/>
          </a:xfrm>
          <a:prstGeom prst="rect">
            <a:avLst/>
          </a:prstGeom>
        </p:spPr>
        <p:txBody>
          <a:bodyPr/>
          <a:lstStyle>
            <a:lvl1pPr marL="0" indent="0">
              <a:lnSpc>
                <a:spcPct val="90000"/>
              </a:lnSpc>
              <a:spcBef>
                <a:spcPts val="1000"/>
              </a:spcBef>
              <a:defRPr sz="2400">
                <a:solidFill>
                  <a:srgbClr val="888888"/>
                </a:solidFill>
                <a:latin typeface="+mn-lt"/>
                <a:ea typeface="+mn-ea"/>
                <a:cs typeface="+mn-cs"/>
                <a:sym typeface="Calibri"/>
              </a:defRPr>
            </a:lvl1pPr>
            <a:lvl2pPr marL="0" indent="457200">
              <a:lnSpc>
                <a:spcPct val="90000"/>
              </a:lnSpc>
              <a:spcBef>
                <a:spcPts val="1000"/>
              </a:spcBef>
              <a:defRPr sz="2400">
                <a:solidFill>
                  <a:srgbClr val="888888"/>
                </a:solidFill>
                <a:latin typeface="+mn-lt"/>
                <a:ea typeface="+mn-ea"/>
                <a:cs typeface="+mn-cs"/>
                <a:sym typeface="Calibri"/>
              </a:defRPr>
            </a:lvl2pPr>
            <a:lvl3pPr marL="0" indent="914400">
              <a:lnSpc>
                <a:spcPct val="90000"/>
              </a:lnSpc>
              <a:spcBef>
                <a:spcPts val="1000"/>
              </a:spcBef>
              <a:defRPr sz="2400">
                <a:solidFill>
                  <a:srgbClr val="888888"/>
                </a:solidFill>
                <a:latin typeface="+mn-lt"/>
                <a:ea typeface="+mn-ea"/>
                <a:cs typeface="+mn-cs"/>
                <a:sym typeface="Calibri"/>
              </a:defRPr>
            </a:lvl3pPr>
            <a:lvl4pPr marL="0" indent="1371600">
              <a:lnSpc>
                <a:spcPct val="90000"/>
              </a:lnSpc>
              <a:spcBef>
                <a:spcPts val="1000"/>
              </a:spcBef>
              <a:defRPr sz="2400">
                <a:solidFill>
                  <a:srgbClr val="888888"/>
                </a:solidFill>
                <a:latin typeface="+mn-lt"/>
                <a:ea typeface="+mn-ea"/>
                <a:cs typeface="+mn-cs"/>
                <a:sym typeface="Calibri"/>
              </a:defRPr>
            </a:lvl4pPr>
            <a:lvl5pPr marL="0" indent="1828800">
              <a:lnSpc>
                <a:spcPct val="90000"/>
              </a:lnSpc>
              <a:spcBef>
                <a:spcPts val="1000"/>
              </a:spcBef>
              <a:defRPr sz="2400">
                <a:solidFill>
                  <a:srgbClr val="888888"/>
                </a:solidFill>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357"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4_Title">
    <p:spTree>
      <p:nvGrpSpPr>
        <p:cNvPr id="1" name=""/>
        <p:cNvGrpSpPr/>
        <p:nvPr/>
      </p:nvGrpSpPr>
      <p:grpSpPr>
        <a:xfrm>
          <a:off x="0" y="0"/>
          <a:ext cx="0" cy="0"/>
          <a:chOff x="0" y="0"/>
          <a:chExt cx="0" cy="0"/>
        </a:xfrm>
      </p:grpSpPr>
      <p:pic>
        <p:nvPicPr>
          <p:cNvPr id="27" name="Picture 8" descr="Picture 8"/>
          <p:cNvPicPr>
            <a:picLocks noChangeAspect="1"/>
          </p:cNvPicPr>
          <p:nvPr/>
        </p:nvPicPr>
        <p:blipFill>
          <a:blip r:embed="rId2"/>
          <a:stretch>
            <a:fillRect/>
          </a:stretch>
        </p:blipFill>
        <p:spPr>
          <a:xfrm>
            <a:off x="-12700" y="-5443"/>
            <a:ext cx="12204700" cy="4729844"/>
          </a:xfrm>
          <a:prstGeom prst="rect">
            <a:avLst/>
          </a:prstGeom>
          <a:ln w="12700">
            <a:miter lim="400000"/>
          </a:ln>
        </p:spPr>
      </p:pic>
      <p:grpSp>
        <p:nvGrpSpPr>
          <p:cNvPr id="30" name="Rectangle 10"/>
          <p:cNvGrpSpPr/>
          <p:nvPr/>
        </p:nvGrpSpPr>
        <p:grpSpPr>
          <a:xfrm>
            <a:off x="0" y="4114800"/>
            <a:ext cx="12192000" cy="609600"/>
            <a:chOff x="0" y="0"/>
            <a:chExt cx="12192000" cy="609600"/>
          </a:xfrm>
        </p:grpSpPr>
        <p:sp>
          <p:nvSpPr>
            <p:cNvPr id="28" name="Rectangle"/>
            <p:cNvSpPr/>
            <p:nvPr/>
          </p:nvSpPr>
          <p:spPr>
            <a:xfrm>
              <a:off x="0" y="0"/>
              <a:ext cx="12192000" cy="609600"/>
            </a:xfrm>
            <a:prstGeom prst="rect">
              <a:avLst/>
            </a:prstGeom>
            <a:solidFill>
              <a:srgbClr val="FFBA03">
                <a:alpha val="66000"/>
              </a:srgbClr>
            </a:solidFill>
            <a:ln w="12700" cap="flat">
              <a:noFill/>
              <a:miter lim="400000"/>
            </a:ln>
            <a:effectLst/>
          </p:spPr>
          <p:txBody>
            <a:bodyPr wrap="square" lIns="45719" tIns="45719" rIns="45719" bIns="45719" numCol="1" anchor="ctr">
              <a:noAutofit/>
            </a:bodyPr>
            <a:lstStyle/>
            <a:p>
              <a:pPr algn="ctr"/>
              <a:endParaRPr/>
            </a:p>
          </p:txBody>
        </p:sp>
        <p:sp>
          <p:nvSpPr>
            <p:cNvPr id="29" name="Text"/>
            <p:cNvSpPr txBox="1"/>
            <p:nvPr/>
          </p:nvSpPr>
          <p:spPr>
            <a:xfrm>
              <a:off x="0" y="119379"/>
              <a:ext cx="12192000"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lstStyle>
            <a:p>
              <a:r>
                <a:t> </a:t>
              </a:r>
            </a:p>
          </p:txBody>
        </p:sp>
      </p:grpSp>
      <p:sp>
        <p:nvSpPr>
          <p:cNvPr id="31" name="Title Text"/>
          <p:cNvSpPr txBox="1">
            <a:spLocks noGrp="1"/>
          </p:cNvSpPr>
          <p:nvPr>
            <p:ph type="title"/>
          </p:nvPr>
        </p:nvSpPr>
        <p:spPr>
          <a:xfrm>
            <a:off x="76200" y="4191000"/>
            <a:ext cx="9652000" cy="533400"/>
          </a:xfrm>
          <a:prstGeom prst="rect">
            <a:avLst/>
          </a:prstGeom>
        </p:spPr>
        <p:txBody>
          <a:bodyPr anchor="t">
            <a:normAutofit/>
          </a:bodyPr>
          <a:lstStyle>
            <a:lvl1pPr>
              <a:defRPr b="1" cap="all" spc="150">
                <a:latin typeface="Arial"/>
                <a:ea typeface="Arial"/>
                <a:cs typeface="Arial"/>
                <a:sym typeface="Arial"/>
              </a:defRPr>
            </a:lvl1pPr>
          </a:lstStyle>
          <a:p>
            <a:r>
              <a:t>Title Text</a:t>
            </a:r>
          </a:p>
        </p:txBody>
      </p:sp>
      <p:sp>
        <p:nvSpPr>
          <p:cNvPr id="32"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364" name="Title Text"/>
          <p:cNvSpPr txBox="1">
            <a:spLocks noGrp="1"/>
          </p:cNvSpPr>
          <p:nvPr>
            <p:ph type="title"/>
          </p:nvPr>
        </p:nvSpPr>
        <p:spPr>
          <a:xfrm>
            <a:off x="838200" y="365125"/>
            <a:ext cx="10515600" cy="1325563"/>
          </a:xfrm>
          <a:prstGeom prst="rect">
            <a:avLst/>
          </a:prstGeom>
        </p:spPr>
        <p:txBody>
          <a:bodyPr>
            <a:normAutofit/>
          </a:bodyPr>
          <a:lstStyle>
            <a:lvl1pPr>
              <a:lnSpc>
                <a:spcPct val="90000"/>
              </a:lnSpc>
              <a:defRPr sz="4400" cap="none">
                <a:solidFill>
                  <a:srgbClr val="000000"/>
                </a:solidFill>
                <a:latin typeface="Calibri Light"/>
                <a:ea typeface="Calibri Light"/>
                <a:cs typeface="Calibri Light"/>
                <a:sym typeface="Calibri Light"/>
              </a:defRPr>
            </a:lvl1pPr>
          </a:lstStyle>
          <a:p>
            <a:r>
              <a:t>Title Text</a:t>
            </a:r>
          </a:p>
        </p:txBody>
      </p:sp>
      <p:sp>
        <p:nvSpPr>
          <p:cNvPr id="365" name="Body Level One…"/>
          <p:cNvSpPr txBox="1">
            <a:spLocks noGrp="1"/>
          </p:cNvSpPr>
          <p:nvPr>
            <p:ph type="body" sz="half" idx="1"/>
          </p:nvPr>
        </p:nvSpPr>
        <p:spPr>
          <a:xfrm>
            <a:off x="838200" y="1825625"/>
            <a:ext cx="5181600" cy="4351338"/>
          </a:xfrm>
          <a:prstGeom prst="rect">
            <a:avLst/>
          </a:prstGeom>
        </p:spPr>
        <p:txBody>
          <a:bodyPr/>
          <a:lstStyle>
            <a:lvl1pPr marL="228600" indent="-228600">
              <a:lnSpc>
                <a:spcPct val="90000"/>
              </a:lnSpc>
              <a:spcBef>
                <a:spcPts val="1000"/>
              </a:spcBef>
              <a:buSzPct val="100000"/>
              <a:buFont typeface="Arial"/>
              <a:buChar char="•"/>
              <a:defRPr sz="2800">
                <a:latin typeface="+mn-lt"/>
                <a:ea typeface="+mn-ea"/>
                <a:cs typeface="+mn-cs"/>
                <a:sym typeface="Calibri"/>
              </a:defRPr>
            </a:lvl1pPr>
            <a:lvl2pPr marL="723900" indent="-266700">
              <a:lnSpc>
                <a:spcPct val="90000"/>
              </a:lnSpc>
              <a:spcBef>
                <a:spcPts val="1000"/>
              </a:spcBef>
              <a:buSzPct val="100000"/>
              <a:buFont typeface="Arial"/>
              <a:buChar char="•"/>
              <a:defRPr sz="2800">
                <a:latin typeface="+mn-lt"/>
                <a:ea typeface="+mn-ea"/>
                <a:cs typeface="+mn-cs"/>
                <a:sym typeface="Calibri"/>
              </a:defRPr>
            </a:lvl2pPr>
            <a:lvl3pPr marL="1234439" indent="-320039">
              <a:lnSpc>
                <a:spcPct val="90000"/>
              </a:lnSpc>
              <a:spcBef>
                <a:spcPts val="1000"/>
              </a:spcBef>
              <a:buSzPct val="100000"/>
              <a:buFont typeface="Arial"/>
              <a:buChar char="•"/>
              <a:defRPr sz="2800">
                <a:latin typeface="+mn-lt"/>
                <a:ea typeface="+mn-ea"/>
                <a:cs typeface="+mn-cs"/>
                <a:sym typeface="Calibri"/>
              </a:defRPr>
            </a:lvl3pPr>
            <a:lvl4pPr marL="1727200" indent="-355600">
              <a:lnSpc>
                <a:spcPct val="90000"/>
              </a:lnSpc>
              <a:spcBef>
                <a:spcPts val="1000"/>
              </a:spcBef>
              <a:buSzPct val="100000"/>
              <a:buFont typeface="Arial"/>
              <a:buChar char="•"/>
              <a:defRPr sz="2800">
                <a:latin typeface="+mn-lt"/>
                <a:ea typeface="+mn-ea"/>
                <a:cs typeface="+mn-cs"/>
                <a:sym typeface="Calibri"/>
              </a:defRPr>
            </a:lvl4pPr>
            <a:lvl5pPr marL="2184400" indent="-355600">
              <a:lnSpc>
                <a:spcPct val="90000"/>
              </a:lnSpc>
              <a:spcBef>
                <a:spcPts val="1000"/>
              </a:spcBef>
              <a:buSzPct val="100000"/>
              <a:buFont typeface="Arial"/>
              <a:buChar char="•"/>
              <a:defRPr sz="28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366"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sp>
        <p:nvSpPr>
          <p:cNvPr id="373" name="Title Text"/>
          <p:cNvSpPr txBox="1">
            <a:spLocks noGrp="1"/>
          </p:cNvSpPr>
          <p:nvPr>
            <p:ph type="title"/>
          </p:nvPr>
        </p:nvSpPr>
        <p:spPr>
          <a:xfrm>
            <a:off x="839787" y="365125"/>
            <a:ext cx="10515601" cy="1325563"/>
          </a:xfrm>
          <a:prstGeom prst="rect">
            <a:avLst/>
          </a:prstGeom>
        </p:spPr>
        <p:txBody>
          <a:bodyPr>
            <a:normAutofit/>
          </a:bodyPr>
          <a:lstStyle>
            <a:lvl1pPr>
              <a:lnSpc>
                <a:spcPct val="90000"/>
              </a:lnSpc>
              <a:defRPr sz="4400" cap="none">
                <a:solidFill>
                  <a:srgbClr val="000000"/>
                </a:solidFill>
                <a:latin typeface="Calibri Light"/>
                <a:ea typeface="Calibri Light"/>
                <a:cs typeface="Calibri Light"/>
                <a:sym typeface="Calibri Light"/>
              </a:defRPr>
            </a:lvl1pPr>
          </a:lstStyle>
          <a:p>
            <a:r>
              <a:t>Title Text</a:t>
            </a:r>
          </a:p>
        </p:txBody>
      </p:sp>
      <p:sp>
        <p:nvSpPr>
          <p:cNvPr id="374" name="Body Level One…"/>
          <p:cNvSpPr txBox="1">
            <a:spLocks noGrp="1"/>
          </p:cNvSpPr>
          <p:nvPr>
            <p:ph type="body" sz="quarter" idx="1"/>
          </p:nvPr>
        </p:nvSpPr>
        <p:spPr>
          <a:xfrm>
            <a:off x="839787" y="1681163"/>
            <a:ext cx="5157789" cy="823913"/>
          </a:xfrm>
          <a:prstGeom prst="rect">
            <a:avLst/>
          </a:prstGeom>
        </p:spPr>
        <p:txBody>
          <a:bodyPr anchor="b"/>
          <a:lstStyle>
            <a:lvl1pPr marL="0" indent="0">
              <a:lnSpc>
                <a:spcPct val="90000"/>
              </a:lnSpc>
              <a:spcBef>
                <a:spcPts val="1000"/>
              </a:spcBef>
              <a:defRPr sz="2400" b="1">
                <a:latin typeface="+mn-lt"/>
                <a:ea typeface="+mn-ea"/>
                <a:cs typeface="+mn-cs"/>
                <a:sym typeface="Calibri"/>
              </a:defRPr>
            </a:lvl1pPr>
            <a:lvl2pPr marL="0" indent="457200">
              <a:lnSpc>
                <a:spcPct val="90000"/>
              </a:lnSpc>
              <a:spcBef>
                <a:spcPts val="1000"/>
              </a:spcBef>
              <a:defRPr sz="2400" b="1">
                <a:latin typeface="+mn-lt"/>
                <a:ea typeface="+mn-ea"/>
                <a:cs typeface="+mn-cs"/>
                <a:sym typeface="Calibri"/>
              </a:defRPr>
            </a:lvl2pPr>
            <a:lvl3pPr marL="0" indent="914400">
              <a:lnSpc>
                <a:spcPct val="90000"/>
              </a:lnSpc>
              <a:spcBef>
                <a:spcPts val="1000"/>
              </a:spcBef>
              <a:defRPr sz="2400" b="1">
                <a:latin typeface="+mn-lt"/>
                <a:ea typeface="+mn-ea"/>
                <a:cs typeface="+mn-cs"/>
                <a:sym typeface="Calibri"/>
              </a:defRPr>
            </a:lvl3pPr>
            <a:lvl4pPr marL="0" indent="1371600">
              <a:lnSpc>
                <a:spcPct val="90000"/>
              </a:lnSpc>
              <a:spcBef>
                <a:spcPts val="1000"/>
              </a:spcBef>
              <a:defRPr sz="2400" b="1">
                <a:latin typeface="+mn-lt"/>
                <a:ea typeface="+mn-ea"/>
                <a:cs typeface="+mn-cs"/>
                <a:sym typeface="Calibri"/>
              </a:defRPr>
            </a:lvl4pPr>
            <a:lvl5pPr marL="0" indent="1828800">
              <a:lnSpc>
                <a:spcPct val="90000"/>
              </a:lnSpc>
              <a:spcBef>
                <a:spcPts val="1000"/>
              </a:spcBef>
              <a:defRPr sz="2400" b="1">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375" name="Text Placeholder 4"/>
          <p:cNvSpPr>
            <a:spLocks noGrp="1"/>
          </p:cNvSpPr>
          <p:nvPr>
            <p:ph type="body" sz="quarter" idx="13"/>
          </p:nvPr>
        </p:nvSpPr>
        <p:spPr>
          <a:xfrm>
            <a:off x="6172200" y="1681163"/>
            <a:ext cx="5183188" cy="823913"/>
          </a:xfrm>
          <a:prstGeom prst="rect">
            <a:avLst/>
          </a:prstGeom>
        </p:spPr>
        <p:txBody>
          <a:bodyPr anchor="b"/>
          <a:lstStyle/>
          <a:p>
            <a:pPr marL="0" indent="0">
              <a:lnSpc>
                <a:spcPct val="90000"/>
              </a:lnSpc>
              <a:spcBef>
                <a:spcPts val="1000"/>
              </a:spcBef>
              <a:defRPr sz="2400" b="1">
                <a:latin typeface="+mn-lt"/>
                <a:ea typeface="+mn-ea"/>
                <a:cs typeface="+mn-cs"/>
                <a:sym typeface="Calibri"/>
              </a:defRPr>
            </a:pPr>
            <a:endParaRPr/>
          </a:p>
        </p:txBody>
      </p:sp>
      <p:sp>
        <p:nvSpPr>
          <p:cNvPr id="376"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sp>
        <p:nvSpPr>
          <p:cNvPr id="398" name="Title Text"/>
          <p:cNvSpPr txBox="1">
            <a:spLocks noGrp="1"/>
          </p:cNvSpPr>
          <p:nvPr>
            <p:ph type="title"/>
          </p:nvPr>
        </p:nvSpPr>
        <p:spPr>
          <a:xfrm>
            <a:off x="839787" y="457200"/>
            <a:ext cx="3932239" cy="1600200"/>
          </a:xfrm>
          <a:prstGeom prst="rect">
            <a:avLst/>
          </a:prstGeom>
        </p:spPr>
        <p:txBody>
          <a:bodyPr anchor="b">
            <a:normAutofit/>
          </a:bodyPr>
          <a:lstStyle>
            <a:lvl1pPr>
              <a:lnSpc>
                <a:spcPct val="90000"/>
              </a:lnSpc>
              <a:defRPr sz="3200" cap="none">
                <a:solidFill>
                  <a:srgbClr val="000000"/>
                </a:solidFill>
                <a:latin typeface="Calibri Light"/>
                <a:ea typeface="Calibri Light"/>
                <a:cs typeface="Calibri Light"/>
                <a:sym typeface="Calibri Light"/>
              </a:defRPr>
            </a:lvl1pPr>
          </a:lstStyle>
          <a:p>
            <a:r>
              <a:t>Title Text</a:t>
            </a:r>
          </a:p>
        </p:txBody>
      </p:sp>
      <p:sp>
        <p:nvSpPr>
          <p:cNvPr id="399" name="Body Level One…"/>
          <p:cNvSpPr txBox="1">
            <a:spLocks noGrp="1"/>
          </p:cNvSpPr>
          <p:nvPr>
            <p:ph type="body" sz="half" idx="1"/>
          </p:nvPr>
        </p:nvSpPr>
        <p:spPr>
          <a:xfrm>
            <a:off x="5183187" y="987425"/>
            <a:ext cx="6172201" cy="4873625"/>
          </a:xfrm>
          <a:prstGeom prst="rect">
            <a:avLst/>
          </a:prstGeom>
        </p:spPr>
        <p:txBody>
          <a:bodyPr/>
          <a:lstStyle>
            <a:lvl1pPr marL="228600" indent="-228600">
              <a:lnSpc>
                <a:spcPct val="90000"/>
              </a:lnSpc>
              <a:spcBef>
                <a:spcPts val="1000"/>
              </a:spcBef>
              <a:buSzPct val="100000"/>
              <a:buFont typeface="Arial"/>
              <a:buChar char="•"/>
              <a:defRPr sz="3200">
                <a:latin typeface="+mn-lt"/>
                <a:ea typeface="+mn-ea"/>
                <a:cs typeface="+mn-cs"/>
                <a:sym typeface="Calibri"/>
              </a:defRPr>
            </a:lvl1pPr>
            <a:lvl2pPr marL="718457" indent="-261257">
              <a:lnSpc>
                <a:spcPct val="90000"/>
              </a:lnSpc>
              <a:spcBef>
                <a:spcPts val="1000"/>
              </a:spcBef>
              <a:buSzPct val="100000"/>
              <a:buFont typeface="Arial"/>
              <a:buChar char="•"/>
              <a:defRPr sz="3200">
                <a:latin typeface="+mn-lt"/>
                <a:ea typeface="+mn-ea"/>
                <a:cs typeface="+mn-cs"/>
                <a:sym typeface="Calibri"/>
              </a:defRPr>
            </a:lvl2pPr>
            <a:lvl3pPr marL="1219200" indent="-304800">
              <a:lnSpc>
                <a:spcPct val="90000"/>
              </a:lnSpc>
              <a:spcBef>
                <a:spcPts val="1000"/>
              </a:spcBef>
              <a:buSzPct val="100000"/>
              <a:buFont typeface="Arial"/>
              <a:buChar char="•"/>
              <a:defRPr sz="3200">
                <a:latin typeface="+mn-lt"/>
                <a:ea typeface="+mn-ea"/>
                <a:cs typeface="+mn-cs"/>
                <a:sym typeface="Calibri"/>
              </a:defRPr>
            </a:lvl3pPr>
            <a:lvl4pPr marL="1737360" indent="-365760">
              <a:lnSpc>
                <a:spcPct val="90000"/>
              </a:lnSpc>
              <a:spcBef>
                <a:spcPts val="1000"/>
              </a:spcBef>
              <a:buSzPct val="100000"/>
              <a:buFont typeface="Arial"/>
              <a:buChar char="•"/>
              <a:defRPr sz="3200">
                <a:latin typeface="+mn-lt"/>
                <a:ea typeface="+mn-ea"/>
                <a:cs typeface="+mn-cs"/>
                <a:sym typeface="Calibri"/>
              </a:defRPr>
            </a:lvl4pPr>
            <a:lvl5pPr marL="2194560" indent="-365760">
              <a:lnSpc>
                <a:spcPct val="90000"/>
              </a:lnSpc>
              <a:spcBef>
                <a:spcPts val="1000"/>
              </a:spcBef>
              <a:buSzPct val="100000"/>
              <a:buFont typeface="Arial"/>
              <a:buChar char="•"/>
              <a:defRPr sz="32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400" name="Text Placeholder 3"/>
          <p:cNvSpPr>
            <a:spLocks noGrp="1"/>
          </p:cNvSpPr>
          <p:nvPr>
            <p:ph type="body" sz="quarter" idx="13"/>
          </p:nvPr>
        </p:nvSpPr>
        <p:spPr>
          <a:xfrm>
            <a:off x="839787" y="2057400"/>
            <a:ext cx="3932238" cy="3811588"/>
          </a:xfrm>
          <a:prstGeom prst="rect">
            <a:avLst/>
          </a:prstGeom>
        </p:spPr>
        <p:txBody>
          <a:bodyPr/>
          <a:lstStyle/>
          <a:p>
            <a:pPr marL="0" indent="0">
              <a:lnSpc>
                <a:spcPct val="90000"/>
              </a:lnSpc>
              <a:spcBef>
                <a:spcPts val="1000"/>
              </a:spcBef>
              <a:defRPr sz="1600">
                <a:latin typeface="+mn-lt"/>
                <a:ea typeface="+mn-ea"/>
                <a:cs typeface="+mn-cs"/>
                <a:sym typeface="Calibri"/>
              </a:defRPr>
            </a:pPr>
            <a:endParaRPr/>
          </a:p>
        </p:txBody>
      </p:sp>
      <p:sp>
        <p:nvSpPr>
          <p:cNvPr id="401"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sp>
        <p:nvSpPr>
          <p:cNvPr id="408" name="Title Text"/>
          <p:cNvSpPr txBox="1">
            <a:spLocks noGrp="1"/>
          </p:cNvSpPr>
          <p:nvPr>
            <p:ph type="title"/>
          </p:nvPr>
        </p:nvSpPr>
        <p:spPr>
          <a:xfrm>
            <a:off x="839787" y="457200"/>
            <a:ext cx="3932239" cy="1600200"/>
          </a:xfrm>
          <a:prstGeom prst="rect">
            <a:avLst/>
          </a:prstGeom>
        </p:spPr>
        <p:txBody>
          <a:bodyPr anchor="b">
            <a:normAutofit/>
          </a:bodyPr>
          <a:lstStyle>
            <a:lvl1pPr>
              <a:lnSpc>
                <a:spcPct val="90000"/>
              </a:lnSpc>
              <a:defRPr sz="3200" cap="none">
                <a:solidFill>
                  <a:srgbClr val="000000"/>
                </a:solidFill>
                <a:latin typeface="Calibri Light"/>
                <a:ea typeface="Calibri Light"/>
                <a:cs typeface="Calibri Light"/>
                <a:sym typeface="Calibri Light"/>
              </a:defRPr>
            </a:lvl1pPr>
          </a:lstStyle>
          <a:p>
            <a:r>
              <a:t>Title Text</a:t>
            </a:r>
          </a:p>
        </p:txBody>
      </p:sp>
      <p:sp>
        <p:nvSpPr>
          <p:cNvPr id="409" name="Picture Placeholder 2"/>
          <p:cNvSpPr>
            <a:spLocks noGrp="1"/>
          </p:cNvSpPr>
          <p:nvPr>
            <p:ph type="pic" sz="half" idx="13"/>
          </p:nvPr>
        </p:nvSpPr>
        <p:spPr>
          <a:xfrm>
            <a:off x="5183187" y="987425"/>
            <a:ext cx="6172201" cy="4873625"/>
          </a:xfrm>
          <a:prstGeom prst="rect">
            <a:avLst/>
          </a:prstGeom>
        </p:spPr>
        <p:txBody>
          <a:bodyPr lIns="91439" rIns="91439">
            <a:noAutofit/>
          </a:bodyPr>
          <a:lstStyle/>
          <a:p>
            <a:endParaRPr/>
          </a:p>
        </p:txBody>
      </p:sp>
      <p:sp>
        <p:nvSpPr>
          <p:cNvPr id="410" name="Body Level One…"/>
          <p:cNvSpPr txBox="1">
            <a:spLocks noGrp="1"/>
          </p:cNvSpPr>
          <p:nvPr>
            <p:ph type="body" sz="quarter" idx="1"/>
          </p:nvPr>
        </p:nvSpPr>
        <p:spPr>
          <a:xfrm>
            <a:off x="839787" y="2057400"/>
            <a:ext cx="3932239" cy="3811588"/>
          </a:xfrm>
          <a:prstGeom prst="rect">
            <a:avLst/>
          </a:prstGeom>
        </p:spPr>
        <p:txBody>
          <a:bodyPr/>
          <a:lstStyle>
            <a:lvl1pPr marL="0" indent="0">
              <a:lnSpc>
                <a:spcPct val="90000"/>
              </a:lnSpc>
              <a:spcBef>
                <a:spcPts val="1000"/>
              </a:spcBef>
              <a:defRPr sz="1600">
                <a:latin typeface="+mn-lt"/>
                <a:ea typeface="+mn-ea"/>
                <a:cs typeface="+mn-cs"/>
                <a:sym typeface="Calibri"/>
              </a:defRPr>
            </a:lvl1pPr>
            <a:lvl2pPr marL="0" indent="457200">
              <a:lnSpc>
                <a:spcPct val="90000"/>
              </a:lnSpc>
              <a:spcBef>
                <a:spcPts val="1000"/>
              </a:spcBef>
              <a:defRPr sz="1600">
                <a:latin typeface="+mn-lt"/>
                <a:ea typeface="+mn-ea"/>
                <a:cs typeface="+mn-cs"/>
                <a:sym typeface="Calibri"/>
              </a:defRPr>
            </a:lvl2pPr>
            <a:lvl3pPr marL="0" indent="914400">
              <a:lnSpc>
                <a:spcPct val="90000"/>
              </a:lnSpc>
              <a:spcBef>
                <a:spcPts val="1000"/>
              </a:spcBef>
              <a:defRPr sz="1600">
                <a:latin typeface="+mn-lt"/>
                <a:ea typeface="+mn-ea"/>
                <a:cs typeface="+mn-cs"/>
                <a:sym typeface="Calibri"/>
              </a:defRPr>
            </a:lvl3pPr>
            <a:lvl4pPr marL="0" indent="1371600">
              <a:lnSpc>
                <a:spcPct val="90000"/>
              </a:lnSpc>
              <a:spcBef>
                <a:spcPts val="1000"/>
              </a:spcBef>
              <a:defRPr sz="1600">
                <a:latin typeface="+mn-lt"/>
                <a:ea typeface="+mn-ea"/>
                <a:cs typeface="+mn-cs"/>
                <a:sym typeface="Calibri"/>
              </a:defRPr>
            </a:lvl4pPr>
            <a:lvl5pPr marL="0" indent="1828800">
              <a:lnSpc>
                <a:spcPct val="90000"/>
              </a:lnSpc>
              <a:spcBef>
                <a:spcPts val="1000"/>
              </a:spcBef>
              <a:defRPr sz="16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411"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Title and Vertical Text">
    <p:spTree>
      <p:nvGrpSpPr>
        <p:cNvPr id="1" name=""/>
        <p:cNvGrpSpPr/>
        <p:nvPr/>
      </p:nvGrpSpPr>
      <p:grpSpPr>
        <a:xfrm>
          <a:off x="0" y="0"/>
          <a:ext cx="0" cy="0"/>
          <a:chOff x="0" y="0"/>
          <a:chExt cx="0" cy="0"/>
        </a:xfrm>
      </p:grpSpPr>
      <p:sp>
        <p:nvSpPr>
          <p:cNvPr id="418" name="Title Text"/>
          <p:cNvSpPr txBox="1">
            <a:spLocks noGrp="1"/>
          </p:cNvSpPr>
          <p:nvPr>
            <p:ph type="title"/>
          </p:nvPr>
        </p:nvSpPr>
        <p:spPr>
          <a:xfrm>
            <a:off x="838200" y="365125"/>
            <a:ext cx="10515600" cy="1325563"/>
          </a:xfrm>
          <a:prstGeom prst="rect">
            <a:avLst/>
          </a:prstGeom>
        </p:spPr>
        <p:txBody>
          <a:bodyPr>
            <a:normAutofit/>
          </a:bodyPr>
          <a:lstStyle>
            <a:lvl1pPr>
              <a:lnSpc>
                <a:spcPct val="90000"/>
              </a:lnSpc>
              <a:defRPr sz="4400" cap="none">
                <a:solidFill>
                  <a:srgbClr val="000000"/>
                </a:solidFill>
                <a:latin typeface="Calibri Light"/>
                <a:ea typeface="Calibri Light"/>
                <a:cs typeface="Calibri Light"/>
                <a:sym typeface="Calibri Light"/>
              </a:defRPr>
            </a:lvl1pPr>
          </a:lstStyle>
          <a:p>
            <a:r>
              <a:t>Title Text</a:t>
            </a:r>
          </a:p>
        </p:txBody>
      </p:sp>
      <p:sp>
        <p:nvSpPr>
          <p:cNvPr id="419" name="Body Level One…"/>
          <p:cNvSpPr txBox="1">
            <a:spLocks noGrp="1"/>
          </p:cNvSpPr>
          <p:nvPr>
            <p:ph type="body" idx="1"/>
          </p:nvPr>
        </p:nvSpPr>
        <p:spPr>
          <a:xfrm>
            <a:off x="838200" y="1825625"/>
            <a:ext cx="10515600" cy="4351338"/>
          </a:xfrm>
          <a:prstGeom prst="rect">
            <a:avLst/>
          </a:prstGeom>
        </p:spPr>
        <p:txBody>
          <a:bodyPr/>
          <a:lstStyle>
            <a:lvl1pPr marL="228600" indent="-228600">
              <a:lnSpc>
                <a:spcPct val="90000"/>
              </a:lnSpc>
              <a:spcBef>
                <a:spcPts val="1000"/>
              </a:spcBef>
              <a:buSzPct val="100000"/>
              <a:buFont typeface="Arial"/>
              <a:buChar char="•"/>
              <a:defRPr sz="2800">
                <a:latin typeface="+mn-lt"/>
                <a:ea typeface="+mn-ea"/>
                <a:cs typeface="+mn-cs"/>
                <a:sym typeface="Calibri"/>
              </a:defRPr>
            </a:lvl1pPr>
            <a:lvl2pPr marL="723900" indent="-266700">
              <a:lnSpc>
                <a:spcPct val="90000"/>
              </a:lnSpc>
              <a:spcBef>
                <a:spcPts val="1000"/>
              </a:spcBef>
              <a:buSzPct val="100000"/>
              <a:buFont typeface="Arial"/>
              <a:buChar char="•"/>
              <a:defRPr sz="2800">
                <a:latin typeface="+mn-lt"/>
                <a:ea typeface="+mn-ea"/>
                <a:cs typeface="+mn-cs"/>
                <a:sym typeface="Calibri"/>
              </a:defRPr>
            </a:lvl2pPr>
            <a:lvl3pPr marL="1234439" indent="-320039">
              <a:lnSpc>
                <a:spcPct val="90000"/>
              </a:lnSpc>
              <a:spcBef>
                <a:spcPts val="1000"/>
              </a:spcBef>
              <a:buSzPct val="100000"/>
              <a:buFont typeface="Arial"/>
              <a:buChar char="•"/>
              <a:defRPr sz="2800">
                <a:latin typeface="+mn-lt"/>
                <a:ea typeface="+mn-ea"/>
                <a:cs typeface="+mn-cs"/>
                <a:sym typeface="Calibri"/>
              </a:defRPr>
            </a:lvl3pPr>
            <a:lvl4pPr marL="1727200" indent="-355600">
              <a:lnSpc>
                <a:spcPct val="90000"/>
              </a:lnSpc>
              <a:spcBef>
                <a:spcPts val="1000"/>
              </a:spcBef>
              <a:buSzPct val="100000"/>
              <a:buFont typeface="Arial"/>
              <a:buChar char="•"/>
              <a:defRPr sz="2800">
                <a:latin typeface="+mn-lt"/>
                <a:ea typeface="+mn-ea"/>
                <a:cs typeface="+mn-cs"/>
                <a:sym typeface="Calibri"/>
              </a:defRPr>
            </a:lvl4pPr>
            <a:lvl5pPr marL="2184400" indent="-355600">
              <a:lnSpc>
                <a:spcPct val="90000"/>
              </a:lnSpc>
              <a:spcBef>
                <a:spcPts val="1000"/>
              </a:spcBef>
              <a:buSzPct val="100000"/>
              <a:buFont typeface="Arial"/>
              <a:buChar char="•"/>
              <a:defRPr sz="28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420"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Vertical Title and Text">
    <p:spTree>
      <p:nvGrpSpPr>
        <p:cNvPr id="1" name=""/>
        <p:cNvGrpSpPr/>
        <p:nvPr/>
      </p:nvGrpSpPr>
      <p:grpSpPr>
        <a:xfrm>
          <a:off x="0" y="0"/>
          <a:ext cx="0" cy="0"/>
          <a:chOff x="0" y="0"/>
          <a:chExt cx="0" cy="0"/>
        </a:xfrm>
      </p:grpSpPr>
      <p:sp>
        <p:nvSpPr>
          <p:cNvPr id="427" name="Title Text"/>
          <p:cNvSpPr txBox="1">
            <a:spLocks noGrp="1"/>
          </p:cNvSpPr>
          <p:nvPr>
            <p:ph type="title"/>
          </p:nvPr>
        </p:nvSpPr>
        <p:spPr>
          <a:xfrm>
            <a:off x="8724900" y="365125"/>
            <a:ext cx="2628900" cy="5811838"/>
          </a:xfrm>
          <a:prstGeom prst="rect">
            <a:avLst/>
          </a:prstGeom>
        </p:spPr>
        <p:txBody>
          <a:bodyPr>
            <a:normAutofit/>
          </a:bodyPr>
          <a:lstStyle>
            <a:lvl1pPr>
              <a:lnSpc>
                <a:spcPct val="90000"/>
              </a:lnSpc>
              <a:defRPr sz="4400" cap="none">
                <a:solidFill>
                  <a:srgbClr val="000000"/>
                </a:solidFill>
                <a:latin typeface="Calibri Light"/>
                <a:ea typeface="Calibri Light"/>
                <a:cs typeface="Calibri Light"/>
                <a:sym typeface="Calibri Light"/>
              </a:defRPr>
            </a:lvl1pPr>
          </a:lstStyle>
          <a:p>
            <a:r>
              <a:t>Title Text</a:t>
            </a:r>
          </a:p>
        </p:txBody>
      </p:sp>
      <p:sp>
        <p:nvSpPr>
          <p:cNvPr id="428" name="Body Level One…"/>
          <p:cNvSpPr txBox="1">
            <a:spLocks noGrp="1"/>
          </p:cNvSpPr>
          <p:nvPr>
            <p:ph type="body" idx="1"/>
          </p:nvPr>
        </p:nvSpPr>
        <p:spPr>
          <a:xfrm>
            <a:off x="838200" y="365125"/>
            <a:ext cx="7734300" cy="5811838"/>
          </a:xfrm>
          <a:prstGeom prst="rect">
            <a:avLst/>
          </a:prstGeom>
        </p:spPr>
        <p:txBody>
          <a:bodyPr/>
          <a:lstStyle>
            <a:lvl1pPr marL="228600" indent="-228600">
              <a:lnSpc>
                <a:spcPct val="90000"/>
              </a:lnSpc>
              <a:spcBef>
                <a:spcPts val="1000"/>
              </a:spcBef>
              <a:buSzPct val="100000"/>
              <a:buFont typeface="Arial"/>
              <a:buChar char="•"/>
              <a:defRPr sz="2800">
                <a:latin typeface="+mn-lt"/>
                <a:ea typeface="+mn-ea"/>
                <a:cs typeface="+mn-cs"/>
                <a:sym typeface="Calibri"/>
              </a:defRPr>
            </a:lvl1pPr>
            <a:lvl2pPr marL="723900" indent="-266700">
              <a:lnSpc>
                <a:spcPct val="90000"/>
              </a:lnSpc>
              <a:spcBef>
                <a:spcPts val="1000"/>
              </a:spcBef>
              <a:buSzPct val="100000"/>
              <a:buFont typeface="Arial"/>
              <a:buChar char="•"/>
              <a:defRPr sz="2800">
                <a:latin typeface="+mn-lt"/>
                <a:ea typeface="+mn-ea"/>
                <a:cs typeface="+mn-cs"/>
                <a:sym typeface="Calibri"/>
              </a:defRPr>
            </a:lvl2pPr>
            <a:lvl3pPr marL="1234439" indent="-320039">
              <a:lnSpc>
                <a:spcPct val="90000"/>
              </a:lnSpc>
              <a:spcBef>
                <a:spcPts val="1000"/>
              </a:spcBef>
              <a:buSzPct val="100000"/>
              <a:buFont typeface="Arial"/>
              <a:buChar char="•"/>
              <a:defRPr sz="2800">
                <a:latin typeface="+mn-lt"/>
                <a:ea typeface="+mn-ea"/>
                <a:cs typeface="+mn-cs"/>
                <a:sym typeface="Calibri"/>
              </a:defRPr>
            </a:lvl3pPr>
            <a:lvl4pPr marL="1727200" indent="-355600">
              <a:lnSpc>
                <a:spcPct val="90000"/>
              </a:lnSpc>
              <a:spcBef>
                <a:spcPts val="1000"/>
              </a:spcBef>
              <a:buSzPct val="100000"/>
              <a:buFont typeface="Arial"/>
              <a:buChar char="•"/>
              <a:defRPr sz="2800">
                <a:latin typeface="+mn-lt"/>
                <a:ea typeface="+mn-ea"/>
                <a:cs typeface="+mn-cs"/>
                <a:sym typeface="Calibri"/>
              </a:defRPr>
            </a:lvl4pPr>
            <a:lvl5pPr marL="2184400" indent="-355600">
              <a:lnSpc>
                <a:spcPct val="90000"/>
              </a:lnSpc>
              <a:spcBef>
                <a:spcPts val="1000"/>
              </a:spcBef>
              <a:buSzPct val="100000"/>
              <a:buFont typeface="Arial"/>
              <a:buChar char="•"/>
              <a:defRPr sz="2800">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429" name="Slide Number"/>
          <p:cNvSpPr txBox="1">
            <a:spLocks noGrp="1"/>
          </p:cNvSpPr>
          <p:nvPr>
            <p:ph type="sldNum" sz="quarter" idx="2"/>
          </p:nvPr>
        </p:nvSpPr>
        <p:spPr>
          <a:xfrm>
            <a:off x="11095176" y="6404292"/>
            <a:ext cx="258624" cy="269241"/>
          </a:xfrm>
          <a:prstGeom prst="rect">
            <a:avLst/>
          </a:prstGeom>
        </p:spPr>
        <p:txBody>
          <a:bodyPr anchor="ct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Heading w/single col text">
    <p:spTree>
      <p:nvGrpSpPr>
        <p:cNvPr id="1" name=""/>
        <p:cNvGrpSpPr/>
        <p:nvPr/>
      </p:nvGrpSpPr>
      <p:grpSpPr>
        <a:xfrm>
          <a:off x="0" y="0"/>
          <a:ext cx="0" cy="0"/>
          <a:chOff x="0" y="0"/>
          <a:chExt cx="0" cy="0"/>
        </a:xfrm>
      </p:grpSpPr>
      <p:sp>
        <p:nvSpPr>
          <p:cNvPr id="9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01" name="Text Placeholder 2"/>
          <p:cNvSpPr>
            <a:spLocks noGrp="1"/>
          </p:cNvSpPr>
          <p:nvPr>
            <p:ph type="body" sz="quarter" idx="13"/>
          </p:nvPr>
        </p:nvSpPr>
        <p:spPr>
          <a:xfrm>
            <a:off x="427277" y="160838"/>
            <a:ext cx="10748723" cy="457201"/>
          </a:xfrm>
          <a:prstGeom prst="rect">
            <a:avLst/>
          </a:prstGeom>
        </p:spPr>
        <p:txBody>
          <a:bodyPr/>
          <a:lstStyle/>
          <a:p>
            <a:pPr>
              <a:defRPr sz="1800">
                <a:solidFill>
                  <a:srgbClr val="116020"/>
                </a:solidFill>
              </a:defRPr>
            </a:pPr>
            <a:endParaRPr/>
          </a:p>
        </p:txBody>
      </p:sp>
    </p:spTree>
    <p:extLst>
      <p:ext uri="{BB962C8B-B14F-4D97-AF65-F5344CB8AC3E}">
        <p14:creationId xmlns:p14="http://schemas.microsoft.com/office/powerpoint/2010/main" val="2567212822"/>
      </p:ext>
    </p:extLst>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532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Title">
    <p:spTree>
      <p:nvGrpSpPr>
        <p:cNvPr id="1" name=""/>
        <p:cNvGrpSpPr/>
        <p:nvPr/>
      </p:nvGrpSpPr>
      <p:grpSpPr>
        <a:xfrm>
          <a:off x="0" y="0"/>
          <a:ext cx="0" cy="0"/>
          <a:chOff x="0" y="0"/>
          <a:chExt cx="0" cy="0"/>
        </a:xfrm>
      </p:grpSpPr>
      <p:grpSp>
        <p:nvGrpSpPr>
          <p:cNvPr id="41" name="Rectangle 10"/>
          <p:cNvGrpSpPr/>
          <p:nvPr/>
        </p:nvGrpSpPr>
        <p:grpSpPr>
          <a:xfrm>
            <a:off x="0" y="4038600"/>
            <a:ext cx="12192000" cy="609600"/>
            <a:chOff x="0" y="0"/>
            <a:chExt cx="12192000" cy="609600"/>
          </a:xfrm>
        </p:grpSpPr>
        <p:sp>
          <p:nvSpPr>
            <p:cNvPr id="39" name="Rectangle"/>
            <p:cNvSpPr/>
            <p:nvPr/>
          </p:nvSpPr>
          <p:spPr>
            <a:xfrm>
              <a:off x="0" y="0"/>
              <a:ext cx="12192000" cy="609600"/>
            </a:xfrm>
            <a:prstGeom prst="rect">
              <a:avLst/>
            </a:prstGeom>
            <a:solidFill>
              <a:srgbClr val="1E6E86">
                <a:alpha val="66000"/>
              </a:srgbClr>
            </a:solidFill>
            <a:ln w="12700" cap="flat">
              <a:noFill/>
              <a:miter lim="400000"/>
            </a:ln>
            <a:effectLst/>
          </p:spPr>
          <p:txBody>
            <a:bodyPr wrap="square" lIns="45719" tIns="45719" rIns="45719" bIns="45719" numCol="1" anchor="ctr">
              <a:noAutofit/>
            </a:bodyPr>
            <a:lstStyle/>
            <a:p>
              <a:pPr algn="ctr"/>
              <a:endParaRPr/>
            </a:p>
          </p:txBody>
        </p:sp>
        <p:sp>
          <p:nvSpPr>
            <p:cNvPr id="40" name="Text"/>
            <p:cNvSpPr txBox="1"/>
            <p:nvPr/>
          </p:nvSpPr>
          <p:spPr>
            <a:xfrm>
              <a:off x="0" y="119379"/>
              <a:ext cx="12192000"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lstStyle>
            <a:p>
              <a:r>
                <a:t> </a:t>
              </a:r>
            </a:p>
          </p:txBody>
        </p:sp>
      </p:grpSp>
      <p:sp>
        <p:nvSpPr>
          <p:cNvPr id="42" name="Title Text"/>
          <p:cNvSpPr txBox="1">
            <a:spLocks noGrp="1"/>
          </p:cNvSpPr>
          <p:nvPr>
            <p:ph type="title"/>
          </p:nvPr>
        </p:nvSpPr>
        <p:spPr>
          <a:xfrm>
            <a:off x="76200" y="4114800"/>
            <a:ext cx="9652000" cy="533400"/>
          </a:xfrm>
          <a:prstGeom prst="rect">
            <a:avLst/>
          </a:prstGeom>
        </p:spPr>
        <p:txBody>
          <a:bodyPr anchor="t">
            <a:normAutofit/>
          </a:bodyPr>
          <a:lstStyle>
            <a:lvl1pPr>
              <a:defRPr b="1" cap="all" spc="150">
                <a:latin typeface="Arial"/>
                <a:ea typeface="Arial"/>
                <a:cs typeface="Arial"/>
                <a:sym typeface="Arial"/>
              </a:defRPr>
            </a:lvl1pPr>
          </a:lstStyle>
          <a:p>
            <a:r>
              <a:t>Title Text</a:t>
            </a:r>
          </a:p>
        </p:txBody>
      </p:sp>
      <p:sp>
        <p:nvSpPr>
          <p:cNvPr id="43" name="Body Level One…"/>
          <p:cNvSpPr txBox="1">
            <a:spLocks noGrp="1"/>
          </p:cNvSpPr>
          <p:nvPr>
            <p:ph type="body" sz="quarter" idx="1"/>
          </p:nvPr>
        </p:nvSpPr>
        <p:spPr>
          <a:xfrm>
            <a:off x="76200" y="4706111"/>
            <a:ext cx="9245600" cy="228601"/>
          </a:xfrm>
          <a:prstGeom prst="rect">
            <a:avLst/>
          </a:prstGeom>
          <a:solidFill>
            <a:srgbClr val="FFFFFF"/>
          </a:solidFill>
        </p:spPr>
        <p:txBody>
          <a:bodyPr/>
          <a:lstStyle>
            <a:lvl1pPr marL="0" indent="0">
              <a:spcBef>
                <a:spcPts val="300"/>
              </a:spcBef>
              <a:defRPr sz="1300" b="1">
                <a:solidFill>
                  <a:srgbClr val="665A52"/>
                </a:solidFill>
              </a:defRPr>
            </a:lvl1pPr>
            <a:lvl2pPr marL="0" indent="457200">
              <a:spcBef>
                <a:spcPts val="300"/>
              </a:spcBef>
              <a:defRPr sz="1300" b="1">
                <a:solidFill>
                  <a:srgbClr val="665A52"/>
                </a:solidFill>
              </a:defRPr>
            </a:lvl2pPr>
            <a:lvl3pPr marL="0" indent="914400">
              <a:spcBef>
                <a:spcPts val="300"/>
              </a:spcBef>
              <a:defRPr sz="1300" b="1">
                <a:solidFill>
                  <a:srgbClr val="665A52"/>
                </a:solidFill>
              </a:defRPr>
            </a:lvl3pPr>
            <a:lvl4pPr marL="0" indent="1371600">
              <a:spcBef>
                <a:spcPts val="300"/>
              </a:spcBef>
              <a:defRPr sz="1300" b="1">
                <a:solidFill>
                  <a:srgbClr val="665A52"/>
                </a:solidFill>
              </a:defRPr>
            </a:lvl4pPr>
            <a:lvl5pPr marL="0" indent="1828800">
              <a:spcBef>
                <a:spcPts val="300"/>
              </a:spcBef>
              <a:defRPr sz="1300" b="1">
                <a:solidFill>
                  <a:srgbClr val="665A52"/>
                </a:solidFill>
              </a:defRPr>
            </a:lvl5pPr>
          </a:lstStyle>
          <a:p>
            <a:r>
              <a:t>Body Level One</a:t>
            </a:r>
          </a:p>
          <a:p>
            <a:pPr lvl="1"/>
            <a:r>
              <a:t>Body Level Two</a:t>
            </a:r>
          </a:p>
          <a:p>
            <a:pPr lvl="2"/>
            <a:r>
              <a:t>Body Level Three</a:t>
            </a:r>
          </a:p>
          <a:p>
            <a:pPr lvl="3"/>
            <a:r>
              <a:t>Body Level Four</a:t>
            </a:r>
          </a:p>
          <a:p>
            <a:pPr lvl="4"/>
            <a:r>
              <a:t>Body Level Five</a:t>
            </a:r>
          </a:p>
        </p:txBody>
      </p:sp>
      <p:pic>
        <p:nvPicPr>
          <p:cNvPr id="44" name="Picture 3" descr="Picture 3"/>
          <p:cNvPicPr>
            <a:picLocks noChangeAspect="1"/>
          </p:cNvPicPr>
          <p:nvPr/>
        </p:nvPicPr>
        <p:blipFill>
          <a:blip r:embed="rId2"/>
          <a:stretch>
            <a:fillRect/>
          </a:stretch>
        </p:blipFill>
        <p:spPr>
          <a:xfrm>
            <a:off x="-21772" y="-7212"/>
            <a:ext cx="12213771" cy="4045812"/>
          </a:xfrm>
          <a:prstGeom prst="rect">
            <a:avLst/>
          </a:prstGeom>
          <a:ln w="12700">
            <a:miter lim="400000"/>
          </a:ln>
        </p:spPr>
      </p:pic>
      <p:sp>
        <p:nvSpPr>
          <p:cNvPr id="45"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66" name="Body Level One…"/>
          <p:cNvSpPr txBox="1">
            <a:spLocks noGrp="1"/>
          </p:cNvSpPr>
          <p:nvPr>
            <p:ph type="body" sz="quarter" idx="1"/>
          </p:nvPr>
        </p:nvSpPr>
        <p:spPr>
          <a:xfrm>
            <a:off x="414527" y="381000"/>
            <a:ext cx="9847073" cy="228600"/>
          </a:xfrm>
          <a:prstGeom prst="rect">
            <a:avLst/>
          </a:prstGeom>
          <a:solidFill>
            <a:srgbClr val="CBD4D8"/>
          </a:solidFill>
        </p:spPr>
        <p:txBody>
          <a:bodyPr anchor="ctr"/>
          <a:lstStyle>
            <a:lvl1pPr>
              <a:spcBef>
                <a:spcPts val="200"/>
              </a:spcBef>
              <a:defRPr sz="1100">
                <a:solidFill>
                  <a:srgbClr val="116020"/>
                </a:solidFill>
              </a:defRPr>
            </a:lvl1pPr>
            <a:lvl2pPr>
              <a:spcBef>
                <a:spcPts val="200"/>
              </a:spcBef>
              <a:defRPr sz="1100">
                <a:solidFill>
                  <a:srgbClr val="116020"/>
                </a:solidFill>
              </a:defRPr>
            </a:lvl2pPr>
            <a:lvl3pPr>
              <a:spcBef>
                <a:spcPts val="200"/>
              </a:spcBef>
              <a:defRPr sz="1100">
                <a:solidFill>
                  <a:srgbClr val="116020"/>
                </a:solidFill>
              </a:defRPr>
            </a:lvl3pPr>
            <a:lvl4pPr>
              <a:spcBef>
                <a:spcPts val="200"/>
              </a:spcBef>
              <a:defRPr sz="1100">
                <a:solidFill>
                  <a:srgbClr val="116020"/>
                </a:solidFill>
              </a:defRPr>
            </a:lvl4pPr>
            <a:lvl5pPr>
              <a:spcBef>
                <a:spcPts val="200"/>
              </a:spcBef>
              <a:defRPr sz="1100">
                <a:solidFill>
                  <a:srgbClr val="116020"/>
                </a:solidFill>
              </a:defRPr>
            </a:lvl5pPr>
          </a:lstStyle>
          <a:p>
            <a:r>
              <a:t>Body Level One</a:t>
            </a:r>
          </a:p>
          <a:p>
            <a:pPr lvl="1"/>
            <a:r>
              <a:t>Body Level Two</a:t>
            </a:r>
          </a:p>
          <a:p>
            <a:pPr lvl="2"/>
            <a:r>
              <a:t>Body Level Three</a:t>
            </a:r>
          </a:p>
          <a:p>
            <a:pPr lvl="3"/>
            <a:r>
              <a:t>Body Level Four</a:t>
            </a:r>
          </a:p>
          <a:p>
            <a:pPr lvl="4"/>
            <a:r>
              <a:t>Body Level Five</a:t>
            </a:r>
          </a:p>
        </p:txBody>
      </p:sp>
      <p:sp>
        <p:nvSpPr>
          <p:cNvPr id="67" name="Rectangle 37"/>
          <p:cNvSpPr>
            <a:spLocks noGrp="1"/>
          </p:cNvSpPr>
          <p:nvPr>
            <p:ph type="body" sz="quarter" idx="13"/>
          </p:nvPr>
        </p:nvSpPr>
        <p:spPr>
          <a:xfrm>
            <a:off x="406400" y="838200"/>
            <a:ext cx="9855200"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68" name="Rectangle 37"/>
          <p:cNvSpPr>
            <a:spLocks noGrp="1"/>
          </p:cNvSpPr>
          <p:nvPr>
            <p:ph type="body" sz="quarter" idx="14"/>
          </p:nvPr>
        </p:nvSpPr>
        <p:spPr>
          <a:xfrm>
            <a:off x="414528" y="12954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69" name="Rectangle 37"/>
          <p:cNvSpPr>
            <a:spLocks noGrp="1"/>
          </p:cNvSpPr>
          <p:nvPr>
            <p:ph type="body" sz="quarter" idx="15"/>
          </p:nvPr>
        </p:nvSpPr>
        <p:spPr>
          <a:xfrm>
            <a:off x="414528" y="17526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0" name="Rectangle 37"/>
          <p:cNvSpPr>
            <a:spLocks noGrp="1"/>
          </p:cNvSpPr>
          <p:nvPr>
            <p:ph type="body" sz="quarter" idx="16"/>
          </p:nvPr>
        </p:nvSpPr>
        <p:spPr>
          <a:xfrm>
            <a:off x="414528" y="22098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1" name="Rectangle 37"/>
          <p:cNvSpPr>
            <a:spLocks noGrp="1"/>
          </p:cNvSpPr>
          <p:nvPr>
            <p:ph type="body" sz="quarter" idx="17"/>
          </p:nvPr>
        </p:nvSpPr>
        <p:spPr>
          <a:xfrm>
            <a:off x="414528" y="26670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2" name="Rectangle 37"/>
          <p:cNvSpPr>
            <a:spLocks noGrp="1"/>
          </p:cNvSpPr>
          <p:nvPr>
            <p:ph type="body" sz="quarter" idx="18"/>
          </p:nvPr>
        </p:nvSpPr>
        <p:spPr>
          <a:xfrm>
            <a:off x="414528" y="31242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3" name="Rectangle 37"/>
          <p:cNvSpPr>
            <a:spLocks noGrp="1"/>
          </p:cNvSpPr>
          <p:nvPr>
            <p:ph type="body" sz="quarter" idx="19"/>
          </p:nvPr>
        </p:nvSpPr>
        <p:spPr>
          <a:xfrm>
            <a:off x="414528" y="35814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4" name="Rectangle 37"/>
          <p:cNvSpPr>
            <a:spLocks noGrp="1"/>
          </p:cNvSpPr>
          <p:nvPr>
            <p:ph type="body" sz="quarter" idx="20"/>
          </p:nvPr>
        </p:nvSpPr>
        <p:spPr>
          <a:xfrm>
            <a:off x="414528" y="40386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5" name="Rectangle 37"/>
          <p:cNvSpPr>
            <a:spLocks noGrp="1"/>
          </p:cNvSpPr>
          <p:nvPr>
            <p:ph type="body" sz="quarter" idx="21"/>
          </p:nvPr>
        </p:nvSpPr>
        <p:spPr>
          <a:xfrm>
            <a:off x="414528" y="44958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6" name="Rectangle 37"/>
          <p:cNvSpPr>
            <a:spLocks noGrp="1"/>
          </p:cNvSpPr>
          <p:nvPr>
            <p:ph type="body" sz="quarter" idx="22"/>
          </p:nvPr>
        </p:nvSpPr>
        <p:spPr>
          <a:xfrm>
            <a:off x="414528" y="49530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7" name="Rectangle 37"/>
          <p:cNvSpPr>
            <a:spLocks noGrp="1"/>
          </p:cNvSpPr>
          <p:nvPr>
            <p:ph type="body" sz="quarter" idx="23"/>
          </p:nvPr>
        </p:nvSpPr>
        <p:spPr>
          <a:xfrm>
            <a:off x="414528" y="54102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78" name="Rectangle 37"/>
          <p:cNvSpPr>
            <a:spLocks noGrp="1"/>
          </p:cNvSpPr>
          <p:nvPr>
            <p:ph type="body" sz="quarter" idx="24"/>
          </p:nvPr>
        </p:nvSpPr>
        <p:spPr>
          <a:xfrm>
            <a:off x="10261600" y="381000"/>
            <a:ext cx="914400" cy="228600"/>
          </a:xfrm>
          <a:prstGeom prst="rect">
            <a:avLst/>
          </a:prstGeom>
          <a:solidFill>
            <a:srgbClr val="1E6E86"/>
          </a:solidFill>
        </p:spPr>
        <p:txBody>
          <a:bodyPr anchor="ctr"/>
          <a:lstStyle/>
          <a:p>
            <a:pPr algn="r">
              <a:spcBef>
                <a:spcPts val="200"/>
              </a:spcBef>
              <a:defRPr sz="1000">
                <a:solidFill>
                  <a:srgbClr val="FFFFFF"/>
                </a:solidFill>
              </a:defRPr>
            </a:pPr>
            <a:endParaRPr/>
          </a:p>
        </p:txBody>
      </p:sp>
      <p:sp>
        <p:nvSpPr>
          <p:cNvPr id="79" name="Rectangle 37"/>
          <p:cNvSpPr>
            <a:spLocks noGrp="1"/>
          </p:cNvSpPr>
          <p:nvPr>
            <p:ph type="body" sz="quarter" idx="25"/>
          </p:nvPr>
        </p:nvSpPr>
        <p:spPr>
          <a:xfrm>
            <a:off x="10261600" y="8382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0" name="Rectangle 37"/>
          <p:cNvSpPr>
            <a:spLocks noGrp="1"/>
          </p:cNvSpPr>
          <p:nvPr>
            <p:ph type="body" sz="quarter" idx="26"/>
          </p:nvPr>
        </p:nvSpPr>
        <p:spPr>
          <a:xfrm>
            <a:off x="10261600" y="12954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1" name="Rectangle 37"/>
          <p:cNvSpPr>
            <a:spLocks noGrp="1"/>
          </p:cNvSpPr>
          <p:nvPr>
            <p:ph type="body" sz="quarter" idx="27"/>
          </p:nvPr>
        </p:nvSpPr>
        <p:spPr>
          <a:xfrm>
            <a:off x="10261600" y="17526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2" name="Rectangle 37"/>
          <p:cNvSpPr>
            <a:spLocks noGrp="1"/>
          </p:cNvSpPr>
          <p:nvPr>
            <p:ph type="body" sz="quarter" idx="28"/>
          </p:nvPr>
        </p:nvSpPr>
        <p:spPr>
          <a:xfrm>
            <a:off x="10261600" y="22098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3" name="Rectangle 37"/>
          <p:cNvSpPr>
            <a:spLocks noGrp="1"/>
          </p:cNvSpPr>
          <p:nvPr>
            <p:ph type="body" sz="quarter" idx="29"/>
          </p:nvPr>
        </p:nvSpPr>
        <p:spPr>
          <a:xfrm>
            <a:off x="10261600" y="26670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4" name="Rectangle 37"/>
          <p:cNvSpPr>
            <a:spLocks noGrp="1"/>
          </p:cNvSpPr>
          <p:nvPr>
            <p:ph type="body" sz="quarter" idx="30"/>
          </p:nvPr>
        </p:nvSpPr>
        <p:spPr>
          <a:xfrm>
            <a:off x="10261600" y="31242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5" name="Rectangle 37"/>
          <p:cNvSpPr>
            <a:spLocks noGrp="1"/>
          </p:cNvSpPr>
          <p:nvPr>
            <p:ph type="body" sz="quarter" idx="31"/>
          </p:nvPr>
        </p:nvSpPr>
        <p:spPr>
          <a:xfrm>
            <a:off x="10261600" y="35814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6" name="Rectangle 37"/>
          <p:cNvSpPr>
            <a:spLocks noGrp="1"/>
          </p:cNvSpPr>
          <p:nvPr>
            <p:ph type="body" sz="quarter" idx="32"/>
          </p:nvPr>
        </p:nvSpPr>
        <p:spPr>
          <a:xfrm>
            <a:off x="10261600" y="40386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7" name="Rectangle 37"/>
          <p:cNvSpPr>
            <a:spLocks noGrp="1"/>
          </p:cNvSpPr>
          <p:nvPr>
            <p:ph type="body" sz="quarter" idx="33"/>
          </p:nvPr>
        </p:nvSpPr>
        <p:spPr>
          <a:xfrm>
            <a:off x="10261600" y="44958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8" name="Rectangle 37"/>
          <p:cNvSpPr>
            <a:spLocks noGrp="1"/>
          </p:cNvSpPr>
          <p:nvPr>
            <p:ph type="body" sz="quarter" idx="34"/>
          </p:nvPr>
        </p:nvSpPr>
        <p:spPr>
          <a:xfrm>
            <a:off x="10261600" y="49530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89" name="Rectangle 37"/>
          <p:cNvSpPr>
            <a:spLocks noGrp="1"/>
          </p:cNvSpPr>
          <p:nvPr>
            <p:ph type="body" sz="quarter" idx="35"/>
          </p:nvPr>
        </p:nvSpPr>
        <p:spPr>
          <a:xfrm>
            <a:off x="10261600" y="54102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90" name="Rectangle 37"/>
          <p:cNvSpPr>
            <a:spLocks noGrp="1"/>
          </p:cNvSpPr>
          <p:nvPr>
            <p:ph type="body" sz="quarter" idx="36"/>
          </p:nvPr>
        </p:nvSpPr>
        <p:spPr>
          <a:xfrm>
            <a:off x="414528" y="5867400"/>
            <a:ext cx="9847072" cy="228600"/>
          </a:xfrm>
          <a:prstGeom prst="rect">
            <a:avLst/>
          </a:prstGeom>
          <a:solidFill>
            <a:srgbClr val="CBD4D8"/>
          </a:solidFill>
        </p:spPr>
        <p:txBody>
          <a:bodyPr anchor="ctr"/>
          <a:lstStyle/>
          <a:p>
            <a:pPr>
              <a:spcBef>
                <a:spcPts val="200"/>
              </a:spcBef>
              <a:defRPr sz="1100">
                <a:solidFill>
                  <a:srgbClr val="116020"/>
                </a:solidFill>
              </a:defRPr>
            </a:pPr>
            <a:endParaRPr/>
          </a:p>
        </p:txBody>
      </p:sp>
      <p:sp>
        <p:nvSpPr>
          <p:cNvPr id="91" name="Rectangle 37"/>
          <p:cNvSpPr>
            <a:spLocks noGrp="1"/>
          </p:cNvSpPr>
          <p:nvPr>
            <p:ph type="body" sz="quarter" idx="37"/>
          </p:nvPr>
        </p:nvSpPr>
        <p:spPr>
          <a:xfrm>
            <a:off x="10261600" y="5867400"/>
            <a:ext cx="914400" cy="228600"/>
          </a:xfrm>
          <a:prstGeom prst="rect">
            <a:avLst/>
          </a:prstGeom>
          <a:solidFill>
            <a:srgbClr val="1E6E86"/>
          </a:solidFill>
        </p:spPr>
        <p:txBody>
          <a:bodyPr anchor="ctr"/>
          <a:lstStyle/>
          <a:p>
            <a:pPr algn="r">
              <a:spcBef>
                <a:spcPts val="200"/>
              </a:spcBef>
              <a:defRPr sz="1100">
                <a:solidFill>
                  <a:srgbClr val="FFFFFF"/>
                </a:solidFill>
              </a:defRPr>
            </a:pPr>
            <a:endParaRPr/>
          </a:p>
        </p:txBody>
      </p:sp>
      <p:sp>
        <p:nvSpPr>
          <p:cNvPr id="92"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Heading w/2col">
    <p:spTree>
      <p:nvGrpSpPr>
        <p:cNvPr id="1" name=""/>
        <p:cNvGrpSpPr/>
        <p:nvPr/>
      </p:nvGrpSpPr>
      <p:grpSpPr>
        <a:xfrm>
          <a:off x="0" y="0"/>
          <a:ext cx="0" cy="0"/>
          <a:chOff x="0" y="0"/>
          <a:chExt cx="0" cy="0"/>
        </a:xfrm>
      </p:grpSpPr>
      <p:sp>
        <p:nvSpPr>
          <p:cNvPr id="108" name="Body Level One…"/>
          <p:cNvSpPr txBox="1">
            <a:spLocks noGrp="1"/>
          </p:cNvSpPr>
          <p:nvPr>
            <p:ph type="body" sz="half" idx="1"/>
          </p:nvPr>
        </p:nvSpPr>
        <p:spPr>
          <a:xfrm>
            <a:off x="406400" y="1066800"/>
            <a:ext cx="5181600" cy="5029200"/>
          </a:xfrm>
          <a:prstGeom prst="rect">
            <a:avLst/>
          </a:prstGeom>
        </p:spPr>
        <p:txBody>
          <a:bodyPr/>
          <a:lstStyle>
            <a:lvl1pPr>
              <a:spcBef>
                <a:spcPts val="300"/>
              </a:spcBef>
              <a:defRPr sz="1400">
                <a:solidFill>
                  <a:srgbClr val="116020"/>
                </a:solidFill>
              </a:defRPr>
            </a:lvl1pPr>
            <a:lvl2pPr>
              <a:spcBef>
                <a:spcPts val="300"/>
              </a:spcBef>
              <a:defRPr sz="1400">
                <a:solidFill>
                  <a:srgbClr val="116020"/>
                </a:solidFill>
              </a:defRPr>
            </a:lvl2pPr>
            <a:lvl3pPr>
              <a:spcBef>
                <a:spcPts val="300"/>
              </a:spcBef>
              <a:defRPr sz="1400">
                <a:solidFill>
                  <a:srgbClr val="116020"/>
                </a:solidFill>
              </a:defRPr>
            </a:lvl3pPr>
            <a:lvl4pPr>
              <a:spcBef>
                <a:spcPts val="300"/>
              </a:spcBef>
              <a:defRPr sz="1400">
                <a:solidFill>
                  <a:srgbClr val="116020"/>
                </a:solidFill>
              </a:defRPr>
            </a:lvl4pPr>
            <a:lvl5pPr>
              <a:spcBef>
                <a:spcPts val="300"/>
              </a:spcBef>
              <a:defRPr sz="1400">
                <a:solidFill>
                  <a:srgbClr val="116020"/>
                </a:solidFill>
              </a:defRPr>
            </a:lvl5pPr>
          </a:lstStyle>
          <a:p>
            <a:r>
              <a:t>Body Level One</a:t>
            </a:r>
          </a:p>
          <a:p>
            <a:pPr lvl="1"/>
            <a:r>
              <a:t>Body Level Two</a:t>
            </a:r>
          </a:p>
          <a:p>
            <a:pPr lvl="2"/>
            <a:r>
              <a:t>Body Level Three</a:t>
            </a:r>
          </a:p>
          <a:p>
            <a:pPr lvl="3"/>
            <a:r>
              <a:t>Body Level Four</a:t>
            </a:r>
          </a:p>
          <a:p>
            <a:pPr lvl="4"/>
            <a:r>
              <a:t>Body Level Five</a:t>
            </a:r>
          </a:p>
        </p:txBody>
      </p:sp>
      <p:sp>
        <p:nvSpPr>
          <p:cNvPr id="109" name="Text Placeholder 2"/>
          <p:cNvSpPr>
            <a:spLocks noGrp="1"/>
          </p:cNvSpPr>
          <p:nvPr>
            <p:ph type="body" sz="half" idx="13"/>
          </p:nvPr>
        </p:nvSpPr>
        <p:spPr>
          <a:xfrm>
            <a:off x="5994400" y="1066800"/>
            <a:ext cx="5181600" cy="5029200"/>
          </a:xfrm>
          <a:prstGeom prst="rect">
            <a:avLst/>
          </a:prstGeom>
        </p:spPr>
        <p:txBody>
          <a:bodyPr/>
          <a:lstStyle/>
          <a:p>
            <a:pPr>
              <a:spcBef>
                <a:spcPts val="300"/>
              </a:spcBef>
              <a:defRPr sz="1400">
                <a:solidFill>
                  <a:srgbClr val="116020"/>
                </a:solidFill>
              </a:defRPr>
            </a:pPr>
            <a:endParaRPr/>
          </a:p>
        </p:txBody>
      </p:sp>
      <p:sp>
        <p:nvSpPr>
          <p:cNvPr id="110" name="Rectangle 8"/>
          <p:cNvSpPr>
            <a:spLocks noGrp="1"/>
          </p:cNvSpPr>
          <p:nvPr>
            <p:ph type="body" sz="quarter" idx="14"/>
          </p:nvPr>
        </p:nvSpPr>
        <p:spPr>
          <a:xfrm>
            <a:off x="406400" y="381000"/>
            <a:ext cx="10769600" cy="228600"/>
          </a:xfrm>
          <a:prstGeom prst="rect">
            <a:avLst/>
          </a:prstGeom>
          <a:solidFill>
            <a:srgbClr val="D16014"/>
          </a:solidFill>
        </p:spPr>
        <p:txBody>
          <a:bodyPr lIns="0" tIns="0" rIns="0" bIns="0"/>
          <a:lstStyle/>
          <a:p>
            <a:pPr marL="0" indent="0">
              <a:spcBef>
                <a:spcPts val="0"/>
              </a:spcBef>
              <a:defRPr sz="1400" b="1" cap="all" spc="100">
                <a:solidFill>
                  <a:srgbClr val="FFFFFF"/>
                </a:solidFill>
              </a:defRPr>
            </a:pPr>
            <a:endParaRPr/>
          </a:p>
        </p:txBody>
      </p:sp>
      <p:sp>
        <p:nvSpPr>
          <p:cNvPr id="111"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ustom Layout">
    <p:spTree>
      <p:nvGrpSpPr>
        <p:cNvPr id="1" name=""/>
        <p:cNvGrpSpPr/>
        <p:nvPr/>
      </p:nvGrpSpPr>
      <p:grpSpPr>
        <a:xfrm>
          <a:off x="0" y="0"/>
          <a:ext cx="0" cy="0"/>
          <a:chOff x="0" y="0"/>
          <a:chExt cx="0" cy="0"/>
        </a:xfrm>
      </p:grpSpPr>
      <p:sp>
        <p:nvSpPr>
          <p:cNvPr id="118" name="Body Level One…"/>
          <p:cNvSpPr txBox="1">
            <a:spLocks noGrp="1"/>
          </p:cNvSpPr>
          <p:nvPr>
            <p:ph type="body" sz="half" idx="1"/>
          </p:nvPr>
        </p:nvSpPr>
        <p:spPr>
          <a:xfrm>
            <a:off x="406400" y="4343400"/>
            <a:ext cx="10769600" cy="1981200"/>
          </a:xfrm>
          <a:prstGeom prst="rect">
            <a:avLst/>
          </a:prstGeom>
        </p:spPr>
        <p:txBody>
          <a:bodyPr numCol="3" spcCol="19050"/>
          <a:lstStyle>
            <a:lvl1pPr>
              <a:defRPr sz="1800">
                <a:solidFill>
                  <a:srgbClr val="116020"/>
                </a:solidFill>
              </a:defRPr>
            </a:lvl1pPr>
            <a:lvl2pPr indent="-342900">
              <a:defRPr sz="1800">
                <a:solidFill>
                  <a:srgbClr val="116020"/>
                </a:solidFill>
              </a:defRPr>
            </a:lvl2pPr>
            <a:lvl3pPr>
              <a:defRPr sz="1800">
                <a:solidFill>
                  <a:srgbClr val="116020"/>
                </a:solidFill>
              </a:defRPr>
            </a:lvl3pPr>
            <a:lvl4pPr>
              <a:defRPr sz="1800">
                <a:solidFill>
                  <a:srgbClr val="116020"/>
                </a:solidFill>
              </a:defRPr>
            </a:lvl4pPr>
            <a:lvl5pPr>
              <a:defRPr sz="1800">
                <a:solidFill>
                  <a:srgbClr val="116020"/>
                </a:solidFill>
              </a:defRPr>
            </a:lvl5pPr>
          </a:lstStyle>
          <a:p>
            <a:r>
              <a:t>Body Level One</a:t>
            </a:r>
          </a:p>
          <a:p>
            <a:pPr lvl="1"/>
            <a:r>
              <a:t>Body Level Two</a:t>
            </a:r>
          </a:p>
          <a:p>
            <a:pPr lvl="2"/>
            <a:r>
              <a:t>Body Level Three</a:t>
            </a:r>
          </a:p>
          <a:p>
            <a:pPr lvl="3"/>
            <a:r>
              <a:t>Body Level Four</a:t>
            </a:r>
          </a:p>
          <a:p>
            <a:pPr lvl="4"/>
            <a:r>
              <a:t>Body Level Five</a:t>
            </a:r>
          </a:p>
        </p:txBody>
      </p:sp>
      <p:sp>
        <p:nvSpPr>
          <p:cNvPr id="119" name="Picture Placeholder 11"/>
          <p:cNvSpPr>
            <a:spLocks noGrp="1"/>
          </p:cNvSpPr>
          <p:nvPr>
            <p:ph type="pic" idx="13"/>
          </p:nvPr>
        </p:nvSpPr>
        <p:spPr>
          <a:xfrm>
            <a:off x="406400" y="838200"/>
            <a:ext cx="10769600" cy="3200400"/>
          </a:xfrm>
          <a:prstGeom prst="rect">
            <a:avLst/>
          </a:prstGeom>
        </p:spPr>
        <p:txBody>
          <a:bodyPr lIns="91439" rIns="91439">
            <a:noAutofit/>
          </a:bodyPr>
          <a:lstStyle/>
          <a:p>
            <a:endParaRPr/>
          </a:p>
        </p:txBody>
      </p:sp>
      <p:sp>
        <p:nvSpPr>
          <p:cNvPr id="120" name="Rectangle 8"/>
          <p:cNvSpPr>
            <a:spLocks noGrp="1"/>
          </p:cNvSpPr>
          <p:nvPr>
            <p:ph type="body" sz="quarter" idx="14"/>
          </p:nvPr>
        </p:nvSpPr>
        <p:spPr>
          <a:xfrm>
            <a:off x="406400" y="381000"/>
            <a:ext cx="10769600" cy="228600"/>
          </a:xfrm>
          <a:prstGeom prst="rect">
            <a:avLst/>
          </a:prstGeom>
          <a:solidFill>
            <a:srgbClr val="D16014"/>
          </a:solidFill>
        </p:spPr>
        <p:txBody>
          <a:bodyPr lIns="0" tIns="0" rIns="0" bIns="0"/>
          <a:lstStyle/>
          <a:p>
            <a:pPr marL="0" indent="0">
              <a:spcBef>
                <a:spcPts val="0"/>
              </a:spcBef>
              <a:defRPr sz="1400" b="1" cap="all" spc="100">
                <a:solidFill>
                  <a:srgbClr val="FFFFFF"/>
                </a:solidFill>
              </a:defRPr>
            </a:pPr>
            <a:endParaRPr/>
          </a:p>
        </p:txBody>
      </p:sp>
      <p:sp>
        <p:nvSpPr>
          <p:cNvPr id="121"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3_Title">
    <p:spTree>
      <p:nvGrpSpPr>
        <p:cNvPr id="1" name=""/>
        <p:cNvGrpSpPr/>
        <p:nvPr/>
      </p:nvGrpSpPr>
      <p:grpSpPr>
        <a:xfrm>
          <a:off x="0" y="0"/>
          <a:ext cx="0" cy="0"/>
          <a:chOff x="0" y="0"/>
          <a:chExt cx="0" cy="0"/>
        </a:xfrm>
      </p:grpSpPr>
      <p:grpSp>
        <p:nvGrpSpPr>
          <p:cNvPr id="137" name="Rectangle 10"/>
          <p:cNvGrpSpPr/>
          <p:nvPr/>
        </p:nvGrpSpPr>
        <p:grpSpPr>
          <a:xfrm>
            <a:off x="0" y="4343400"/>
            <a:ext cx="12192000" cy="609600"/>
            <a:chOff x="0" y="0"/>
            <a:chExt cx="12192000" cy="609600"/>
          </a:xfrm>
        </p:grpSpPr>
        <p:sp>
          <p:nvSpPr>
            <p:cNvPr id="135" name="Rectangle"/>
            <p:cNvSpPr/>
            <p:nvPr/>
          </p:nvSpPr>
          <p:spPr>
            <a:xfrm>
              <a:off x="0" y="0"/>
              <a:ext cx="12192000" cy="609600"/>
            </a:xfrm>
            <a:prstGeom prst="rect">
              <a:avLst/>
            </a:prstGeom>
            <a:solidFill>
              <a:srgbClr val="463E38">
                <a:alpha val="75000"/>
              </a:srgbClr>
            </a:solidFill>
            <a:ln w="12700" cap="flat">
              <a:noFill/>
              <a:miter lim="400000"/>
            </a:ln>
            <a:effectLst/>
          </p:spPr>
          <p:txBody>
            <a:bodyPr wrap="square" lIns="45719" tIns="45719" rIns="45719" bIns="45719" numCol="1" anchor="ctr">
              <a:noAutofit/>
            </a:bodyPr>
            <a:lstStyle/>
            <a:p>
              <a:pPr algn="ctr"/>
              <a:endParaRPr/>
            </a:p>
          </p:txBody>
        </p:sp>
        <p:sp>
          <p:nvSpPr>
            <p:cNvPr id="136" name="Text"/>
            <p:cNvSpPr txBox="1"/>
            <p:nvPr/>
          </p:nvSpPr>
          <p:spPr>
            <a:xfrm>
              <a:off x="0" y="119379"/>
              <a:ext cx="12192000"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lstStyle>
            <a:p>
              <a:r>
                <a:t> </a:t>
              </a:r>
            </a:p>
          </p:txBody>
        </p:sp>
      </p:grpSp>
      <p:sp>
        <p:nvSpPr>
          <p:cNvPr id="138" name="Title Text"/>
          <p:cNvSpPr txBox="1">
            <a:spLocks noGrp="1"/>
          </p:cNvSpPr>
          <p:nvPr>
            <p:ph type="title"/>
          </p:nvPr>
        </p:nvSpPr>
        <p:spPr>
          <a:xfrm>
            <a:off x="76200" y="4495800"/>
            <a:ext cx="9652000" cy="533400"/>
          </a:xfrm>
          <a:prstGeom prst="rect">
            <a:avLst/>
          </a:prstGeom>
        </p:spPr>
        <p:txBody>
          <a:bodyPr anchor="t">
            <a:normAutofit/>
          </a:bodyPr>
          <a:lstStyle>
            <a:lvl1pPr>
              <a:defRPr sz="2000" b="1" cap="all" spc="150">
                <a:latin typeface="Arial"/>
                <a:ea typeface="Arial"/>
                <a:cs typeface="Arial"/>
                <a:sym typeface="Arial"/>
              </a:defRPr>
            </a:lvl1pPr>
          </a:lstStyle>
          <a:p>
            <a:r>
              <a:t>Title Text</a:t>
            </a:r>
          </a:p>
        </p:txBody>
      </p:sp>
      <p:sp>
        <p:nvSpPr>
          <p:cNvPr id="139" name="Body Level One…"/>
          <p:cNvSpPr txBox="1">
            <a:spLocks noGrp="1"/>
          </p:cNvSpPr>
          <p:nvPr>
            <p:ph type="body" sz="quarter" idx="1"/>
          </p:nvPr>
        </p:nvSpPr>
        <p:spPr>
          <a:xfrm>
            <a:off x="76200" y="5010911"/>
            <a:ext cx="9245600" cy="228601"/>
          </a:xfrm>
          <a:prstGeom prst="rect">
            <a:avLst/>
          </a:prstGeom>
          <a:solidFill>
            <a:srgbClr val="FFFFFF"/>
          </a:solidFill>
        </p:spPr>
        <p:txBody>
          <a:bodyPr/>
          <a:lstStyle>
            <a:lvl1pPr marL="0" indent="0">
              <a:spcBef>
                <a:spcPts val="300"/>
              </a:spcBef>
              <a:defRPr sz="1300" b="1">
                <a:solidFill>
                  <a:srgbClr val="665A52"/>
                </a:solidFill>
              </a:defRPr>
            </a:lvl1pPr>
            <a:lvl2pPr marL="0" indent="457200">
              <a:spcBef>
                <a:spcPts val="300"/>
              </a:spcBef>
              <a:defRPr sz="1300" b="1">
                <a:solidFill>
                  <a:srgbClr val="665A52"/>
                </a:solidFill>
              </a:defRPr>
            </a:lvl2pPr>
            <a:lvl3pPr marL="0" indent="914400">
              <a:spcBef>
                <a:spcPts val="300"/>
              </a:spcBef>
              <a:defRPr sz="1300" b="1">
                <a:solidFill>
                  <a:srgbClr val="665A52"/>
                </a:solidFill>
              </a:defRPr>
            </a:lvl3pPr>
            <a:lvl4pPr marL="0" indent="1371600">
              <a:spcBef>
                <a:spcPts val="300"/>
              </a:spcBef>
              <a:defRPr sz="1300" b="1">
                <a:solidFill>
                  <a:srgbClr val="665A52"/>
                </a:solidFill>
              </a:defRPr>
            </a:lvl4pPr>
            <a:lvl5pPr marL="0" indent="1828800">
              <a:spcBef>
                <a:spcPts val="300"/>
              </a:spcBef>
              <a:defRPr sz="1300" b="1">
                <a:solidFill>
                  <a:srgbClr val="665A52"/>
                </a:solidFill>
              </a:defRPr>
            </a:lvl5pPr>
          </a:lstStyle>
          <a:p>
            <a:r>
              <a:t>Body Level One</a:t>
            </a:r>
          </a:p>
          <a:p>
            <a:pPr lvl="1"/>
            <a:r>
              <a:t>Body Level Two</a:t>
            </a:r>
          </a:p>
          <a:p>
            <a:pPr lvl="2"/>
            <a:r>
              <a:t>Body Level Three</a:t>
            </a:r>
          </a:p>
          <a:p>
            <a:pPr lvl="3"/>
            <a:r>
              <a:t>Body Level Four</a:t>
            </a:r>
          </a:p>
          <a:p>
            <a:pPr lvl="4"/>
            <a:r>
              <a:t>Body Level Five</a:t>
            </a:r>
          </a:p>
        </p:txBody>
      </p:sp>
      <p:sp>
        <p:nvSpPr>
          <p:cNvPr id="14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Section Divider 1">
    <p:spTree>
      <p:nvGrpSpPr>
        <p:cNvPr id="1" name=""/>
        <p:cNvGrpSpPr/>
        <p:nvPr/>
      </p:nvGrpSpPr>
      <p:grpSpPr>
        <a:xfrm>
          <a:off x="0" y="0"/>
          <a:ext cx="0" cy="0"/>
          <a:chOff x="0" y="0"/>
          <a:chExt cx="0" cy="0"/>
        </a:xfrm>
      </p:grpSpPr>
      <p:sp>
        <p:nvSpPr>
          <p:cNvPr id="147" name="Rectangle 2"/>
          <p:cNvSpPr/>
          <p:nvPr/>
        </p:nvSpPr>
        <p:spPr>
          <a:xfrm>
            <a:off x="0" y="0"/>
            <a:ext cx="12192000" cy="6858000"/>
          </a:xfrm>
          <a:prstGeom prst="rect">
            <a:avLst/>
          </a:prstGeom>
          <a:solidFill>
            <a:srgbClr val="D16014"/>
          </a:solidFill>
          <a:ln w="12700">
            <a:miter lim="400000"/>
          </a:ln>
        </p:spPr>
        <p:txBody>
          <a:bodyPr lIns="45719" rIns="45719" anchor="ctr"/>
          <a:lstStyle/>
          <a:p>
            <a:pPr algn="ctr"/>
            <a:endParaRPr/>
          </a:p>
        </p:txBody>
      </p:sp>
      <p:sp>
        <p:nvSpPr>
          <p:cNvPr id="148" name="Title Text"/>
          <p:cNvSpPr txBox="1">
            <a:spLocks noGrp="1"/>
          </p:cNvSpPr>
          <p:nvPr>
            <p:ph type="title"/>
          </p:nvPr>
        </p:nvSpPr>
        <p:spPr>
          <a:xfrm>
            <a:off x="266700" y="533400"/>
            <a:ext cx="11658600" cy="533400"/>
          </a:xfrm>
          <a:prstGeom prst="rect">
            <a:avLst/>
          </a:prstGeom>
        </p:spPr>
        <p:txBody>
          <a:bodyPr anchor="t">
            <a:normAutofit/>
          </a:bodyPr>
          <a:lstStyle>
            <a:lvl1pPr>
              <a:defRPr sz="2000" b="1" cap="all" spc="150">
                <a:latin typeface="Arial"/>
                <a:ea typeface="Arial"/>
                <a:cs typeface="Arial"/>
                <a:sym typeface="Arial"/>
              </a:defRPr>
            </a:lvl1pPr>
          </a:lstStyle>
          <a:p>
            <a:r>
              <a:t>Title Text</a:t>
            </a:r>
          </a:p>
        </p:txBody>
      </p:sp>
      <p:pic>
        <p:nvPicPr>
          <p:cNvPr id="149" name="Picture 1" descr="Picture 1"/>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15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1_Section Divider 1">
    <p:spTree>
      <p:nvGrpSpPr>
        <p:cNvPr id="1" name=""/>
        <p:cNvGrpSpPr/>
        <p:nvPr/>
      </p:nvGrpSpPr>
      <p:grpSpPr>
        <a:xfrm>
          <a:off x="0" y="0"/>
          <a:ext cx="0" cy="0"/>
          <a:chOff x="0" y="0"/>
          <a:chExt cx="0" cy="0"/>
        </a:xfrm>
      </p:grpSpPr>
      <p:sp>
        <p:nvSpPr>
          <p:cNvPr id="157" name="Rectangle 2"/>
          <p:cNvSpPr/>
          <p:nvPr/>
        </p:nvSpPr>
        <p:spPr>
          <a:xfrm>
            <a:off x="0" y="0"/>
            <a:ext cx="12192000" cy="6858000"/>
          </a:xfrm>
          <a:prstGeom prst="rect">
            <a:avLst/>
          </a:prstGeom>
          <a:solidFill>
            <a:srgbClr val="1A6613"/>
          </a:solidFill>
          <a:ln w="12700">
            <a:miter lim="400000"/>
          </a:ln>
        </p:spPr>
        <p:txBody>
          <a:bodyPr lIns="45719" rIns="45719" anchor="ctr"/>
          <a:lstStyle/>
          <a:p>
            <a:pPr algn="ctr"/>
            <a:endParaRPr/>
          </a:p>
        </p:txBody>
      </p:sp>
      <p:pic>
        <p:nvPicPr>
          <p:cNvPr id="158" name="Picture 1" descr="Picture 1"/>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159" name="Title Text"/>
          <p:cNvSpPr txBox="1">
            <a:spLocks noGrp="1"/>
          </p:cNvSpPr>
          <p:nvPr>
            <p:ph type="title"/>
          </p:nvPr>
        </p:nvSpPr>
        <p:spPr>
          <a:xfrm>
            <a:off x="266700" y="533400"/>
            <a:ext cx="11658600" cy="533400"/>
          </a:xfrm>
          <a:prstGeom prst="rect">
            <a:avLst/>
          </a:prstGeom>
        </p:spPr>
        <p:txBody>
          <a:bodyPr anchor="t">
            <a:normAutofit/>
          </a:bodyPr>
          <a:lstStyle>
            <a:lvl1pPr algn="r">
              <a:defRPr sz="2000" b="1" cap="all" spc="150">
                <a:latin typeface="Arial"/>
                <a:ea typeface="Arial"/>
                <a:cs typeface="Arial"/>
                <a:sym typeface="Arial"/>
              </a:defRPr>
            </a:lvl1pPr>
          </a:lstStyle>
          <a:p>
            <a:r>
              <a:t>Title Text</a:t>
            </a:r>
          </a:p>
        </p:txBody>
      </p:sp>
      <p:sp>
        <p:nvSpPr>
          <p:cNvPr id="160" name="Slide Number"/>
          <p:cNvSpPr txBox="1">
            <a:spLocks noGrp="1"/>
          </p:cNvSpPr>
          <p:nvPr>
            <p:ph type="sldNum" sz="quarter" idx="2"/>
          </p:nvPr>
        </p:nvSpPr>
        <p:spPr>
          <a:xfrm>
            <a:off x="5892800" y="6172200"/>
            <a:ext cx="2844800" cy="368301"/>
          </a:xfrm>
          <a:prstGeom prst="rect">
            <a:avLst/>
          </a:prstGeom>
        </p:spPr>
        <p:txBody>
          <a:bodyPr anchor="ctr"/>
          <a:lstStyle>
            <a:lvl1pPr algn="r">
              <a:defRPr sz="1200">
                <a:latin typeface="+mn-lt"/>
                <a:ea typeface="+mn-ea"/>
                <a:cs typeface="+mn-cs"/>
                <a:sym typeface="Calibri"/>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0"/>
          <p:cNvSpPr/>
          <p:nvPr/>
        </p:nvSpPr>
        <p:spPr>
          <a:xfrm>
            <a:off x="11785600" y="0"/>
            <a:ext cx="406400" cy="6858000"/>
          </a:xfrm>
          <a:prstGeom prst="rect">
            <a:avLst/>
          </a:prstGeom>
          <a:solidFill>
            <a:srgbClr val="116020"/>
          </a:solidFill>
          <a:ln w="12700">
            <a:miter lim="400000"/>
          </a:ln>
        </p:spPr>
        <p:txBody>
          <a:bodyPr lIns="45719" rIns="45719" anchor="ctr"/>
          <a:lstStyle/>
          <a:p>
            <a:pPr algn="ctr"/>
            <a:endParaRPr/>
          </a:p>
        </p:txBody>
      </p:sp>
      <p:sp>
        <p:nvSpPr>
          <p:cNvPr id="3" name="Rectangle 10"/>
          <p:cNvSpPr/>
          <p:nvPr/>
        </p:nvSpPr>
        <p:spPr>
          <a:xfrm>
            <a:off x="0" y="0"/>
            <a:ext cx="101600" cy="6858000"/>
          </a:xfrm>
          <a:prstGeom prst="rect">
            <a:avLst/>
          </a:prstGeom>
          <a:solidFill>
            <a:srgbClr val="1E6E86"/>
          </a:solidFill>
          <a:ln w="12700">
            <a:miter lim="400000"/>
          </a:ln>
        </p:spPr>
        <p:txBody>
          <a:bodyPr lIns="45719" rIns="45719" anchor="ctr"/>
          <a:lstStyle/>
          <a:p>
            <a:pPr algn="ctr"/>
            <a:endParaRPr/>
          </a:p>
        </p:txBody>
      </p:sp>
      <p:sp>
        <p:nvSpPr>
          <p:cNvPr id="4" name="Rectangle 34"/>
          <p:cNvSpPr txBox="1"/>
          <p:nvPr/>
        </p:nvSpPr>
        <p:spPr>
          <a:xfrm>
            <a:off x="6197600" y="6477000"/>
            <a:ext cx="4978400" cy="139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a:defRPr sz="900" cap="all" spc="150">
                <a:solidFill>
                  <a:srgbClr val="000000"/>
                </a:solidFill>
              </a:defRPr>
            </a:lvl1pPr>
          </a:lstStyle>
          <a:p>
            <a:r>
              <a:t>GEORGE MASON UNIVERSITY</a:t>
            </a:r>
          </a:p>
        </p:txBody>
      </p:sp>
      <p:sp>
        <p:nvSpPr>
          <p:cNvPr id="5" name="Body Level One…"/>
          <p:cNvSpPr txBox="1">
            <a:spLocks noGrp="1"/>
          </p:cNvSpPr>
          <p:nvPr>
            <p:ph type="body" idx="1"/>
          </p:nvPr>
        </p:nvSpPr>
        <p:spPr>
          <a:xfrm>
            <a:off x="406400" y="762000"/>
            <a:ext cx="10769600" cy="53340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406400" y="6383923"/>
            <a:ext cx="330161" cy="313393"/>
          </a:xfrm>
          <a:prstGeom prst="rect">
            <a:avLst/>
          </a:prstGeom>
          <a:ln w="12700">
            <a:miter lim="400000"/>
          </a:ln>
        </p:spPr>
        <p:txBody>
          <a:bodyPr wrap="none" lIns="45719" rIns="45719">
            <a:spAutoFit/>
          </a:bodyPr>
          <a:lstStyle>
            <a:lvl1pPr>
              <a:defRPr sz="1600">
                <a:latin typeface="Arial"/>
                <a:ea typeface="Arial"/>
                <a:cs typeface="Arial"/>
                <a:sym typeface="Arial"/>
              </a:defRPr>
            </a:lvl1pPr>
          </a:lstStyle>
          <a:p>
            <a:fld id="{86CB4B4D-7CA3-9044-876B-883B54F8677D}" type="slidenum">
              <a:t>‹#›</a:t>
            </a:fld>
            <a:endParaRPr/>
          </a:p>
        </p:txBody>
      </p:sp>
      <p:sp>
        <p:nvSpPr>
          <p:cNvPr id="7" name="Title Text"/>
          <p:cNvSpPr txBox="1">
            <a:spLocks noGrp="1"/>
          </p:cNvSpPr>
          <p:nvPr>
            <p:ph type="title"/>
          </p:nvPr>
        </p:nvSpPr>
        <p:spPr>
          <a:xfrm>
            <a:off x="609600" y="274637"/>
            <a:ext cx="10972800" cy="114300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 id="2147483656"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8" r:id="rId15"/>
    <p:sldLayoutId id="2147483670" r:id="rId16"/>
    <p:sldLayoutId id="2147483672" r:id="rId17"/>
    <p:sldLayoutId id="2147483677" r:id="rId18"/>
    <p:sldLayoutId id="2147483678" r:id="rId19"/>
    <p:sldLayoutId id="2147483679" r:id="rId20"/>
    <p:sldLayoutId id="2147483680" r:id="rId21"/>
    <p:sldLayoutId id="2147483683" r:id="rId22"/>
    <p:sldLayoutId id="2147483684" r:id="rId23"/>
    <p:sldLayoutId id="2147483685" r:id="rId24"/>
    <p:sldLayoutId id="2147483686" r:id="rId25"/>
    <p:sldLayoutId id="2147483687" r:id="rId26"/>
    <p:sldLayoutId id="2147483688" r:id="rId27"/>
  </p:sldLayoutIdLst>
  <mc:AlternateContent xmlns:mc="http://schemas.openxmlformats.org/markup-compatibility/2006" xmlns:p14="http://schemas.microsoft.com/office/powerpoint/2010/main">
    <mc:Choice Requires="p14">
      <p:transition p14:dur="250" advTm="7000">
        <p:fade/>
      </p:transition>
    </mc:Choice>
    <mc:Fallback xmlns="">
      <p:transition advTm="7000">
        <p:fade/>
      </p:transition>
    </mc:Fallback>
  </mc:AlternateContent>
  <p:txStyles>
    <p:titleStyle>
      <a:lvl1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p:titleStyle>
    <p:bodyStyle>
      <a:lvl1pPr marL="342900" marR="0" indent="-342900" algn="l" defTabSz="914400" rtl="0" latinLnBrk="0">
        <a:lnSpc>
          <a:spcPct val="100000"/>
        </a:lnSpc>
        <a:spcBef>
          <a:spcPts val="400"/>
        </a:spcBef>
        <a:spcAft>
          <a:spcPts val="0"/>
        </a:spcAft>
        <a:buClrTx/>
        <a:buSzTx/>
        <a:buFontTx/>
        <a:buNone/>
        <a:tabLst/>
        <a:defRPr sz="2000" b="0" i="0" u="none" strike="noStrike" cap="none" spc="0" baseline="0">
          <a:ln>
            <a:noFill/>
          </a:ln>
          <a:solidFill>
            <a:srgbClr val="000000"/>
          </a:solidFill>
          <a:uFillTx/>
          <a:latin typeface="Arial"/>
          <a:ea typeface="Arial"/>
          <a:cs typeface="Arial"/>
          <a:sym typeface="Arial"/>
        </a:defRPr>
      </a:lvl1pPr>
      <a:lvl2pPr marL="342900" marR="0" indent="114300" algn="l" defTabSz="914400" rtl="0" latinLnBrk="0">
        <a:lnSpc>
          <a:spcPct val="100000"/>
        </a:lnSpc>
        <a:spcBef>
          <a:spcPts val="400"/>
        </a:spcBef>
        <a:spcAft>
          <a:spcPts val="0"/>
        </a:spcAft>
        <a:buClrTx/>
        <a:buSzTx/>
        <a:buFontTx/>
        <a:buNone/>
        <a:tabLst/>
        <a:defRPr sz="2000" b="0" i="0" u="none" strike="noStrike" cap="none" spc="0" baseline="0">
          <a:ln>
            <a:noFill/>
          </a:ln>
          <a:solidFill>
            <a:srgbClr val="000000"/>
          </a:solidFill>
          <a:uFillTx/>
          <a:latin typeface="Arial"/>
          <a:ea typeface="Arial"/>
          <a:cs typeface="Arial"/>
          <a:sym typeface="Arial"/>
        </a:defRPr>
      </a:lvl2pPr>
      <a:lvl3pPr marL="342900" marR="0" indent="571500" algn="l" defTabSz="914400" rtl="0" latinLnBrk="0">
        <a:lnSpc>
          <a:spcPct val="100000"/>
        </a:lnSpc>
        <a:spcBef>
          <a:spcPts val="400"/>
        </a:spcBef>
        <a:spcAft>
          <a:spcPts val="0"/>
        </a:spcAft>
        <a:buClrTx/>
        <a:buSzTx/>
        <a:buFontTx/>
        <a:buNone/>
        <a:tabLst/>
        <a:defRPr sz="2000" b="0" i="0" u="none" strike="noStrike" cap="none" spc="0" baseline="0">
          <a:ln>
            <a:noFill/>
          </a:ln>
          <a:solidFill>
            <a:srgbClr val="000000"/>
          </a:solidFill>
          <a:uFillTx/>
          <a:latin typeface="Arial"/>
          <a:ea typeface="Arial"/>
          <a:cs typeface="Arial"/>
          <a:sym typeface="Arial"/>
        </a:defRPr>
      </a:lvl3pPr>
      <a:lvl4pPr marL="342900" marR="0" indent="1028700" algn="l" defTabSz="914400" rtl="0" latinLnBrk="0">
        <a:lnSpc>
          <a:spcPct val="100000"/>
        </a:lnSpc>
        <a:spcBef>
          <a:spcPts val="400"/>
        </a:spcBef>
        <a:spcAft>
          <a:spcPts val="0"/>
        </a:spcAft>
        <a:buClrTx/>
        <a:buSzTx/>
        <a:buFontTx/>
        <a:buNone/>
        <a:tabLst/>
        <a:defRPr sz="2000" b="0" i="0" u="none" strike="noStrike" cap="none" spc="0" baseline="0">
          <a:ln>
            <a:noFill/>
          </a:ln>
          <a:solidFill>
            <a:srgbClr val="000000"/>
          </a:solidFill>
          <a:uFillTx/>
          <a:latin typeface="Arial"/>
          <a:ea typeface="Arial"/>
          <a:cs typeface="Arial"/>
          <a:sym typeface="Arial"/>
        </a:defRPr>
      </a:lvl4pPr>
      <a:lvl5pPr marL="342900" marR="0" indent="1485900" algn="l" defTabSz="914400" rtl="0" latinLnBrk="0">
        <a:lnSpc>
          <a:spcPct val="100000"/>
        </a:lnSpc>
        <a:spcBef>
          <a:spcPts val="400"/>
        </a:spcBef>
        <a:spcAft>
          <a:spcPts val="0"/>
        </a:spcAft>
        <a:buClrTx/>
        <a:buSzTx/>
        <a:buFontTx/>
        <a:buNone/>
        <a:tabLst/>
        <a:defRPr sz="2000" b="0" i="0" u="none" strike="noStrike" cap="none" spc="0" baseline="0">
          <a:ln>
            <a:noFill/>
          </a:ln>
          <a:solidFill>
            <a:srgbClr val="000000"/>
          </a:solidFill>
          <a:uFillTx/>
          <a:latin typeface="Arial"/>
          <a:ea typeface="Arial"/>
          <a:cs typeface="Arial"/>
          <a:sym typeface="Arial"/>
        </a:defRPr>
      </a:lvl5pPr>
      <a:lvl6pPr marL="2514600" marR="0" indent="-228600" algn="l" defTabSz="914400" rtl="0" latinLnBrk="0">
        <a:lnSpc>
          <a:spcPct val="100000"/>
        </a:lnSpc>
        <a:spcBef>
          <a:spcPts val="400"/>
        </a:spcBef>
        <a:spcAft>
          <a:spcPts val="0"/>
        </a:spcAft>
        <a:buClrTx/>
        <a:buSzPct val="100000"/>
        <a:buFontTx/>
        <a:buChar char="•"/>
        <a:tabLst/>
        <a:defRPr sz="2000" b="0" i="0" u="none" strike="noStrike" cap="none" spc="0" baseline="0">
          <a:ln>
            <a:noFill/>
          </a:ln>
          <a:solidFill>
            <a:srgbClr val="000000"/>
          </a:solidFill>
          <a:uFillTx/>
          <a:latin typeface="Arial"/>
          <a:ea typeface="Arial"/>
          <a:cs typeface="Arial"/>
          <a:sym typeface="Arial"/>
        </a:defRPr>
      </a:lvl6pPr>
      <a:lvl7pPr marL="2971800" marR="0" indent="-228600" algn="l" defTabSz="914400" rtl="0" latinLnBrk="0">
        <a:lnSpc>
          <a:spcPct val="100000"/>
        </a:lnSpc>
        <a:spcBef>
          <a:spcPts val="400"/>
        </a:spcBef>
        <a:spcAft>
          <a:spcPts val="0"/>
        </a:spcAft>
        <a:buClrTx/>
        <a:buSzPct val="100000"/>
        <a:buFontTx/>
        <a:buChar char="•"/>
        <a:tabLst/>
        <a:defRPr sz="2000" b="0" i="0" u="none" strike="noStrike" cap="none" spc="0" baseline="0">
          <a:ln>
            <a:noFill/>
          </a:ln>
          <a:solidFill>
            <a:srgbClr val="000000"/>
          </a:solidFill>
          <a:uFillTx/>
          <a:latin typeface="Arial"/>
          <a:ea typeface="Arial"/>
          <a:cs typeface="Arial"/>
          <a:sym typeface="Arial"/>
        </a:defRPr>
      </a:lvl7pPr>
      <a:lvl8pPr marL="3429000" marR="0" indent="-228600" algn="l" defTabSz="914400" rtl="0" latinLnBrk="0">
        <a:lnSpc>
          <a:spcPct val="100000"/>
        </a:lnSpc>
        <a:spcBef>
          <a:spcPts val="400"/>
        </a:spcBef>
        <a:spcAft>
          <a:spcPts val="0"/>
        </a:spcAft>
        <a:buClrTx/>
        <a:buSzPct val="100000"/>
        <a:buFontTx/>
        <a:buChar char="•"/>
        <a:tabLst/>
        <a:defRPr sz="2000" b="0" i="0" u="none" strike="noStrike" cap="none" spc="0" baseline="0">
          <a:ln>
            <a:noFill/>
          </a:ln>
          <a:solidFill>
            <a:srgbClr val="000000"/>
          </a:solidFill>
          <a:uFillTx/>
          <a:latin typeface="Arial"/>
          <a:ea typeface="Arial"/>
          <a:cs typeface="Arial"/>
          <a:sym typeface="Arial"/>
        </a:defRPr>
      </a:lvl8pPr>
      <a:lvl9pPr marL="3886200" marR="0" indent="-228600" algn="l" defTabSz="914400" rtl="0" latinLnBrk="0">
        <a:lnSpc>
          <a:spcPct val="100000"/>
        </a:lnSpc>
        <a:spcBef>
          <a:spcPts val="400"/>
        </a:spcBef>
        <a:spcAft>
          <a:spcPts val="0"/>
        </a:spcAft>
        <a:buClrTx/>
        <a:buSzPct val="100000"/>
        <a:buFontTx/>
        <a:buChar char="•"/>
        <a:tabLst/>
        <a:defRPr sz="2000" b="0" i="0" u="none" strike="noStrike" cap="none" spc="0" baseline="0">
          <a:ln>
            <a:noFill/>
          </a:ln>
          <a:solidFill>
            <a:srgbClr val="000000"/>
          </a:solidFill>
          <a:uFillTx/>
          <a:latin typeface="Arial"/>
          <a:ea typeface="Arial"/>
          <a:cs typeface="Arial"/>
          <a:sym typeface="Arial"/>
        </a:defRPr>
      </a:lvl9pPr>
    </p:bodyStyle>
    <p:otherStyle>
      <a:lvl1pPr marL="0" marR="0" indent="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1pPr>
      <a:lvl2pPr marL="0" marR="0" indent="4572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2pPr>
      <a:lvl3pPr marL="0" marR="0" indent="9144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3pPr>
      <a:lvl4pPr marL="0" marR="0" indent="13716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4pPr>
      <a:lvl5pPr marL="0" marR="0" indent="18288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5pPr>
      <a:lvl6pPr marL="0" marR="0" indent="22860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6pPr>
      <a:lvl7pPr marL="0" marR="0" indent="27432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7pPr>
      <a:lvl8pPr marL="0" marR="0" indent="32004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8pPr>
      <a:lvl9pPr marL="0" marR="0" indent="3657600" algn="l" defTabSz="9144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9.emf"/><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41.jpeg"/><Relationship Id="rId4" Type="http://schemas.openxmlformats.org/officeDocument/2006/relationships/diagramData" Target="../diagrams/data1.xml"/><Relationship Id="rId9"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6.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jpg"/></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3.jpg"/><Relationship Id="rId4" Type="http://schemas.openxmlformats.org/officeDocument/2006/relationships/image" Target="../media/image56.jpeg"/></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17.xml"/><Relationship Id="rId5" Type="http://schemas.openxmlformats.org/officeDocument/2006/relationships/image" Target="../media/image60.jpeg"/><Relationship Id="rId4" Type="http://schemas.openxmlformats.org/officeDocument/2006/relationships/image" Target="../media/image59.jpeg"/></Relationships>
</file>

<file path=ppt/slides/_rels/slide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6.xml"/><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7.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jpg"/></Relationships>
</file>

<file path=ppt/slides/_rels/slide2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7.xml"/><Relationship Id="rId5" Type="http://schemas.openxmlformats.org/officeDocument/2006/relationships/image" Target="../media/image49.png"/><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76.jpeg"/></Relationships>
</file>

<file path=ppt/slides/_rels/slide3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17.xml"/><Relationship Id="rId5" Type="http://schemas.openxmlformats.org/officeDocument/2006/relationships/image" Target="../media/image78.png"/><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5.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36.png"/><Relationship Id="rId4" Type="http://schemas.openxmlformats.org/officeDocument/2006/relationships/diagramLayout" Target="../diagrams/layout2.xml"/><Relationship Id="rId9"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145/3418034" TargetMode="External"/><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hyperlink" Target="https://www.oecd-ilibrary.org/science-and-technology/oecd-framework-for-the-classification-of-ai-systems_cb6d9eca-en" TargetMode="External"/><Relationship Id="rId5" Type="http://schemas.openxmlformats.org/officeDocument/2006/relationships/hyperlink" Target="https://www.nist.gov/itl/ai-risk-management-framework" TargetMode="External"/><Relationship Id="rId4" Type="http://schemas.openxmlformats.org/officeDocument/2006/relationships/hyperlink" Target="https://www.researchgate.net/publication/373698259_Assessing_Readiness_of_Self-Driving_Vehicle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6.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64116-9E5B-187B-772B-549A4597C282}"/>
              </a:ext>
            </a:extLst>
          </p:cNvPr>
          <p:cNvSpPr>
            <a:spLocks noGrp="1"/>
          </p:cNvSpPr>
          <p:nvPr>
            <p:ph type="title"/>
          </p:nvPr>
        </p:nvSpPr>
        <p:spPr>
          <a:xfrm>
            <a:off x="0" y="815145"/>
            <a:ext cx="12192000" cy="1373142"/>
          </a:xfrm>
        </p:spPr>
        <p:txBody>
          <a:bodyPr>
            <a:normAutofit fontScale="90000"/>
          </a:bodyPr>
          <a:lstStyle/>
          <a:p>
            <a:r>
              <a:rPr lang="en-US" sz="3600" dirty="0">
                <a:solidFill>
                  <a:srgbClr val="116020"/>
                </a:solidFill>
              </a:rPr>
              <a:t>Responsible AI</a:t>
            </a:r>
            <a:br>
              <a:rPr lang="en-US" sz="3600" dirty="0">
                <a:solidFill>
                  <a:srgbClr val="116020"/>
                </a:solidFill>
              </a:rPr>
            </a:br>
            <a:br>
              <a:rPr lang="en-US" sz="3600" dirty="0">
                <a:solidFill>
                  <a:srgbClr val="116020"/>
                </a:solidFill>
              </a:rPr>
            </a:br>
            <a:endParaRPr lang="en-US" sz="3600" dirty="0">
              <a:solidFill>
                <a:srgbClr val="116020"/>
              </a:solidFill>
            </a:endParaRPr>
          </a:p>
        </p:txBody>
      </p:sp>
    </p:spTree>
    <p:extLst>
      <p:ext uri="{BB962C8B-B14F-4D97-AF65-F5344CB8AC3E}">
        <p14:creationId xmlns:p14="http://schemas.microsoft.com/office/powerpoint/2010/main" val="2018076022"/>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CD399-13FE-23BE-A25A-A585C0DA5BF3}"/>
            </a:ext>
          </a:extLst>
        </p:cNvPr>
        <p:cNvGrpSpPr/>
        <p:nvPr/>
      </p:nvGrpSpPr>
      <p:grpSpPr>
        <a:xfrm>
          <a:off x="0" y="0"/>
          <a:ext cx="0" cy="0"/>
          <a:chOff x="0" y="0"/>
          <a:chExt cx="0" cy="0"/>
        </a:xfrm>
      </p:grpSpPr>
      <p:sp>
        <p:nvSpPr>
          <p:cNvPr id="494" name="TextBox 1">
            <a:extLst>
              <a:ext uri="{FF2B5EF4-FFF2-40B4-BE49-F238E27FC236}">
                <a16:creationId xmlns:a16="http://schemas.microsoft.com/office/drawing/2014/main" id="{D9536A06-715B-0096-4D45-654C59B42DD6}"/>
              </a:ext>
            </a:extLst>
          </p:cNvPr>
          <p:cNvSpPr txBox="1">
            <a:spLocks noGrp="1"/>
          </p:cNvSpPr>
          <p:nvPr>
            <p:ph type="sldNum" sz="quarter" idx="2"/>
          </p:nvPr>
        </p:nvSpPr>
        <p:spPr>
          <a:xfrm>
            <a:off x="406400" y="6383923"/>
            <a:ext cx="217151" cy="313393"/>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10</a:t>
            </a:fld>
            <a:endParaRPr/>
          </a:p>
        </p:txBody>
      </p:sp>
      <p:sp>
        <p:nvSpPr>
          <p:cNvPr id="497" name="Text Placeholder 2">
            <a:extLst>
              <a:ext uri="{FF2B5EF4-FFF2-40B4-BE49-F238E27FC236}">
                <a16:creationId xmlns:a16="http://schemas.microsoft.com/office/drawing/2014/main" id="{CA915C40-2FCF-DFE5-A98D-5E792CD7B47B}"/>
              </a:ext>
            </a:extLst>
          </p:cNvPr>
          <p:cNvSpPr txBox="1"/>
          <p:nvPr/>
        </p:nvSpPr>
        <p:spPr>
          <a:xfrm>
            <a:off x="413997" y="304800"/>
            <a:ext cx="10871201" cy="6096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lvl1pPr marL="342900" indent="-685800" algn="ctr">
              <a:defRPr sz="2800" b="1" i="1">
                <a:solidFill>
                  <a:srgbClr val="1A6613"/>
                </a:solidFill>
              </a:defRPr>
            </a:lvl1pPr>
          </a:lstStyle>
          <a:p>
            <a:pPr algn="l"/>
            <a:r>
              <a:rPr lang="en-US" sz="3200" i="0" dirty="0"/>
              <a:t>AI &amp; Reasoning</a:t>
            </a:r>
            <a:endParaRPr sz="3200" i="0" dirty="0"/>
          </a:p>
        </p:txBody>
      </p:sp>
      <p:pic>
        <p:nvPicPr>
          <p:cNvPr id="6" name="Picture 5">
            <a:extLst>
              <a:ext uri="{FF2B5EF4-FFF2-40B4-BE49-F238E27FC236}">
                <a16:creationId xmlns:a16="http://schemas.microsoft.com/office/drawing/2014/main" id="{BB9529DF-C1C0-7A4D-C7C9-FF5086DC6A4C}"/>
              </a:ext>
            </a:extLst>
          </p:cNvPr>
          <p:cNvPicPr/>
          <p:nvPr/>
        </p:nvPicPr>
        <p:blipFill rotWithShape="1">
          <a:blip r:embed="rId3">
            <a:extLst>
              <a:ext uri="{28A0092B-C50C-407E-A947-70E740481C1C}">
                <a14:useLocalDpi xmlns:a14="http://schemas.microsoft.com/office/drawing/2010/main" val="0"/>
              </a:ext>
            </a:extLst>
          </a:blip>
          <a:srcRect l="5044" t="18908" r="16742" b="21535"/>
          <a:stretch/>
        </p:blipFill>
        <p:spPr bwMode="auto">
          <a:xfrm>
            <a:off x="2450860" y="1540811"/>
            <a:ext cx="8968710" cy="5236767"/>
          </a:xfrm>
          <a:prstGeom prst="rect">
            <a:avLst/>
          </a:prstGeom>
          <a:ln>
            <a:noFill/>
          </a:ln>
          <a:extLst>
            <a:ext uri="{53640926-AAD7-44D8-BBD7-CCE9431645EC}">
              <a14:shadowObscured xmlns:a14="http://schemas.microsoft.com/office/drawing/2010/main"/>
            </a:ext>
          </a:extLst>
        </p:spPr>
      </p:pic>
      <p:graphicFrame>
        <p:nvGraphicFramePr>
          <p:cNvPr id="2" name="Diagram 1">
            <a:extLst>
              <a:ext uri="{FF2B5EF4-FFF2-40B4-BE49-F238E27FC236}">
                <a16:creationId xmlns:a16="http://schemas.microsoft.com/office/drawing/2014/main" id="{20E799CF-6E58-ACB9-6590-C05EBFFD51AF}"/>
              </a:ext>
            </a:extLst>
          </p:cNvPr>
          <p:cNvGraphicFramePr/>
          <p:nvPr/>
        </p:nvGraphicFramePr>
        <p:xfrm>
          <a:off x="958491" y="1070937"/>
          <a:ext cx="3975819" cy="30192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26" name="Picture 2" descr="Waymo cars stop in SF for fog - Global Village Space | Technology">
            <a:extLst>
              <a:ext uri="{FF2B5EF4-FFF2-40B4-BE49-F238E27FC236}">
                <a16:creationId xmlns:a16="http://schemas.microsoft.com/office/drawing/2014/main" id="{846015BA-4C53-262C-4903-C82F9BE039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9859" y="1070937"/>
            <a:ext cx="3401820" cy="19050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aymo | NextBigFuture.com">
            <a:extLst>
              <a:ext uri="{FF2B5EF4-FFF2-40B4-BE49-F238E27FC236}">
                <a16:creationId xmlns:a16="http://schemas.microsoft.com/office/drawing/2014/main" id="{FFCC1CD9-E1E6-3E6F-B7D5-3049267AE00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29534" y="4399471"/>
            <a:ext cx="3603974" cy="2380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089933"/>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610FE-D0FC-F41C-3D54-0F356BCCF2E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29D9D0F-1948-6C03-774A-D522F0260155}"/>
              </a:ext>
            </a:extLst>
          </p:cNvPr>
          <p:cNvPicPr>
            <a:picLocks noChangeAspect="1"/>
          </p:cNvPicPr>
          <p:nvPr/>
        </p:nvPicPr>
        <p:blipFill>
          <a:blip r:embed="rId3" cstate="print">
            <a:extLst>
              <a:ext uri="{28A0092B-C50C-407E-A947-70E740481C1C}">
                <a14:useLocalDpi xmlns:a14="http://schemas.microsoft.com/office/drawing/2010/main" val="0"/>
              </a:ext>
            </a:extLst>
          </a:blip>
          <a:srcRect b="2931"/>
          <a:stretch/>
        </p:blipFill>
        <p:spPr>
          <a:xfrm>
            <a:off x="1480868" y="778940"/>
            <a:ext cx="9230264" cy="5604983"/>
          </a:xfrm>
          <a:prstGeom prst="rect">
            <a:avLst/>
          </a:prstGeom>
        </p:spPr>
      </p:pic>
      <p:sp>
        <p:nvSpPr>
          <p:cNvPr id="494" name="TextBox 1">
            <a:extLst>
              <a:ext uri="{FF2B5EF4-FFF2-40B4-BE49-F238E27FC236}">
                <a16:creationId xmlns:a16="http://schemas.microsoft.com/office/drawing/2014/main" id="{5388E3DC-7485-3F9C-6447-CAC0EE64D9FA}"/>
              </a:ext>
            </a:extLst>
          </p:cNvPr>
          <p:cNvSpPr txBox="1">
            <a:spLocks noGrp="1"/>
          </p:cNvSpPr>
          <p:nvPr>
            <p:ph type="sldNum" sz="quarter" idx="2"/>
          </p:nvPr>
        </p:nvSpPr>
        <p:spPr>
          <a:xfrm>
            <a:off x="406400" y="6383923"/>
            <a:ext cx="217151" cy="313393"/>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11</a:t>
            </a:fld>
            <a:endParaRPr/>
          </a:p>
        </p:txBody>
      </p:sp>
      <p:sp>
        <p:nvSpPr>
          <p:cNvPr id="497" name="Text Placeholder 2">
            <a:extLst>
              <a:ext uri="{FF2B5EF4-FFF2-40B4-BE49-F238E27FC236}">
                <a16:creationId xmlns:a16="http://schemas.microsoft.com/office/drawing/2014/main" id="{7774EF38-F006-6016-8071-FDAAECD2C42C}"/>
              </a:ext>
            </a:extLst>
          </p:cNvPr>
          <p:cNvSpPr txBox="1"/>
          <p:nvPr/>
        </p:nvSpPr>
        <p:spPr>
          <a:xfrm>
            <a:off x="413997" y="304800"/>
            <a:ext cx="10871201" cy="6096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lvl1pPr marL="342900" indent="-685800" algn="ctr">
              <a:defRPr sz="2800" b="1" i="1">
                <a:solidFill>
                  <a:srgbClr val="1A6613"/>
                </a:solidFill>
              </a:defRPr>
            </a:lvl1pPr>
          </a:lstStyle>
          <a:p>
            <a:pPr algn="l"/>
            <a:r>
              <a:rPr lang="en-US" sz="3200" i="0" dirty="0"/>
              <a:t>Agentic AI &amp; Military Systems</a:t>
            </a:r>
            <a:endParaRPr sz="3200" i="0" dirty="0"/>
          </a:p>
        </p:txBody>
      </p:sp>
      <p:pic>
        <p:nvPicPr>
          <p:cNvPr id="3" name="Picture 2">
            <a:extLst>
              <a:ext uri="{FF2B5EF4-FFF2-40B4-BE49-F238E27FC236}">
                <a16:creationId xmlns:a16="http://schemas.microsoft.com/office/drawing/2014/main" id="{35EBB6A1-CAC1-6A8A-8334-C81FA21A20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5575" y="2257061"/>
            <a:ext cx="8368044" cy="514366"/>
          </a:xfrm>
          <a:prstGeom prst="rect">
            <a:avLst/>
          </a:prstGeom>
          <a:ln w="25400">
            <a:solidFill>
              <a:srgbClr val="1C5C7F"/>
            </a:solidFill>
          </a:ln>
        </p:spPr>
      </p:pic>
      <p:pic>
        <p:nvPicPr>
          <p:cNvPr id="4" name="Picture 3" descr="A close up of a sign&#10;&#10;AI-generated content may be incorrect.">
            <a:extLst>
              <a:ext uri="{FF2B5EF4-FFF2-40B4-BE49-F238E27FC236}">
                <a16:creationId xmlns:a16="http://schemas.microsoft.com/office/drawing/2014/main" id="{1BBADEAA-C475-B044-805F-31006193C9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0750" y="3190709"/>
            <a:ext cx="7772400" cy="1791729"/>
          </a:xfrm>
          <a:prstGeom prst="rect">
            <a:avLst/>
          </a:prstGeom>
          <a:ln w="25400">
            <a:solidFill>
              <a:srgbClr val="1C5C7F"/>
            </a:solidFill>
          </a:ln>
        </p:spPr>
      </p:pic>
    </p:spTree>
    <p:extLst>
      <p:ext uri="{BB962C8B-B14F-4D97-AF65-F5344CB8AC3E}">
        <p14:creationId xmlns:p14="http://schemas.microsoft.com/office/powerpoint/2010/main" val="314063581"/>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B13B0-FD65-DBEF-E454-C337B5E4CA44}"/>
            </a:ext>
          </a:extLst>
        </p:cNvPr>
        <p:cNvGrpSpPr/>
        <p:nvPr/>
      </p:nvGrpSpPr>
      <p:grpSpPr>
        <a:xfrm>
          <a:off x="0" y="0"/>
          <a:ext cx="0" cy="0"/>
          <a:chOff x="0" y="0"/>
          <a:chExt cx="0" cy="0"/>
        </a:xfrm>
      </p:grpSpPr>
      <p:sp>
        <p:nvSpPr>
          <p:cNvPr id="6" name="Title 3">
            <a:extLst>
              <a:ext uri="{FF2B5EF4-FFF2-40B4-BE49-F238E27FC236}">
                <a16:creationId xmlns:a16="http://schemas.microsoft.com/office/drawing/2014/main" id="{3D259C9D-76EF-4EFF-08EE-77C31F598B05}"/>
              </a:ext>
            </a:extLst>
          </p:cNvPr>
          <p:cNvSpPr>
            <a:spLocks noGrp="1"/>
          </p:cNvSpPr>
          <p:nvPr>
            <p:ph type="title"/>
          </p:nvPr>
        </p:nvSpPr>
        <p:spPr>
          <a:xfrm>
            <a:off x="153555" y="247164"/>
            <a:ext cx="8229600" cy="640952"/>
          </a:xfrm>
        </p:spPr>
        <p:txBody>
          <a:bodyPr>
            <a:normAutofit/>
          </a:bodyPr>
          <a:lstStyle/>
          <a:p>
            <a:r>
              <a:rPr lang="en-US" b="1" dirty="0">
                <a:solidFill>
                  <a:srgbClr val="116020"/>
                </a:solidFill>
                <a:latin typeface="Arial" panose="020B0604020202020204" pitchFamily="34" charset="0"/>
                <a:cs typeface="Arial" panose="020B0604020202020204" pitchFamily="34" charset="0"/>
              </a:rPr>
              <a:t>GenAI Issues in a Nutshell</a:t>
            </a:r>
          </a:p>
        </p:txBody>
      </p:sp>
      <p:pic>
        <p:nvPicPr>
          <p:cNvPr id="13" name="Picture 12">
            <a:extLst>
              <a:ext uri="{FF2B5EF4-FFF2-40B4-BE49-F238E27FC236}">
                <a16:creationId xmlns:a16="http://schemas.microsoft.com/office/drawing/2014/main" id="{93B74739-C383-D6D7-FED2-1A8BCBD248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634" y="824605"/>
            <a:ext cx="7772400" cy="5006760"/>
          </a:xfrm>
          <a:prstGeom prst="rect">
            <a:avLst/>
          </a:prstGeom>
        </p:spPr>
      </p:pic>
      <p:pic>
        <p:nvPicPr>
          <p:cNvPr id="11" name="Picture 10">
            <a:extLst>
              <a:ext uri="{FF2B5EF4-FFF2-40B4-BE49-F238E27FC236}">
                <a16:creationId xmlns:a16="http://schemas.microsoft.com/office/drawing/2014/main" id="{695FE20A-0F9D-28AA-87BA-E5338D7BE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0634" y="876364"/>
            <a:ext cx="7772400" cy="4808151"/>
          </a:xfrm>
          <a:prstGeom prst="rect">
            <a:avLst/>
          </a:prstGeom>
        </p:spPr>
      </p:pic>
      <p:pic>
        <p:nvPicPr>
          <p:cNvPr id="9" name="Picture 8">
            <a:extLst>
              <a:ext uri="{FF2B5EF4-FFF2-40B4-BE49-F238E27FC236}">
                <a16:creationId xmlns:a16="http://schemas.microsoft.com/office/drawing/2014/main" id="{4D7E26FB-0A21-C39C-41DA-606D412FFB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8566" y="876364"/>
            <a:ext cx="7772400" cy="4839868"/>
          </a:xfrm>
          <a:prstGeom prst="rect">
            <a:avLst/>
          </a:prstGeom>
        </p:spPr>
      </p:pic>
      <p:pic>
        <p:nvPicPr>
          <p:cNvPr id="7" name="Picture 6">
            <a:extLst>
              <a:ext uri="{FF2B5EF4-FFF2-40B4-BE49-F238E27FC236}">
                <a16:creationId xmlns:a16="http://schemas.microsoft.com/office/drawing/2014/main" id="{0DAE3843-0631-375A-8285-0591762C3F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555" y="991498"/>
            <a:ext cx="11920098" cy="4839867"/>
          </a:xfrm>
          <a:prstGeom prst="rect">
            <a:avLst/>
          </a:prstGeom>
        </p:spPr>
      </p:pic>
      <p:pic>
        <p:nvPicPr>
          <p:cNvPr id="3" name="Picture 2">
            <a:extLst>
              <a:ext uri="{FF2B5EF4-FFF2-40B4-BE49-F238E27FC236}">
                <a16:creationId xmlns:a16="http://schemas.microsoft.com/office/drawing/2014/main" id="{6EF7CD62-205D-5250-1544-4A7E241C33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02326" y="758584"/>
            <a:ext cx="7584880" cy="5340832"/>
          </a:xfrm>
          <a:prstGeom prst="rect">
            <a:avLst/>
          </a:prstGeom>
        </p:spPr>
      </p:pic>
    </p:spTree>
    <p:extLst>
      <p:ext uri="{BB962C8B-B14F-4D97-AF65-F5344CB8AC3E}">
        <p14:creationId xmlns:p14="http://schemas.microsoft.com/office/powerpoint/2010/main" val="317381959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2" presetClass="entr" presetSubtype="4"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861E7-284C-7E1E-3A0A-023657446E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D19A60-DDB9-12EC-B0AE-4B14B0B07C21}"/>
              </a:ext>
            </a:extLst>
          </p:cNvPr>
          <p:cNvSpPr>
            <a:spLocks noGrp="1"/>
          </p:cNvSpPr>
          <p:nvPr>
            <p:ph type="title"/>
          </p:nvPr>
        </p:nvSpPr>
        <p:spPr>
          <a:xfrm>
            <a:off x="147558" y="265141"/>
            <a:ext cx="9110096" cy="1143000"/>
          </a:xfrm>
        </p:spPr>
        <p:txBody>
          <a:bodyPr lIns="64008" tIns="32004" rIns="64008" bIns="32004" anchor="t">
            <a:normAutofit/>
          </a:bodyPr>
          <a:lstStyle/>
          <a:p>
            <a:pPr>
              <a:defRPr/>
            </a:pPr>
            <a:r>
              <a:rPr lang="en-US" b="1" dirty="0">
                <a:solidFill>
                  <a:srgbClr val="116020"/>
                </a:solidFill>
                <a:latin typeface="Arial" panose="020B0604020202020204" pitchFamily="34" charset="0"/>
                <a:cs typeface="Arial" panose="020B0604020202020204" pitchFamily="34" charset="0"/>
              </a:rPr>
              <a:t>The Future of GenAI?</a:t>
            </a:r>
            <a:br>
              <a:rPr lang="en-US" sz="2400" b="1" dirty="0">
                <a:solidFill>
                  <a:srgbClr val="116020"/>
                </a:solidFill>
                <a:highlight>
                  <a:srgbClr val="FFFF00"/>
                </a:highlight>
                <a:latin typeface="Arial" panose="020B0604020202020204" pitchFamily="34" charset="0"/>
                <a:cs typeface="Arial" panose="020B0604020202020204" pitchFamily="34" charset="0"/>
              </a:rPr>
            </a:br>
            <a:endParaRPr lang="en-US" sz="2400" b="1" dirty="0">
              <a:solidFill>
                <a:srgbClr val="116020"/>
              </a:solidFill>
              <a:highlight>
                <a:srgbClr val="FFFF00"/>
              </a:highlight>
              <a:latin typeface="Arial" panose="020B0604020202020204" pitchFamily="34" charset="0"/>
              <a:cs typeface="Arial" panose="020B0604020202020204" pitchFamily="34" charset="0"/>
            </a:endParaRPr>
          </a:p>
        </p:txBody>
      </p:sp>
      <p:sp>
        <p:nvSpPr>
          <p:cNvPr id="68" name="Text Box 52">
            <a:extLst>
              <a:ext uri="{FF2B5EF4-FFF2-40B4-BE49-F238E27FC236}">
                <a16:creationId xmlns:a16="http://schemas.microsoft.com/office/drawing/2014/main" id="{6C2E4A8A-436D-D847-173C-6CB15902C236}"/>
              </a:ext>
            </a:extLst>
          </p:cNvPr>
          <p:cNvSpPr txBox="1">
            <a:spLocks noChangeArrowheads="1"/>
          </p:cNvSpPr>
          <p:nvPr/>
        </p:nvSpPr>
        <p:spPr bwMode="auto">
          <a:xfrm>
            <a:off x="147558" y="969499"/>
            <a:ext cx="7356332" cy="26673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457200" eaLnBrk="0" hangingPunct="0">
              <a:defRPr sz="2400">
                <a:solidFill>
                  <a:schemeClr val="tx1"/>
                </a:solidFill>
                <a:latin typeface="Times New Roman" charset="0"/>
                <a:ea typeface="ＭＳ Ｐゴシック" charset="0"/>
                <a:cs typeface="ＭＳ Ｐゴシック" charset="0"/>
              </a:defRPr>
            </a:lvl1pPr>
            <a:lvl2pPr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marL="357187" indent="-342900" eaLnBrk="1" hangingPunct="1">
              <a:spcBef>
                <a:spcPts val="120"/>
              </a:spcBef>
              <a:buFont typeface="Arial" panose="020B0604020202020204" pitchFamily="34" charset="0"/>
              <a:buChar char="•"/>
            </a:pPr>
            <a:r>
              <a:rPr lang="en-US" dirty="0">
                <a:solidFill>
                  <a:schemeClr val="bg2">
                    <a:lumMod val="50000"/>
                  </a:schemeClr>
                </a:solidFill>
                <a:latin typeface="+mn-ea"/>
                <a:ea typeface="+mn-ea"/>
                <a:cs typeface="Tahoma" charset="0"/>
              </a:rPr>
              <a:t>Reasoning/plug-and-play brain for Agentic AI?</a:t>
            </a:r>
          </a:p>
          <a:p>
            <a:pPr marL="357187" indent="-342900" eaLnBrk="1" hangingPunct="1">
              <a:spcBef>
                <a:spcPts val="120"/>
              </a:spcBef>
              <a:buFont typeface="Arial" panose="020B0604020202020204" pitchFamily="34" charset="0"/>
              <a:buChar char="•"/>
            </a:pPr>
            <a:r>
              <a:rPr lang="en-US" dirty="0">
                <a:solidFill>
                  <a:schemeClr val="bg2">
                    <a:lumMod val="50000"/>
                  </a:schemeClr>
                </a:solidFill>
                <a:latin typeface="+mn-ea"/>
                <a:ea typeface="+mn-ea"/>
                <a:cs typeface="Tahoma" charset="0"/>
              </a:rPr>
              <a:t>Hallucinations are a serious &amp; often ignored problem</a:t>
            </a:r>
          </a:p>
          <a:p>
            <a:pPr marL="342900" lvl="1" indent="239713" eaLnBrk="1" hangingPunct="1">
              <a:spcBef>
                <a:spcPts val="120"/>
              </a:spcBef>
              <a:buFont typeface="Arial" panose="020B0604020202020204" pitchFamily="34" charset="0"/>
              <a:buChar char="•"/>
            </a:pPr>
            <a:r>
              <a:rPr lang="en-US" dirty="0">
                <a:solidFill>
                  <a:schemeClr val="bg2">
                    <a:lumMod val="50000"/>
                  </a:schemeClr>
                </a:solidFill>
                <a:latin typeface="+mn-ea"/>
                <a:ea typeface="+mn-ea"/>
                <a:cs typeface="Tahoma" charset="0"/>
              </a:rPr>
              <a:t>29% for GPT-4 in scientific writing &amp; 58% for in legal analyses</a:t>
            </a:r>
          </a:p>
          <a:p>
            <a:pPr marL="342900" lvl="1" indent="239713" eaLnBrk="1" hangingPunct="1">
              <a:spcBef>
                <a:spcPts val="120"/>
              </a:spcBef>
              <a:buFont typeface="Arial" panose="020B0604020202020204" pitchFamily="34" charset="0"/>
              <a:buChar char="•"/>
            </a:pPr>
            <a:r>
              <a:rPr lang="en-US" dirty="0">
                <a:solidFill>
                  <a:schemeClr val="bg2">
                    <a:lumMod val="50000"/>
                  </a:schemeClr>
                </a:solidFill>
                <a:latin typeface="+mn-ea"/>
                <a:ea typeface="+mn-ea"/>
                <a:cs typeface="Tahoma" charset="0"/>
              </a:rPr>
              <a:t>Even w/ RAG, </a:t>
            </a:r>
            <a:r>
              <a:rPr lang="en-US" sz="2000" dirty="0">
                <a:solidFill>
                  <a:schemeClr val="bg2">
                    <a:lumMod val="50000"/>
                  </a:schemeClr>
                </a:solidFill>
                <a:latin typeface="+mn-ea"/>
                <a:ea typeface="+mn-ea"/>
                <a:cs typeface="Tahoma" charset="0"/>
              </a:rPr>
              <a:t>28% in news summary tasks, 69% in a data to-text task</a:t>
            </a:r>
            <a:endParaRPr lang="en-US" sz="2800" dirty="0">
              <a:solidFill>
                <a:schemeClr val="bg2">
                  <a:lumMod val="50000"/>
                </a:schemeClr>
              </a:solidFill>
              <a:latin typeface="+mn-ea"/>
              <a:ea typeface="+mn-ea"/>
              <a:cs typeface="Tahoma" charset="0"/>
            </a:endParaRPr>
          </a:p>
          <a:p>
            <a:pPr marL="342900" lvl="1" indent="239713" eaLnBrk="1" hangingPunct="1">
              <a:spcBef>
                <a:spcPts val="120"/>
              </a:spcBef>
              <a:buFont typeface="Arial" panose="020B0604020202020204" pitchFamily="34" charset="0"/>
              <a:buChar char="•"/>
            </a:pPr>
            <a:r>
              <a:rPr lang="en-US" dirty="0">
                <a:solidFill>
                  <a:schemeClr val="bg2">
                    <a:lumMod val="50000"/>
                  </a:schemeClr>
                </a:solidFill>
                <a:latin typeface="+mn-ea"/>
                <a:ea typeface="+mn-ea"/>
                <a:cs typeface="Tahoma" charset="0"/>
              </a:rPr>
              <a:t>OpenAI admits to at least 37% hallucination rate</a:t>
            </a:r>
            <a:endParaRPr lang="en-US" sz="1800" dirty="0">
              <a:solidFill>
                <a:schemeClr val="bg2">
                  <a:lumMod val="50000"/>
                </a:schemeClr>
              </a:solidFill>
              <a:latin typeface="+mn-ea"/>
              <a:ea typeface="+mn-ea"/>
              <a:cs typeface="Tahoma" charset="0"/>
            </a:endParaRPr>
          </a:p>
        </p:txBody>
      </p:sp>
      <p:pic>
        <p:nvPicPr>
          <p:cNvPr id="3" name="Picture 2">
            <a:extLst>
              <a:ext uri="{FF2B5EF4-FFF2-40B4-BE49-F238E27FC236}">
                <a16:creationId xmlns:a16="http://schemas.microsoft.com/office/drawing/2014/main" id="{201ACFBC-9BE7-57CA-12CB-A908ED8535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4284" y="114246"/>
            <a:ext cx="4780158" cy="3314754"/>
          </a:xfrm>
          <a:prstGeom prst="rect">
            <a:avLst/>
          </a:prstGeom>
        </p:spPr>
      </p:pic>
      <p:pic>
        <p:nvPicPr>
          <p:cNvPr id="6" name="Picture 5">
            <a:extLst>
              <a:ext uri="{FF2B5EF4-FFF2-40B4-BE49-F238E27FC236}">
                <a16:creationId xmlns:a16="http://schemas.microsoft.com/office/drawing/2014/main" id="{3FF9BEEA-B576-1407-7E17-D7A03721624B}"/>
              </a:ext>
            </a:extLst>
          </p:cNvPr>
          <p:cNvPicPr>
            <a:picLocks noChangeAspect="1"/>
          </p:cNvPicPr>
          <p:nvPr/>
        </p:nvPicPr>
        <p:blipFill>
          <a:blip r:embed="rId4">
            <a:extLst>
              <a:ext uri="{28A0092B-C50C-407E-A947-70E740481C1C}">
                <a14:useLocalDpi xmlns:a14="http://schemas.microsoft.com/office/drawing/2010/main" val="0"/>
              </a:ext>
            </a:extLst>
          </a:blip>
          <a:srcRect t="1567" b="55601"/>
          <a:stretch/>
        </p:blipFill>
        <p:spPr>
          <a:xfrm>
            <a:off x="5979349" y="3692546"/>
            <a:ext cx="3471123" cy="2410354"/>
          </a:xfrm>
          <a:prstGeom prst="rect">
            <a:avLst/>
          </a:prstGeom>
        </p:spPr>
      </p:pic>
      <p:pic>
        <p:nvPicPr>
          <p:cNvPr id="7" name="Picture 6">
            <a:extLst>
              <a:ext uri="{FF2B5EF4-FFF2-40B4-BE49-F238E27FC236}">
                <a16:creationId xmlns:a16="http://schemas.microsoft.com/office/drawing/2014/main" id="{90DEA9EB-CCEB-BBA4-7125-1F2078C4A164}"/>
              </a:ext>
            </a:extLst>
          </p:cNvPr>
          <p:cNvPicPr>
            <a:picLocks noChangeAspect="1"/>
          </p:cNvPicPr>
          <p:nvPr/>
        </p:nvPicPr>
        <p:blipFill>
          <a:blip r:embed="rId4">
            <a:extLst>
              <a:ext uri="{28A0092B-C50C-407E-A947-70E740481C1C}">
                <a14:useLocalDpi xmlns:a14="http://schemas.microsoft.com/office/drawing/2010/main" val="0"/>
              </a:ext>
            </a:extLst>
          </a:blip>
          <a:srcRect t="52347" b="3376"/>
          <a:stretch/>
        </p:blipFill>
        <p:spPr>
          <a:xfrm>
            <a:off x="2276982" y="3830570"/>
            <a:ext cx="3357868" cy="2410354"/>
          </a:xfrm>
          <a:prstGeom prst="rect">
            <a:avLst/>
          </a:prstGeom>
        </p:spPr>
      </p:pic>
    </p:spTree>
    <p:extLst>
      <p:ext uri="{BB962C8B-B14F-4D97-AF65-F5344CB8AC3E}">
        <p14:creationId xmlns:p14="http://schemas.microsoft.com/office/powerpoint/2010/main" val="136749602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15DE2-C698-3781-40F7-6CA4FFD5D42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46A4F02-1ABF-5D86-DEC8-D471479DC81F}"/>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Risks across the AI Lifecycle</a:t>
            </a:r>
          </a:p>
        </p:txBody>
      </p:sp>
      <p:sp>
        <p:nvSpPr>
          <p:cNvPr id="4" name="Cube 3">
            <a:extLst>
              <a:ext uri="{FF2B5EF4-FFF2-40B4-BE49-F238E27FC236}">
                <a16:creationId xmlns:a16="http://schemas.microsoft.com/office/drawing/2014/main" id="{EF38791D-3982-85B4-0B32-1FAEEC39E689}"/>
              </a:ext>
            </a:extLst>
          </p:cNvPr>
          <p:cNvSpPr/>
          <p:nvPr/>
        </p:nvSpPr>
        <p:spPr bwMode="auto">
          <a:xfrm>
            <a:off x="1914277" y="4187778"/>
            <a:ext cx="1498600" cy="1333500"/>
          </a:xfrm>
          <a:prstGeom prst="cube">
            <a:avLst/>
          </a:prstGeom>
          <a:solidFill>
            <a:schemeClr val="bg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endParaRPr lang="en-US" sz="1350">
              <a:latin typeface="Arial" pitchFamily="-112" charset="0"/>
            </a:endParaRPr>
          </a:p>
        </p:txBody>
      </p:sp>
      <p:sp>
        <p:nvSpPr>
          <p:cNvPr id="6" name="TextBox 5">
            <a:extLst>
              <a:ext uri="{FF2B5EF4-FFF2-40B4-BE49-F238E27FC236}">
                <a16:creationId xmlns:a16="http://schemas.microsoft.com/office/drawing/2014/main" id="{93D40839-1872-DD87-CD69-B359B2E434A2}"/>
              </a:ext>
            </a:extLst>
          </p:cNvPr>
          <p:cNvSpPr txBox="1"/>
          <p:nvPr/>
        </p:nvSpPr>
        <p:spPr>
          <a:xfrm>
            <a:off x="410278" y="3861403"/>
            <a:ext cx="1096625" cy="1477328"/>
          </a:xfrm>
          <a:prstGeom prst="rect">
            <a:avLst/>
          </a:prstGeom>
          <a:noFill/>
        </p:spPr>
        <p:txBody>
          <a:bodyPr wrap="square" rtlCol="0">
            <a:spAutoFit/>
          </a:bodyPr>
          <a:lstStyle/>
          <a:p>
            <a:r>
              <a:rPr lang="en-US" dirty="0">
                <a:solidFill>
                  <a:schemeClr val="bg2">
                    <a:lumMod val="50000"/>
                  </a:schemeClr>
                </a:solidFill>
              </a:rPr>
              <a:t>1011</a:t>
            </a:r>
          </a:p>
          <a:p>
            <a:r>
              <a:rPr lang="en-US" dirty="0">
                <a:solidFill>
                  <a:schemeClr val="bg2">
                    <a:lumMod val="50000"/>
                  </a:schemeClr>
                </a:solidFill>
              </a:rPr>
              <a:t>1101</a:t>
            </a:r>
          </a:p>
          <a:p>
            <a:r>
              <a:rPr lang="en-US" dirty="0">
                <a:solidFill>
                  <a:schemeClr val="bg2">
                    <a:lumMod val="50000"/>
                  </a:schemeClr>
                </a:solidFill>
              </a:rPr>
              <a:t>1001</a:t>
            </a:r>
          </a:p>
          <a:p>
            <a:r>
              <a:rPr lang="en-US" dirty="0">
                <a:solidFill>
                  <a:schemeClr val="bg2">
                    <a:lumMod val="50000"/>
                  </a:schemeClr>
                </a:solidFill>
              </a:rPr>
              <a:t>1010</a:t>
            </a:r>
          </a:p>
          <a:p>
            <a:r>
              <a:rPr lang="mr-IN" dirty="0">
                <a:solidFill>
                  <a:schemeClr val="bg2">
                    <a:lumMod val="50000"/>
                  </a:schemeClr>
                </a:solidFill>
              </a:rPr>
              <a:t>…</a:t>
            </a:r>
            <a:endParaRPr lang="en-US" dirty="0">
              <a:solidFill>
                <a:schemeClr val="bg2">
                  <a:lumMod val="50000"/>
                </a:schemeClr>
              </a:solidFill>
            </a:endParaRPr>
          </a:p>
        </p:txBody>
      </p:sp>
      <p:pic>
        <p:nvPicPr>
          <p:cNvPr id="7" name="Picture 2" descr="mage result for human brain wheels">
            <a:extLst>
              <a:ext uri="{FF2B5EF4-FFF2-40B4-BE49-F238E27FC236}">
                <a16:creationId xmlns:a16="http://schemas.microsoft.com/office/drawing/2014/main" id="{528AD5D7-234B-9C32-A4C2-CC1E3901D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9780" y="2411873"/>
            <a:ext cx="935342" cy="1113906"/>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a:extLst>
              <a:ext uri="{FF2B5EF4-FFF2-40B4-BE49-F238E27FC236}">
                <a16:creationId xmlns:a16="http://schemas.microsoft.com/office/drawing/2014/main" id="{A53E8B28-2C22-33FC-6BAF-7A3A32731660}"/>
              </a:ext>
            </a:extLst>
          </p:cNvPr>
          <p:cNvCxnSpPr>
            <a:cxnSpLocks/>
          </p:cNvCxnSpPr>
          <p:nvPr/>
        </p:nvCxnSpPr>
        <p:spPr bwMode="auto">
          <a:xfrm>
            <a:off x="2685958" y="3783593"/>
            <a:ext cx="0" cy="343113"/>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cxnSp>
        <p:nvCxnSpPr>
          <p:cNvPr id="22" name="Straight Connector 21">
            <a:extLst>
              <a:ext uri="{FF2B5EF4-FFF2-40B4-BE49-F238E27FC236}">
                <a16:creationId xmlns:a16="http://schemas.microsoft.com/office/drawing/2014/main" id="{F3868903-622B-8D39-1671-02A588416CD6}"/>
              </a:ext>
            </a:extLst>
          </p:cNvPr>
          <p:cNvCxnSpPr/>
          <p:nvPr/>
        </p:nvCxnSpPr>
        <p:spPr bwMode="auto">
          <a:xfrm flipV="1">
            <a:off x="3565928" y="4945993"/>
            <a:ext cx="355601" cy="2"/>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cxnSp>
        <p:nvCxnSpPr>
          <p:cNvPr id="23" name="Straight Connector 22">
            <a:extLst>
              <a:ext uri="{FF2B5EF4-FFF2-40B4-BE49-F238E27FC236}">
                <a16:creationId xmlns:a16="http://schemas.microsoft.com/office/drawing/2014/main" id="{099B5A64-AE88-B0E6-2108-6D6A944BC84A}"/>
              </a:ext>
            </a:extLst>
          </p:cNvPr>
          <p:cNvCxnSpPr/>
          <p:nvPr/>
        </p:nvCxnSpPr>
        <p:spPr bwMode="auto">
          <a:xfrm flipV="1">
            <a:off x="1306357" y="4945995"/>
            <a:ext cx="355601" cy="2"/>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sp>
        <p:nvSpPr>
          <p:cNvPr id="24" name="TextBox 23">
            <a:extLst>
              <a:ext uri="{FF2B5EF4-FFF2-40B4-BE49-F238E27FC236}">
                <a16:creationId xmlns:a16="http://schemas.microsoft.com/office/drawing/2014/main" id="{A9CCA4AA-0A83-3DE1-A0A5-A7DCA1DFECBA}"/>
              </a:ext>
            </a:extLst>
          </p:cNvPr>
          <p:cNvSpPr txBox="1"/>
          <p:nvPr/>
        </p:nvSpPr>
        <p:spPr>
          <a:xfrm>
            <a:off x="9404" y="1085333"/>
            <a:ext cx="2654173"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How good are my data/models?</a:t>
            </a:r>
          </a:p>
          <a:p>
            <a:pPr marL="285750" indent="-285750">
              <a:buFont typeface="Arial" panose="020B0604020202020204" pitchFamily="34" charset="0"/>
              <a:buChar char="•"/>
            </a:pPr>
            <a:r>
              <a:rPr lang="en-US" sz="2000" dirty="0">
                <a:solidFill>
                  <a:schemeClr val="bg2">
                    <a:lumMod val="50000"/>
                  </a:schemeClr>
                </a:solidFill>
              </a:rPr>
              <a:t>When should I retrain models?</a:t>
            </a:r>
          </a:p>
          <a:p>
            <a:pPr marL="285750" indent="-285750">
              <a:buFont typeface="Arial" panose="020B0604020202020204" pitchFamily="34" charset="0"/>
              <a:buChar char="•"/>
            </a:pPr>
            <a:r>
              <a:rPr lang="en-US" sz="2000" dirty="0">
                <a:solidFill>
                  <a:schemeClr val="bg2">
                    <a:lumMod val="50000"/>
                  </a:schemeClr>
                </a:solidFill>
              </a:rPr>
              <a:t>What is the role</a:t>
            </a:r>
          </a:p>
          <a:p>
            <a:r>
              <a:rPr lang="en-US" sz="2000" dirty="0">
                <a:solidFill>
                  <a:schemeClr val="bg2">
                    <a:lumMod val="50000"/>
                  </a:schemeClr>
                </a:solidFill>
              </a:rPr>
              <a:t>     of context?</a:t>
            </a:r>
          </a:p>
        </p:txBody>
      </p:sp>
      <p:sp>
        <p:nvSpPr>
          <p:cNvPr id="25" name="TextBox 24">
            <a:extLst>
              <a:ext uri="{FF2B5EF4-FFF2-40B4-BE49-F238E27FC236}">
                <a16:creationId xmlns:a16="http://schemas.microsoft.com/office/drawing/2014/main" id="{08089FF3-C873-94AB-707B-87E91260F662}"/>
              </a:ext>
            </a:extLst>
          </p:cNvPr>
          <p:cNvSpPr txBox="1"/>
          <p:nvPr/>
        </p:nvSpPr>
        <p:spPr>
          <a:xfrm>
            <a:off x="4141234" y="1085333"/>
            <a:ext cx="3264984"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How much real world vs. simulation testing do I need?</a:t>
            </a:r>
          </a:p>
          <a:p>
            <a:pPr marL="285750" indent="-285750">
              <a:buFont typeface="Arial" panose="020B0604020202020204" pitchFamily="34" charset="0"/>
              <a:buChar char="•"/>
            </a:pPr>
            <a:r>
              <a:rPr lang="en-US" sz="2000" dirty="0">
                <a:solidFill>
                  <a:schemeClr val="bg2">
                    <a:lumMod val="50000"/>
                  </a:schemeClr>
                </a:solidFill>
              </a:rPr>
              <a:t>How does my work on one subsystem affect another subsystem?</a:t>
            </a:r>
          </a:p>
        </p:txBody>
      </p:sp>
      <p:pic>
        <p:nvPicPr>
          <p:cNvPr id="26" name="Picture 25">
            <a:extLst>
              <a:ext uri="{FF2B5EF4-FFF2-40B4-BE49-F238E27FC236}">
                <a16:creationId xmlns:a16="http://schemas.microsoft.com/office/drawing/2014/main" id="{AF99508C-7A71-3505-0A1C-4A35FCC3195B}"/>
              </a:ext>
            </a:extLst>
          </p:cNvPr>
          <p:cNvPicPr>
            <a:picLocks noChangeAspect="1"/>
          </p:cNvPicPr>
          <p:nvPr/>
        </p:nvPicPr>
        <p:blipFill>
          <a:blip r:embed="rId4"/>
          <a:stretch>
            <a:fillRect/>
          </a:stretch>
        </p:blipFill>
        <p:spPr>
          <a:xfrm>
            <a:off x="4785782" y="4208997"/>
            <a:ext cx="2620436" cy="1473996"/>
          </a:xfrm>
          <a:prstGeom prst="rect">
            <a:avLst/>
          </a:prstGeom>
        </p:spPr>
      </p:pic>
      <p:pic>
        <p:nvPicPr>
          <p:cNvPr id="27" name="Picture 2" descr="mage result for human brain wheels">
            <a:extLst>
              <a:ext uri="{FF2B5EF4-FFF2-40B4-BE49-F238E27FC236}">
                <a16:creationId xmlns:a16="http://schemas.microsoft.com/office/drawing/2014/main" id="{3B33B0B3-3A0C-0972-D802-02B2CD937A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770" y="2841243"/>
            <a:ext cx="935342" cy="111390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4416F22-8E1E-2B6E-0ED7-67E6B577262E}"/>
              </a:ext>
            </a:extLst>
          </p:cNvPr>
          <p:cNvSpPr txBox="1"/>
          <p:nvPr/>
        </p:nvSpPr>
        <p:spPr>
          <a:xfrm>
            <a:off x="8357960" y="107988"/>
            <a:ext cx="3264984"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How do I know when to intervene?</a:t>
            </a:r>
          </a:p>
          <a:p>
            <a:pPr marL="285750" indent="-285750">
              <a:buFont typeface="Arial" panose="020B0604020202020204" pitchFamily="34" charset="0"/>
              <a:buChar char="•"/>
            </a:pPr>
            <a:r>
              <a:rPr lang="en-US" sz="2000" dirty="0">
                <a:solidFill>
                  <a:schemeClr val="bg2">
                    <a:lumMod val="50000"/>
                  </a:schemeClr>
                </a:solidFill>
              </a:rPr>
              <a:t>I really hate being bored….</a:t>
            </a:r>
          </a:p>
        </p:txBody>
      </p:sp>
      <p:cxnSp>
        <p:nvCxnSpPr>
          <p:cNvPr id="30" name="Straight Connector 29">
            <a:extLst>
              <a:ext uri="{FF2B5EF4-FFF2-40B4-BE49-F238E27FC236}">
                <a16:creationId xmlns:a16="http://schemas.microsoft.com/office/drawing/2014/main" id="{DA0B4D70-C65F-F8D5-8E21-DB64B7F127B7}"/>
              </a:ext>
            </a:extLst>
          </p:cNvPr>
          <p:cNvCxnSpPr>
            <a:cxnSpLocks/>
          </p:cNvCxnSpPr>
          <p:nvPr/>
        </p:nvCxnSpPr>
        <p:spPr bwMode="auto">
          <a:xfrm flipH="1">
            <a:off x="7475108" y="2294132"/>
            <a:ext cx="948784" cy="1914865"/>
          </a:xfrm>
          <a:prstGeom prst="line">
            <a:avLst/>
          </a:prstGeom>
          <a:solidFill>
            <a:schemeClr val="accent1"/>
          </a:solidFill>
          <a:ln w="50800" cap="flat" cmpd="sng" algn="ctr">
            <a:solidFill>
              <a:schemeClr val="tx1">
                <a:lumMod val="50000"/>
              </a:schemeClr>
            </a:solidFill>
            <a:prstDash val="dash"/>
            <a:round/>
            <a:headEnd type="none" w="med" len="med"/>
            <a:tailEnd type="triangle" w="med" len="med"/>
          </a:ln>
          <a:effectLst/>
        </p:spPr>
      </p:cxnSp>
      <p:cxnSp>
        <p:nvCxnSpPr>
          <p:cNvPr id="31" name="Straight Connector 30">
            <a:extLst>
              <a:ext uri="{FF2B5EF4-FFF2-40B4-BE49-F238E27FC236}">
                <a16:creationId xmlns:a16="http://schemas.microsoft.com/office/drawing/2014/main" id="{4E27A2C5-88B0-F95D-3052-6FA9E2A3A830}"/>
              </a:ext>
            </a:extLst>
          </p:cNvPr>
          <p:cNvCxnSpPr>
            <a:cxnSpLocks/>
          </p:cNvCxnSpPr>
          <p:nvPr/>
        </p:nvCxnSpPr>
        <p:spPr bwMode="auto">
          <a:xfrm>
            <a:off x="5266192" y="2968826"/>
            <a:ext cx="0" cy="1157880"/>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pic>
        <p:nvPicPr>
          <p:cNvPr id="32" name="Picture 4" descr="Pedestrian Icons - Free SVG &amp; PNG Pedestrian Images - Noun ...">
            <a:extLst>
              <a:ext uri="{FF2B5EF4-FFF2-40B4-BE49-F238E27FC236}">
                <a16:creationId xmlns:a16="http://schemas.microsoft.com/office/drawing/2014/main" id="{A12214E2-4F7D-F32A-B32C-4966495EDA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1082" y="3836177"/>
            <a:ext cx="1614060" cy="161406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3B82183A-A8B7-4E4A-8CD6-8BFBA8C7F73D}"/>
              </a:ext>
            </a:extLst>
          </p:cNvPr>
          <p:cNvSpPr txBox="1"/>
          <p:nvPr/>
        </p:nvSpPr>
        <p:spPr>
          <a:xfrm>
            <a:off x="8423892" y="5320264"/>
            <a:ext cx="3264984"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I am looking at my phone…</a:t>
            </a:r>
          </a:p>
        </p:txBody>
      </p:sp>
      <p:cxnSp>
        <p:nvCxnSpPr>
          <p:cNvPr id="34" name="Straight Connector 33">
            <a:extLst>
              <a:ext uri="{FF2B5EF4-FFF2-40B4-BE49-F238E27FC236}">
                <a16:creationId xmlns:a16="http://schemas.microsoft.com/office/drawing/2014/main" id="{77AB30CB-E8E3-E362-F7F1-1656005718B1}"/>
              </a:ext>
            </a:extLst>
          </p:cNvPr>
          <p:cNvCxnSpPr>
            <a:cxnSpLocks/>
          </p:cNvCxnSpPr>
          <p:nvPr/>
        </p:nvCxnSpPr>
        <p:spPr bwMode="auto">
          <a:xfrm flipH="1">
            <a:off x="7475108" y="4773433"/>
            <a:ext cx="2028121" cy="0"/>
          </a:xfrm>
          <a:prstGeom prst="line">
            <a:avLst/>
          </a:prstGeom>
          <a:solidFill>
            <a:schemeClr val="accent1"/>
          </a:solidFill>
          <a:ln w="50800" cap="flat" cmpd="sng" algn="ctr">
            <a:solidFill>
              <a:schemeClr val="tx1">
                <a:lumMod val="50000"/>
              </a:schemeClr>
            </a:solidFill>
            <a:prstDash val="dash"/>
            <a:round/>
            <a:headEnd type="triangle" w="med" len="med"/>
            <a:tailEnd type="triangle" w="med" len="med"/>
          </a:ln>
          <a:effectLst/>
        </p:spPr>
      </p:cxnSp>
      <p:sp>
        <p:nvSpPr>
          <p:cNvPr id="35" name="Rectangle 34">
            <a:extLst>
              <a:ext uri="{FF2B5EF4-FFF2-40B4-BE49-F238E27FC236}">
                <a16:creationId xmlns:a16="http://schemas.microsoft.com/office/drawing/2014/main" id="{97AC437D-CD67-1F5A-D977-B08F4E97EDA0}"/>
              </a:ext>
            </a:extLst>
          </p:cNvPr>
          <p:cNvSpPr/>
          <p:nvPr/>
        </p:nvSpPr>
        <p:spPr>
          <a:xfrm>
            <a:off x="10629900" y="4485764"/>
            <a:ext cx="45719" cy="254461"/>
          </a:xfrm>
          <a:prstGeom prst="rect">
            <a:avLst/>
          </a:prstGeom>
          <a:solidFill>
            <a:schemeClr val="bg2">
              <a:lumMod val="50000"/>
            </a:schemeClr>
          </a:solidFill>
          <a:ln w="42500" cap="flat">
            <a:solidFill>
              <a:srgbClr val="002060"/>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116020"/>
              </a:solidFill>
              <a:effectLst/>
              <a:uFillTx/>
              <a:latin typeface="+mn-lt"/>
              <a:ea typeface="+mn-ea"/>
              <a:cs typeface="+mn-cs"/>
              <a:sym typeface="Calibri"/>
            </a:endParaRPr>
          </a:p>
        </p:txBody>
      </p:sp>
      <p:pic>
        <p:nvPicPr>
          <p:cNvPr id="1026" name="Picture 2" descr="Baidu remote ops complete with steering wheel and promise to take immediate  manual control when problems occur. : r/SelfDrivingCars">
            <a:extLst>
              <a:ext uri="{FF2B5EF4-FFF2-40B4-BE49-F238E27FC236}">
                <a16:creationId xmlns:a16="http://schemas.microsoft.com/office/drawing/2014/main" id="{F91D793C-0A72-D393-7E08-C08E29C748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5490" y="1237895"/>
            <a:ext cx="2684892" cy="2013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004038"/>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8066F-2F0E-BA1D-EC01-2F590CC3F64F}"/>
            </a:ext>
          </a:extLst>
        </p:cNvPr>
        <p:cNvGrpSpPr/>
        <p:nvPr/>
      </p:nvGrpSpPr>
      <p:grpSpPr>
        <a:xfrm>
          <a:off x="0" y="0"/>
          <a:ext cx="0" cy="0"/>
          <a:chOff x="0" y="0"/>
          <a:chExt cx="0" cy="0"/>
        </a:xfrm>
      </p:grpSpPr>
      <p:sp>
        <p:nvSpPr>
          <p:cNvPr id="8" name="Cube 7">
            <a:extLst>
              <a:ext uri="{FF2B5EF4-FFF2-40B4-BE49-F238E27FC236}">
                <a16:creationId xmlns:a16="http://schemas.microsoft.com/office/drawing/2014/main" id="{F5BC699C-E572-AFB2-3A24-17547B82522D}"/>
              </a:ext>
            </a:extLst>
          </p:cNvPr>
          <p:cNvSpPr/>
          <p:nvPr/>
        </p:nvSpPr>
        <p:spPr bwMode="auto">
          <a:xfrm>
            <a:off x="3804680" y="4279247"/>
            <a:ext cx="1498600" cy="1333500"/>
          </a:xfrm>
          <a:prstGeom prst="cube">
            <a:avLst/>
          </a:prstGeom>
          <a:solidFill>
            <a:schemeClr val="bg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endParaRPr lang="en-US" sz="1350">
              <a:latin typeface="Arial" pitchFamily="-112" charset="0"/>
            </a:endParaRPr>
          </a:p>
        </p:txBody>
      </p:sp>
      <p:sp>
        <p:nvSpPr>
          <p:cNvPr id="9" name="TextBox 8">
            <a:extLst>
              <a:ext uri="{FF2B5EF4-FFF2-40B4-BE49-F238E27FC236}">
                <a16:creationId xmlns:a16="http://schemas.microsoft.com/office/drawing/2014/main" id="{E8C8E30B-BC46-8613-C9CE-F8037AED2283}"/>
              </a:ext>
            </a:extLst>
          </p:cNvPr>
          <p:cNvSpPr txBox="1"/>
          <p:nvPr/>
        </p:nvSpPr>
        <p:spPr>
          <a:xfrm>
            <a:off x="2518013" y="4932694"/>
            <a:ext cx="1096625" cy="1477328"/>
          </a:xfrm>
          <a:prstGeom prst="rect">
            <a:avLst/>
          </a:prstGeom>
          <a:noFill/>
        </p:spPr>
        <p:txBody>
          <a:bodyPr wrap="square" rtlCol="0">
            <a:spAutoFit/>
          </a:bodyPr>
          <a:lstStyle/>
          <a:p>
            <a:r>
              <a:rPr lang="en-US" dirty="0">
                <a:solidFill>
                  <a:schemeClr val="bg2">
                    <a:lumMod val="50000"/>
                  </a:schemeClr>
                </a:solidFill>
              </a:rPr>
              <a:t>1011</a:t>
            </a:r>
          </a:p>
          <a:p>
            <a:r>
              <a:rPr lang="en-US" dirty="0">
                <a:solidFill>
                  <a:schemeClr val="bg2">
                    <a:lumMod val="50000"/>
                  </a:schemeClr>
                </a:solidFill>
              </a:rPr>
              <a:t>1101</a:t>
            </a:r>
          </a:p>
          <a:p>
            <a:r>
              <a:rPr lang="en-US" dirty="0">
                <a:solidFill>
                  <a:schemeClr val="bg2">
                    <a:lumMod val="50000"/>
                  </a:schemeClr>
                </a:solidFill>
              </a:rPr>
              <a:t>1001</a:t>
            </a:r>
          </a:p>
          <a:p>
            <a:r>
              <a:rPr lang="en-US" dirty="0">
                <a:solidFill>
                  <a:schemeClr val="bg2">
                    <a:lumMod val="50000"/>
                  </a:schemeClr>
                </a:solidFill>
              </a:rPr>
              <a:t>1010</a:t>
            </a:r>
          </a:p>
          <a:p>
            <a:r>
              <a:rPr lang="mr-IN" dirty="0">
                <a:solidFill>
                  <a:schemeClr val="bg2">
                    <a:lumMod val="50000"/>
                  </a:schemeClr>
                </a:solidFill>
              </a:rPr>
              <a:t>…</a:t>
            </a:r>
            <a:endParaRPr lang="en-US" dirty="0">
              <a:solidFill>
                <a:schemeClr val="bg2">
                  <a:lumMod val="50000"/>
                </a:schemeClr>
              </a:solidFill>
            </a:endParaRPr>
          </a:p>
        </p:txBody>
      </p:sp>
      <p:pic>
        <p:nvPicPr>
          <p:cNvPr id="10" name="Picture 2" descr="mage result for human brain wheels">
            <a:extLst>
              <a:ext uri="{FF2B5EF4-FFF2-40B4-BE49-F238E27FC236}">
                <a16:creationId xmlns:a16="http://schemas.microsoft.com/office/drawing/2014/main" id="{BBBBCD5F-1CB3-434C-1D90-676213C00C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6656" y="1649589"/>
            <a:ext cx="935342" cy="1113906"/>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a:extLst>
              <a:ext uri="{FF2B5EF4-FFF2-40B4-BE49-F238E27FC236}">
                <a16:creationId xmlns:a16="http://schemas.microsoft.com/office/drawing/2014/main" id="{610B803D-8F96-5FF5-990D-16ABEF1B5E2B}"/>
              </a:ext>
            </a:extLst>
          </p:cNvPr>
          <p:cNvCxnSpPr>
            <a:cxnSpLocks/>
          </p:cNvCxnSpPr>
          <p:nvPr/>
        </p:nvCxnSpPr>
        <p:spPr bwMode="auto">
          <a:xfrm>
            <a:off x="4578337" y="3871879"/>
            <a:ext cx="0" cy="343113"/>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cxnSp>
        <p:nvCxnSpPr>
          <p:cNvPr id="12" name="Straight Connector 11">
            <a:extLst>
              <a:ext uri="{FF2B5EF4-FFF2-40B4-BE49-F238E27FC236}">
                <a16:creationId xmlns:a16="http://schemas.microsoft.com/office/drawing/2014/main" id="{53A02FC9-EE78-AD30-DAD7-607F38721667}"/>
              </a:ext>
            </a:extLst>
          </p:cNvPr>
          <p:cNvCxnSpPr/>
          <p:nvPr/>
        </p:nvCxnSpPr>
        <p:spPr bwMode="auto">
          <a:xfrm flipV="1">
            <a:off x="5535034" y="5073212"/>
            <a:ext cx="355601" cy="2"/>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pic>
        <p:nvPicPr>
          <p:cNvPr id="13" name="Picture 2" descr="elated image">
            <a:extLst>
              <a:ext uri="{FF2B5EF4-FFF2-40B4-BE49-F238E27FC236}">
                <a16:creationId xmlns:a16="http://schemas.microsoft.com/office/drawing/2014/main" id="{1E1395B5-C30D-90BC-CA92-DB71CC1579F3}"/>
              </a:ext>
            </a:extLst>
          </p:cNvPr>
          <p:cNvPicPr>
            <a:picLocks noChangeAspect="1" noChangeArrowheads="1"/>
          </p:cNvPicPr>
          <p:nvPr/>
        </p:nvPicPr>
        <p:blipFill>
          <a:blip r:embed="rId4">
            <a:alphaModFix amt="39000"/>
            <a:extLst>
              <a:ext uri="{28A0092B-C50C-407E-A947-70E740481C1C}">
                <a14:useLocalDpi xmlns:a14="http://schemas.microsoft.com/office/drawing/2010/main" val="0"/>
              </a:ext>
            </a:extLst>
          </a:blip>
          <a:srcRect/>
          <a:stretch>
            <a:fillRect/>
          </a:stretch>
        </p:blipFill>
        <p:spPr bwMode="auto">
          <a:xfrm>
            <a:off x="9360007" y="3182205"/>
            <a:ext cx="1280209" cy="243054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774420C5-2DF6-ED80-DFA1-AB08F846E3D9}"/>
              </a:ext>
            </a:extLst>
          </p:cNvPr>
          <p:cNvCxnSpPr/>
          <p:nvPr/>
        </p:nvCxnSpPr>
        <p:spPr bwMode="auto">
          <a:xfrm flipV="1">
            <a:off x="3182380" y="5095562"/>
            <a:ext cx="355601" cy="2"/>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sp>
        <p:nvSpPr>
          <p:cNvPr id="15" name="TextBox 14">
            <a:extLst>
              <a:ext uri="{FF2B5EF4-FFF2-40B4-BE49-F238E27FC236}">
                <a16:creationId xmlns:a16="http://schemas.microsoft.com/office/drawing/2014/main" id="{2A687AE1-0E23-DC21-02A6-23CC9FFD0F04}"/>
              </a:ext>
            </a:extLst>
          </p:cNvPr>
          <p:cNvSpPr txBox="1"/>
          <p:nvPr/>
        </p:nvSpPr>
        <p:spPr>
          <a:xfrm>
            <a:off x="109455" y="823352"/>
            <a:ext cx="3659938"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Which algorithmic approach should I choose?</a:t>
            </a:r>
          </a:p>
          <a:p>
            <a:pPr marL="285750" indent="-285750">
              <a:buFont typeface="Arial" panose="020B0604020202020204" pitchFamily="34" charset="0"/>
              <a:buChar char="•"/>
            </a:pPr>
            <a:r>
              <a:rPr lang="en-US" sz="2000" dirty="0">
                <a:solidFill>
                  <a:schemeClr val="bg2">
                    <a:lumMod val="50000"/>
                  </a:schemeClr>
                </a:solidFill>
              </a:rPr>
              <a:t>How do I set parameters?</a:t>
            </a:r>
          </a:p>
          <a:p>
            <a:pPr marL="285750" indent="-285750">
              <a:buFont typeface="Arial" panose="020B0604020202020204" pitchFamily="34" charset="0"/>
              <a:buChar char="•"/>
            </a:pPr>
            <a:r>
              <a:rPr lang="en-US" sz="2000" dirty="0">
                <a:solidFill>
                  <a:schemeClr val="bg2">
                    <a:lumMod val="50000"/>
                  </a:schemeClr>
                </a:solidFill>
              </a:rPr>
              <a:t>What labels should I choose &amp; where are my thresholds?</a:t>
            </a:r>
          </a:p>
        </p:txBody>
      </p:sp>
      <p:sp>
        <p:nvSpPr>
          <p:cNvPr id="16" name="TextBox 15">
            <a:extLst>
              <a:ext uri="{FF2B5EF4-FFF2-40B4-BE49-F238E27FC236}">
                <a16:creationId xmlns:a16="http://schemas.microsoft.com/office/drawing/2014/main" id="{C3443156-3DCE-F217-50F7-A5D8EC6EE8E0}"/>
              </a:ext>
            </a:extLst>
          </p:cNvPr>
          <p:cNvSpPr txBox="1"/>
          <p:nvPr/>
        </p:nvSpPr>
        <p:spPr>
          <a:xfrm>
            <a:off x="5398821" y="874455"/>
            <a:ext cx="2044790"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lumMod val="60000"/>
                    <a:lumOff val="40000"/>
                  </a:schemeClr>
                </a:solidFill>
              </a:rPr>
              <a:t>How do I interpret the results?</a:t>
            </a:r>
          </a:p>
          <a:p>
            <a:pPr marL="285750" indent="-285750">
              <a:buFont typeface="Arial" panose="020B0604020202020204" pitchFamily="34" charset="0"/>
              <a:buChar char="•"/>
            </a:pPr>
            <a:r>
              <a:rPr lang="en-US" sz="2000" dirty="0">
                <a:solidFill>
                  <a:schemeClr val="tx2">
                    <a:lumMod val="60000"/>
                    <a:lumOff val="40000"/>
                  </a:schemeClr>
                </a:solidFill>
              </a:rPr>
              <a:t>How do I adjust various parameters for the “best” sensitivity?</a:t>
            </a:r>
          </a:p>
        </p:txBody>
      </p:sp>
      <p:pic>
        <p:nvPicPr>
          <p:cNvPr id="17" name="Picture 16">
            <a:extLst>
              <a:ext uri="{FF2B5EF4-FFF2-40B4-BE49-F238E27FC236}">
                <a16:creationId xmlns:a16="http://schemas.microsoft.com/office/drawing/2014/main" id="{3CD120DF-E45D-437B-A0D4-5119FADC6CCA}"/>
              </a:ext>
            </a:extLst>
          </p:cNvPr>
          <p:cNvPicPr>
            <a:picLocks noChangeAspect="1"/>
          </p:cNvPicPr>
          <p:nvPr/>
        </p:nvPicPr>
        <p:blipFill>
          <a:blip r:embed="rId5">
            <a:alphaModFix amt="39000"/>
          </a:blip>
          <a:stretch>
            <a:fillRect/>
          </a:stretch>
        </p:blipFill>
        <p:spPr>
          <a:xfrm>
            <a:off x="6006510" y="4240925"/>
            <a:ext cx="2620436" cy="1473996"/>
          </a:xfrm>
          <a:prstGeom prst="rect">
            <a:avLst/>
          </a:prstGeom>
        </p:spPr>
      </p:pic>
      <p:cxnSp>
        <p:nvCxnSpPr>
          <p:cNvPr id="18" name="Straight Connector 17">
            <a:extLst>
              <a:ext uri="{FF2B5EF4-FFF2-40B4-BE49-F238E27FC236}">
                <a16:creationId xmlns:a16="http://schemas.microsoft.com/office/drawing/2014/main" id="{32379552-8E7C-5216-0013-501B1A421157}"/>
              </a:ext>
            </a:extLst>
          </p:cNvPr>
          <p:cNvCxnSpPr/>
          <p:nvPr/>
        </p:nvCxnSpPr>
        <p:spPr bwMode="auto">
          <a:xfrm flipV="1">
            <a:off x="8891117" y="5053648"/>
            <a:ext cx="355601" cy="2"/>
          </a:xfrm>
          <a:prstGeom prst="line">
            <a:avLst/>
          </a:prstGeom>
          <a:solidFill>
            <a:schemeClr val="accent1"/>
          </a:solidFill>
          <a:ln w="50800" cap="flat" cmpd="sng" algn="ctr">
            <a:solidFill>
              <a:schemeClr val="tx1">
                <a:lumMod val="50000"/>
              </a:schemeClr>
            </a:solidFill>
            <a:prstDash val="solid"/>
            <a:round/>
            <a:headEnd type="none" w="med" len="med"/>
            <a:tailEnd type="triangle" w="med" len="med"/>
          </a:ln>
          <a:effectLst/>
        </p:spPr>
      </p:cxnSp>
      <p:sp>
        <p:nvSpPr>
          <p:cNvPr id="19" name="TextBox 18">
            <a:extLst>
              <a:ext uri="{FF2B5EF4-FFF2-40B4-BE49-F238E27FC236}">
                <a16:creationId xmlns:a16="http://schemas.microsoft.com/office/drawing/2014/main" id="{C7041E56-03A2-EB7C-1B96-FCF0AC54DDE0}"/>
              </a:ext>
            </a:extLst>
          </p:cNvPr>
          <p:cNvSpPr txBox="1"/>
          <p:nvPr/>
        </p:nvSpPr>
        <p:spPr>
          <a:xfrm>
            <a:off x="8796203" y="1528962"/>
            <a:ext cx="1844013"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lumMod val="60000"/>
                    <a:lumOff val="40000"/>
                  </a:schemeClr>
                </a:solidFill>
              </a:rPr>
              <a:t>How do I certify this </a:t>
            </a:r>
            <a:r>
              <a:rPr lang="en-US" sz="2000" u="sng" dirty="0">
                <a:solidFill>
                  <a:schemeClr val="tx2">
                    <a:lumMod val="60000"/>
                    <a:lumOff val="40000"/>
                  </a:schemeClr>
                </a:solidFill>
              </a:rPr>
              <a:t>system</a:t>
            </a:r>
            <a:r>
              <a:rPr lang="en-US" sz="2000" dirty="0">
                <a:solidFill>
                  <a:schemeClr val="tx2">
                    <a:lumMod val="60000"/>
                    <a:lumOff val="40000"/>
                  </a:schemeClr>
                </a:solidFill>
              </a:rPr>
              <a:t> as safe?</a:t>
            </a:r>
          </a:p>
        </p:txBody>
      </p:sp>
      <p:pic>
        <p:nvPicPr>
          <p:cNvPr id="20" name="Picture 2" descr="mage result for human brain wheels">
            <a:extLst>
              <a:ext uri="{FF2B5EF4-FFF2-40B4-BE49-F238E27FC236}">
                <a16:creationId xmlns:a16="http://schemas.microsoft.com/office/drawing/2014/main" id="{402B44ED-D3C9-587E-F2E6-D5FC321D9D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0280" y="2687902"/>
            <a:ext cx="935342" cy="111390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1026E0D6-E495-9340-D846-74D412E0039A}"/>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Hidden Hazards in the Creation of AI</a:t>
            </a:r>
          </a:p>
        </p:txBody>
      </p:sp>
      <p:pic>
        <p:nvPicPr>
          <p:cNvPr id="3" name="Picture 2">
            <a:extLst>
              <a:ext uri="{FF2B5EF4-FFF2-40B4-BE49-F238E27FC236}">
                <a16:creationId xmlns:a16="http://schemas.microsoft.com/office/drawing/2014/main" id="{501387AB-1D18-78ED-5310-B0DBDC8B0D38}"/>
              </a:ext>
            </a:extLst>
          </p:cNvPr>
          <p:cNvPicPr>
            <a:picLocks noChangeAspect="1"/>
          </p:cNvPicPr>
          <p:nvPr/>
        </p:nvPicPr>
        <p:blipFill>
          <a:blip r:embed="rId6">
            <a:extLst>
              <a:ext uri="{28A0092B-C50C-407E-A947-70E740481C1C}">
                <a14:useLocalDpi xmlns:a14="http://schemas.microsoft.com/office/drawing/2010/main" val="0"/>
              </a:ext>
            </a:extLst>
          </a:blip>
          <a:srcRect b="62387"/>
          <a:stretch/>
        </p:blipFill>
        <p:spPr>
          <a:xfrm>
            <a:off x="141674" y="2594114"/>
            <a:ext cx="3595500" cy="2212629"/>
          </a:xfrm>
          <a:prstGeom prst="rect">
            <a:avLst/>
          </a:prstGeom>
        </p:spPr>
      </p:pic>
    </p:spTree>
    <p:extLst>
      <p:ext uri="{BB962C8B-B14F-4D97-AF65-F5344CB8AC3E}">
        <p14:creationId xmlns:p14="http://schemas.microsoft.com/office/powerpoint/2010/main" val="1811608819"/>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30D4E-0DE7-42C3-0895-04C970E6F231}"/>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F45E8B69-78CD-425F-386F-402544BF1947}"/>
              </a:ext>
            </a:extLst>
          </p:cNvPr>
          <p:cNvSpPr>
            <a:spLocks noGrp="1"/>
          </p:cNvSpPr>
          <p:nvPr>
            <p:ph type="title"/>
          </p:nvPr>
        </p:nvSpPr>
        <p:spPr>
          <a:xfrm>
            <a:off x="130630" y="241428"/>
            <a:ext cx="9144000" cy="463047"/>
          </a:xfrm>
        </p:spPr>
        <p:txBody>
          <a:bodyPr>
            <a:normAutofit/>
          </a:bodyPr>
          <a:lstStyle/>
          <a:p>
            <a:r>
              <a:rPr lang="en-US" b="1" dirty="0">
                <a:solidFill>
                  <a:srgbClr val="14772A"/>
                </a:solidFill>
                <a:latin typeface="Arial" panose="020B0604020202020204" pitchFamily="34" charset="0"/>
                <a:cs typeface="Arial" panose="020B0604020202020204" pitchFamily="34" charset="0"/>
              </a:rPr>
              <a:t>The criticality of appropriate data </a:t>
            </a:r>
          </a:p>
        </p:txBody>
      </p:sp>
      <p:sp>
        <p:nvSpPr>
          <p:cNvPr id="3" name="Text Placeholder 2">
            <a:extLst>
              <a:ext uri="{FF2B5EF4-FFF2-40B4-BE49-F238E27FC236}">
                <a16:creationId xmlns:a16="http://schemas.microsoft.com/office/drawing/2014/main" id="{53606465-E4D1-DA25-2FDD-2136F9499A03}"/>
              </a:ext>
            </a:extLst>
          </p:cNvPr>
          <p:cNvSpPr>
            <a:spLocks noGrp="1"/>
          </p:cNvSpPr>
          <p:nvPr>
            <p:ph type="body" sz="half" idx="1"/>
          </p:nvPr>
        </p:nvSpPr>
        <p:spPr/>
        <p:txBody>
          <a:bodyPr/>
          <a:lstStyle/>
          <a:p>
            <a:endParaRPr lang="en-US" dirty="0"/>
          </a:p>
        </p:txBody>
      </p:sp>
      <p:pic>
        <p:nvPicPr>
          <p:cNvPr id="5" name="Picture 4" descr="A table with numbers and symbols&#10;&#10;AI-generated content may be incorrect.">
            <a:extLst>
              <a:ext uri="{FF2B5EF4-FFF2-40B4-BE49-F238E27FC236}">
                <a16:creationId xmlns:a16="http://schemas.microsoft.com/office/drawing/2014/main" id="{48032D0A-D985-03A3-8F10-1E65C5FD4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578" y="1172224"/>
            <a:ext cx="10799515" cy="4024435"/>
          </a:xfrm>
          <a:prstGeom prst="rect">
            <a:avLst/>
          </a:prstGeom>
        </p:spPr>
      </p:pic>
      <p:pic>
        <p:nvPicPr>
          <p:cNvPr id="3076" name="Picture 4" descr="Sad Professor - Imgur">
            <a:extLst>
              <a:ext uri="{FF2B5EF4-FFF2-40B4-BE49-F238E27FC236}">
                <a16:creationId xmlns:a16="http://schemas.microsoft.com/office/drawing/2014/main" id="{128243A1-B98B-1B19-92AF-90CAF7594C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00" y="1978627"/>
            <a:ext cx="3302000" cy="24638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11A6828C-8937-7564-5D7F-71DCFF9FD5DE}"/>
              </a:ext>
            </a:extLst>
          </p:cNvPr>
          <p:cNvGrpSpPr/>
          <p:nvPr/>
        </p:nvGrpSpPr>
        <p:grpSpPr>
          <a:xfrm>
            <a:off x="154948" y="1686807"/>
            <a:ext cx="1803499" cy="3484386"/>
            <a:chOff x="362350" y="1806631"/>
            <a:chExt cx="1803499" cy="3484386"/>
          </a:xfrm>
        </p:grpSpPr>
        <p:pic>
          <p:nvPicPr>
            <p:cNvPr id="3074" name="Picture 2" descr="Happy student Customizable Cartoon ...">
              <a:extLst>
                <a:ext uri="{FF2B5EF4-FFF2-40B4-BE49-F238E27FC236}">
                  <a16:creationId xmlns:a16="http://schemas.microsoft.com/office/drawing/2014/main" id="{1D2C1FDD-75E1-CA7B-29C8-061533ADB99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6765" t="7615" r="2451" b="26079"/>
            <a:stretch/>
          </p:blipFill>
          <p:spPr bwMode="auto">
            <a:xfrm>
              <a:off x="470906" y="1806631"/>
              <a:ext cx="1694943" cy="27556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1488F1A-A5F8-0EDD-8FD1-06175206E892}"/>
                </a:ext>
              </a:extLst>
            </p:cNvPr>
            <p:cNvSpPr/>
            <p:nvPr/>
          </p:nvSpPr>
          <p:spPr>
            <a:xfrm>
              <a:off x="362350" y="2874973"/>
              <a:ext cx="544513" cy="2416044"/>
            </a:xfrm>
            <a:prstGeom prst="rect">
              <a:avLst/>
            </a:prstGeom>
            <a:solidFill>
              <a:schemeClr val="bg1"/>
            </a:solidFill>
            <a:ln w="425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116020"/>
                </a:solidFill>
                <a:effectLst/>
                <a:uFillTx/>
                <a:latin typeface="+mn-lt"/>
                <a:ea typeface="+mn-ea"/>
                <a:cs typeface="+mn-cs"/>
                <a:sym typeface="Calibri"/>
              </a:endParaRPr>
            </a:p>
            <a:p>
              <a:pPr marL="0" marR="0" indent="0" algn="l" defTabSz="914400" rtl="0" fontAlgn="auto" latinLnBrk="0" hangingPunct="0">
                <a:lnSpc>
                  <a:spcPct val="100000"/>
                </a:lnSpc>
                <a:spcBef>
                  <a:spcPts val="0"/>
                </a:spcBef>
                <a:spcAft>
                  <a:spcPts val="0"/>
                </a:spcAft>
                <a:buClrTx/>
                <a:buSzTx/>
                <a:buFontTx/>
                <a:buNone/>
                <a:tabLst/>
              </a:pPr>
              <a:endParaRPr lang="en-US" dirty="0"/>
            </a:p>
            <a:p>
              <a:pPr marL="0" marR="0" indent="0" algn="l" defTabSz="914400" rtl="0" fontAlgn="auto" latinLnBrk="0" hangingPunct="0">
                <a:lnSpc>
                  <a:spcPct val="100000"/>
                </a:lnSpc>
                <a:spcBef>
                  <a:spcPts val="0"/>
                </a:spcBef>
                <a:spcAft>
                  <a:spcPts val="0"/>
                </a:spcAft>
                <a:buClrTx/>
                <a:buSzTx/>
                <a:buFontTx/>
                <a:buNone/>
                <a:tabLst/>
              </a:pPr>
              <a:endParaRPr kumimoji="0" lang="en-US" sz="11500" b="0" i="0" u="none" strike="noStrike" cap="none" spc="0" normalizeH="0" baseline="0" dirty="0">
                <a:ln>
                  <a:noFill/>
                </a:ln>
                <a:solidFill>
                  <a:srgbClr val="116020"/>
                </a:solidFill>
                <a:effectLst/>
                <a:uFillTx/>
                <a:latin typeface="+mn-lt"/>
                <a:ea typeface="+mn-ea"/>
                <a:cs typeface="+mn-cs"/>
                <a:sym typeface="Calibri"/>
              </a:endParaRPr>
            </a:p>
          </p:txBody>
        </p:sp>
      </p:grpSp>
    </p:spTree>
    <p:extLst>
      <p:ext uri="{BB962C8B-B14F-4D97-AF65-F5344CB8AC3E}">
        <p14:creationId xmlns:p14="http://schemas.microsoft.com/office/powerpoint/2010/main" val="26790521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dissolve">
                                      <p:cBhvr>
                                        <p:cTn id="10" dur="500"/>
                                        <p:tgtEl>
                                          <p:spTgt spid="3076"/>
                                        </p:tgtEl>
                                      </p:cBhvr>
                                    </p:animEffect>
                                  </p:childTnLst>
                                </p:cTn>
                              </p:par>
                              <p:par>
                                <p:cTn id="11" presetID="9" presetClass="emph" presetSubtype="0" nodeType="withEffect">
                                  <p:stCondLst>
                                    <p:cond delay="0"/>
                                  </p:stCondLst>
                                  <p:childTnLst>
                                    <p:set>
                                      <p:cBhvr>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5A0BE-4E7A-D6A6-5DB0-AE979079E69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313C123-00A5-5D6B-DD5A-2FC3798154EA}"/>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Hidden Hazards in the AI Creation/Interpretation Loop</a:t>
            </a:r>
          </a:p>
        </p:txBody>
      </p:sp>
      <p:pic>
        <p:nvPicPr>
          <p:cNvPr id="2" name="Picture 2" descr="12 XKCD strips that show the truth about AI | by Frederik Bussler | Towards  Data Science">
            <a:extLst>
              <a:ext uri="{FF2B5EF4-FFF2-40B4-BE49-F238E27FC236}">
                <a16:creationId xmlns:a16="http://schemas.microsoft.com/office/drawing/2014/main" id="{5C4A1C00-6C46-A73C-234D-E1B9CE10E1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8303" y="838200"/>
            <a:ext cx="4513143" cy="534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921144"/>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80605-BCDE-C888-82AD-C5F936950529}"/>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89CDE493-5969-5266-F072-6320307CBF1D}"/>
              </a:ext>
            </a:extLst>
          </p:cNvPr>
          <p:cNvSpPr txBox="1"/>
          <p:nvPr/>
        </p:nvSpPr>
        <p:spPr>
          <a:xfrm>
            <a:off x="147558" y="867180"/>
            <a:ext cx="8234442" cy="535531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400" dirty="0">
                <a:solidFill>
                  <a:schemeClr val="tx1">
                    <a:lumMod val="50000"/>
                  </a:schemeClr>
                </a:solidFill>
              </a:rPr>
              <a:t>Two different data sets in original study</a:t>
            </a:r>
          </a:p>
          <a:p>
            <a:pPr marL="742950" lvl="1" indent="-285750">
              <a:spcAft>
                <a:spcPts val="600"/>
              </a:spcAft>
              <a:buFont typeface="Arial" panose="020B0604020202020204" pitchFamily="34" charset="0"/>
              <a:buChar char="•"/>
            </a:pPr>
            <a:r>
              <a:rPr lang="en-US" sz="2000" u="sng" dirty="0">
                <a:solidFill>
                  <a:schemeClr val="tx1">
                    <a:lumMod val="50000"/>
                  </a:schemeClr>
                </a:solidFill>
              </a:rPr>
              <a:t>Large: Fatal/serious injury driver predictors (HSIS, Highway Safety Information System)</a:t>
            </a:r>
          </a:p>
          <a:p>
            <a:pPr marL="742950" lvl="1" indent="-285750">
              <a:spcAft>
                <a:spcPts val="600"/>
              </a:spcAft>
              <a:buFont typeface="Arial" panose="020B0604020202020204" pitchFamily="34" charset="0"/>
              <a:buChar char="•"/>
            </a:pPr>
            <a:r>
              <a:rPr lang="en-US" sz="2000" dirty="0">
                <a:solidFill>
                  <a:schemeClr val="tx1">
                    <a:lumMod val="50000"/>
                  </a:schemeClr>
                </a:solidFill>
              </a:rPr>
              <a:t>Small: Pedestrians fatality predictors (NASS, National Automotive Sampling System )</a:t>
            </a:r>
          </a:p>
          <a:p>
            <a:pPr marL="285750" indent="-285750">
              <a:spcAft>
                <a:spcPts val="600"/>
              </a:spcAft>
              <a:buFont typeface="Arial" panose="020B0604020202020204" pitchFamily="34" charset="0"/>
              <a:buChar char="•"/>
            </a:pPr>
            <a:r>
              <a:rPr lang="en-US" sz="2400" dirty="0">
                <a:solidFill>
                  <a:schemeClr val="tx1">
                    <a:lumMod val="50000"/>
                  </a:schemeClr>
                </a:solidFill>
              </a:rPr>
              <a:t>How to balance model accuracy with model utility?</a:t>
            </a:r>
          </a:p>
          <a:p>
            <a:pPr marL="742950" lvl="1" indent="-285750">
              <a:spcAft>
                <a:spcPts val="600"/>
              </a:spcAft>
              <a:buFont typeface="Arial" panose="020B0604020202020204" pitchFamily="34" charset="0"/>
              <a:buChar char="•"/>
            </a:pPr>
            <a:r>
              <a:rPr lang="en-US" sz="2000" dirty="0">
                <a:solidFill>
                  <a:schemeClr val="tx1">
                    <a:lumMod val="50000"/>
                  </a:schemeClr>
                </a:solidFill>
              </a:rPr>
              <a:t>Design choices</a:t>
            </a:r>
          </a:p>
          <a:p>
            <a:pPr marL="742950" lvl="1" indent="-285750">
              <a:spcAft>
                <a:spcPts val="600"/>
              </a:spcAft>
              <a:buFont typeface="Arial" panose="020B0604020202020204" pitchFamily="34" charset="0"/>
              <a:buChar char="•"/>
            </a:pPr>
            <a:r>
              <a:rPr lang="en-US" sz="2000" dirty="0">
                <a:solidFill>
                  <a:schemeClr val="tx1">
                    <a:lumMod val="50000"/>
                  </a:schemeClr>
                </a:solidFill>
              </a:rPr>
              <a:t>Informing policy</a:t>
            </a:r>
          </a:p>
          <a:p>
            <a:pPr marL="303213" indent="-285750">
              <a:spcAft>
                <a:spcPts val="600"/>
              </a:spcAft>
              <a:buFont typeface="Arial" panose="020B0604020202020204" pitchFamily="34" charset="0"/>
              <a:buChar char="•"/>
            </a:pPr>
            <a:r>
              <a:rPr lang="en-US" sz="2400" dirty="0">
                <a:solidFill>
                  <a:schemeClr val="tx1">
                    <a:lumMod val="50000"/>
                  </a:schemeClr>
                </a:solidFill>
              </a:rPr>
              <a:t>Data Set #1</a:t>
            </a:r>
          </a:p>
          <a:p>
            <a:pPr marL="742950" indent="-285750">
              <a:spcAft>
                <a:spcPts val="600"/>
              </a:spcAft>
              <a:buFont typeface="Arial" panose="020B0604020202020204" pitchFamily="34" charset="0"/>
              <a:buChar char="•"/>
            </a:pPr>
            <a:r>
              <a:rPr lang="en-US" sz="2000" dirty="0">
                <a:solidFill>
                  <a:schemeClr val="tx1">
                    <a:lumMod val="50000"/>
                  </a:schemeClr>
                </a:solidFill>
              </a:rPr>
              <a:t>Research Question: Are there roadway elements that contribute to driver fatalities?</a:t>
            </a:r>
          </a:p>
          <a:p>
            <a:pPr marL="742950" indent="-285750">
              <a:spcAft>
                <a:spcPts val="600"/>
              </a:spcAft>
              <a:buFont typeface="Arial" panose="020B0604020202020204" pitchFamily="34" charset="0"/>
              <a:buChar char="•"/>
            </a:pPr>
            <a:r>
              <a:rPr lang="en-US" sz="2000" dirty="0">
                <a:solidFill>
                  <a:schemeClr val="tx1">
                    <a:lumMod val="50000"/>
                  </a:schemeClr>
                </a:solidFill>
              </a:rPr>
              <a:t>First major subjective choice: Which features/predictors should I use?</a:t>
            </a:r>
          </a:p>
          <a:p>
            <a:pPr marL="742950" indent="-285750">
              <a:spcAft>
                <a:spcPts val="600"/>
              </a:spcAft>
              <a:buFont typeface="Arial" panose="020B0604020202020204" pitchFamily="34" charset="0"/>
              <a:buChar char="•"/>
            </a:pPr>
            <a:r>
              <a:rPr lang="en-US" sz="2000" dirty="0">
                <a:solidFill>
                  <a:schemeClr val="tx1">
                    <a:lumMod val="50000"/>
                  </a:schemeClr>
                </a:solidFill>
              </a:rPr>
              <a:t>Choices should be informed by literature</a:t>
            </a:r>
          </a:p>
          <a:p>
            <a:pPr marL="742950" indent="-285750">
              <a:spcAft>
                <a:spcPts val="600"/>
              </a:spcAft>
              <a:buFont typeface="Arial" panose="020B0604020202020204" pitchFamily="34" charset="0"/>
              <a:buChar char="•"/>
            </a:pPr>
            <a:endParaRPr lang="en-US" sz="2000" dirty="0">
              <a:solidFill>
                <a:schemeClr val="tx1">
                  <a:lumMod val="50000"/>
                </a:schemeClr>
              </a:solidFill>
            </a:endParaRPr>
          </a:p>
        </p:txBody>
      </p:sp>
      <p:sp>
        <p:nvSpPr>
          <p:cNvPr id="5" name="Title 1">
            <a:extLst>
              <a:ext uri="{FF2B5EF4-FFF2-40B4-BE49-F238E27FC236}">
                <a16:creationId xmlns:a16="http://schemas.microsoft.com/office/drawing/2014/main" id="{612AA559-01C8-92F0-BB8F-E9410ACBEBE5}"/>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Subjectivity in AI Creation &amp; Interpretation – Case Study</a:t>
            </a:r>
          </a:p>
        </p:txBody>
      </p:sp>
      <p:pic>
        <p:nvPicPr>
          <p:cNvPr id="6" name="Picture 5">
            <a:extLst>
              <a:ext uri="{FF2B5EF4-FFF2-40B4-BE49-F238E27FC236}">
                <a16:creationId xmlns:a16="http://schemas.microsoft.com/office/drawing/2014/main" id="{10004994-15B2-0048-383F-883580E424CC}"/>
              </a:ext>
            </a:extLst>
          </p:cNvPr>
          <p:cNvPicPr>
            <a:picLocks noChangeAspect="1"/>
          </p:cNvPicPr>
          <p:nvPr/>
        </p:nvPicPr>
        <p:blipFill>
          <a:blip r:embed="rId3"/>
          <a:stretch>
            <a:fillRect/>
          </a:stretch>
        </p:blipFill>
        <p:spPr>
          <a:xfrm>
            <a:off x="7943475" y="714565"/>
            <a:ext cx="4248525" cy="4178687"/>
          </a:xfrm>
          <a:prstGeom prst="rect">
            <a:avLst/>
          </a:prstGeom>
        </p:spPr>
      </p:pic>
    </p:spTree>
    <p:extLst>
      <p:ext uri="{BB962C8B-B14F-4D97-AF65-F5344CB8AC3E}">
        <p14:creationId xmlns:p14="http://schemas.microsoft.com/office/powerpoint/2010/main" val="3782773565"/>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1CCC4-2509-F8C2-C666-A4411AA828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6F3888-F881-57E2-6899-D619006A113E}"/>
              </a:ext>
            </a:extLst>
          </p:cNvPr>
          <p:cNvSpPr>
            <a:spLocks noGrp="1"/>
          </p:cNvSpPr>
          <p:nvPr>
            <p:ph type="title"/>
          </p:nvPr>
        </p:nvSpPr>
        <p:spPr>
          <a:xfrm>
            <a:off x="171450" y="257922"/>
            <a:ext cx="8686800" cy="1143000"/>
          </a:xfrm>
        </p:spPr>
        <p:txBody>
          <a:bodyPr>
            <a:noAutofit/>
          </a:bodyPr>
          <a:lstStyle/>
          <a:p>
            <a:r>
              <a:rPr lang="en-US" b="1" dirty="0">
                <a:solidFill>
                  <a:srgbClr val="116020"/>
                </a:solidFill>
                <a:latin typeface="Arial" panose="020B0604020202020204" pitchFamily="34" charset="0"/>
                <a:cs typeface="Arial" panose="020B0604020202020204" pitchFamily="34" charset="0"/>
              </a:rPr>
              <a:t>18 Selected Features</a:t>
            </a:r>
          </a:p>
        </p:txBody>
      </p:sp>
      <p:pic>
        <p:nvPicPr>
          <p:cNvPr id="20" name="Picture 19">
            <a:extLst>
              <a:ext uri="{FF2B5EF4-FFF2-40B4-BE49-F238E27FC236}">
                <a16:creationId xmlns:a16="http://schemas.microsoft.com/office/drawing/2014/main" id="{78EE82BC-B635-9D75-CE8B-247153BAC136}"/>
              </a:ext>
            </a:extLst>
          </p:cNvPr>
          <p:cNvPicPr/>
          <p:nvPr/>
        </p:nvPicPr>
        <p:blipFill>
          <a:blip r:embed="rId3">
            <a:extLst>
              <a:ext uri="{28A0092B-C50C-407E-A947-70E740481C1C}">
                <a14:useLocalDpi xmlns:a14="http://schemas.microsoft.com/office/drawing/2010/main" val="0"/>
              </a:ext>
            </a:extLst>
          </a:blip>
          <a:stretch>
            <a:fillRect/>
          </a:stretch>
        </p:blipFill>
        <p:spPr>
          <a:xfrm>
            <a:off x="609600" y="1400922"/>
            <a:ext cx="10972800" cy="4466478"/>
          </a:xfrm>
          <a:prstGeom prst="rect">
            <a:avLst/>
          </a:prstGeom>
        </p:spPr>
      </p:pic>
    </p:spTree>
    <p:extLst>
      <p:ext uri="{BB962C8B-B14F-4D97-AF65-F5344CB8AC3E}">
        <p14:creationId xmlns:p14="http://schemas.microsoft.com/office/powerpoint/2010/main" val="2883626259"/>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TextBox 1"/>
          <p:cNvSpPr txBox="1">
            <a:spLocks noGrp="1"/>
          </p:cNvSpPr>
          <p:nvPr>
            <p:ph type="sldNum" sz="quarter" idx="2"/>
          </p:nvPr>
        </p:nvSpPr>
        <p:spPr>
          <a:xfrm>
            <a:off x="406400" y="6383923"/>
            <a:ext cx="217151" cy="31339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t>2</a:t>
            </a:fld>
            <a:endParaRPr/>
          </a:p>
        </p:txBody>
      </p:sp>
      <p:pic>
        <p:nvPicPr>
          <p:cNvPr id="1026" name="Picture 2" descr="McDonnell Douglas F/A-18 Hornet - Wikipedia">
            <a:extLst>
              <a:ext uri="{FF2B5EF4-FFF2-40B4-BE49-F238E27FC236}">
                <a16:creationId xmlns:a16="http://schemas.microsoft.com/office/drawing/2014/main" id="{71EB6297-64CC-1021-CE96-CC11A1B429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046"/>
          <a:stretch/>
        </p:blipFill>
        <p:spPr bwMode="auto">
          <a:xfrm>
            <a:off x="1492469" y="209354"/>
            <a:ext cx="4824986" cy="30169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BC8AA11-003F-C71A-173C-1C44ABA73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419470" y="1221690"/>
            <a:ext cx="5452317" cy="4089238"/>
          </a:xfrm>
          <a:prstGeom prst="rect">
            <a:avLst/>
          </a:prstGeom>
        </p:spPr>
      </p:pic>
      <p:pic>
        <p:nvPicPr>
          <p:cNvPr id="16" name="Picture 15">
            <a:extLst>
              <a:ext uri="{FF2B5EF4-FFF2-40B4-BE49-F238E27FC236}">
                <a16:creationId xmlns:a16="http://schemas.microsoft.com/office/drawing/2014/main" id="{03EDDAC8-305E-3458-436C-F170730A3C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2964" y="3429000"/>
            <a:ext cx="5339186" cy="321964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6D1C8-A5FD-E6B0-39D5-399CB31327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2F07B2-7F84-BDA0-015E-A5C5B039513A}"/>
              </a:ext>
            </a:extLst>
          </p:cNvPr>
          <p:cNvSpPr>
            <a:spLocks noGrp="1"/>
          </p:cNvSpPr>
          <p:nvPr>
            <p:ph type="title"/>
          </p:nvPr>
        </p:nvSpPr>
        <p:spPr>
          <a:xfrm>
            <a:off x="182175" y="210671"/>
            <a:ext cx="9018494" cy="1143000"/>
          </a:xfrm>
        </p:spPr>
        <p:txBody>
          <a:bodyPr>
            <a:noAutofit/>
          </a:bodyPr>
          <a:lstStyle/>
          <a:p>
            <a:r>
              <a:rPr lang="en-US" sz="2400" b="1" dirty="0">
                <a:solidFill>
                  <a:srgbClr val="116020"/>
                </a:solidFill>
                <a:latin typeface="Arial" panose="020B0604020202020204" pitchFamily="34" charset="0"/>
                <a:cs typeface="Arial" panose="020B0604020202020204" pitchFamily="34" charset="0"/>
              </a:rPr>
              <a:t>Logistic Regression Models </a:t>
            </a:r>
          </a:p>
        </p:txBody>
      </p:sp>
      <p:pic>
        <p:nvPicPr>
          <p:cNvPr id="5" name="Picture 4">
            <a:extLst>
              <a:ext uri="{FF2B5EF4-FFF2-40B4-BE49-F238E27FC236}">
                <a16:creationId xmlns:a16="http://schemas.microsoft.com/office/drawing/2014/main" id="{32958860-195C-24D6-7ECE-00E312E075CB}"/>
              </a:ext>
            </a:extLst>
          </p:cNvPr>
          <p:cNvPicPr>
            <a:picLocks noChangeAspect="1"/>
          </p:cNvPicPr>
          <p:nvPr/>
        </p:nvPicPr>
        <p:blipFill>
          <a:blip r:embed="rId3"/>
          <a:stretch>
            <a:fillRect/>
          </a:stretch>
        </p:blipFill>
        <p:spPr>
          <a:xfrm>
            <a:off x="2412414" y="650257"/>
            <a:ext cx="9088184" cy="3578843"/>
          </a:xfrm>
          <a:prstGeom prst="rect">
            <a:avLst/>
          </a:prstGeom>
        </p:spPr>
      </p:pic>
      <p:pic>
        <p:nvPicPr>
          <p:cNvPr id="7" name="Picture 6">
            <a:extLst>
              <a:ext uri="{FF2B5EF4-FFF2-40B4-BE49-F238E27FC236}">
                <a16:creationId xmlns:a16="http://schemas.microsoft.com/office/drawing/2014/main" id="{3A04F7BB-FFD4-D6FA-27BF-8AA002F9187E}"/>
              </a:ext>
            </a:extLst>
          </p:cNvPr>
          <p:cNvPicPr>
            <a:picLocks noChangeAspect="1"/>
          </p:cNvPicPr>
          <p:nvPr/>
        </p:nvPicPr>
        <p:blipFill rotWithShape="1">
          <a:blip r:embed="rId4"/>
          <a:srcRect t="7372"/>
          <a:stretch/>
        </p:blipFill>
        <p:spPr>
          <a:xfrm>
            <a:off x="4400550" y="4916838"/>
            <a:ext cx="7862068" cy="1132829"/>
          </a:xfrm>
          <a:prstGeom prst="rect">
            <a:avLst/>
          </a:prstGeom>
        </p:spPr>
      </p:pic>
      <p:sp>
        <p:nvSpPr>
          <p:cNvPr id="9" name="TextBox 8">
            <a:extLst>
              <a:ext uri="{FF2B5EF4-FFF2-40B4-BE49-F238E27FC236}">
                <a16:creationId xmlns:a16="http://schemas.microsoft.com/office/drawing/2014/main" id="{F6E2A41A-C055-CF6B-BAC7-2CDD8CBF8828}"/>
              </a:ext>
            </a:extLst>
          </p:cNvPr>
          <p:cNvSpPr txBox="1"/>
          <p:nvPr/>
        </p:nvSpPr>
        <p:spPr>
          <a:xfrm>
            <a:off x="182175" y="4229100"/>
            <a:ext cx="9477135" cy="1428750"/>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tx1">
                    <a:lumMod val="50000"/>
                  </a:schemeClr>
                </a:solidFill>
              </a:rPr>
              <a:t>0 – no/minor injury, 1 – major/fatal injury</a:t>
            </a:r>
          </a:p>
          <a:p>
            <a:pPr marL="285750" indent="-285750">
              <a:buFont typeface="Arial" panose="020B0604020202020204" pitchFamily="34" charset="0"/>
              <a:buChar char="•"/>
            </a:pPr>
            <a:r>
              <a:rPr lang="en-US" sz="2800" dirty="0">
                <a:solidFill>
                  <a:schemeClr val="tx1">
                    <a:lumMod val="50000"/>
                  </a:schemeClr>
                </a:solidFill>
              </a:rPr>
              <a:t>Skewed dataset (2%)</a:t>
            </a:r>
          </a:p>
          <a:p>
            <a:pPr marL="285750" indent="-285750">
              <a:buFont typeface="Arial" panose="020B0604020202020204" pitchFamily="34" charset="0"/>
              <a:buChar char="•"/>
            </a:pPr>
            <a:r>
              <a:rPr lang="en-US" sz="2800" dirty="0">
                <a:solidFill>
                  <a:schemeClr val="tx1">
                    <a:lumMod val="50000"/>
                  </a:schemeClr>
                </a:solidFill>
              </a:rPr>
              <a:t>Model accuracy = 76%</a:t>
            </a:r>
            <a:endParaRPr lang="en-US" sz="2400" dirty="0">
              <a:solidFill>
                <a:schemeClr val="tx1">
                  <a:lumMod val="50000"/>
                </a:schemeClr>
              </a:solidFill>
            </a:endParaRPr>
          </a:p>
        </p:txBody>
      </p:sp>
    </p:spTree>
    <p:extLst>
      <p:ext uri="{BB962C8B-B14F-4D97-AF65-F5344CB8AC3E}">
        <p14:creationId xmlns:p14="http://schemas.microsoft.com/office/powerpoint/2010/main" val="3781496152"/>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A066-CCC6-C7C8-DBDE-13833AF02E1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D29C762A-F22F-A988-3F52-F66622259E12}"/>
              </a:ext>
            </a:extLst>
          </p:cNvPr>
          <p:cNvSpPr txBox="1"/>
          <p:nvPr/>
        </p:nvSpPr>
        <p:spPr>
          <a:xfrm>
            <a:off x="971064" y="4310706"/>
            <a:ext cx="9133755"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tx1">
                    <a:lumMod val="50000"/>
                  </a:schemeClr>
                </a:solidFill>
              </a:rPr>
              <a:t>0 – no/minor injury, 1 – major/fatal injury</a:t>
            </a:r>
          </a:p>
          <a:p>
            <a:pPr marL="285750" indent="-285750">
              <a:buFont typeface="Arial" panose="020B0604020202020204" pitchFamily="34" charset="0"/>
              <a:buChar char="•"/>
            </a:pPr>
            <a:r>
              <a:rPr lang="en-US" sz="2400" dirty="0">
                <a:solidFill>
                  <a:schemeClr val="tx1">
                    <a:lumMod val="50000"/>
                  </a:schemeClr>
                </a:solidFill>
              </a:rPr>
              <a:t>10 hidden layers</a:t>
            </a:r>
          </a:p>
          <a:p>
            <a:pPr marL="285750" indent="-285750">
              <a:buFont typeface="Arial" panose="020B0604020202020204" pitchFamily="34" charset="0"/>
              <a:buChar char="•"/>
            </a:pPr>
            <a:r>
              <a:rPr lang="en-US" sz="2400" dirty="0">
                <a:solidFill>
                  <a:schemeClr val="tx1">
                    <a:lumMod val="50000"/>
                  </a:schemeClr>
                </a:solidFill>
              </a:rPr>
              <a:t>68% training, 12% validation, 20% testing </a:t>
            </a:r>
          </a:p>
          <a:p>
            <a:pPr marL="285750" indent="-285750">
              <a:buFont typeface="Arial" panose="020B0604020202020204" pitchFamily="34" charset="0"/>
              <a:buChar char="•"/>
            </a:pPr>
            <a:r>
              <a:rPr lang="en-US" sz="2400" dirty="0">
                <a:solidFill>
                  <a:schemeClr val="tx1">
                    <a:lumMod val="50000"/>
                  </a:schemeClr>
                </a:solidFill>
              </a:rPr>
              <a:t>Model accuracy = 75.2%</a:t>
            </a:r>
            <a:endParaRPr lang="en-US" sz="2000" dirty="0">
              <a:solidFill>
                <a:schemeClr val="tx1">
                  <a:lumMod val="50000"/>
                </a:schemeClr>
              </a:solidFill>
            </a:endParaRPr>
          </a:p>
        </p:txBody>
      </p:sp>
      <p:grpSp>
        <p:nvGrpSpPr>
          <p:cNvPr id="6" name="Group 5">
            <a:extLst>
              <a:ext uri="{FF2B5EF4-FFF2-40B4-BE49-F238E27FC236}">
                <a16:creationId xmlns:a16="http://schemas.microsoft.com/office/drawing/2014/main" id="{B8F23A31-4521-13CC-5DB3-31A3C2C23F24}"/>
              </a:ext>
            </a:extLst>
          </p:cNvPr>
          <p:cNvGrpSpPr/>
          <p:nvPr/>
        </p:nvGrpSpPr>
        <p:grpSpPr>
          <a:xfrm>
            <a:off x="3408974" y="1223023"/>
            <a:ext cx="3825243" cy="1880871"/>
            <a:chOff x="0" y="0"/>
            <a:chExt cx="5736436" cy="3857627"/>
          </a:xfrm>
        </p:grpSpPr>
        <p:sp>
          <p:nvSpPr>
            <p:cNvPr id="8" name="Oval 7">
              <a:extLst>
                <a:ext uri="{FF2B5EF4-FFF2-40B4-BE49-F238E27FC236}">
                  <a16:creationId xmlns:a16="http://schemas.microsoft.com/office/drawing/2014/main" id="{00F15AEC-360A-1D52-5E17-D15ADCEAE827}"/>
                </a:ext>
              </a:extLst>
            </p:cNvPr>
            <p:cNvSpPr/>
            <p:nvPr/>
          </p:nvSpPr>
          <p:spPr>
            <a:xfrm>
              <a:off x="0" y="450057"/>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82C9DA13-D3E1-26D5-8544-2AA454BD76BB}"/>
                </a:ext>
              </a:extLst>
            </p:cNvPr>
            <p:cNvSpPr/>
            <p:nvPr/>
          </p:nvSpPr>
          <p:spPr>
            <a:xfrm>
              <a:off x="14287" y="1278732"/>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9872D42B-E2EB-92C5-94BA-50ADD4888409}"/>
                </a:ext>
              </a:extLst>
            </p:cNvPr>
            <p:cNvSpPr/>
            <p:nvPr/>
          </p:nvSpPr>
          <p:spPr>
            <a:xfrm>
              <a:off x="0" y="2064545"/>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Oval 11">
              <a:extLst>
                <a:ext uri="{FF2B5EF4-FFF2-40B4-BE49-F238E27FC236}">
                  <a16:creationId xmlns:a16="http://schemas.microsoft.com/office/drawing/2014/main" id="{CFC1F334-33C5-9052-6EBD-C63B1E5B2555}"/>
                </a:ext>
              </a:extLst>
            </p:cNvPr>
            <p:cNvSpPr/>
            <p:nvPr/>
          </p:nvSpPr>
          <p:spPr>
            <a:xfrm>
              <a:off x="0" y="2836070"/>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Oval 12">
              <a:extLst>
                <a:ext uri="{FF2B5EF4-FFF2-40B4-BE49-F238E27FC236}">
                  <a16:creationId xmlns:a16="http://schemas.microsoft.com/office/drawing/2014/main" id="{BBAC1826-7F12-BEC5-2216-4EA65C327487}"/>
                </a:ext>
              </a:extLst>
            </p:cNvPr>
            <p:cNvSpPr/>
            <p:nvPr/>
          </p:nvSpPr>
          <p:spPr>
            <a:xfrm>
              <a:off x="1300163" y="0"/>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Oval 13">
              <a:extLst>
                <a:ext uri="{FF2B5EF4-FFF2-40B4-BE49-F238E27FC236}">
                  <a16:creationId xmlns:a16="http://schemas.microsoft.com/office/drawing/2014/main" id="{9AE260CC-0EFA-B023-72A9-70B6B4AAF772}"/>
                </a:ext>
              </a:extLst>
            </p:cNvPr>
            <p:cNvSpPr/>
            <p:nvPr/>
          </p:nvSpPr>
          <p:spPr>
            <a:xfrm>
              <a:off x="1300163" y="81438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Oval 14">
              <a:extLst>
                <a:ext uri="{FF2B5EF4-FFF2-40B4-BE49-F238E27FC236}">
                  <a16:creationId xmlns:a16="http://schemas.microsoft.com/office/drawing/2014/main" id="{87223608-D4DC-9D2E-C94F-B8E846AFD502}"/>
                </a:ext>
              </a:extLst>
            </p:cNvPr>
            <p:cNvSpPr/>
            <p:nvPr/>
          </p:nvSpPr>
          <p:spPr>
            <a:xfrm>
              <a:off x="1300163" y="1600200"/>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Oval 15">
              <a:extLst>
                <a:ext uri="{FF2B5EF4-FFF2-40B4-BE49-F238E27FC236}">
                  <a16:creationId xmlns:a16="http://schemas.microsoft.com/office/drawing/2014/main" id="{50671536-8799-804A-A3D5-E30EA99AC152}"/>
                </a:ext>
              </a:extLst>
            </p:cNvPr>
            <p:cNvSpPr/>
            <p:nvPr/>
          </p:nvSpPr>
          <p:spPr>
            <a:xfrm>
              <a:off x="1300163" y="3243264"/>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Oval 16">
              <a:extLst>
                <a:ext uri="{FF2B5EF4-FFF2-40B4-BE49-F238E27FC236}">
                  <a16:creationId xmlns:a16="http://schemas.microsoft.com/office/drawing/2014/main" id="{44934F4F-69BB-828E-7C4C-B45BC1B6004D}"/>
                </a:ext>
              </a:extLst>
            </p:cNvPr>
            <p:cNvSpPr/>
            <p:nvPr/>
          </p:nvSpPr>
          <p:spPr>
            <a:xfrm>
              <a:off x="1300163" y="242173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Oval 17">
              <a:extLst>
                <a:ext uri="{FF2B5EF4-FFF2-40B4-BE49-F238E27FC236}">
                  <a16:creationId xmlns:a16="http://schemas.microsoft.com/office/drawing/2014/main" id="{7E38B458-C6BB-E4B2-CAA4-0379A36A065A}"/>
                </a:ext>
              </a:extLst>
            </p:cNvPr>
            <p:cNvSpPr/>
            <p:nvPr/>
          </p:nvSpPr>
          <p:spPr>
            <a:xfrm>
              <a:off x="2586039" y="285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Oval 18">
              <a:extLst>
                <a:ext uri="{FF2B5EF4-FFF2-40B4-BE49-F238E27FC236}">
                  <a16:creationId xmlns:a16="http://schemas.microsoft.com/office/drawing/2014/main" id="{7FEA679F-7749-5BEB-6523-8D06A9A3F460}"/>
                </a:ext>
              </a:extLst>
            </p:cNvPr>
            <p:cNvSpPr/>
            <p:nvPr/>
          </p:nvSpPr>
          <p:spPr>
            <a:xfrm>
              <a:off x="2586039" y="84296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Oval 19">
              <a:extLst>
                <a:ext uri="{FF2B5EF4-FFF2-40B4-BE49-F238E27FC236}">
                  <a16:creationId xmlns:a16="http://schemas.microsoft.com/office/drawing/2014/main" id="{FDA0FB3E-DCE6-ECD6-1E3B-18C90ED89CB2}"/>
                </a:ext>
              </a:extLst>
            </p:cNvPr>
            <p:cNvSpPr/>
            <p:nvPr/>
          </p:nvSpPr>
          <p:spPr>
            <a:xfrm>
              <a:off x="2586039" y="16287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Oval 20">
              <a:extLst>
                <a:ext uri="{FF2B5EF4-FFF2-40B4-BE49-F238E27FC236}">
                  <a16:creationId xmlns:a16="http://schemas.microsoft.com/office/drawing/2014/main" id="{E71A3128-8702-A25E-438D-2AA04C7FB121}"/>
                </a:ext>
              </a:extLst>
            </p:cNvPr>
            <p:cNvSpPr/>
            <p:nvPr/>
          </p:nvSpPr>
          <p:spPr>
            <a:xfrm>
              <a:off x="2586039" y="3271839"/>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Oval 21">
              <a:extLst>
                <a:ext uri="{FF2B5EF4-FFF2-40B4-BE49-F238E27FC236}">
                  <a16:creationId xmlns:a16="http://schemas.microsoft.com/office/drawing/2014/main" id="{06BCD6E3-44A5-0459-45AC-5260526D673D}"/>
                </a:ext>
              </a:extLst>
            </p:cNvPr>
            <p:cNvSpPr/>
            <p:nvPr/>
          </p:nvSpPr>
          <p:spPr>
            <a:xfrm>
              <a:off x="2586039" y="245030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Oval 22">
              <a:extLst>
                <a:ext uri="{FF2B5EF4-FFF2-40B4-BE49-F238E27FC236}">
                  <a16:creationId xmlns:a16="http://schemas.microsoft.com/office/drawing/2014/main" id="{03EF6967-137C-2F41-8C05-263CBF065699}"/>
                </a:ext>
              </a:extLst>
            </p:cNvPr>
            <p:cNvSpPr/>
            <p:nvPr/>
          </p:nvSpPr>
          <p:spPr>
            <a:xfrm>
              <a:off x="3886202" y="285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Oval 23">
              <a:extLst>
                <a:ext uri="{FF2B5EF4-FFF2-40B4-BE49-F238E27FC236}">
                  <a16:creationId xmlns:a16="http://schemas.microsoft.com/office/drawing/2014/main" id="{935C8DFB-F63E-B317-1A9D-924DA9E7084B}"/>
                </a:ext>
              </a:extLst>
            </p:cNvPr>
            <p:cNvSpPr/>
            <p:nvPr/>
          </p:nvSpPr>
          <p:spPr>
            <a:xfrm>
              <a:off x="3886202" y="84296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Oval 24">
              <a:extLst>
                <a:ext uri="{FF2B5EF4-FFF2-40B4-BE49-F238E27FC236}">
                  <a16:creationId xmlns:a16="http://schemas.microsoft.com/office/drawing/2014/main" id="{B7ED62AC-D8BE-CA6A-3431-241BFBF8AE70}"/>
                </a:ext>
              </a:extLst>
            </p:cNvPr>
            <p:cNvSpPr/>
            <p:nvPr/>
          </p:nvSpPr>
          <p:spPr>
            <a:xfrm>
              <a:off x="3886202" y="16287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6" name="Oval 25">
              <a:extLst>
                <a:ext uri="{FF2B5EF4-FFF2-40B4-BE49-F238E27FC236}">
                  <a16:creationId xmlns:a16="http://schemas.microsoft.com/office/drawing/2014/main" id="{36F46515-E964-1914-AA4D-185F4323EF01}"/>
                </a:ext>
              </a:extLst>
            </p:cNvPr>
            <p:cNvSpPr/>
            <p:nvPr/>
          </p:nvSpPr>
          <p:spPr>
            <a:xfrm>
              <a:off x="3886202" y="3271839"/>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EA62A322-3DA6-8212-0D87-9C6242596298}"/>
                </a:ext>
              </a:extLst>
            </p:cNvPr>
            <p:cNvSpPr/>
            <p:nvPr/>
          </p:nvSpPr>
          <p:spPr>
            <a:xfrm>
              <a:off x="3886202" y="245030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6AA4302E-93A2-9098-E7AC-3D7678BDC021}"/>
                </a:ext>
              </a:extLst>
            </p:cNvPr>
            <p:cNvSpPr/>
            <p:nvPr/>
          </p:nvSpPr>
          <p:spPr>
            <a:xfrm>
              <a:off x="5164936" y="906065"/>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Oval 28">
              <a:extLst>
                <a:ext uri="{FF2B5EF4-FFF2-40B4-BE49-F238E27FC236}">
                  <a16:creationId xmlns:a16="http://schemas.microsoft.com/office/drawing/2014/main" id="{4E1A2966-8764-4474-35EF-3D0EC3053774}"/>
                </a:ext>
              </a:extLst>
            </p:cNvPr>
            <p:cNvSpPr/>
            <p:nvPr/>
          </p:nvSpPr>
          <p:spPr>
            <a:xfrm>
              <a:off x="5164936" y="1657349"/>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Oval 29">
              <a:extLst>
                <a:ext uri="{FF2B5EF4-FFF2-40B4-BE49-F238E27FC236}">
                  <a16:creationId xmlns:a16="http://schemas.microsoft.com/office/drawing/2014/main" id="{E5F082F8-3FC8-2DDF-BED3-2BF939DE7BDB}"/>
                </a:ext>
              </a:extLst>
            </p:cNvPr>
            <p:cNvSpPr/>
            <p:nvPr/>
          </p:nvSpPr>
          <p:spPr>
            <a:xfrm>
              <a:off x="5153031" y="2484834"/>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1" name="Straight Arrow Connector 30">
              <a:extLst>
                <a:ext uri="{FF2B5EF4-FFF2-40B4-BE49-F238E27FC236}">
                  <a16:creationId xmlns:a16="http://schemas.microsoft.com/office/drawing/2014/main" id="{5C7B564A-6199-21E6-90EA-191FC17908D8}"/>
                </a:ext>
              </a:extLst>
            </p:cNvPr>
            <p:cNvCxnSpPr/>
            <p:nvPr/>
          </p:nvCxnSpPr>
          <p:spPr>
            <a:xfrm flipV="1">
              <a:off x="571500" y="292894"/>
              <a:ext cx="728663" cy="4500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D7ED26B-3CA0-7CE1-98D5-91D7C0792607}"/>
                </a:ext>
              </a:extLst>
            </p:cNvPr>
            <p:cNvCxnSpPr/>
            <p:nvPr/>
          </p:nvCxnSpPr>
          <p:spPr>
            <a:xfrm>
              <a:off x="571500" y="3128964"/>
              <a:ext cx="728663" cy="40719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BC8FE7C6-8E8C-973E-61A2-9075A3CDC114}"/>
                </a:ext>
              </a:extLst>
            </p:cNvPr>
            <p:cNvCxnSpPr/>
            <p:nvPr/>
          </p:nvCxnSpPr>
          <p:spPr>
            <a:xfrm flipV="1">
              <a:off x="571500" y="2714626"/>
              <a:ext cx="728663" cy="4143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034ED0C-AE46-BA5C-725C-B76AE0D54D44}"/>
                </a:ext>
              </a:extLst>
            </p:cNvPr>
            <p:cNvCxnSpPr/>
            <p:nvPr/>
          </p:nvCxnSpPr>
          <p:spPr>
            <a:xfrm flipV="1">
              <a:off x="571500" y="1893094"/>
              <a:ext cx="728663" cy="12358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B3DD9A8-4647-A274-B9BD-B869D80077E5}"/>
                </a:ext>
              </a:extLst>
            </p:cNvPr>
            <p:cNvCxnSpPr/>
            <p:nvPr/>
          </p:nvCxnSpPr>
          <p:spPr>
            <a:xfrm flipV="1">
              <a:off x="571500" y="1107281"/>
              <a:ext cx="728663" cy="202168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23016416-8A65-34AF-CC99-25EDC4C01383}"/>
                </a:ext>
              </a:extLst>
            </p:cNvPr>
            <p:cNvCxnSpPr/>
            <p:nvPr/>
          </p:nvCxnSpPr>
          <p:spPr>
            <a:xfrm flipV="1">
              <a:off x="571500" y="292894"/>
              <a:ext cx="728663" cy="28360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C3043F8B-7F03-FAE4-2CA1-C91762137DB9}"/>
                </a:ext>
              </a:extLst>
            </p:cNvPr>
            <p:cNvCxnSpPr/>
            <p:nvPr/>
          </p:nvCxnSpPr>
          <p:spPr>
            <a:xfrm>
              <a:off x="571500" y="742951"/>
              <a:ext cx="728663" cy="36433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8DF7840-C5D6-BD0F-FC95-1952E0F4A671}"/>
                </a:ext>
              </a:extLst>
            </p:cNvPr>
            <p:cNvCxnSpPr/>
            <p:nvPr/>
          </p:nvCxnSpPr>
          <p:spPr>
            <a:xfrm>
              <a:off x="571500" y="742951"/>
              <a:ext cx="728663" cy="11501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7E1955F-AE0A-BA6C-60C9-FB745F918562}"/>
                </a:ext>
              </a:extLst>
            </p:cNvPr>
            <p:cNvCxnSpPr/>
            <p:nvPr/>
          </p:nvCxnSpPr>
          <p:spPr>
            <a:xfrm>
              <a:off x="571500" y="742951"/>
              <a:ext cx="728663" cy="19716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D032402-0DFB-5944-0280-239DB01FD5C4}"/>
                </a:ext>
              </a:extLst>
            </p:cNvPr>
            <p:cNvCxnSpPr/>
            <p:nvPr/>
          </p:nvCxnSpPr>
          <p:spPr>
            <a:xfrm>
              <a:off x="571500" y="742951"/>
              <a:ext cx="728663" cy="27932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490243E-53C3-24EB-D507-457934E5B098}"/>
                </a:ext>
              </a:extLst>
            </p:cNvPr>
            <p:cNvCxnSpPr/>
            <p:nvPr/>
          </p:nvCxnSpPr>
          <p:spPr>
            <a:xfrm flipV="1">
              <a:off x="585787" y="292894"/>
              <a:ext cx="714376" cy="12787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000846F-04C9-1BE6-5E81-8D0E774A0C1D}"/>
                </a:ext>
              </a:extLst>
            </p:cNvPr>
            <p:cNvCxnSpPr/>
            <p:nvPr/>
          </p:nvCxnSpPr>
          <p:spPr>
            <a:xfrm flipV="1">
              <a:off x="585787" y="1107281"/>
              <a:ext cx="714376" cy="4643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F2F32E8-8D4E-CF90-11C8-12C7B40743DF}"/>
                </a:ext>
              </a:extLst>
            </p:cNvPr>
            <p:cNvCxnSpPr/>
            <p:nvPr/>
          </p:nvCxnSpPr>
          <p:spPr>
            <a:xfrm>
              <a:off x="585787" y="1571626"/>
              <a:ext cx="714376" cy="3214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E70584A9-6349-F5BF-EB1F-EDDD0C1D8716}"/>
                </a:ext>
              </a:extLst>
            </p:cNvPr>
            <p:cNvCxnSpPr/>
            <p:nvPr/>
          </p:nvCxnSpPr>
          <p:spPr>
            <a:xfrm>
              <a:off x="585787" y="1571626"/>
              <a:ext cx="714376" cy="1143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9C611DE-28A8-1F13-EACB-0B8FBE2B43B4}"/>
                </a:ext>
              </a:extLst>
            </p:cNvPr>
            <p:cNvCxnSpPr/>
            <p:nvPr/>
          </p:nvCxnSpPr>
          <p:spPr>
            <a:xfrm>
              <a:off x="585787" y="1571626"/>
              <a:ext cx="714376" cy="19645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9A58060-6F49-32C4-2E41-2C8CF4ED3847}"/>
                </a:ext>
              </a:extLst>
            </p:cNvPr>
            <p:cNvCxnSpPr/>
            <p:nvPr/>
          </p:nvCxnSpPr>
          <p:spPr>
            <a:xfrm flipV="1">
              <a:off x="571500" y="292894"/>
              <a:ext cx="728663" cy="20645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7688DBA3-0CFC-EAD4-C413-588FCF102B22}"/>
                </a:ext>
              </a:extLst>
            </p:cNvPr>
            <p:cNvCxnSpPr/>
            <p:nvPr/>
          </p:nvCxnSpPr>
          <p:spPr>
            <a:xfrm flipV="1">
              <a:off x="571500" y="1107281"/>
              <a:ext cx="728663" cy="12501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46B7463A-EEBE-E7E2-D15F-69BAB5C34F1F}"/>
                </a:ext>
              </a:extLst>
            </p:cNvPr>
            <p:cNvCxnSpPr/>
            <p:nvPr/>
          </p:nvCxnSpPr>
          <p:spPr>
            <a:xfrm flipV="1">
              <a:off x="571500" y="1893094"/>
              <a:ext cx="728663" cy="4643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B18C451-BC20-A616-A03A-21F10219271A}"/>
                </a:ext>
              </a:extLst>
            </p:cNvPr>
            <p:cNvCxnSpPr/>
            <p:nvPr/>
          </p:nvCxnSpPr>
          <p:spPr>
            <a:xfrm>
              <a:off x="571500" y="2357439"/>
              <a:ext cx="728663" cy="35718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A921A3E1-6CD6-112B-A438-CA7924FF6930}"/>
                </a:ext>
              </a:extLst>
            </p:cNvPr>
            <p:cNvCxnSpPr/>
            <p:nvPr/>
          </p:nvCxnSpPr>
          <p:spPr>
            <a:xfrm>
              <a:off x="571500" y="2357439"/>
              <a:ext cx="728663" cy="117871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C3769593-79EF-B8D5-7BCA-C743B7BD543E}"/>
                </a:ext>
              </a:extLst>
            </p:cNvPr>
            <p:cNvCxnSpPr/>
            <p:nvPr/>
          </p:nvCxnSpPr>
          <p:spPr>
            <a:xfrm flipV="1">
              <a:off x="1871663" y="321469"/>
              <a:ext cx="714376" cy="32146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259A07F3-C7F4-F4F1-851C-0B52326E51C4}"/>
                </a:ext>
              </a:extLst>
            </p:cNvPr>
            <p:cNvCxnSpPr/>
            <p:nvPr/>
          </p:nvCxnSpPr>
          <p:spPr>
            <a:xfrm flipV="1">
              <a:off x="1871663" y="1135856"/>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1A738F7-8DD5-5D9D-D0F1-3B324240CBFC}"/>
                </a:ext>
              </a:extLst>
            </p:cNvPr>
            <p:cNvCxnSpPr/>
            <p:nvPr/>
          </p:nvCxnSpPr>
          <p:spPr>
            <a:xfrm flipV="1">
              <a:off x="1871663" y="1135856"/>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66FA3CE8-D849-4279-C8B2-8642D4D23D1B}"/>
                </a:ext>
              </a:extLst>
            </p:cNvPr>
            <p:cNvCxnSpPr/>
            <p:nvPr/>
          </p:nvCxnSpPr>
          <p:spPr>
            <a:xfrm>
              <a:off x="1871663" y="189309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EDD45576-ED01-480D-18D2-F2464509F13A}"/>
                </a:ext>
              </a:extLst>
            </p:cNvPr>
            <p:cNvCxnSpPr/>
            <p:nvPr/>
          </p:nvCxnSpPr>
          <p:spPr>
            <a:xfrm flipV="1">
              <a:off x="1871663" y="1135856"/>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5DCE7BB-49F1-4ABF-5257-71C24F89FDDC}"/>
                </a:ext>
              </a:extLst>
            </p:cNvPr>
            <p:cNvCxnSpPr/>
            <p:nvPr/>
          </p:nvCxnSpPr>
          <p:spPr>
            <a:xfrm>
              <a:off x="1871663" y="1107281"/>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305117A0-8360-58E0-59EB-08FA6D22D8F7}"/>
                </a:ext>
              </a:extLst>
            </p:cNvPr>
            <p:cNvCxnSpPr/>
            <p:nvPr/>
          </p:nvCxnSpPr>
          <p:spPr>
            <a:xfrm flipV="1">
              <a:off x="1871663" y="321469"/>
              <a:ext cx="714376" cy="7858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E3D45ED-1C75-A1E5-41A1-1F4FBA7DD096}"/>
                </a:ext>
              </a:extLst>
            </p:cNvPr>
            <p:cNvCxnSpPr/>
            <p:nvPr/>
          </p:nvCxnSpPr>
          <p:spPr>
            <a:xfrm>
              <a:off x="1871663" y="3536158"/>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44E257F2-B76B-2C94-EB40-0B2606075701}"/>
                </a:ext>
              </a:extLst>
            </p:cNvPr>
            <p:cNvCxnSpPr/>
            <p:nvPr/>
          </p:nvCxnSpPr>
          <p:spPr>
            <a:xfrm flipV="1">
              <a:off x="1866900" y="2743201"/>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3E81A294-832E-A803-91F5-1DA5786B613C}"/>
                </a:ext>
              </a:extLst>
            </p:cNvPr>
            <p:cNvCxnSpPr/>
            <p:nvPr/>
          </p:nvCxnSpPr>
          <p:spPr>
            <a:xfrm flipV="1">
              <a:off x="1871663" y="1921669"/>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15B086C9-0B15-9C56-DF43-955B5E5015F3}"/>
                </a:ext>
              </a:extLst>
            </p:cNvPr>
            <p:cNvCxnSpPr/>
            <p:nvPr/>
          </p:nvCxnSpPr>
          <p:spPr>
            <a:xfrm>
              <a:off x="1871663" y="110728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9B1D8427-C16A-5C17-1F26-C0942664301B}"/>
                </a:ext>
              </a:extLst>
            </p:cNvPr>
            <p:cNvCxnSpPr/>
            <p:nvPr/>
          </p:nvCxnSpPr>
          <p:spPr>
            <a:xfrm>
              <a:off x="1871663" y="1107281"/>
              <a:ext cx="714376" cy="245745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13D3862E-C632-0F61-AF63-61D7C32600F0}"/>
                </a:ext>
              </a:extLst>
            </p:cNvPr>
            <p:cNvCxnSpPr/>
            <p:nvPr/>
          </p:nvCxnSpPr>
          <p:spPr>
            <a:xfrm flipV="1">
              <a:off x="1871663" y="321469"/>
              <a:ext cx="714376" cy="157162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66D3E7E3-1958-8F27-3B5A-DA74EF7BBCDB}"/>
                </a:ext>
              </a:extLst>
            </p:cNvPr>
            <p:cNvCxnSpPr/>
            <p:nvPr/>
          </p:nvCxnSpPr>
          <p:spPr>
            <a:xfrm>
              <a:off x="1871663" y="1893094"/>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2667C6BD-A526-511E-E505-76399FADBCEB}"/>
                </a:ext>
              </a:extLst>
            </p:cNvPr>
            <p:cNvCxnSpPr/>
            <p:nvPr/>
          </p:nvCxnSpPr>
          <p:spPr>
            <a:xfrm>
              <a:off x="1871663" y="1893094"/>
              <a:ext cx="714376" cy="16716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1E478FCE-CA40-5459-4897-38721E6178A1}"/>
                </a:ext>
              </a:extLst>
            </p:cNvPr>
            <p:cNvCxnSpPr/>
            <p:nvPr/>
          </p:nvCxnSpPr>
          <p:spPr>
            <a:xfrm flipV="1">
              <a:off x="1871663" y="321469"/>
              <a:ext cx="714376" cy="2393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CD2B2C2A-15C0-9A80-D0F0-1F5E6170CD66}"/>
                </a:ext>
              </a:extLst>
            </p:cNvPr>
            <p:cNvCxnSpPr/>
            <p:nvPr/>
          </p:nvCxnSpPr>
          <p:spPr>
            <a:xfrm flipV="1">
              <a:off x="1866900" y="1921669"/>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D232A483-77ED-5CEC-45D2-6D1780920EFD}"/>
                </a:ext>
              </a:extLst>
            </p:cNvPr>
            <p:cNvCxnSpPr/>
            <p:nvPr/>
          </p:nvCxnSpPr>
          <p:spPr>
            <a:xfrm>
              <a:off x="1871663" y="2714626"/>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7D5A405A-2DC1-0BD1-D44D-FAF50D08EFB3}"/>
                </a:ext>
              </a:extLst>
            </p:cNvPr>
            <p:cNvCxnSpPr/>
            <p:nvPr/>
          </p:nvCxnSpPr>
          <p:spPr>
            <a:xfrm>
              <a:off x="1871663" y="271462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BF47362B-C887-304F-E378-7955049A498A}"/>
                </a:ext>
              </a:extLst>
            </p:cNvPr>
            <p:cNvCxnSpPr/>
            <p:nvPr/>
          </p:nvCxnSpPr>
          <p:spPr>
            <a:xfrm>
              <a:off x="1871663" y="292894"/>
              <a:ext cx="714376" cy="32718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6DC751BD-BED8-D125-B036-2CA3A4D59509}"/>
                </a:ext>
              </a:extLst>
            </p:cNvPr>
            <p:cNvCxnSpPr/>
            <p:nvPr/>
          </p:nvCxnSpPr>
          <p:spPr>
            <a:xfrm>
              <a:off x="1871663" y="292894"/>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CA7A037A-CA9E-34A6-8C9B-40CB57E4F37A}"/>
                </a:ext>
              </a:extLst>
            </p:cNvPr>
            <p:cNvCxnSpPr/>
            <p:nvPr/>
          </p:nvCxnSpPr>
          <p:spPr>
            <a:xfrm>
              <a:off x="1871663" y="292894"/>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D2A91142-7F56-5E92-02A9-6A058FBD1709}"/>
                </a:ext>
              </a:extLst>
            </p:cNvPr>
            <p:cNvCxnSpPr/>
            <p:nvPr/>
          </p:nvCxnSpPr>
          <p:spPr>
            <a:xfrm>
              <a:off x="1871663" y="292894"/>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318F2C07-92D9-8A86-E1BC-C9B02287AC6A}"/>
                </a:ext>
              </a:extLst>
            </p:cNvPr>
            <p:cNvCxnSpPr/>
            <p:nvPr/>
          </p:nvCxnSpPr>
          <p:spPr>
            <a:xfrm>
              <a:off x="1871663" y="29289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9B10B14C-E112-270E-68F5-42900F9DE550}"/>
                </a:ext>
              </a:extLst>
            </p:cNvPr>
            <p:cNvCxnSpPr/>
            <p:nvPr/>
          </p:nvCxnSpPr>
          <p:spPr>
            <a:xfrm>
              <a:off x="1871663" y="1107281"/>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AA0C420-98ED-6F30-428B-CCEE45AD8C1A}"/>
                </a:ext>
              </a:extLst>
            </p:cNvPr>
            <p:cNvCxnSpPr/>
            <p:nvPr/>
          </p:nvCxnSpPr>
          <p:spPr>
            <a:xfrm flipV="1">
              <a:off x="3169446" y="342899"/>
              <a:ext cx="714376" cy="32146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4DF42F38-279C-FCF7-8B07-61F9D9EC79A4}"/>
                </a:ext>
              </a:extLst>
            </p:cNvPr>
            <p:cNvCxnSpPr/>
            <p:nvPr/>
          </p:nvCxnSpPr>
          <p:spPr>
            <a:xfrm flipV="1">
              <a:off x="3169446" y="1157286"/>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1D3981C0-1207-800D-6BB2-3846B29F99AC}"/>
                </a:ext>
              </a:extLst>
            </p:cNvPr>
            <p:cNvCxnSpPr/>
            <p:nvPr/>
          </p:nvCxnSpPr>
          <p:spPr>
            <a:xfrm flipV="1">
              <a:off x="3169446" y="1157286"/>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CBEC5D9D-9BB2-189E-EE94-3267819BD0FF}"/>
                </a:ext>
              </a:extLst>
            </p:cNvPr>
            <p:cNvCxnSpPr/>
            <p:nvPr/>
          </p:nvCxnSpPr>
          <p:spPr>
            <a:xfrm>
              <a:off x="3169446" y="191452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0A071719-9D33-CB73-7E10-9E68A3BC6BF6}"/>
                </a:ext>
              </a:extLst>
            </p:cNvPr>
            <p:cNvCxnSpPr/>
            <p:nvPr/>
          </p:nvCxnSpPr>
          <p:spPr>
            <a:xfrm flipV="1">
              <a:off x="3169446" y="1157286"/>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82F6C40-9855-CBF9-A7C4-BAD100C57E32}"/>
                </a:ext>
              </a:extLst>
            </p:cNvPr>
            <p:cNvCxnSpPr/>
            <p:nvPr/>
          </p:nvCxnSpPr>
          <p:spPr>
            <a:xfrm>
              <a:off x="3169446" y="1128711"/>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4D6B6269-A824-2D0A-3C89-0F08FEDB6911}"/>
                </a:ext>
              </a:extLst>
            </p:cNvPr>
            <p:cNvCxnSpPr/>
            <p:nvPr/>
          </p:nvCxnSpPr>
          <p:spPr>
            <a:xfrm flipV="1">
              <a:off x="3169446" y="342899"/>
              <a:ext cx="714376" cy="7858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C1F4D40B-0410-0833-7BBC-79DC24E41298}"/>
                </a:ext>
              </a:extLst>
            </p:cNvPr>
            <p:cNvCxnSpPr/>
            <p:nvPr/>
          </p:nvCxnSpPr>
          <p:spPr>
            <a:xfrm>
              <a:off x="3169446" y="3557588"/>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D6A8549F-A776-FBBE-34CA-90939183239E}"/>
                </a:ext>
              </a:extLst>
            </p:cNvPr>
            <p:cNvCxnSpPr/>
            <p:nvPr/>
          </p:nvCxnSpPr>
          <p:spPr>
            <a:xfrm flipV="1">
              <a:off x="3164683" y="2764631"/>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A7E876E8-C440-C4C1-E18E-75AD104B5685}"/>
                </a:ext>
              </a:extLst>
            </p:cNvPr>
            <p:cNvCxnSpPr/>
            <p:nvPr/>
          </p:nvCxnSpPr>
          <p:spPr>
            <a:xfrm flipV="1">
              <a:off x="3169446" y="1943099"/>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661D61B0-3AAE-021C-0553-C9F1239DEFBB}"/>
                </a:ext>
              </a:extLst>
            </p:cNvPr>
            <p:cNvCxnSpPr/>
            <p:nvPr/>
          </p:nvCxnSpPr>
          <p:spPr>
            <a:xfrm>
              <a:off x="3169446" y="112871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EDA42FBE-819B-3860-9059-79C0A6DC8114}"/>
                </a:ext>
              </a:extLst>
            </p:cNvPr>
            <p:cNvCxnSpPr/>
            <p:nvPr/>
          </p:nvCxnSpPr>
          <p:spPr>
            <a:xfrm>
              <a:off x="3169446" y="1128711"/>
              <a:ext cx="714376" cy="245745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0F1ACCE4-FA74-7E8D-A10A-7EEFEBF35897}"/>
                </a:ext>
              </a:extLst>
            </p:cNvPr>
            <p:cNvCxnSpPr/>
            <p:nvPr/>
          </p:nvCxnSpPr>
          <p:spPr>
            <a:xfrm flipV="1">
              <a:off x="3169446" y="342899"/>
              <a:ext cx="714376" cy="157162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095725F3-DC30-9B62-78CD-AE1738AA3125}"/>
                </a:ext>
              </a:extLst>
            </p:cNvPr>
            <p:cNvCxnSpPr/>
            <p:nvPr/>
          </p:nvCxnSpPr>
          <p:spPr>
            <a:xfrm>
              <a:off x="3169446" y="1914524"/>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8617D0D5-5208-03B6-65EA-4B98A85C3E5C}"/>
                </a:ext>
              </a:extLst>
            </p:cNvPr>
            <p:cNvCxnSpPr/>
            <p:nvPr/>
          </p:nvCxnSpPr>
          <p:spPr>
            <a:xfrm>
              <a:off x="3169446" y="1914524"/>
              <a:ext cx="714376" cy="16716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B78DCB69-8539-8342-BB5D-43E1EAA2419E}"/>
                </a:ext>
              </a:extLst>
            </p:cNvPr>
            <p:cNvCxnSpPr/>
            <p:nvPr/>
          </p:nvCxnSpPr>
          <p:spPr>
            <a:xfrm flipV="1">
              <a:off x="3169446" y="342899"/>
              <a:ext cx="714376" cy="2393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E3BFA97A-C660-C19E-8448-6D809A0CBC32}"/>
                </a:ext>
              </a:extLst>
            </p:cNvPr>
            <p:cNvCxnSpPr/>
            <p:nvPr/>
          </p:nvCxnSpPr>
          <p:spPr>
            <a:xfrm flipV="1">
              <a:off x="3164683" y="1943099"/>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66591DE2-DDA4-F5CA-9909-1DED0E8264CB}"/>
                </a:ext>
              </a:extLst>
            </p:cNvPr>
            <p:cNvCxnSpPr/>
            <p:nvPr/>
          </p:nvCxnSpPr>
          <p:spPr>
            <a:xfrm>
              <a:off x="3169446" y="2736056"/>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330C5FBE-37E7-F2AC-A1C7-1AC0B747D921}"/>
                </a:ext>
              </a:extLst>
            </p:cNvPr>
            <p:cNvCxnSpPr/>
            <p:nvPr/>
          </p:nvCxnSpPr>
          <p:spPr>
            <a:xfrm>
              <a:off x="3169446" y="273605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25FFE1E0-2BC8-165B-59A9-242770A50C5A}"/>
                </a:ext>
              </a:extLst>
            </p:cNvPr>
            <p:cNvCxnSpPr/>
            <p:nvPr/>
          </p:nvCxnSpPr>
          <p:spPr>
            <a:xfrm>
              <a:off x="3169446" y="314324"/>
              <a:ext cx="714376" cy="32718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D76A22B9-3483-4EA2-8434-6A7BFA5FE049}"/>
                </a:ext>
              </a:extLst>
            </p:cNvPr>
            <p:cNvCxnSpPr/>
            <p:nvPr/>
          </p:nvCxnSpPr>
          <p:spPr>
            <a:xfrm>
              <a:off x="3169446" y="314324"/>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DA914639-9B84-3B81-AFB8-52DD205EFA0E}"/>
                </a:ext>
              </a:extLst>
            </p:cNvPr>
            <p:cNvCxnSpPr/>
            <p:nvPr/>
          </p:nvCxnSpPr>
          <p:spPr>
            <a:xfrm>
              <a:off x="3169446" y="314324"/>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3E0F4E5-AAE5-F8DC-3303-16FEA990BB38}"/>
                </a:ext>
              </a:extLst>
            </p:cNvPr>
            <p:cNvCxnSpPr/>
            <p:nvPr/>
          </p:nvCxnSpPr>
          <p:spPr>
            <a:xfrm>
              <a:off x="3169446" y="314324"/>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BC99AB38-7224-0AB6-E06A-2F8D94C356B0}"/>
                </a:ext>
              </a:extLst>
            </p:cNvPr>
            <p:cNvCxnSpPr/>
            <p:nvPr/>
          </p:nvCxnSpPr>
          <p:spPr>
            <a:xfrm>
              <a:off x="3169446" y="31432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3FA1B69E-C4C3-2E8C-6B76-D575AED02B62}"/>
                </a:ext>
              </a:extLst>
            </p:cNvPr>
            <p:cNvCxnSpPr/>
            <p:nvPr/>
          </p:nvCxnSpPr>
          <p:spPr>
            <a:xfrm>
              <a:off x="3169446" y="1128711"/>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26AF4CFC-CEFB-E454-CC21-1D2BCE73CBDB}"/>
                </a:ext>
              </a:extLst>
            </p:cNvPr>
            <p:cNvCxnSpPr/>
            <p:nvPr/>
          </p:nvCxnSpPr>
          <p:spPr>
            <a:xfrm flipV="1">
              <a:off x="4450560" y="1184671"/>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468A981D-939A-8026-5E80-5D3E98DA3BBA}"/>
                </a:ext>
              </a:extLst>
            </p:cNvPr>
            <p:cNvCxnSpPr/>
            <p:nvPr/>
          </p:nvCxnSpPr>
          <p:spPr>
            <a:xfrm flipV="1">
              <a:off x="4450560" y="1184671"/>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1FD10B7A-5BCB-FEE5-5E32-DC811A95379B}"/>
                </a:ext>
              </a:extLst>
            </p:cNvPr>
            <p:cNvCxnSpPr/>
            <p:nvPr/>
          </p:nvCxnSpPr>
          <p:spPr>
            <a:xfrm>
              <a:off x="4450560" y="1941909"/>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998EF054-3E3E-F27F-BC2E-BD08B62DF648}"/>
                </a:ext>
              </a:extLst>
            </p:cNvPr>
            <p:cNvCxnSpPr/>
            <p:nvPr/>
          </p:nvCxnSpPr>
          <p:spPr>
            <a:xfrm flipV="1">
              <a:off x="4450560" y="1184671"/>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D8CDE778-FB51-4499-EA61-59F467A32F26}"/>
                </a:ext>
              </a:extLst>
            </p:cNvPr>
            <p:cNvCxnSpPr/>
            <p:nvPr/>
          </p:nvCxnSpPr>
          <p:spPr>
            <a:xfrm>
              <a:off x="4450560" y="1156096"/>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98447FBF-45F9-BF9C-B4EB-5946B01DEF26}"/>
                </a:ext>
              </a:extLst>
            </p:cNvPr>
            <p:cNvCxnSpPr/>
            <p:nvPr/>
          </p:nvCxnSpPr>
          <p:spPr>
            <a:xfrm flipV="1">
              <a:off x="4445797" y="2792016"/>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E65EB800-EBAE-47EE-B626-1FBF0827A4F9}"/>
                </a:ext>
              </a:extLst>
            </p:cNvPr>
            <p:cNvCxnSpPr/>
            <p:nvPr/>
          </p:nvCxnSpPr>
          <p:spPr>
            <a:xfrm flipV="1">
              <a:off x="4450560" y="1970484"/>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E1B0880E-C94A-A38B-4A8A-C29D68BC0FC5}"/>
                </a:ext>
              </a:extLst>
            </p:cNvPr>
            <p:cNvCxnSpPr/>
            <p:nvPr/>
          </p:nvCxnSpPr>
          <p:spPr>
            <a:xfrm>
              <a:off x="4450560" y="115609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35F0649B-58B9-FAA2-5146-808A3FE5BF8B}"/>
                </a:ext>
              </a:extLst>
            </p:cNvPr>
            <p:cNvCxnSpPr/>
            <p:nvPr/>
          </p:nvCxnSpPr>
          <p:spPr>
            <a:xfrm>
              <a:off x="4450560" y="1941909"/>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ABEA8204-5C28-A343-49F5-93C1A4E06396}"/>
                </a:ext>
              </a:extLst>
            </p:cNvPr>
            <p:cNvCxnSpPr/>
            <p:nvPr/>
          </p:nvCxnSpPr>
          <p:spPr>
            <a:xfrm flipV="1">
              <a:off x="4445797" y="1970484"/>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A78CC4E-DC40-3ADB-3A86-BFA4D8BCB508}"/>
                </a:ext>
              </a:extLst>
            </p:cNvPr>
            <p:cNvCxnSpPr/>
            <p:nvPr/>
          </p:nvCxnSpPr>
          <p:spPr>
            <a:xfrm>
              <a:off x="4450560" y="276344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E6F81A0E-CA28-EB08-85C4-6FD9EDBB6147}"/>
                </a:ext>
              </a:extLst>
            </p:cNvPr>
            <p:cNvCxnSpPr/>
            <p:nvPr/>
          </p:nvCxnSpPr>
          <p:spPr>
            <a:xfrm>
              <a:off x="4450560" y="341709"/>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B713319C-E119-F075-036D-456E7037E4A6}"/>
                </a:ext>
              </a:extLst>
            </p:cNvPr>
            <p:cNvCxnSpPr/>
            <p:nvPr/>
          </p:nvCxnSpPr>
          <p:spPr>
            <a:xfrm>
              <a:off x="4450560" y="341709"/>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668A97E0-7EC6-72C3-E00B-517EF1976419}"/>
                </a:ext>
              </a:extLst>
            </p:cNvPr>
            <p:cNvCxnSpPr/>
            <p:nvPr/>
          </p:nvCxnSpPr>
          <p:spPr>
            <a:xfrm>
              <a:off x="4450560" y="341709"/>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80BDEF0F-F5FC-E864-FEC5-2FFAFD0C24D3}"/>
                </a:ext>
              </a:extLst>
            </p:cNvPr>
            <p:cNvCxnSpPr/>
            <p:nvPr/>
          </p:nvCxnSpPr>
          <p:spPr>
            <a:xfrm>
              <a:off x="4450560" y="1156096"/>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DCAC62BF-131E-C88B-46CB-759A48D6D6B8}"/>
              </a:ext>
            </a:extLst>
          </p:cNvPr>
          <p:cNvCxnSpPr/>
          <p:nvPr/>
        </p:nvCxnSpPr>
        <p:spPr>
          <a:xfrm>
            <a:off x="2559046" y="3601363"/>
            <a:ext cx="2781994" cy="0"/>
          </a:xfrm>
          <a:prstGeom prst="line">
            <a:avLst/>
          </a:prstGeom>
          <a:ln w="34925">
            <a:tailEnd type="triangle"/>
          </a:ln>
        </p:spPr>
        <p:style>
          <a:lnRef idx="1">
            <a:schemeClr val="dk1"/>
          </a:lnRef>
          <a:fillRef idx="0">
            <a:schemeClr val="dk1"/>
          </a:fillRef>
          <a:effectRef idx="0">
            <a:schemeClr val="dk1"/>
          </a:effectRef>
          <a:fontRef idx="minor">
            <a:schemeClr val="tx1"/>
          </a:fontRef>
        </p:style>
      </p:cxnSp>
      <p:sp>
        <p:nvSpPr>
          <p:cNvPr id="116" name="TextBox 115">
            <a:extLst>
              <a:ext uri="{FF2B5EF4-FFF2-40B4-BE49-F238E27FC236}">
                <a16:creationId xmlns:a16="http://schemas.microsoft.com/office/drawing/2014/main" id="{62995489-0000-9481-CCE5-31D7C203EE31}"/>
              </a:ext>
            </a:extLst>
          </p:cNvPr>
          <p:cNvSpPr txBox="1"/>
          <p:nvPr/>
        </p:nvSpPr>
        <p:spPr>
          <a:xfrm>
            <a:off x="5523649" y="3293946"/>
            <a:ext cx="3500605" cy="369332"/>
          </a:xfrm>
          <a:prstGeom prst="rect">
            <a:avLst/>
          </a:prstGeom>
          <a:noFill/>
        </p:spPr>
        <p:txBody>
          <a:bodyPr wrap="square" rtlCol="0">
            <a:spAutoFit/>
          </a:bodyPr>
          <a:lstStyle/>
          <a:p>
            <a:r>
              <a:rPr lang="en-US" dirty="0"/>
              <a:t>Forward propagation (prediction)</a:t>
            </a:r>
          </a:p>
        </p:txBody>
      </p:sp>
      <p:cxnSp>
        <p:nvCxnSpPr>
          <p:cNvPr id="117" name="Straight Connector 116">
            <a:extLst>
              <a:ext uri="{FF2B5EF4-FFF2-40B4-BE49-F238E27FC236}">
                <a16:creationId xmlns:a16="http://schemas.microsoft.com/office/drawing/2014/main" id="{111A5CC7-5CC0-EB6F-EAE5-C59866E2BA5D}"/>
              </a:ext>
            </a:extLst>
          </p:cNvPr>
          <p:cNvCxnSpPr>
            <a:cxnSpLocks/>
          </p:cNvCxnSpPr>
          <p:nvPr/>
        </p:nvCxnSpPr>
        <p:spPr>
          <a:xfrm flipH="1">
            <a:off x="2559048" y="3825481"/>
            <a:ext cx="2781993" cy="0"/>
          </a:xfrm>
          <a:prstGeom prst="line">
            <a:avLst/>
          </a:prstGeom>
          <a:ln w="34925">
            <a:tailEnd type="triangle"/>
          </a:ln>
        </p:spPr>
        <p:style>
          <a:lnRef idx="1">
            <a:schemeClr val="dk1"/>
          </a:lnRef>
          <a:fillRef idx="0">
            <a:schemeClr val="dk1"/>
          </a:fillRef>
          <a:effectRef idx="0">
            <a:schemeClr val="dk1"/>
          </a:effectRef>
          <a:fontRef idx="minor">
            <a:schemeClr val="tx1"/>
          </a:fontRef>
        </p:style>
      </p:cxnSp>
      <p:sp>
        <p:nvSpPr>
          <p:cNvPr id="120" name="TextBox 119">
            <a:extLst>
              <a:ext uri="{FF2B5EF4-FFF2-40B4-BE49-F238E27FC236}">
                <a16:creationId xmlns:a16="http://schemas.microsoft.com/office/drawing/2014/main" id="{87C5666E-1F16-AD22-360C-1C0D5682CF63}"/>
              </a:ext>
            </a:extLst>
          </p:cNvPr>
          <p:cNvSpPr txBox="1"/>
          <p:nvPr/>
        </p:nvSpPr>
        <p:spPr>
          <a:xfrm>
            <a:off x="5537942" y="3660251"/>
            <a:ext cx="3500605" cy="369332"/>
          </a:xfrm>
          <a:prstGeom prst="rect">
            <a:avLst/>
          </a:prstGeom>
          <a:noFill/>
        </p:spPr>
        <p:txBody>
          <a:bodyPr wrap="square" rtlCol="0">
            <a:spAutoFit/>
          </a:bodyPr>
          <a:lstStyle/>
          <a:p>
            <a:r>
              <a:rPr lang="en-US" dirty="0"/>
              <a:t>Back propagation (learning)</a:t>
            </a:r>
          </a:p>
        </p:txBody>
      </p:sp>
      <p:sp>
        <p:nvSpPr>
          <p:cNvPr id="7" name="Title 1">
            <a:extLst>
              <a:ext uri="{FF2B5EF4-FFF2-40B4-BE49-F238E27FC236}">
                <a16:creationId xmlns:a16="http://schemas.microsoft.com/office/drawing/2014/main" id="{E4ACAF72-8B30-E401-D1EC-31C1E0829B4B}"/>
              </a:ext>
            </a:extLst>
          </p:cNvPr>
          <p:cNvSpPr txBox="1">
            <a:spLocks/>
          </p:cNvSpPr>
          <p:nvPr/>
        </p:nvSpPr>
        <p:spPr>
          <a:xfrm>
            <a:off x="182175" y="210671"/>
            <a:ext cx="9018494" cy="1143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r>
              <a:rPr lang="en-US" sz="2400" b="1" dirty="0">
                <a:solidFill>
                  <a:srgbClr val="116020"/>
                </a:solidFill>
                <a:latin typeface="Arial" panose="020B0604020202020204" pitchFamily="34" charset="0"/>
                <a:cs typeface="Arial" panose="020B0604020202020204" pitchFamily="34" charset="0"/>
              </a:rPr>
              <a:t>Neural Network Application</a:t>
            </a:r>
          </a:p>
        </p:txBody>
      </p:sp>
    </p:spTree>
    <p:extLst>
      <p:ext uri="{BB962C8B-B14F-4D97-AF65-F5344CB8AC3E}">
        <p14:creationId xmlns:p14="http://schemas.microsoft.com/office/powerpoint/2010/main" val="860857076"/>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C4511-20B4-7C2D-A1B0-9618395CBC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B7BAB5-F30F-2DA4-C095-9045DD246A47}"/>
              </a:ext>
            </a:extLst>
          </p:cNvPr>
          <p:cNvSpPr>
            <a:spLocks noGrp="1"/>
          </p:cNvSpPr>
          <p:nvPr>
            <p:ph type="title"/>
          </p:nvPr>
        </p:nvSpPr>
        <p:spPr>
          <a:xfrm>
            <a:off x="182175" y="153009"/>
            <a:ext cx="9018494" cy="1143000"/>
          </a:xfrm>
        </p:spPr>
        <p:txBody>
          <a:bodyPr>
            <a:noAutofit/>
          </a:bodyPr>
          <a:lstStyle/>
          <a:p>
            <a:r>
              <a:rPr lang="en-US" sz="2400" b="1" dirty="0">
                <a:solidFill>
                  <a:srgbClr val="116020"/>
                </a:solidFill>
                <a:latin typeface="Arial" panose="020B0604020202020204" pitchFamily="34" charset="0"/>
                <a:cs typeface="Arial" panose="020B0604020202020204" pitchFamily="34" charset="0"/>
              </a:rPr>
              <a:t>How can/should you interpret feature weights?</a:t>
            </a:r>
          </a:p>
        </p:txBody>
      </p:sp>
      <p:pic>
        <p:nvPicPr>
          <p:cNvPr id="118" name="Picture 117" descr="D:\SL\OneDrive\CurrentWorks\2018 - explainable AI\data\NN\results\removeFeature.png">
            <a:extLst>
              <a:ext uri="{FF2B5EF4-FFF2-40B4-BE49-F238E27FC236}">
                <a16:creationId xmlns:a16="http://schemas.microsoft.com/office/drawing/2014/main" id="{AA36E40C-0B0E-AEA7-47F9-09094213B13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266630" y="786941"/>
            <a:ext cx="3601282" cy="2706062"/>
          </a:xfrm>
          <a:prstGeom prst="rect">
            <a:avLst/>
          </a:prstGeom>
          <a:noFill/>
          <a:ln>
            <a:noFill/>
          </a:ln>
        </p:spPr>
      </p:pic>
      <p:sp>
        <p:nvSpPr>
          <p:cNvPr id="3" name="TextBox 2">
            <a:extLst>
              <a:ext uri="{FF2B5EF4-FFF2-40B4-BE49-F238E27FC236}">
                <a16:creationId xmlns:a16="http://schemas.microsoft.com/office/drawing/2014/main" id="{6AE8887A-A5F1-FAD8-EEC9-FDCDB80418D8}"/>
              </a:ext>
            </a:extLst>
          </p:cNvPr>
          <p:cNvSpPr txBox="1"/>
          <p:nvPr/>
        </p:nvSpPr>
        <p:spPr>
          <a:xfrm>
            <a:off x="588683" y="929517"/>
            <a:ext cx="2512671" cy="369332"/>
          </a:xfrm>
          <a:prstGeom prst="rect">
            <a:avLst/>
          </a:prstGeom>
          <a:noFill/>
        </p:spPr>
        <p:txBody>
          <a:bodyPr wrap="square" rtlCol="0">
            <a:spAutoFit/>
          </a:bodyPr>
          <a:lstStyle/>
          <a:p>
            <a:r>
              <a:rPr lang="en-US" dirty="0">
                <a:solidFill>
                  <a:schemeClr val="tx1">
                    <a:lumMod val="50000"/>
                  </a:schemeClr>
                </a:solidFill>
              </a:rPr>
              <a:t>Leave one out</a:t>
            </a:r>
          </a:p>
        </p:txBody>
      </p:sp>
      <p:pic>
        <p:nvPicPr>
          <p:cNvPr id="119" name="Picture 118" descr="D:\SL\OneDrive\CurrentWorks\2018 - explainable AI\data\NN\results\featureweights.png">
            <a:extLst>
              <a:ext uri="{FF2B5EF4-FFF2-40B4-BE49-F238E27FC236}">
                <a16:creationId xmlns:a16="http://schemas.microsoft.com/office/drawing/2014/main" id="{1DAB60D4-E146-66F9-F6EA-B36C85E0AFA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782343" y="913050"/>
            <a:ext cx="3418326" cy="2522978"/>
          </a:xfrm>
          <a:prstGeom prst="rect">
            <a:avLst/>
          </a:prstGeom>
          <a:noFill/>
          <a:ln>
            <a:noFill/>
          </a:ln>
        </p:spPr>
      </p:pic>
      <p:sp>
        <p:nvSpPr>
          <p:cNvPr id="121" name="TextBox 120">
            <a:extLst>
              <a:ext uri="{FF2B5EF4-FFF2-40B4-BE49-F238E27FC236}">
                <a16:creationId xmlns:a16="http://schemas.microsoft.com/office/drawing/2014/main" id="{FB80F26C-A138-6EC7-F081-BF975A877EA3}"/>
              </a:ext>
            </a:extLst>
          </p:cNvPr>
          <p:cNvSpPr txBox="1"/>
          <p:nvPr/>
        </p:nvSpPr>
        <p:spPr>
          <a:xfrm>
            <a:off x="9340819" y="1097716"/>
            <a:ext cx="2107371" cy="646331"/>
          </a:xfrm>
          <a:prstGeom prst="rect">
            <a:avLst/>
          </a:prstGeom>
          <a:noFill/>
        </p:spPr>
        <p:txBody>
          <a:bodyPr wrap="square" rtlCol="0">
            <a:spAutoFit/>
          </a:bodyPr>
          <a:lstStyle/>
          <a:p>
            <a:r>
              <a:rPr lang="en-US" dirty="0">
                <a:solidFill>
                  <a:schemeClr val="tx1">
                    <a:lumMod val="50000"/>
                  </a:schemeClr>
                </a:solidFill>
              </a:rPr>
              <a:t>Shallow NN w/ 0 hidden layers</a:t>
            </a:r>
          </a:p>
        </p:txBody>
      </p:sp>
      <p:pic>
        <p:nvPicPr>
          <p:cNvPr id="122" name="Picture 121" descr="D:\SL\OneDrive\CurrentWorks\2018 - explainable AI\data\NN\results\method 3.png">
            <a:extLst>
              <a:ext uri="{FF2B5EF4-FFF2-40B4-BE49-F238E27FC236}">
                <a16:creationId xmlns:a16="http://schemas.microsoft.com/office/drawing/2014/main" id="{AA3D1ACC-BE4E-E9B9-ED31-739A335C8AFD}"/>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266630" y="3460023"/>
            <a:ext cx="3927413" cy="2602562"/>
          </a:xfrm>
          <a:prstGeom prst="rect">
            <a:avLst/>
          </a:prstGeom>
          <a:noFill/>
          <a:ln>
            <a:noFill/>
          </a:ln>
        </p:spPr>
      </p:pic>
      <p:sp>
        <p:nvSpPr>
          <p:cNvPr id="123" name="TextBox 122">
            <a:extLst>
              <a:ext uri="{FF2B5EF4-FFF2-40B4-BE49-F238E27FC236}">
                <a16:creationId xmlns:a16="http://schemas.microsoft.com/office/drawing/2014/main" id="{9B00DBFE-69F8-8E2B-D049-64903FFD06C1}"/>
              </a:ext>
            </a:extLst>
          </p:cNvPr>
          <p:cNvSpPr txBox="1"/>
          <p:nvPr/>
        </p:nvSpPr>
        <p:spPr>
          <a:xfrm>
            <a:off x="420444" y="3767915"/>
            <a:ext cx="1668408" cy="923330"/>
          </a:xfrm>
          <a:prstGeom prst="rect">
            <a:avLst/>
          </a:prstGeom>
          <a:noFill/>
        </p:spPr>
        <p:txBody>
          <a:bodyPr wrap="square" rtlCol="0">
            <a:spAutoFit/>
          </a:bodyPr>
          <a:lstStyle/>
          <a:p>
            <a:r>
              <a:rPr lang="en-US" dirty="0">
                <a:solidFill>
                  <a:schemeClr val="tx1">
                    <a:lumMod val="50000"/>
                  </a:schemeClr>
                </a:solidFill>
              </a:rPr>
              <a:t>Shallow NN weights/Stan Dev</a:t>
            </a:r>
          </a:p>
        </p:txBody>
      </p:sp>
      <p:pic>
        <p:nvPicPr>
          <p:cNvPr id="125" name="Picture 124" descr="D:\SL\OneDrive\CurrentWorks\2018 - explainable AI\data\NN\results\method 4.png">
            <a:extLst>
              <a:ext uri="{FF2B5EF4-FFF2-40B4-BE49-F238E27FC236}">
                <a16:creationId xmlns:a16="http://schemas.microsoft.com/office/drawing/2014/main" id="{762327B7-52EA-1F36-FE8B-7642E1436F0C}"/>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5782343" y="3419840"/>
            <a:ext cx="3607814" cy="2542810"/>
          </a:xfrm>
          <a:prstGeom prst="rect">
            <a:avLst/>
          </a:prstGeom>
          <a:noFill/>
          <a:ln>
            <a:noFill/>
          </a:ln>
        </p:spPr>
      </p:pic>
      <p:sp>
        <p:nvSpPr>
          <p:cNvPr id="124" name="TextBox 123">
            <a:extLst>
              <a:ext uri="{FF2B5EF4-FFF2-40B4-BE49-F238E27FC236}">
                <a16:creationId xmlns:a16="http://schemas.microsoft.com/office/drawing/2014/main" id="{CDED5CFB-A46F-9EC5-A753-D4B61B83D446}"/>
              </a:ext>
            </a:extLst>
          </p:cNvPr>
          <p:cNvSpPr txBox="1"/>
          <p:nvPr/>
        </p:nvSpPr>
        <p:spPr>
          <a:xfrm>
            <a:off x="9283188" y="3493003"/>
            <a:ext cx="2517764" cy="923330"/>
          </a:xfrm>
          <a:prstGeom prst="rect">
            <a:avLst/>
          </a:prstGeom>
          <a:noFill/>
        </p:spPr>
        <p:txBody>
          <a:bodyPr wrap="square" rtlCol="0">
            <a:spAutoFit/>
          </a:bodyPr>
          <a:lstStyle/>
          <a:p>
            <a:r>
              <a:rPr lang="en-US" dirty="0">
                <a:solidFill>
                  <a:schemeClr val="tx1">
                    <a:lumMod val="50000"/>
                  </a:schemeClr>
                </a:solidFill>
              </a:rPr>
              <a:t>Shallow NN (weights/Stan Dev)* accuracy drop</a:t>
            </a:r>
          </a:p>
        </p:txBody>
      </p:sp>
    </p:spTree>
    <p:extLst>
      <p:ext uri="{BB962C8B-B14F-4D97-AF65-F5344CB8AC3E}">
        <p14:creationId xmlns:p14="http://schemas.microsoft.com/office/powerpoint/2010/main" val="572338703"/>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71890-C5AC-A300-8C97-5092BA976C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B1893-7679-A8D4-A7C8-16C68957C796}"/>
              </a:ext>
            </a:extLst>
          </p:cNvPr>
          <p:cNvSpPr>
            <a:spLocks noGrp="1"/>
          </p:cNvSpPr>
          <p:nvPr>
            <p:ph type="title"/>
          </p:nvPr>
        </p:nvSpPr>
        <p:spPr/>
        <p:txBody>
          <a:bodyPr>
            <a:normAutofit/>
          </a:bodyPr>
          <a:lstStyle/>
          <a:p>
            <a:r>
              <a:rPr lang="en-US" sz="2400" b="1" dirty="0">
                <a:solidFill>
                  <a:srgbClr val="116020"/>
                </a:solidFill>
                <a:latin typeface="Arial" panose="020B0604020202020204" pitchFamily="34" charset="0"/>
                <a:cs typeface="Arial" panose="020B0604020202020204" pitchFamily="34" charset="0"/>
              </a:rPr>
              <a:t>So what should you conclude?</a:t>
            </a:r>
          </a:p>
        </p:txBody>
      </p:sp>
      <p:pic>
        <p:nvPicPr>
          <p:cNvPr id="7" name="Picture 6">
            <a:extLst>
              <a:ext uri="{FF2B5EF4-FFF2-40B4-BE49-F238E27FC236}">
                <a16:creationId xmlns:a16="http://schemas.microsoft.com/office/drawing/2014/main" id="{9E867BB3-1054-B875-172C-C73838D8B1A6}"/>
              </a:ext>
            </a:extLst>
          </p:cNvPr>
          <p:cNvPicPr>
            <a:picLocks noChangeAspect="1"/>
          </p:cNvPicPr>
          <p:nvPr/>
        </p:nvPicPr>
        <p:blipFill>
          <a:blip r:embed="rId3"/>
          <a:stretch>
            <a:fillRect/>
          </a:stretch>
        </p:blipFill>
        <p:spPr>
          <a:xfrm>
            <a:off x="2175996" y="793864"/>
            <a:ext cx="8329146" cy="5270271"/>
          </a:xfrm>
          <a:prstGeom prst="rect">
            <a:avLst/>
          </a:prstGeom>
        </p:spPr>
      </p:pic>
    </p:spTree>
    <p:extLst>
      <p:ext uri="{BB962C8B-B14F-4D97-AF65-F5344CB8AC3E}">
        <p14:creationId xmlns:p14="http://schemas.microsoft.com/office/powerpoint/2010/main" val="2245722655"/>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47839-DF36-3671-E5A7-ACFD4ADC3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789E78-F879-0CA1-8C04-8D485DBA59A4}"/>
              </a:ext>
            </a:extLst>
          </p:cNvPr>
          <p:cNvSpPr>
            <a:spLocks noGrp="1"/>
          </p:cNvSpPr>
          <p:nvPr>
            <p:ph type="title"/>
          </p:nvPr>
        </p:nvSpPr>
        <p:spPr>
          <a:xfrm>
            <a:off x="209550" y="293890"/>
            <a:ext cx="8686800" cy="1143000"/>
          </a:xfrm>
        </p:spPr>
        <p:txBody>
          <a:bodyPr>
            <a:noAutofit/>
          </a:bodyPr>
          <a:lstStyle/>
          <a:p>
            <a:r>
              <a:rPr lang="en-US" sz="2400" b="1" dirty="0">
                <a:solidFill>
                  <a:srgbClr val="116020"/>
                </a:solidFill>
                <a:latin typeface="Arial" panose="020B0604020202020204" pitchFamily="34" charset="0"/>
                <a:cs typeface="Arial" panose="020B0604020202020204" pitchFamily="34" charset="0"/>
              </a:rPr>
              <a:t>Points of subjectivity = Sources of AI risk</a:t>
            </a:r>
          </a:p>
        </p:txBody>
      </p:sp>
      <p:sp>
        <p:nvSpPr>
          <p:cNvPr id="9" name="TextBox 8">
            <a:extLst>
              <a:ext uri="{FF2B5EF4-FFF2-40B4-BE49-F238E27FC236}">
                <a16:creationId xmlns:a16="http://schemas.microsoft.com/office/drawing/2014/main" id="{713CD6D4-47F9-7722-A44E-253E01176F14}"/>
              </a:ext>
            </a:extLst>
          </p:cNvPr>
          <p:cNvSpPr txBox="1"/>
          <p:nvPr/>
        </p:nvSpPr>
        <p:spPr>
          <a:xfrm>
            <a:off x="684680" y="1005259"/>
            <a:ext cx="10497670" cy="484748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400" dirty="0">
                <a:solidFill>
                  <a:schemeClr val="tx1">
                    <a:lumMod val="50000"/>
                  </a:schemeClr>
                </a:solidFill>
              </a:rPr>
              <a:t>Picking the model</a:t>
            </a:r>
          </a:p>
          <a:p>
            <a:pPr marL="285750" indent="-285750">
              <a:spcAft>
                <a:spcPts val="600"/>
              </a:spcAft>
              <a:buFont typeface="Arial" panose="020B0604020202020204" pitchFamily="34" charset="0"/>
              <a:buChar char="•"/>
            </a:pPr>
            <a:r>
              <a:rPr lang="en-US" sz="2400" dirty="0">
                <a:solidFill>
                  <a:schemeClr val="tx1">
                    <a:lumMod val="50000"/>
                  </a:schemeClr>
                </a:solidFill>
              </a:rPr>
              <a:t>Picking which features should be included, </a:t>
            </a:r>
          </a:p>
          <a:p>
            <a:pPr marL="285750" indent="-285750">
              <a:spcAft>
                <a:spcPts val="600"/>
              </a:spcAft>
              <a:buFont typeface="Arial" panose="020B0604020202020204" pitchFamily="34" charset="0"/>
              <a:buChar char="•"/>
            </a:pPr>
            <a:r>
              <a:rPr lang="en-US" sz="2400" dirty="0">
                <a:solidFill>
                  <a:schemeClr val="tx1">
                    <a:lumMod val="50000"/>
                  </a:schemeClr>
                </a:solidFill>
              </a:rPr>
              <a:t>Picking a p value for LR significance, </a:t>
            </a:r>
          </a:p>
          <a:p>
            <a:pPr marL="285750" indent="-285750">
              <a:spcAft>
                <a:spcPts val="600"/>
              </a:spcAft>
              <a:buFont typeface="Arial" panose="020B0604020202020204" pitchFamily="34" charset="0"/>
              <a:buChar char="•"/>
            </a:pPr>
            <a:r>
              <a:rPr lang="en-US" sz="2400" dirty="0">
                <a:solidFill>
                  <a:schemeClr val="tx1">
                    <a:lumMod val="50000"/>
                  </a:schemeClr>
                </a:solidFill>
              </a:rPr>
              <a:t>Deciding numbers of neurons for hidden NN layers, </a:t>
            </a:r>
          </a:p>
          <a:p>
            <a:pPr marL="285750" indent="-285750">
              <a:spcAft>
                <a:spcPts val="600"/>
              </a:spcAft>
              <a:buFont typeface="Arial" panose="020B0604020202020204" pitchFamily="34" charset="0"/>
              <a:buChar char="•"/>
            </a:pPr>
            <a:r>
              <a:rPr lang="en-US" sz="2400" dirty="0">
                <a:solidFill>
                  <a:schemeClr val="tx1">
                    <a:lumMod val="50000"/>
                  </a:schemeClr>
                </a:solidFill>
              </a:rPr>
              <a:t>Selecting data training and testing ratios,</a:t>
            </a:r>
          </a:p>
          <a:p>
            <a:pPr marL="285750" indent="-285750">
              <a:spcAft>
                <a:spcPts val="600"/>
              </a:spcAft>
              <a:buFont typeface="Arial" panose="020B0604020202020204" pitchFamily="34" charset="0"/>
              <a:buChar char="•"/>
            </a:pPr>
            <a:r>
              <a:rPr lang="en-US" sz="2400" dirty="0">
                <a:solidFill>
                  <a:schemeClr val="tx1">
                    <a:lumMod val="50000"/>
                  </a:schemeClr>
                </a:solidFill>
              </a:rPr>
              <a:t>Picking the maximal training iteration for the NN training process, </a:t>
            </a:r>
          </a:p>
          <a:p>
            <a:pPr marL="285750" indent="-285750">
              <a:spcAft>
                <a:spcPts val="600"/>
              </a:spcAft>
              <a:buFont typeface="Arial" panose="020B0604020202020204" pitchFamily="34" charset="0"/>
              <a:buChar char="•"/>
            </a:pPr>
            <a:r>
              <a:rPr lang="en-US" sz="2400" dirty="0">
                <a:solidFill>
                  <a:schemeClr val="tx1">
                    <a:lumMod val="50000"/>
                  </a:schemeClr>
                </a:solidFill>
              </a:rPr>
              <a:t>Picking stopping rules for training performance factors (software dependent)</a:t>
            </a:r>
          </a:p>
          <a:p>
            <a:pPr marL="285750" indent="-285750">
              <a:spcAft>
                <a:spcPts val="600"/>
              </a:spcAft>
              <a:buFont typeface="Arial" panose="020B0604020202020204" pitchFamily="34" charset="0"/>
              <a:buChar char="•"/>
            </a:pPr>
            <a:r>
              <a:rPr lang="en-US" sz="2400" dirty="0">
                <a:solidFill>
                  <a:schemeClr val="tx1">
                    <a:lumMod val="50000"/>
                  </a:schemeClr>
                </a:solidFill>
              </a:rPr>
              <a:t>Picking threshold values between fatal/non-fatal values, </a:t>
            </a:r>
          </a:p>
          <a:p>
            <a:pPr marL="285750" indent="-285750">
              <a:spcAft>
                <a:spcPts val="600"/>
              </a:spcAft>
              <a:buFont typeface="Arial" panose="020B0604020202020204" pitchFamily="34" charset="0"/>
              <a:buChar char="•"/>
            </a:pPr>
            <a:r>
              <a:rPr lang="en-US" sz="2400" dirty="0">
                <a:solidFill>
                  <a:schemeClr val="tx1">
                    <a:lumMod val="50000"/>
                  </a:schemeClr>
                </a:solidFill>
              </a:rPr>
              <a:t>Choosing thresholds between important/unimportant features,</a:t>
            </a:r>
          </a:p>
          <a:p>
            <a:pPr marL="285750" indent="-285750">
              <a:spcAft>
                <a:spcPts val="600"/>
              </a:spcAft>
              <a:buFont typeface="Arial" panose="020B0604020202020204" pitchFamily="34" charset="0"/>
              <a:buChar char="•"/>
            </a:pPr>
            <a:r>
              <a:rPr lang="en-US" sz="2400" dirty="0">
                <a:solidFill>
                  <a:schemeClr val="tx1">
                    <a:lumMod val="50000"/>
                  </a:schemeClr>
                </a:solidFill>
              </a:rPr>
              <a:t>Deciding across models with slightly different results, what the actual important features were. </a:t>
            </a:r>
          </a:p>
        </p:txBody>
      </p:sp>
    </p:spTree>
    <p:extLst>
      <p:ext uri="{BB962C8B-B14F-4D97-AF65-F5344CB8AC3E}">
        <p14:creationId xmlns:p14="http://schemas.microsoft.com/office/powerpoint/2010/main" val="3352250404"/>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9017B-0EBE-6681-D137-B0CACA6A3C4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D2A3AE8-5AC7-90DD-73BE-9B55F91089D0}"/>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The AI Lifecycle &amp; Safety</a:t>
            </a:r>
          </a:p>
        </p:txBody>
      </p:sp>
      <p:sp>
        <p:nvSpPr>
          <p:cNvPr id="4" name="Cube 3">
            <a:extLst>
              <a:ext uri="{FF2B5EF4-FFF2-40B4-BE49-F238E27FC236}">
                <a16:creationId xmlns:a16="http://schemas.microsoft.com/office/drawing/2014/main" id="{57EE4FD2-D0A4-8EB4-EBAA-2CA2A72EA97F}"/>
              </a:ext>
            </a:extLst>
          </p:cNvPr>
          <p:cNvSpPr/>
          <p:nvPr/>
        </p:nvSpPr>
        <p:spPr bwMode="auto">
          <a:xfrm>
            <a:off x="1914277" y="4187778"/>
            <a:ext cx="1498600" cy="1333500"/>
          </a:xfrm>
          <a:prstGeom prst="cube">
            <a:avLst/>
          </a:prstGeom>
          <a:solidFill>
            <a:schemeClr val="tx2"/>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endParaRPr lang="en-US" sz="1350">
              <a:latin typeface="Arial" pitchFamily="-112" charset="0"/>
            </a:endParaRPr>
          </a:p>
        </p:txBody>
      </p:sp>
      <p:sp>
        <p:nvSpPr>
          <p:cNvPr id="6" name="TextBox 5">
            <a:extLst>
              <a:ext uri="{FF2B5EF4-FFF2-40B4-BE49-F238E27FC236}">
                <a16:creationId xmlns:a16="http://schemas.microsoft.com/office/drawing/2014/main" id="{745DE93F-2F8F-E279-AE76-6A5E7F4F0A90}"/>
              </a:ext>
            </a:extLst>
          </p:cNvPr>
          <p:cNvSpPr txBox="1"/>
          <p:nvPr/>
        </p:nvSpPr>
        <p:spPr>
          <a:xfrm>
            <a:off x="410278" y="3861403"/>
            <a:ext cx="1096625" cy="1477328"/>
          </a:xfrm>
          <a:prstGeom prst="rect">
            <a:avLst/>
          </a:prstGeom>
          <a:noFill/>
        </p:spPr>
        <p:txBody>
          <a:bodyPr wrap="square" rtlCol="0">
            <a:spAutoFit/>
          </a:bodyPr>
          <a:lstStyle/>
          <a:p>
            <a:r>
              <a:rPr lang="en-US" dirty="0">
                <a:solidFill>
                  <a:schemeClr val="tx2">
                    <a:lumMod val="60000"/>
                    <a:lumOff val="40000"/>
                  </a:schemeClr>
                </a:solidFill>
              </a:rPr>
              <a:t>1011</a:t>
            </a:r>
          </a:p>
          <a:p>
            <a:r>
              <a:rPr lang="en-US" dirty="0">
                <a:solidFill>
                  <a:schemeClr val="tx2">
                    <a:lumMod val="60000"/>
                    <a:lumOff val="40000"/>
                  </a:schemeClr>
                </a:solidFill>
              </a:rPr>
              <a:t>1101</a:t>
            </a:r>
          </a:p>
          <a:p>
            <a:r>
              <a:rPr lang="en-US" dirty="0">
                <a:solidFill>
                  <a:schemeClr val="tx2">
                    <a:lumMod val="60000"/>
                    <a:lumOff val="40000"/>
                  </a:schemeClr>
                </a:solidFill>
              </a:rPr>
              <a:t>1001</a:t>
            </a:r>
          </a:p>
          <a:p>
            <a:r>
              <a:rPr lang="en-US" dirty="0">
                <a:solidFill>
                  <a:schemeClr val="tx2">
                    <a:lumMod val="60000"/>
                    <a:lumOff val="40000"/>
                  </a:schemeClr>
                </a:solidFill>
              </a:rPr>
              <a:t>1010</a:t>
            </a:r>
          </a:p>
          <a:p>
            <a:r>
              <a:rPr lang="mr-IN" dirty="0">
                <a:solidFill>
                  <a:schemeClr val="tx2">
                    <a:lumMod val="60000"/>
                    <a:lumOff val="40000"/>
                  </a:schemeClr>
                </a:solidFill>
              </a:rPr>
              <a:t>…</a:t>
            </a:r>
            <a:endParaRPr lang="en-US" dirty="0">
              <a:solidFill>
                <a:schemeClr val="tx2">
                  <a:lumMod val="60000"/>
                  <a:lumOff val="40000"/>
                </a:schemeClr>
              </a:solidFill>
            </a:endParaRPr>
          </a:p>
        </p:txBody>
      </p:sp>
      <p:pic>
        <p:nvPicPr>
          <p:cNvPr id="7" name="Picture 2" descr="mage result for human brain wheels">
            <a:extLst>
              <a:ext uri="{FF2B5EF4-FFF2-40B4-BE49-F238E27FC236}">
                <a16:creationId xmlns:a16="http://schemas.microsoft.com/office/drawing/2014/main" id="{B1B2BF67-71F4-BE98-BEB2-1FDAA1E08288}"/>
              </a:ext>
            </a:extLst>
          </p:cNvPr>
          <p:cNvPicPr>
            <a:picLocks noChangeAspect="1" noChangeArrowheads="1"/>
          </p:cNvPicPr>
          <p:nvPr/>
        </p:nvPicPr>
        <p:blipFill>
          <a:blip r:embed="rId3">
            <a:alphaModFix amt="38000"/>
            <a:extLst>
              <a:ext uri="{28A0092B-C50C-407E-A947-70E740481C1C}">
                <a14:useLocalDpi xmlns:a14="http://schemas.microsoft.com/office/drawing/2010/main" val="0"/>
              </a:ext>
            </a:extLst>
          </a:blip>
          <a:srcRect/>
          <a:stretch>
            <a:fillRect/>
          </a:stretch>
        </p:blipFill>
        <p:spPr bwMode="auto">
          <a:xfrm>
            <a:off x="2059780" y="2411873"/>
            <a:ext cx="935342" cy="1113906"/>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a:extLst>
              <a:ext uri="{FF2B5EF4-FFF2-40B4-BE49-F238E27FC236}">
                <a16:creationId xmlns:a16="http://schemas.microsoft.com/office/drawing/2014/main" id="{ABBDDA8A-A5D8-132B-AF31-52335DA1F883}"/>
              </a:ext>
            </a:extLst>
          </p:cNvPr>
          <p:cNvCxnSpPr>
            <a:cxnSpLocks/>
          </p:cNvCxnSpPr>
          <p:nvPr/>
        </p:nvCxnSpPr>
        <p:spPr bwMode="auto">
          <a:xfrm>
            <a:off x="2685958" y="3783593"/>
            <a:ext cx="0" cy="343113"/>
          </a:xfrm>
          <a:prstGeom prst="line">
            <a:avLst/>
          </a:prstGeom>
          <a:solidFill>
            <a:schemeClr val="accent1"/>
          </a:solidFill>
          <a:ln w="50800" cap="flat" cmpd="sng" algn="ctr">
            <a:solidFill>
              <a:schemeClr val="tx2">
                <a:lumMod val="75000"/>
              </a:schemeClr>
            </a:solidFill>
            <a:prstDash val="solid"/>
            <a:round/>
            <a:headEnd type="none" w="med" len="med"/>
            <a:tailEnd type="triangle" w="med" len="med"/>
          </a:ln>
          <a:effectLst/>
        </p:spPr>
      </p:cxnSp>
      <p:cxnSp>
        <p:nvCxnSpPr>
          <p:cNvPr id="22" name="Straight Connector 21">
            <a:extLst>
              <a:ext uri="{FF2B5EF4-FFF2-40B4-BE49-F238E27FC236}">
                <a16:creationId xmlns:a16="http://schemas.microsoft.com/office/drawing/2014/main" id="{F14C6ACC-56B4-666F-030E-F6B5E6B70E4F}"/>
              </a:ext>
            </a:extLst>
          </p:cNvPr>
          <p:cNvCxnSpPr/>
          <p:nvPr/>
        </p:nvCxnSpPr>
        <p:spPr bwMode="auto">
          <a:xfrm flipV="1">
            <a:off x="3565928" y="4945993"/>
            <a:ext cx="355601" cy="2"/>
          </a:xfrm>
          <a:prstGeom prst="line">
            <a:avLst/>
          </a:prstGeom>
          <a:solidFill>
            <a:schemeClr val="accent1"/>
          </a:solidFill>
          <a:ln w="50800" cap="flat" cmpd="sng" algn="ctr">
            <a:solidFill>
              <a:schemeClr val="tx2">
                <a:lumMod val="75000"/>
              </a:schemeClr>
            </a:solidFill>
            <a:prstDash val="solid"/>
            <a:round/>
            <a:headEnd type="none" w="med" len="med"/>
            <a:tailEnd type="triangle" w="med" len="med"/>
          </a:ln>
          <a:effectLst/>
        </p:spPr>
      </p:cxnSp>
      <p:cxnSp>
        <p:nvCxnSpPr>
          <p:cNvPr id="23" name="Straight Connector 22">
            <a:extLst>
              <a:ext uri="{FF2B5EF4-FFF2-40B4-BE49-F238E27FC236}">
                <a16:creationId xmlns:a16="http://schemas.microsoft.com/office/drawing/2014/main" id="{60800794-D5AC-35F3-DFB1-21548F768A05}"/>
              </a:ext>
            </a:extLst>
          </p:cNvPr>
          <p:cNvCxnSpPr/>
          <p:nvPr/>
        </p:nvCxnSpPr>
        <p:spPr bwMode="auto">
          <a:xfrm flipV="1">
            <a:off x="1306357" y="4945995"/>
            <a:ext cx="355601" cy="2"/>
          </a:xfrm>
          <a:prstGeom prst="line">
            <a:avLst/>
          </a:prstGeom>
          <a:solidFill>
            <a:schemeClr val="accent1"/>
          </a:solidFill>
          <a:ln w="50800" cap="flat" cmpd="sng" algn="ctr">
            <a:solidFill>
              <a:schemeClr val="tx2">
                <a:lumMod val="75000"/>
              </a:schemeClr>
            </a:solidFill>
            <a:prstDash val="solid"/>
            <a:round/>
            <a:headEnd type="none" w="med" len="med"/>
            <a:tailEnd type="triangle" w="med" len="med"/>
          </a:ln>
          <a:effectLst/>
        </p:spPr>
      </p:cxnSp>
      <p:sp>
        <p:nvSpPr>
          <p:cNvPr id="24" name="TextBox 23">
            <a:extLst>
              <a:ext uri="{FF2B5EF4-FFF2-40B4-BE49-F238E27FC236}">
                <a16:creationId xmlns:a16="http://schemas.microsoft.com/office/drawing/2014/main" id="{A894BA5B-6F61-08F2-C506-D4A24E8BF5FA}"/>
              </a:ext>
            </a:extLst>
          </p:cNvPr>
          <p:cNvSpPr txBox="1"/>
          <p:nvPr/>
        </p:nvSpPr>
        <p:spPr>
          <a:xfrm>
            <a:off x="9404" y="1085333"/>
            <a:ext cx="2654173"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lumMod val="60000"/>
                    <a:lumOff val="40000"/>
                  </a:schemeClr>
                </a:solidFill>
              </a:rPr>
              <a:t>How good are my data/models?</a:t>
            </a:r>
          </a:p>
          <a:p>
            <a:pPr marL="285750" indent="-285750">
              <a:buFont typeface="Arial" panose="020B0604020202020204" pitchFamily="34" charset="0"/>
              <a:buChar char="•"/>
            </a:pPr>
            <a:r>
              <a:rPr lang="en-US" sz="2000" dirty="0">
                <a:solidFill>
                  <a:schemeClr val="tx2">
                    <a:lumMod val="60000"/>
                    <a:lumOff val="40000"/>
                  </a:schemeClr>
                </a:solidFill>
              </a:rPr>
              <a:t>When should I retrain models?</a:t>
            </a:r>
          </a:p>
          <a:p>
            <a:pPr marL="285750" indent="-285750">
              <a:buFont typeface="Arial" panose="020B0604020202020204" pitchFamily="34" charset="0"/>
              <a:buChar char="•"/>
            </a:pPr>
            <a:r>
              <a:rPr lang="en-US" sz="2000" dirty="0">
                <a:solidFill>
                  <a:schemeClr val="tx2">
                    <a:lumMod val="60000"/>
                    <a:lumOff val="40000"/>
                  </a:schemeClr>
                </a:solidFill>
              </a:rPr>
              <a:t>What is the role</a:t>
            </a:r>
          </a:p>
          <a:p>
            <a:r>
              <a:rPr lang="en-US" sz="2000" dirty="0">
                <a:solidFill>
                  <a:schemeClr val="tx2">
                    <a:lumMod val="60000"/>
                    <a:lumOff val="40000"/>
                  </a:schemeClr>
                </a:solidFill>
              </a:rPr>
              <a:t>     of context?</a:t>
            </a:r>
          </a:p>
        </p:txBody>
      </p:sp>
      <p:sp>
        <p:nvSpPr>
          <p:cNvPr id="25" name="TextBox 24">
            <a:extLst>
              <a:ext uri="{FF2B5EF4-FFF2-40B4-BE49-F238E27FC236}">
                <a16:creationId xmlns:a16="http://schemas.microsoft.com/office/drawing/2014/main" id="{ECE30E94-824F-F32E-4F8F-251FB011DD8C}"/>
              </a:ext>
            </a:extLst>
          </p:cNvPr>
          <p:cNvSpPr txBox="1"/>
          <p:nvPr/>
        </p:nvSpPr>
        <p:spPr>
          <a:xfrm>
            <a:off x="4141234" y="1085333"/>
            <a:ext cx="3264984"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tx2">
                    <a:lumMod val="60000"/>
                    <a:lumOff val="40000"/>
                  </a:schemeClr>
                </a:solidFill>
              </a:rPr>
              <a:t>How much real world vs. simulation testing do I need?</a:t>
            </a:r>
          </a:p>
          <a:p>
            <a:pPr marL="285750" indent="-285750">
              <a:buFont typeface="Arial" panose="020B0604020202020204" pitchFamily="34" charset="0"/>
              <a:buChar char="•"/>
            </a:pPr>
            <a:r>
              <a:rPr lang="en-US" sz="2000" dirty="0">
                <a:solidFill>
                  <a:schemeClr val="tx2">
                    <a:lumMod val="60000"/>
                    <a:lumOff val="40000"/>
                  </a:schemeClr>
                </a:solidFill>
              </a:rPr>
              <a:t>How does my work on one subsystem affect another subsystem?</a:t>
            </a:r>
          </a:p>
        </p:txBody>
      </p:sp>
      <p:pic>
        <p:nvPicPr>
          <p:cNvPr id="26" name="Picture 25">
            <a:extLst>
              <a:ext uri="{FF2B5EF4-FFF2-40B4-BE49-F238E27FC236}">
                <a16:creationId xmlns:a16="http://schemas.microsoft.com/office/drawing/2014/main" id="{46A6F681-2C74-8970-59D3-E20DCA3DEB2E}"/>
              </a:ext>
            </a:extLst>
          </p:cNvPr>
          <p:cNvPicPr>
            <a:picLocks noChangeAspect="1"/>
          </p:cNvPicPr>
          <p:nvPr/>
        </p:nvPicPr>
        <p:blipFill>
          <a:blip r:embed="rId4">
            <a:alphaModFix amt="38000"/>
          </a:blip>
          <a:stretch>
            <a:fillRect/>
          </a:stretch>
        </p:blipFill>
        <p:spPr>
          <a:xfrm>
            <a:off x="4785782" y="4208997"/>
            <a:ext cx="2620436" cy="1473996"/>
          </a:xfrm>
          <a:prstGeom prst="rect">
            <a:avLst/>
          </a:prstGeom>
        </p:spPr>
      </p:pic>
      <p:pic>
        <p:nvPicPr>
          <p:cNvPr id="27" name="Picture 2" descr="mage result for human brain wheels">
            <a:extLst>
              <a:ext uri="{FF2B5EF4-FFF2-40B4-BE49-F238E27FC236}">
                <a16:creationId xmlns:a16="http://schemas.microsoft.com/office/drawing/2014/main" id="{4FA054F4-3B5C-3953-5CCC-C8F9CDD7363F}"/>
              </a:ext>
            </a:extLst>
          </p:cNvPr>
          <p:cNvPicPr>
            <a:picLocks noChangeAspect="1" noChangeArrowheads="1"/>
          </p:cNvPicPr>
          <p:nvPr/>
        </p:nvPicPr>
        <p:blipFill>
          <a:blip r:embed="rId3">
            <a:alphaModFix amt="38000"/>
            <a:extLst>
              <a:ext uri="{28A0092B-C50C-407E-A947-70E740481C1C}">
                <a14:useLocalDpi xmlns:a14="http://schemas.microsoft.com/office/drawing/2010/main" val="0"/>
              </a:ext>
            </a:extLst>
          </a:blip>
          <a:srcRect/>
          <a:stretch>
            <a:fillRect/>
          </a:stretch>
        </p:blipFill>
        <p:spPr bwMode="auto">
          <a:xfrm>
            <a:off x="3040770" y="2841243"/>
            <a:ext cx="935342" cy="111390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2EA12754-53DA-FF1A-9A60-A1AA4347FE53}"/>
              </a:ext>
            </a:extLst>
          </p:cNvPr>
          <p:cNvSpPr txBox="1"/>
          <p:nvPr/>
        </p:nvSpPr>
        <p:spPr>
          <a:xfrm>
            <a:off x="8357960" y="107988"/>
            <a:ext cx="3264984"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How do I know when to intervene?</a:t>
            </a:r>
          </a:p>
          <a:p>
            <a:pPr marL="285750" indent="-285750">
              <a:buFont typeface="Arial" panose="020B0604020202020204" pitchFamily="34" charset="0"/>
              <a:buChar char="•"/>
            </a:pPr>
            <a:r>
              <a:rPr lang="en-US" sz="2000" dirty="0">
                <a:solidFill>
                  <a:schemeClr val="bg2">
                    <a:lumMod val="50000"/>
                  </a:schemeClr>
                </a:solidFill>
              </a:rPr>
              <a:t>I really hate being bored….</a:t>
            </a:r>
          </a:p>
        </p:txBody>
      </p:sp>
      <p:cxnSp>
        <p:nvCxnSpPr>
          <p:cNvPr id="30" name="Straight Connector 29">
            <a:extLst>
              <a:ext uri="{FF2B5EF4-FFF2-40B4-BE49-F238E27FC236}">
                <a16:creationId xmlns:a16="http://schemas.microsoft.com/office/drawing/2014/main" id="{5222E7FB-9EAB-7483-7FF5-24F47FA4CDF9}"/>
              </a:ext>
            </a:extLst>
          </p:cNvPr>
          <p:cNvCxnSpPr>
            <a:cxnSpLocks/>
          </p:cNvCxnSpPr>
          <p:nvPr/>
        </p:nvCxnSpPr>
        <p:spPr bwMode="auto">
          <a:xfrm flipH="1">
            <a:off x="7475108" y="2294132"/>
            <a:ext cx="948784" cy="1914865"/>
          </a:xfrm>
          <a:prstGeom prst="line">
            <a:avLst/>
          </a:prstGeom>
          <a:solidFill>
            <a:schemeClr val="accent1"/>
          </a:solidFill>
          <a:ln w="50800" cap="flat" cmpd="sng" algn="ctr">
            <a:solidFill>
              <a:schemeClr val="tx2">
                <a:lumMod val="75000"/>
              </a:schemeClr>
            </a:solidFill>
            <a:prstDash val="dash"/>
            <a:round/>
            <a:headEnd type="none" w="med" len="med"/>
            <a:tailEnd type="triangle" w="med" len="med"/>
          </a:ln>
          <a:effectLst/>
        </p:spPr>
      </p:cxnSp>
      <p:cxnSp>
        <p:nvCxnSpPr>
          <p:cNvPr id="31" name="Straight Connector 30">
            <a:extLst>
              <a:ext uri="{FF2B5EF4-FFF2-40B4-BE49-F238E27FC236}">
                <a16:creationId xmlns:a16="http://schemas.microsoft.com/office/drawing/2014/main" id="{822944A3-4DD9-4C91-3534-8AB28ADCE5C4}"/>
              </a:ext>
            </a:extLst>
          </p:cNvPr>
          <p:cNvCxnSpPr>
            <a:cxnSpLocks/>
          </p:cNvCxnSpPr>
          <p:nvPr/>
        </p:nvCxnSpPr>
        <p:spPr bwMode="auto">
          <a:xfrm>
            <a:off x="5266192" y="2968826"/>
            <a:ext cx="0" cy="1157880"/>
          </a:xfrm>
          <a:prstGeom prst="line">
            <a:avLst/>
          </a:prstGeom>
          <a:solidFill>
            <a:schemeClr val="accent1"/>
          </a:solidFill>
          <a:ln w="50800" cap="flat" cmpd="sng" algn="ctr">
            <a:solidFill>
              <a:schemeClr val="tx2">
                <a:lumMod val="75000"/>
              </a:schemeClr>
            </a:solidFill>
            <a:prstDash val="solid"/>
            <a:round/>
            <a:headEnd type="none" w="med" len="med"/>
            <a:tailEnd type="triangle" w="med" len="med"/>
          </a:ln>
          <a:effectLst/>
        </p:spPr>
      </p:cxnSp>
      <p:pic>
        <p:nvPicPr>
          <p:cNvPr id="32" name="Picture 4" descr="Pedestrian Icons - Free SVG &amp; PNG Pedestrian Images - Noun ...">
            <a:extLst>
              <a:ext uri="{FF2B5EF4-FFF2-40B4-BE49-F238E27FC236}">
                <a16:creationId xmlns:a16="http://schemas.microsoft.com/office/drawing/2014/main" id="{381419D9-54CA-C2B0-0240-8933BC45C1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1082" y="3836177"/>
            <a:ext cx="1614060" cy="161406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7FA08CE7-3396-8A8D-B3DF-2DEFDF718986}"/>
              </a:ext>
            </a:extLst>
          </p:cNvPr>
          <p:cNvSpPr txBox="1"/>
          <p:nvPr/>
        </p:nvSpPr>
        <p:spPr>
          <a:xfrm>
            <a:off x="8423892" y="5320264"/>
            <a:ext cx="3264984"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2">
                    <a:lumMod val="50000"/>
                  </a:schemeClr>
                </a:solidFill>
              </a:rPr>
              <a:t>I am looking at my phone…</a:t>
            </a:r>
          </a:p>
        </p:txBody>
      </p:sp>
      <p:cxnSp>
        <p:nvCxnSpPr>
          <p:cNvPr id="34" name="Straight Connector 33">
            <a:extLst>
              <a:ext uri="{FF2B5EF4-FFF2-40B4-BE49-F238E27FC236}">
                <a16:creationId xmlns:a16="http://schemas.microsoft.com/office/drawing/2014/main" id="{3B664412-D230-F634-227D-CF97FE4E54AA}"/>
              </a:ext>
            </a:extLst>
          </p:cNvPr>
          <p:cNvCxnSpPr>
            <a:cxnSpLocks/>
          </p:cNvCxnSpPr>
          <p:nvPr/>
        </p:nvCxnSpPr>
        <p:spPr bwMode="auto">
          <a:xfrm flipH="1">
            <a:off x="7475108" y="4773433"/>
            <a:ext cx="2028121" cy="0"/>
          </a:xfrm>
          <a:prstGeom prst="line">
            <a:avLst/>
          </a:prstGeom>
          <a:solidFill>
            <a:schemeClr val="accent1"/>
          </a:solidFill>
          <a:ln w="50800" cap="flat" cmpd="sng" algn="ctr">
            <a:solidFill>
              <a:schemeClr val="tx2">
                <a:lumMod val="75000"/>
              </a:schemeClr>
            </a:solidFill>
            <a:prstDash val="dash"/>
            <a:round/>
            <a:headEnd type="triangle" w="med" len="med"/>
            <a:tailEnd type="triangle" w="med" len="med"/>
          </a:ln>
          <a:effectLst/>
        </p:spPr>
      </p:cxnSp>
      <p:sp>
        <p:nvSpPr>
          <p:cNvPr id="35" name="Rectangle 34">
            <a:extLst>
              <a:ext uri="{FF2B5EF4-FFF2-40B4-BE49-F238E27FC236}">
                <a16:creationId xmlns:a16="http://schemas.microsoft.com/office/drawing/2014/main" id="{39BC59F6-9DC7-182D-445D-3B0EA10E2371}"/>
              </a:ext>
            </a:extLst>
          </p:cNvPr>
          <p:cNvSpPr/>
          <p:nvPr/>
        </p:nvSpPr>
        <p:spPr>
          <a:xfrm>
            <a:off x="10629900" y="4485764"/>
            <a:ext cx="45719" cy="254461"/>
          </a:xfrm>
          <a:prstGeom prst="rect">
            <a:avLst/>
          </a:prstGeom>
          <a:solidFill>
            <a:schemeClr val="bg2">
              <a:lumMod val="50000"/>
            </a:schemeClr>
          </a:solidFill>
          <a:ln w="42500" cap="flat">
            <a:solidFill>
              <a:srgbClr val="002060"/>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116020"/>
              </a:solidFill>
              <a:effectLst/>
              <a:uFillTx/>
              <a:latin typeface="+mn-lt"/>
              <a:ea typeface="+mn-ea"/>
              <a:cs typeface="+mn-cs"/>
              <a:sym typeface="Calibri"/>
            </a:endParaRPr>
          </a:p>
        </p:txBody>
      </p:sp>
      <p:pic>
        <p:nvPicPr>
          <p:cNvPr id="1026" name="Picture 2" descr="Baidu remote ops complete with steering wheel and promise to take immediate  manual control when problems occur. : r/SelfDrivingCars">
            <a:extLst>
              <a:ext uri="{FF2B5EF4-FFF2-40B4-BE49-F238E27FC236}">
                <a16:creationId xmlns:a16="http://schemas.microsoft.com/office/drawing/2014/main" id="{3692A5C9-CB82-EA08-FE16-DCAACF34C6F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5490" y="1237895"/>
            <a:ext cx="2684892" cy="2013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1574141"/>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B50D6-96D5-1325-5588-57FFE8E24A4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FC89050-33DC-AEF2-D82E-7F85CDC2705E}"/>
              </a:ext>
            </a:extLst>
          </p:cNvPr>
          <p:cNvSpPr>
            <a:spLocks noGrp="1"/>
          </p:cNvSpPr>
          <p:nvPr>
            <p:ph type="body" sz="half" idx="1"/>
          </p:nvPr>
        </p:nvSpPr>
        <p:spPr/>
        <p:txBody>
          <a:bodyPr/>
          <a:lstStyle/>
          <a:p>
            <a:endParaRPr lang="en-US"/>
          </a:p>
        </p:txBody>
      </p:sp>
      <p:pic>
        <p:nvPicPr>
          <p:cNvPr id="4" name="Picture 3">
            <a:extLst>
              <a:ext uri="{FF2B5EF4-FFF2-40B4-BE49-F238E27FC236}">
                <a16:creationId xmlns:a16="http://schemas.microsoft.com/office/drawing/2014/main" id="{ED6735C5-2022-FD47-174E-326E83054E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343" y="1028914"/>
            <a:ext cx="10479314" cy="4841573"/>
          </a:xfrm>
          <a:prstGeom prst="rect">
            <a:avLst/>
          </a:prstGeom>
        </p:spPr>
      </p:pic>
      <p:sp>
        <p:nvSpPr>
          <p:cNvPr id="5" name="Title 3">
            <a:extLst>
              <a:ext uri="{FF2B5EF4-FFF2-40B4-BE49-F238E27FC236}">
                <a16:creationId xmlns:a16="http://schemas.microsoft.com/office/drawing/2014/main" id="{C3F41ABB-C1F5-D7FA-AB39-7C87AF4EC744}"/>
              </a:ext>
            </a:extLst>
          </p:cNvPr>
          <p:cNvSpPr txBox="1">
            <a:spLocks/>
          </p:cNvSpPr>
          <p:nvPr/>
        </p:nvSpPr>
        <p:spPr>
          <a:xfrm>
            <a:off x="153555" y="247163"/>
            <a:ext cx="11182102" cy="78175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rmAutofit fontScale="97500"/>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r>
              <a:rPr lang="en-US" b="1" dirty="0">
                <a:solidFill>
                  <a:srgbClr val="116020"/>
                </a:solidFill>
                <a:latin typeface="Arial" panose="020B0604020202020204" pitchFamily="34" charset="0"/>
                <a:cs typeface="Arial" panose="020B0604020202020204" pitchFamily="34" charset="0"/>
              </a:rPr>
              <a:t>Emerging AI Hazards &amp; Safety Losses</a:t>
            </a:r>
          </a:p>
        </p:txBody>
      </p:sp>
    </p:spTree>
    <p:extLst>
      <p:ext uri="{BB962C8B-B14F-4D97-AF65-F5344CB8AC3E}">
        <p14:creationId xmlns:p14="http://schemas.microsoft.com/office/powerpoint/2010/main" val="1363157549"/>
      </p:ext>
    </p:extLst>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84448" y="1123777"/>
            <a:ext cx="8718251" cy="5681927"/>
          </a:xfrm>
        </p:spPr>
        <p:txBody>
          <a:bodyPr/>
          <a:lstStyle/>
          <a:p>
            <a:pPr>
              <a:lnSpc>
                <a:spcPct val="85000"/>
              </a:lnSpc>
              <a:spcBef>
                <a:spcPts val="600"/>
              </a:spcBef>
            </a:pPr>
            <a:r>
              <a:rPr lang="en-US" sz="2400" dirty="0">
                <a:latin typeface="Calibri"/>
                <a:cs typeface="Calibri"/>
              </a:rPr>
              <a:t>Two cases:</a:t>
            </a:r>
          </a:p>
          <a:p>
            <a:pPr marL="457200" indent="-457200">
              <a:lnSpc>
                <a:spcPct val="85000"/>
              </a:lnSpc>
              <a:spcBef>
                <a:spcPts val="600"/>
              </a:spcBef>
              <a:buFont typeface="+mj-lt"/>
              <a:buAutoNum type="arabicPeriod"/>
            </a:pPr>
            <a:r>
              <a:rPr lang="en-US" sz="2400" dirty="0">
                <a:latin typeface="Calibri"/>
                <a:cs typeface="Calibri"/>
              </a:rPr>
              <a:t>TSA robot</a:t>
            </a:r>
          </a:p>
          <a:p>
            <a:pPr marL="457200" indent="-457200">
              <a:lnSpc>
                <a:spcPct val="85000"/>
              </a:lnSpc>
              <a:spcBef>
                <a:spcPts val="600"/>
              </a:spcBef>
              <a:buFont typeface="+mj-lt"/>
              <a:buAutoNum type="arabicPeriod"/>
            </a:pPr>
            <a:r>
              <a:rPr lang="en-US" sz="2400" dirty="0">
                <a:latin typeface="Calibri"/>
                <a:cs typeface="Calibri"/>
              </a:rPr>
              <a:t>Military checkpoint in hostile domain </a:t>
            </a:r>
          </a:p>
          <a:p>
            <a:pPr marL="457200" indent="-457200">
              <a:lnSpc>
                <a:spcPct val="85000"/>
              </a:lnSpc>
              <a:spcBef>
                <a:spcPts val="600"/>
              </a:spcBef>
              <a:buFont typeface="+mj-lt"/>
              <a:buAutoNum type="arabicPeriod"/>
            </a:pPr>
            <a:endParaRPr lang="en-US" sz="2400" dirty="0">
              <a:latin typeface="Calibri"/>
              <a:cs typeface="Calibri"/>
            </a:endParaRPr>
          </a:p>
          <a:p>
            <a:pPr marL="457200" indent="-457200">
              <a:lnSpc>
                <a:spcPct val="85000"/>
              </a:lnSpc>
              <a:spcBef>
                <a:spcPts val="600"/>
              </a:spcBef>
              <a:buFont typeface="Arial" panose="020B0604020202020204" pitchFamily="34" charset="0"/>
              <a:buChar char="•"/>
            </a:pPr>
            <a:r>
              <a:rPr lang="en-US" sz="2400" dirty="0">
                <a:latin typeface="Calibri"/>
                <a:cs typeface="Calibri"/>
              </a:rPr>
              <a:t>How should we define a safe system and what performance metrics should we assess?</a:t>
            </a:r>
          </a:p>
        </p:txBody>
      </p:sp>
      <p:sp>
        <p:nvSpPr>
          <p:cNvPr id="10" name="Rectangle 2"/>
          <p:cNvSpPr txBox="1">
            <a:spLocks noChangeArrowheads="1"/>
          </p:cNvSpPr>
          <p:nvPr/>
        </p:nvSpPr>
        <p:spPr>
          <a:xfrm>
            <a:off x="184448" y="250829"/>
            <a:ext cx="7772400"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a:lstStyle>
          <a:p>
            <a:pPr algn="l" eaLnBrk="1" hangingPunct="1"/>
            <a:r>
              <a:rPr lang="en-US" sz="2800" b="1" dirty="0">
                <a:solidFill>
                  <a:srgbClr val="116020"/>
                </a:solidFill>
                <a:latin typeface="Arial" panose="020B0604020202020204" pitchFamily="34" charset="0"/>
                <a:cs typeface="Arial" panose="020B0604020202020204" pitchFamily="34" charset="0"/>
              </a:rPr>
              <a:t>Safety Exercise</a:t>
            </a:r>
          </a:p>
        </p:txBody>
      </p:sp>
      <p:pic>
        <p:nvPicPr>
          <p:cNvPr id="3074" name="Picture 2" descr="A collection of six photographs of different iterations of Boston Dynamics' Atlas humanoid robot.">
            <a:extLst>
              <a:ext uri="{FF2B5EF4-FFF2-40B4-BE49-F238E27FC236}">
                <a16:creationId xmlns:a16="http://schemas.microsoft.com/office/drawing/2014/main" id="{6FE44AE3-97EE-328B-E8D3-C4C43AB815D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573"/>
          <a:stretch/>
        </p:blipFill>
        <p:spPr bwMode="auto">
          <a:xfrm>
            <a:off x="9156700" y="250829"/>
            <a:ext cx="2546051" cy="5390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308912"/>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22B46-9D63-A6DB-AB92-D84DBE5F38A3}"/>
            </a:ext>
          </a:extLst>
        </p:cNvPr>
        <p:cNvGrpSpPr/>
        <p:nvPr/>
      </p:nvGrpSpPr>
      <p:grpSpPr>
        <a:xfrm>
          <a:off x="0" y="0"/>
          <a:ext cx="0" cy="0"/>
          <a:chOff x="0" y="0"/>
          <a:chExt cx="0" cy="0"/>
        </a:xfrm>
      </p:grpSpPr>
      <p:sp>
        <p:nvSpPr>
          <p:cNvPr id="56" name="Rectangle 3">
            <a:extLst>
              <a:ext uri="{FF2B5EF4-FFF2-40B4-BE49-F238E27FC236}">
                <a16:creationId xmlns:a16="http://schemas.microsoft.com/office/drawing/2014/main" id="{9D83EA29-06B2-3A83-64FA-ABBB9B684B5A}"/>
              </a:ext>
            </a:extLst>
          </p:cNvPr>
          <p:cNvSpPr txBox="1">
            <a:spLocks noChangeArrowheads="1"/>
          </p:cNvSpPr>
          <p:nvPr/>
        </p:nvSpPr>
        <p:spPr>
          <a:xfrm>
            <a:off x="1524000" y="3854070"/>
            <a:ext cx="8867622" cy="4737959"/>
          </a:xfrm>
          <a:prstGeom prst="rect">
            <a:avLst/>
          </a:prstGeom>
        </p:spPr>
        <p:txBody>
          <a:bodyPr vert="horz"/>
          <a:lstStyle>
            <a:lvl1pPr marL="342900" indent="-342900" algn="ctr" rtl="0" eaLnBrk="0" fontAlgn="base" hangingPunct="0">
              <a:spcBef>
                <a:spcPct val="20000"/>
              </a:spcBef>
              <a:spcAft>
                <a:spcPct val="0"/>
              </a:spcAft>
              <a:buChar char="•"/>
              <a:defRPr sz="2000">
                <a:solidFill>
                  <a:schemeClr val="tx1"/>
                </a:solidFill>
                <a:effectLst>
                  <a:outerShdw blurRad="38100" dist="38100" dir="2700000" algn="tl">
                    <a:srgbClr val="DDDDDD"/>
                  </a:outerShdw>
                </a:effectLst>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j-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j-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j-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j-lt"/>
                <a:ea typeface="+mn-ea"/>
                <a:cs typeface="+mn-cs"/>
              </a:defRPr>
            </a:lvl5pPr>
            <a:lvl6pPr marL="2514600" indent="-228600" algn="l" rtl="0" fontAlgn="base">
              <a:spcBef>
                <a:spcPct val="20000"/>
              </a:spcBef>
              <a:spcAft>
                <a:spcPct val="0"/>
              </a:spcAft>
              <a:buChar char="»"/>
              <a:defRPr sz="2000">
                <a:solidFill>
                  <a:schemeClr val="tx1"/>
                </a:solidFill>
                <a:latin typeface="+mj-lt"/>
                <a:ea typeface="+mn-ea"/>
                <a:cs typeface="+mn-cs"/>
              </a:defRPr>
            </a:lvl6pPr>
            <a:lvl7pPr marL="2971800" indent="-228600" algn="l" rtl="0" fontAlgn="base">
              <a:spcBef>
                <a:spcPct val="20000"/>
              </a:spcBef>
              <a:spcAft>
                <a:spcPct val="0"/>
              </a:spcAft>
              <a:buChar char="»"/>
              <a:defRPr sz="2000">
                <a:solidFill>
                  <a:schemeClr val="tx1"/>
                </a:solidFill>
                <a:latin typeface="+mj-lt"/>
                <a:ea typeface="+mn-ea"/>
                <a:cs typeface="+mn-cs"/>
              </a:defRPr>
            </a:lvl7pPr>
            <a:lvl8pPr marL="3429000" indent="-228600" algn="l" rtl="0" fontAlgn="base">
              <a:spcBef>
                <a:spcPct val="20000"/>
              </a:spcBef>
              <a:spcAft>
                <a:spcPct val="0"/>
              </a:spcAft>
              <a:buChar char="»"/>
              <a:defRPr sz="2000">
                <a:solidFill>
                  <a:schemeClr val="tx1"/>
                </a:solidFill>
                <a:latin typeface="+mj-lt"/>
                <a:ea typeface="+mn-ea"/>
                <a:cs typeface="+mn-cs"/>
              </a:defRPr>
            </a:lvl8pPr>
            <a:lvl9pPr marL="3886200" indent="-228600" algn="l" rtl="0" fontAlgn="base">
              <a:spcBef>
                <a:spcPct val="20000"/>
              </a:spcBef>
              <a:spcAft>
                <a:spcPct val="0"/>
              </a:spcAft>
              <a:buChar char="»"/>
              <a:defRPr sz="2000">
                <a:solidFill>
                  <a:schemeClr val="tx1"/>
                </a:solidFill>
                <a:latin typeface="+mj-lt"/>
                <a:ea typeface="+mn-ea"/>
                <a:cs typeface="+mn-cs"/>
              </a:defRPr>
            </a:lvl9pPr>
          </a:lstStyle>
          <a:p>
            <a:pPr algn="l">
              <a:lnSpc>
                <a:spcPct val="90000"/>
              </a:lnSpc>
            </a:pPr>
            <a:endParaRPr lang="en-US" sz="2200" dirty="0">
              <a:solidFill>
                <a:srgbClr val="000000"/>
              </a:solidFill>
              <a:latin typeface="Arial"/>
              <a:ea typeface="Tahoma"/>
              <a:cs typeface="Tahoma"/>
            </a:endParaRPr>
          </a:p>
        </p:txBody>
      </p:sp>
      <p:sp>
        <p:nvSpPr>
          <p:cNvPr id="4" name="Rectangle 3">
            <a:extLst>
              <a:ext uri="{FF2B5EF4-FFF2-40B4-BE49-F238E27FC236}">
                <a16:creationId xmlns:a16="http://schemas.microsoft.com/office/drawing/2014/main" id="{AE86986A-812E-8A1D-8267-FEBC48667EBC}"/>
              </a:ext>
            </a:extLst>
          </p:cNvPr>
          <p:cNvSpPr/>
          <p:nvPr/>
        </p:nvSpPr>
        <p:spPr>
          <a:xfrm flipH="1">
            <a:off x="5143295" y="619794"/>
            <a:ext cx="400297" cy="442025"/>
          </a:xfrm>
          <a:prstGeom prst="rect">
            <a:avLst/>
          </a:prstGeom>
          <a:solidFill>
            <a:schemeClr val="bg1"/>
          </a:solidFill>
          <a:ln w="425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116020"/>
              </a:solidFill>
              <a:effectLst/>
              <a:uFillTx/>
              <a:latin typeface="+mn-lt"/>
              <a:ea typeface="+mn-ea"/>
              <a:cs typeface="+mn-cs"/>
              <a:sym typeface="Calibri"/>
            </a:endParaRPr>
          </a:p>
        </p:txBody>
      </p:sp>
      <p:sp>
        <p:nvSpPr>
          <p:cNvPr id="8" name="Title 3">
            <a:extLst>
              <a:ext uri="{FF2B5EF4-FFF2-40B4-BE49-F238E27FC236}">
                <a16:creationId xmlns:a16="http://schemas.microsoft.com/office/drawing/2014/main" id="{05DB09E1-5048-DFF3-57F2-3E7D69DAA2AC}"/>
              </a:ext>
            </a:extLst>
          </p:cNvPr>
          <p:cNvSpPr>
            <a:spLocks noGrp="1" noRot="1" noMove="1" noResize="1" noEditPoints="1" noAdjustHandles="1" noChangeArrowheads="1" noChangeShapeType="1"/>
          </p:cNvSpPr>
          <p:nvPr>
            <p:ph type="title"/>
          </p:nvPr>
        </p:nvSpPr>
        <p:spPr>
          <a:xfrm>
            <a:off x="153555" y="247164"/>
            <a:ext cx="10113392" cy="640952"/>
          </a:xfrm>
        </p:spPr>
        <p:txBody>
          <a:bodyPr>
            <a:normAutofit/>
          </a:bodyPr>
          <a:lstStyle/>
          <a:p>
            <a:r>
              <a:rPr lang="en-US" b="1" dirty="0">
                <a:solidFill>
                  <a:srgbClr val="116020"/>
                </a:solidFill>
                <a:latin typeface="Arial" panose="020B0604020202020204" pitchFamily="34" charset="0"/>
                <a:cs typeface="Arial" panose="020B0604020202020204" pitchFamily="34" charset="0"/>
              </a:rPr>
              <a:t>Agentic AI Safety-Criticality &amp; Determinism</a:t>
            </a:r>
          </a:p>
        </p:txBody>
      </p:sp>
      <p:pic>
        <p:nvPicPr>
          <p:cNvPr id="9" name="Picture 8">
            <a:extLst>
              <a:ext uri="{FF2B5EF4-FFF2-40B4-BE49-F238E27FC236}">
                <a16:creationId xmlns:a16="http://schemas.microsoft.com/office/drawing/2014/main" id="{7BCB1ADA-BAE5-6D2A-B83D-3EC8208D6D4E}"/>
              </a:ext>
            </a:extLst>
          </p:cNvPr>
          <p:cNvPicPr>
            <a:picLocks noChangeAspect="1"/>
          </p:cNvPicPr>
          <p:nvPr/>
        </p:nvPicPr>
        <p:blipFill>
          <a:blip r:embed="rId3" cstate="print">
            <a:extLst>
              <a:ext uri="{28A0092B-C50C-407E-A947-70E740481C1C}">
                <a14:useLocalDpi xmlns:a14="http://schemas.microsoft.com/office/drawing/2010/main" val="0"/>
              </a:ext>
            </a:extLst>
          </a:blip>
          <a:srcRect l="1228"/>
          <a:stretch/>
        </p:blipFill>
        <p:spPr>
          <a:xfrm>
            <a:off x="2395103" y="763833"/>
            <a:ext cx="7401464" cy="5330334"/>
          </a:xfrm>
          <a:prstGeom prst="rect">
            <a:avLst/>
          </a:prstGeom>
        </p:spPr>
      </p:pic>
      <p:sp>
        <p:nvSpPr>
          <p:cNvPr id="10" name="Rectangle 9">
            <a:extLst>
              <a:ext uri="{FF2B5EF4-FFF2-40B4-BE49-F238E27FC236}">
                <a16:creationId xmlns:a16="http://schemas.microsoft.com/office/drawing/2014/main" id="{8BF8F7B0-151B-5437-77AE-E69E5B7424B4}"/>
              </a:ext>
            </a:extLst>
          </p:cNvPr>
          <p:cNvSpPr/>
          <p:nvPr/>
        </p:nvSpPr>
        <p:spPr>
          <a:xfrm>
            <a:off x="621102" y="763834"/>
            <a:ext cx="638355" cy="530044"/>
          </a:xfrm>
          <a:prstGeom prst="rect">
            <a:avLst/>
          </a:prstGeom>
          <a:solidFill>
            <a:schemeClr val="bg1"/>
          </a:solidFill>
          <a:ln w="425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116020"/>
              </a:solidFill>
              <a:effectLst/>
              <a:uFillTx/>
              <a:latin typeface="+mn-lt"/>
              <a:ea typeface="+mn-ea"/>
              <a:cs typeface="+mn-cs"/>
              <a:sym typeface="Calibri"/>
            </a:endParaRPr>
          </a:p>
        </p:txBody>
      </p:sp>
      <p:sp>
        <p:nvSpPr>
          <p:cNvPr id="2" name="Rectangle 1">
            <a:extLst>
              <a:ext uri="{FF2B5EF4-FFF2-40B4-BE49-F238E27FC236}">
                <a16:creationId xmlns:a16="http://schemas.microsoft.com/office/drawing/2014/main" id="{FB201DD7-1638-884D-24E5-BCE77B99693D}"/>
              </a:ext>
            </a:extLst>
          </p:cNvPr>
          <p:cNvSpPr/>
          <p:nvPr/>
        </p:nvSpPr>
        <p:spPr>
          <a:xfrm>
            <a:off x="2197100" y="763833"/>
            <a:ext cx="520700" cy="530045"/>
          </a:xfrm>
          <a:prstGeom prst="rect">
            <a:avLst/>
          </a:prstGeom>
          <a:solidFill>
            <a:srgbClr val="FFFFFF"/>
          </a:solidFill>
          <a:ln w="42500" cap="flat">
            <a:noFill/>
            <a:prstDash val="solid"/>
            <a:round/>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116020"/>
              </a:solidFill>
              <a:effectLst/>
              <a:uFillTx/>
              <a:latin typeface="+mn-lt"/>
              <a:ea typeface="+mn-ea"/>
              <a:cs typeface="+mn-cs"/>
              <a:sym typeface="Calibri"/>
            </a:endParaRPr>
          </a:p>
        </p:txBody>
      </p:sp>
    </p:spTree>
    <p:extLst>
      <p:ext uri="{BB962C8B-B14F-4D97-AF65-F5344CB8AC3E}">
        <p14:creationId xmlns:p14="http://schemas.microsoft.com/office/powerpoint/2010/main" val="434863573"/>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A8048-F12F-5FFA-BF00-BA5C177ABB4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CA8000A-AC4C-B8E0-9D96-3FDB79DBD692}"/>
              </a:ext>
            </a:extLst>
          </p:cNvPr>
          <p:cNvSpPr txBox="1">
            <a:spLocks/>
          </p:cNvSpPr>
          <p:nvPr/>
        </p:nvSpPr>
        <p:spPr>
          <a:xfrm>
            <a:off x="438796" y="461508"/>
            <a:ext cx="10499781" cy="57444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a:lstStyle>
          <a:p>
            <a:pPr algn="l"/>
            <a:r>
              <a:rPr lang="en-US" sz="2800" b="1" dirty="0">
                <a:solidFill>
                  <a:srgbClr val="116020"/>
                </a:solidFill>
              </a:rPr>
              <a:t>How did we get here and how to move forward?</a:t>
            </a:r>
          </a:p>
        </p:txBody>
      </p:sp>
      <p:pic>
        <p:nvPicPr>
          <p:cNvPr id="1030" name="Picture 6" descr="Historical Timeline of Unmanned Aerial Vehicles (UAVs).">
            <a:extLst>
              <a:ext uri="{FF2B5EF4-FFF2-40B4-BE49-F238E27FC236}">
                <a16:creationId xmlns:a16="http://schemas.microsoft.com/office/drawing/2014/main" id="{75A7E0B3-C276-1980-D161-A6F810F96D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78" y="1468385"/>
            <a:ext cx="10795000" cy="3683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5795518-4B0D-53EE-7767-46A90121995A}"/>
              </a:ext>
            </a:extLst>
          </p:cNvPr>
          <p:cNvSpPr txBox="1"/>
          <p:nvPr/>
        </p:nvSpPr>
        <p:spPr>
          <a:xfrm>
            <a:off x="143578" y="2176455"/>
            <a:ext cx="1542676" cy="6463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Navy’s QH-50 DASH</a:t>
            </a:r>
          </a:p>
        </p:txBody>
      </p:sp>
      <p:sp>
        <p:nvSpPr>
          <p:cNvPr id="3" name="TextBox 2">
            <a:extLst>
              <a:ext uri="{FF2B5EF4-FFF2-40B4-BE49-F238E27FC236}">
                <a16:creationId xmlns:a16="http://schemas.microsoft.com/office/drawing/2014/main" id="{B6274F99-53E6-C2CF-2D6A-69F2E93000CE}"/>
              </a:ext>
            </a:extLst>
          </p:cNvPr>
          <p:cNvSpPr txBox="1"/>
          <p:nvPr/>
        </p:nvSpPr>
        <p:spPr>
          <a:xfrm>
            <a:off x="3765043" y="2270930"/>
            <a:ext cx="1542676" cy="6463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DARPA Drone </a:t>
            </a:r>
          </a:p>
          <a:p>
            <a:pPr marL="0" marR="0" indent="0" algn="ctr" defTabSz="914400" rtl="0" fontAlgn="auto" latinLnBrk="0" hangingPunct="0">
              <a:lnSpc>
                <a:spcPct val="100000"/>
              </a:lnSpc>
              <a:spcBef>
                <a:spcPts val="0"/>
              </a:spcBef>
              <a:spcAft>
                <a:spcPts val="0"/>
              </a:spcAft>
              <a:buClrTx/>
              <a:buSzTx/>
              <a:buFontTx/>
              <a:buNone/>
              <a:tabLst/>
            </a:pPr>
            <a:r>
              <a:rPr lang="en-US" b="1" dirty="0"/>
              <a:t>Investment</a:t>
            </a:r>
            <a:endParaRPr kumimoji="0" lang="en-US" sz="1800" b="1" i="0" u="none" strike="noStrike" cap="none" spc="0" normalizeH="0" baseline="0" dirty="0">
              <a:ln>
                <a:noFill/>
              </a:ln>
              <a:solidFill>
                <a:srgbClr val="116020"/>
              </a:solidFill>
              <a:effectLst/>
              <a:uFillTx/>
              <a:latin typeface="+mn-lt"/>
              <a:ea typeface="+mn-ea"/>
              <a:cs typeface="+mn-cs"/>
              <a:sym typeface="Calibri"/>
            </a:endParaRPr>
          </a:p>
        </p:txBody>
      </p:sp>
      <p:cxnSp>
        <p:nvCxnSpPr>
          <p:cNvPr id="6" name="Straight Connector 5">
            <a:extLst>
              <a:ext uri="{FF2B5EF4-FFF2-40B4-BE49-F238E27FC236}">
                <a16:creationId xmlns:a16="http://schemas.microsoft.com/office/drawing/2014/main" id="{1275230C-FF71-092C-C3FD-0844C092F15A}"/>
              </a:ext>
            </a:extLst>
          </p:cNvPr>
          <p:cNvCxnSpPr/>
          <p:nvPr/>
        </p:nvCxnSpPr>
        <p:spPr>
          <a:xfrm>
            <a:off x="5287078" y="2626932"/>
            <a:ext cx="393700" cy="609600"/>
          </a:xfrm>
          <a:prstGeom prst="line">
            <a:avLst/>
          </a:prstGeom>
          <a:noFill/>
          <a:ln w="42500" cap="flat">
            <a:solidFill>
              <a:schemeClr val="accent1"/>
            </a:solidFill>
            <a:prstDash val="solid"/>
            <a:round/>
            <a:tailEnd type="triangle"/>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cxnSp>
      <p:sp>
        <p:nvSpPr>
          <p:cNvPr id="8" name="Rectangle 7">
            <a:extLst>
              <a:ext uri="{FF2B5EF4-FFF2-40B4-BE49-F238E27FC236}">
                <a16:creationId xmlns:a16="http://schemas.microsoft.com/office/drawing/2014/main" id="{12969F66-285B-DE2E-A20B-A3B69B5E166E}"/>
              </a:ext>
            </a:extLst>
          </p:cNvPr>
          <p:cNvSpPr/>
          <p:nvPr/>
        </p:nvSpPr>
        <p:spPr>
          <a:xfrm>
            <a:off x="914915" y="2926227"/>
            <a:ext cx="6294942" cy="338552"/>
          </a:xfrm>
          <a:prstGeom prst="rect">
            <a:avLst/>
          </a:prstGeom>
          <a:solidFill>
            <a:schemeClr val="accent4">
              <a:lumMod val="60000"/>
              <a:lumOff val="40000"/>
              <a:alpha val="25000"/>
            </a:schemeClr>
          </a:solidFill>
          <a:ln w="42500" cap="flat">
            <a:solidFill>
              <a:schemeClr val="bg2">
                <a:lumMod val="60000"/>
                <a:lumOff val="40000"/>
              </a:schemeClr>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9" name="Rectangle 8">
            <a:extLst>
              <a:ext uri="{FF2B5EF4-FFF2-40B4-BE49-F238E27FC236}">
                <a16:creationId xmlns:a16="http://schemas.microsoft.com/office/drawing/2014/main" id="{2972E661-A111-525A-F170-AD50311F6E3F}"/>
              </a:ext>
            </a:extLst>
          </p:cNvPr>
          <p:cNvSpPr/>
          <p:nvPr/>
        </p:nvSpPr>
        <p:spPr>
          <a:xfrm>
            <a:off x="7453698" y="3581453"/>
            <a:ext cx="1079500" cy="338552"/>
          </a:xfrm>
          <a:prstGeom prst="rect">
            <a:avLst/>
          </a:prstGeom>
          <a:solidFill>
            <a:schemeClr val="accent4">
              <a:lumMod val="60000"/>
              <a:lumOff val="40000"/>
              <a:alpha val="25000"/>
            </a:schemeClr>
          </a:solidFill>
          <a:ln w="42500" cap="flat">
            <a:solidFill>
              <a:schemeClr val="bg2">
                <a:lumMod val="60000"/>
                <a:lumOff val="40000"/>
              </a:schemeClr>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1" name="Rectangle 10">
            <a:extLst>
              <a:ext uri="{FF2B5EF4-FFF2-40B4-BE49-F238E27FC236}">
                <a16:creationId xmlns:a16="http://schemas.microsoft.com/office/drawing/2014/main" id="{A4785501-466C-4C3A-1BCA-865946EF465F}"/>
              </a:ext>
            </a:extLst>
          </p:cNvPr>
          <p:cNvSpPr/>
          <p:nvPr/>
        </p:nvSpPr>
        <p:spPr>
          <a:xfrm>
            <a:off x="7235257" y="2926227"/>
            <a:ext cx="1596392" cy="338552"/>
          </a:xfrm>
          <a:prstGeom prst="rect">
            <a:avLst/>
          </a:prstGeom>
          <a:solidFill>
            <a:srgbClr val="14772A">
              <a:alpha val="25000"/>
            </a:srgbClr>
          </a:solidFill>
          <a:ln w="42500" cap="flat">
            <a:solidFill>
              <a:schemeClr val="bg2">
                <a:lumMod val="60000"/>
                <a:lumOff val="40000"/>
              </a:schemeClr>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2" name="Rectangle 11">
            <a:extLst>
              <a:ext uri="{FF2B5EF4-FFF2-40B4-BE49-F238E27FC236}">
                <a16:creationId xmlns:a16="http://schemas.microsoft.com/office/drawing/2014/main" id="{F538C01E-E6B6-4039-C61D-6B6A6B47A80D}"/>
              </a:ext>
            </a:extLst>
          </p:cNvPr>
          <p:cNvSpPr/>
          <p:nvPr/>
        </p:nvSpPr>
        <p:spPr>
          <a:xfrm>
            <a:off x="8533199" y="3581453"/>
            <a:ext cx="589278" cy="338552"/>
          </a:xfrm>
          <a:prstGeom prst="rect">
            <a:avLst/>
          </a:prstGeom>
          <a:solidFill>
            <a:srgbClr val="14772A">
              <a:alpha val="25000"/>
            </a:srgbClr>
          </a:solidFill>
          <a:ln w="42500" cap="flat">
            <a:solidFill>
              <a:schemeClr val="bg2">
                <a:lumMod val="60000"/>
                <a:lumOff val="40000"/>
              </a:schemeClr>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3" name="Rectangle 12">
            <a:extLst>
              <a:ext uri="{FF2B5EF4-FFF2-40B4-BE49-F238E27FC236}">
                <a16:creationId xmlns:a16="http://schemas.microsoft.com/office/drawing/2014/main" id="{ABE9D9A9-2099-0835-04AF-1148FD6B3655}"/>
              </a:ext>
            </a:extLst>
          </p:cNvPr>
          <p:cNvSpPr/>
          <p:nvPr/>
        </p:nvSpPr>
        <p:spPr>
          <a:xfrm>
            <a:off x="9512244" y="5191619"/>
            <a:ext cx="683762" cy="289087"/>
          </a:xfrm>
          <a:prstGeom prst="rect">
            <a:avLst/>
          </a:prstGeom>
          <a:solidFill>
            <a:srgbClr val="14772A">
              <a:alpha val="25000"/>
            </a:srgbClr>
          </a:solidFill>
          <a:ln w="42500" cap="flat">
            <a:solidFill>
              <a:schemeClr val="bg2">
                <a:lumMod val="60000"/>
                <a:lumOff val="40000"/>
              </a:schemeClr>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4" name="Rectangle 13">
            <a:extLst>
              <a:ext uri="{FF2B5EF4-FFF2-40B4-BE49-F238E27FC236}">
                <a16:creationId xmlns:a16="http://schemas.microsoft.com/office/drawing/2014/main" id="{E259FFCB-D944-C048-6545-BD49D6559F65}"/>
              </a:ext>
            </a:extLst>
          </p:cNvPr>
          <p:cNvSpPr/>
          <p:nvPr/>
        </p:nvSpPr>
        <p:spPr>
          <a:xfrm>
            <a:off x="10202767" y="5195134"/>
            <a:ext cx="683762" cy="292608"/>
          </a:xfrm>
          <a:prstGeom prst="rect">
            <a:avLst/>
          </a:prstGeom>
          <a:solidFill>
            <a:schemeClr val="accent1">
              <a:lumMod val="75000"/>
              <a:alpha val="41044"/>
            </a:schemeClr>
          </a:solidFill>
          <a:ln w="42500" cap="flat">
            <a:solidFill>
              <a:schemeClr val="accent1"/>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5" name="Rectangle 14">
            <a:extLst>
              <a:ext uri="{FF2B5EF4-FFF2-40B4-BE49-F238E27FC236}">
                <a16:creationId xmlns:a16="http://schemas.microsoft.com/office/drawing/2014/main" id="{0292D4C4-3BBD-6215-9C6B-FB3A7F6D89C4}"/>
              </a:ext>
            </a:extLst>
          </p:cNvPr>
          <p:cNvSpPr/>
          <p:nvPr/>
        </p:nvSpPr>
        <p:spPr>
          <a:xfrm>
            <a:off x="10217249" y="3308714"/>
            <a:ext cx="669280" cy="253914"/>
          </a:xfrm>
          <a:prstGeom prst="rect">
            <a:avLst/>
          </a:prstGeom>
          <a:solidFill>
            <a:srgbClr val="1C5C7F"/>
          </a:solidFill>
          <a:ln w="0" cap="flat">
            <a:solidFill>
              <a:schemeClr val="tx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50" b="0" i="0" u="none" strike="noStrike" cap="none" spc="0" normalizeH="0" baseline="0" dirty="0">
                <a:ln>
                  <a:noFill/>
                </a:ln>
                <a:solidFill>
                  <a:schemeClr val="bg1"/>
                </a:solidFill>
                <a:effectLst/>
                <a:uFillTx/>
                <a:latin typeface="Aptos" panose="020B0004020202020204" pitchFamily="34" charset="0"/>
                <a:sym typeface="Calibri"/>
              </a:rPr>
              <a:t>2020</a:t>
            </a:r>
          </a:p>
        </p:txBody>
      </p:sp>
      <p:sp>
        <p:nvSpPr>
          <p:cNvPr id="10" name="Rectangle 9">
            <a:extLst>
              <a:ext uri="{FF2B5EF4-FFF2-40B4-BE49-F238E27FC236}">
                <a16:creationId xmlns:a16="http://schemas.microsoft.com/office/drawing/2014/main" id="{A6EE41D3-7AD8-D2FB-AB46-456935DF98E3}"/>
              </a:ext>
            </a:extLst>
          </p:cNvPr>
          <p:cNvSpPr/>
          <p:nvPr/>
        </p:nvSpPr>
        <p:spPr>
          <a:xfrm>
            <a:off x="9122476" y="3578679"/>
            <a:ext cx="1764053" cy="339621"/>
          </a:xfrm>
          <a:prstGeom prst="rect">
            <a:avLst/>
          </a:prstGeom>
          <a:solidFill>
            <a:schemeClr val="accent1">
              <a:lumMod val="75000"/>
              <a:alpha val="41044"/>
            </a:schemeClr>
          </a:solidFill>
          <a:ln w="42500" cap="flat">
            <a:solidFill>
              <a:schemeClr val="accent1"/>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5" name="Rectangle 4">
            <a:extLst>
              <a:ext uri="{FF2B5EF4-FFF2-40B4-BE49-F238E27FC236}">
                <a16:creationId xmlns:a16="http://schemas.microsoft.com/office/drawing/2014/main" id="{BF0C83B2-1451-3A88-CB95-324D337C6108}"/>
              </a:ext>
            </a:extLst>
          </p:cNvPr>
          <p:cNvSpPr/>
          <p:nvPr/>
        </p:nvSpPr>
        <p:spPr>
          <a:xfrm>
            <a:off x="8857048" y="2943161"/>
            <a:ext cx="2029482" cy="332858"/>
          </a:xfrm>
          <a:prstGeom prst="rect">
            <a:avLst/>
          </a:prstGeom>
          <a:solidFill>
            <a:schemeClr val="accent1">
              <a:lumMod val="75000"/>
              <a:alpha val="41044"/>
            </a:schemeClr>
          </a:solidFill>
          <a:ln w="42500" cap="flat">
            <a:solidFill>
              <a:schemeClr val="accent1"/>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116020"/>
              </a:solidFill>
              <a:effectLst/>
              <a:uFillTx/>
              <a:latin typeface="+mn-lt"/>
              <a:ea typeface="+mn-ea"/>
              <a:cs typeface="+mn-cs"/>
              <a:sym typeface="Calibri"/>
            </a:endParaRPr>
          </a:p>
        </p:txBody>
      </p:sp>
      <p:sp>
        <p:nvSpPr>
          <p:cNvPr id="17" name="TextBox 16">
            <a:extLst>
              <a:ext uri="{FF2B5EF4-FFF2-40B4-BE49-F238E27FC236}">
                <a16:creationId xmlns:a16="http://schemas.microsoft.com/office/drawing/2014/main" id="{47510963-6FC6-D1DE-19C6-60FF75E32BA2}"/>
              </a:ext>
            </a:extLst>
          </p:cNvPr>
          <p:cNvSpPr txBox="1"/>
          <p:nvPr/>
        </p:nvSpPr>
        <p:spPr>
          <a:xfrm>
            <a:off x="5984728" y="5125194"/>
            <a:ext cx="2675822" cy="6463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b="1" dirty="0"/>
              <a:t>Generative AI</a:t>
            </a:r>
          </a:p>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No DOD investment</a:t>
            </a:r>
          </a:p>
        </p:txBody>
      </p:sp>
      <p:sp>
        <p:nvSpPr>
          <p:cNvPr id="18" name="TextBox 17">
            <a:extLst>
              <a:ext uri="{FF2B5EF4-FFF2-40B4-BE49-F238E27FC236}">
                <a16:creationId xmlns:a16="http://schemas.microsoft.com/office/drawing/2014/main" id="{922A23AF-DB9A-DA07-4DC4-19F9B766DD12}"/>
              </a:ext>
            </a:extLst>
          </p:cNvPr>
          <p:cNvSpPr txBox="1"/>
          <p:nvPr/>
        </p:nvSpPr>
        <p:spPr>
          <a:xfrm>
            <a:off x="5226471" y="3718171"/>
            <a:ext cx="1542676" cy="92332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DARPA </a:t>
            </a:r>
          </a:p>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Self-Driving </a:t>
            </a:r>
          </a:p>
          <a:p>
            <a:pPr marL="0" marR="0" indent="0" algn="ctr" defTabSz="914400" rtl="0" fontAlgn="auto" latinLnBrk="0" hangingPunct="0">
              <a:lnSpc>
                <a:spcPct val="100000"/>
              </a:lnSpc>
              <a:spcBef>
                <a:spcPts val="0"/>
              </a:spcBef>
              <a:spcAft>
                <a:spcPts val="0"/>
              </a:spcAft>
              <a:buClrTx/>
              <a:buSzTx/>
              <a:buFontTx/>
              <a:buNone/>
              <a:tabLst/>
            </a:pPr>
            <a:r>
              <a:rPr lang="en-US" b="1" dirty="0"/>
              <a:t>Investment</a:t>
            </a:r>
            <a:endParaRPr kumimoji="0" lang="en-US" sz="1800" b="1" i="0" u="none" strike="noStrike" cap="none" spc="0" normalizeH="0" baseline="0" dirty="0">
              <a:ln>
                <a:noFill/>
              </a:ln>
              <a:solidFill>
                <a:srgbClr val="116020"/>
              </a:solidFill>
              <a:effectLst/>
              <a:uFillTx/>
              <a:latin typeface="+mn-lt"/>
              <a:ea typeface="+mn-ea"/>
              <a:cs typeface="+mn-cs"/>
              <a:sym typeface="Calibri"/>
            </a:endParaRPr>
          </a:p>
        </p:txBody>
      </p:sp>
      <p:cxnSp>
        <p:nvCxnSpPr>
          <p:cNvPr id="19" name="Straight Connector 18">
            <a:extLst>
              <a:ext uri="{FF2B5EF4-FFF2-40B4-BE49-F238E27FC236}">
                <a16:creationId xmlns:a16="http://schemas.microsoft.com/office/drawing/2014/main" id="{FF83FEDC-89CA-EDBD-5BDF-3041400D1764}"/>
              </a:ext>
            </a:extLst>
          </p:cNvPr>
          <p:cNvCxnSpPr>
            <a:cxnSpLocks/>
          </p:cNvCxnSpPr>
          <p:nvPr/>
        </p:nvCxnSpPr>
        <p:spPr>
          <a:xfrm flipV="1">
            <a:off x="6537392" y="3748489"/>
            <a:ext cx="905425" cy="169811"/>
          </a:xfrm>
          <a:prstGeom prst="line">
            <a:avLst/>
          </a:prstGeom>
          <a:noFill/>
          <a:ln w="42500" cap="flat">
            <a:solidFill>
              <a:schemeClr val="accent1"/>
            </a:solidFill>
            <a:prstDash val="solid"/>
            <a:round/>
            <a:tailEnd type="triangle"/>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5DE0C0FB-ED07-DE17-5707-F716580B1F39}"/>
              </a:ext>
            </a:extLst>
          </p:cNvPr>
          <p:cNvSpPr txBox="1"/>
          <p:nvPr/>
        </p:nvSpPr>
        <p:spPr>
          <a:xfrm>
            <a:off x="10544648" y="3270485"/>
            <a:ext cx="154267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116020"/>
                </a:solidFill>
                <a:effectLst/>
                <a:uFillTx/>
                <a:latin typeface="+mn-lt"/>
                <a:ea typeface="+mn-ea"/>
                <a:cs typeface="+mn-cs"/>
                <a:sym typeface="Calibri"/>
              </a:rPr>
              <a:t>2025</a:t>
            </a:r>
          </a:p>
        </p:txBody>
      </p:sp>
    </p:spTree>
    <p:extLst>
      <p:ext uri="{BB962C8B-B14F-4D97-AF65-F5344CB8AC3E}">
        <p14:creationId xmlns:p14="http://schemas.microsoft.com/office/powerpoint/2010/main" val="1613391078"/>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51358" y="172489"/>
            <a:ext cx="8229600" cy="463047"/>
          </a:xfrm>
        </p:spPr>
        <p:txBody>
          <a:bodyPr>
            <a:normAutofit/>
          </a:bodyPr>
          <a:lstStyle/>
          <a:p>
            <a:r>
              <a:rPr lang="en-US" b="1" dirty="0">
                <a:solidFill>
                  <a:srgbClr val="116020"/>
                </a:solidFill>
                <a:latin typeface="Arial" panose="020B0604020202020204" pitchFamily="34" charset="0"/>
                <a:cs typeface="Arial" panose="020B0604020202020204" pitchFamily="34" charset="0"/>
              </a:rPr>
              <a:t>Pulled from the Headlines</a:t>
            </a:r>
          </a:p>
        </p:txBody>
      </p:sp>
      <p:pic>
        <p:nvPicPr>
          <p:cNvPr id="3" name="Picture 2">
            <a:extLst>
              <a:ext uri="{FF2B5EF4-FFF2-40B4-BE49-F238E27FC236}">
                <a16:creationId xmlns:a16="http://schemas.microsoft.com/office/drawing/2014/main" id="{E0C13AF9-1F7A-B1D3-019E-F51781615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5151770"/>
            <a:ext cx="7772400" cy="762894"/>
          </a:xfrm>
          <a:prstGeom prst="rect">
            <a:avLst/>
          </a:prstGeom>
        </p:spPr>
      </p:pic>
      <p:pic>
        <p:nvPicPr>
          <p:cNvPr id="7" name="Picture 6">
            <a:extLst>
              <a:ext uri="{FF2B5EF4-FFF2-40B4-BE49-F238E27FC236}">
                <a16:creationId xmlns:a16="http://schemas.microsoft.com/office/drawing/2014/main" id="{77C39C71-37D6-A87C-8E04-ADE6501DC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792772"/>
            <a:ext cx="5291528" cy="2104142"/>
          </a:xfrm>
          <a:prstGeom prst="rect">
            <a:avLst/>
          </a:prstGeom>
        </p:spPr>
      </p:pic>
      <p:pic>
        <p:nvPicPr>
          <p:cNvPr id="9" name="Picture 8">
            <a:extLst>
              <a:ext uri="{FF2B5EF4-FFF2-40B4-BE49-F238E27FC236}">
                <a16:creationId xmlns:a16="http://schemas.microsoft.com/office/drawing/2014/main" id="{57150184-801A-3F16-7D3E-5639411B97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094282"/>
            <a:ext cx="8845002" cy="890436"/>
          </a:xfrm>
          <a:prstGeom prst="rect">
            <a:avLst/>
          </a:prstGeom>
        </p:spPr>
      </p:pic>
      <p:pic>
        <p:nvPicPr>
          <p:cNvPr id="11" name="Picture 10">
            <a:extLst>
              <a:ext uri="{FF2B5EF4-FFF2-40B4-BE49-F238E27FC236}">
                <a16:creationId xmlns:a16="http://schemas.microsoft.com/office/drawing/2014/main" id="{546C5117-A969-8C14-1819-74D886BBE9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1528" y="1743538"/>
            <a:ext cx="7219782" cy="2089030"/>
          </a:xfrm>
          <a:prstGeom prst="rect">
            <a:avLst/>
          </a:prstGeom>
        </p:spPr>
      </p:pic>
    </p:spTree>
    <p:extLst>
      <p:ext uri="{BB962C8B-B14F-4D97-AF65-F5344CB8AC3E}">
        <p14:creationId xmlns:p14="http://schemas.microsoft.com/office/powerpoint/2010/main" val="2696166268"/>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464CE-EE15-7422-868C-6C58F3D36F2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9388FF1-7BFB-BCA8-56FD-746B93CBEFC3}"/>
              </a:ext>
            </a:extLst>
          </p:cNvPr>
          <p:cNvSpPr txBox="1">
            <a:spLocks/>
          </p:cNvSpPr>
          <p:nvPr/>
        </p:nvSpPr>
        <p:spPr>
          <a:xfrm>
            <a:off x="308378" y="358584"/>
            <a:ext cx="10477099" cy="57444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a:lstStyle>
          <a:p>
            <a:pPr algn="l"/>
            <a:r>
              <a:rPr lang="en-US" sz="2800" b="1" dirty="0">
                <a:solidFill>
                  <a:srgbClr val="116020"/>
                </a:solidFill>
              </a:rPr>
              <a:t>The Need for Tech Maturation &amp; Principled Testing</a:t>
            </a:r>
          </a:p>
        </p:txBody>
      </p:sp>
      <p:pic>
        <p:nvPicPr>
          <p:cNvPr id="12" name="Picture 11">
            <a:extLst>
              <a:ext uri="{FF2B5EF4-FFF2-40B4-BE49-F238E27FC236}">
                <a16:creationId xmlns:a16="http://schemas.microsoft.com/office/drawing/2014/main" id="{AD8A7D9A-8BBF-4D97-DAE0-1A2F9395F8BF}"/>
              </a:ext>
            </a:extLst>
          </p:cNvPr>
          <p:cNvPicPr>
            <a:picLocks noChangeAspect="1"/>
          </p:cNvPicPr>
          <p:nvPr/>
        </p:nvPicPr>
        <p:blipFill rotWithShape="1">
          <a:blip r:embed="rId3">
            <a:extLst>
              <a:ext uri="{28A0092B-C50C-407E-A947-70E740481C1C}">
                <a14:useLocalDpi xmlns:a14="http://schemas.microsoft.com/office/drawing/2010/main" val="0"/>
              </a:ext>
            </a:extLst>
          </a:blip>
          <a:srcRect r="3813"/>
          <a:stretch/>
        </p:blipFill>
        <p:spPr>
          <a:xfrm>
            <a:off x="8350367" y="1728599"/>
            <a:ext cx="2544407" cy="1476112"/>
          </a:xfrm>
          <a:prstGeom prst="rect">
            <a:avLst/>
          </a:prstGeom>
        </p:spPr>
      </p:pic>
      <p:pic>
        <p:nvPicPr>
          <p:cNvPr id="2" name="Picture 1">
            <a:extLst>
              <a:ext uri="{FF2B5EF4-FFF2-40B4-BE49-F238E27FC236}">
                <a16:creationId xmlns:a16="http://schemas.microsoft.com/office/drawing/2014/main" id="{86E8BF3F-D73F-2364-46A4-3960793641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059" y="1388262"/>
            <a:ext cx="6209083" cy="4886865"/>
          </a:xfrm>
          <a:prstGeom prst="rect">
            <a:avLst/>
          </a:prstGeom>
        </p:spPr>
      </p:pic>
      <p:cxnSp>
        <p:nvCxnSpPr>
          <p:cNvPr id="3" name="Elbow Connector 2">
            <a:extLst>
              <a:ext uri="{FF2B5EF4-FFF2-40B4-BE49-F238E27FC236}">
                <a16:creationId xmlns:a16="http://schemas.microsoft.com/office/drawing/2014/main" id="{9BB05080-8864-0C1C-BE29-3DE80953B4D2}"/>
              </a:ext>
            </a:extLst>
          </p:cNvPr>
          <p:cNvCxnSpPr>
            <a:cxnSpLocks/>
          </p:cNvCxnSpPr>
          <p:nvPr/>
        </p:nvCxnSpPr>
        <p:spPr>
          <a:xfrm rot="16200000" flipV="1">
            <a:off x="5771071" y="2786331"/>
            <a:ext cx="3019244" cy="1138686"/>
          </a:xfrm>
          <a:prstGeom prst="bentConnector3">
            <a:avLst>
              <a:gd name="adj1" fmla="val 100286"/>
            </a:avLst>
          </a:prstGeom>
          <a:noFill/>
          <a:ln w="42500" cap="flat">
            <a:solidFill>
              <a:schemeClr val="accent1"/>
            </a:solidFill>
            <a:prstDash val="solid"/>
            <a:round/>
            <a:tailEnd type="triangle"/>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cxnSp>
      <p:pic>
        <p:nvPicPr>
          <p:cNvPr id="7" name="Picture 6">
            <a:extLst>
              <a:ext uri="{FF2B5EF4-FFF2-40B4-BE49-F238E27FC236}">
                <a16:creationId xmlns:a16="http://schemas.microsoft.com/office/drawing/2014/main" id="{6C403BF7-676B-DF9D-984A-72EA15BDFDA0}"/>
              </a:ext>
            </a:extLst>
          </p:cNvPr>
          <p:cNvPicPr>
            <a:picLocks noChangeAspect="1"/>
          </p:cNvPicPr>
          <p:nvPr/>
        </p:nvPicPr>
        <p:blipFill>
          <a:blip r:embed="rId5">
            <a:extLst>
              <a:ext uri="{28A0092B-C50C-407E-A947-70E740481C1C}">
                <a14:useLocalDpi xmlns:a14="http://schemas.microsoft.com/office/drawing/2010/main" val="0"/>
              </a:ext>
            </a:extLst>
          </a:blip>
          <a:srcRect l="5493" t="31021" r="55611" b="12448"/>
          <a:stretch/>
        </p:blipFill>
        <p:spPr>
          <a:xfrm>
            <a:off x="8551679" y="3355674"/>
            <a:ext cx="2141782" cy="2191879"/>
          </a:xfrm>
          <a:prstGeom prst="rect">
            <a:avLst/>
          </a:prstGeom>
        </p:spPr>
      </p:pic>
      <p:cxnSp>
        <p:nvCxnSpPr>
          <p:cNvPr id="11" name="Straight Connector 10">
            <a:extLst>
              <a:ext uri="{FF2B5EF4-FFF2-40B4-BE49-F238E27FC236}">
                <a16:creationId xmlns:a16="http://schemas.microsoft.com/office/drawing/2014/main" id="{66A76B4B-FD69-7803-A714-027330AABA8E}"/>
              </a:ext>
            </a:extLst>
          </p:cNvPr>
          <p:cNvCxnSpPr>
            <a:cxnSpLocks/>
          </p:cNvCxnSpPr>
          <p:nvPr/>
        </p:nvCxnSpPr>
        <p:spPr>
          <a:xfrm>
            <a:off x="6711350" y="4865296"/>
            <a:ext cx="1138686" cy="0"/>
          </a:xfrm>
          <a:prstGeom prst="line">
            <a:avLst/>
          </a:prstGeom>
          <a:noFill/>
          <a:ln w="42500" cap="flat">
            <a:solidFill>
              <a:schemeClr val="accent1"/>
            </a:solidFill>
            <a:prstDash val="solid"/>
            <a:round/>
          </a:ln>
          <a:effectLst>
            <a:outerShdw blurRad="63500" dist="38100" dir="5400000" rotWithShape="0">
              <a:srgbClr val="000000">
                <a:alpha val="40000"/>
              </a:srgbClr>
            </a:outerShdw>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076440490"/>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16714-A022-E90E-140B-D83D1B36A08E}"/>
            </a:ext>
          </a:extLst>
        </p:cNvPr>
        <p:cNvGrpSpPr/>
        <p:nvPr/>
      </p:nvGrpSpPr>
      <p:grpSpPr>
        <a:xfrm>
          <a:off x="0" y="0"/>
          <a:ext cx="0" cy="0"/>
          <a:chOff x="0" y="0"/>
          <a:chExt cx="0" cy="0"/>
        </a:xfrm>
      </p:grpSpPr>
      <p:pic>
        <p:nvPicPr>
          <p:cNvPr id="7172" name="Picture 4" descr="Risk Assessment Process">
            <a:extLst>
              <a:ext uri="{FF2B5EF4-FFF2-40B4-BE49-F238E27FC236}">
                <a16:creationId xmlns:a16="http://schemas.microsoft.com/office/drawing/2014/main" id="{086B9A2D-5AE2-D8BC-E23B-2C7373F4D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05" y="442187"/>
            <a:ext cx="11542837" cy="34805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A4B109B-0B5D-625E-8311-28199CA785BA}"/>
              </a:ext>
            </a:extLst>
          </p:cNvPr>
          <p:cNvSpPr>
            <a:spLocks noGrp="1"/>
          </p:cNvSpPr>
          <p:nvPr>
            <p:ph type="title"/>
          </p:nvPr>
        </p:nvSpPr>
        <p:spPr>
          <a:xfrm>
            <a:off x="147558" y="143065"/>
            <a:ext cx="9110096" cy="1143000"/>
          </a:xfrm>
        </p:spPr>
        <p:txBody>
          <a:bodyPr lIns="64008" tIns="32004" rIns="64008" bIns="32004" anchor="t">
            <a:normAutofit/>
          </a:bodyPr>
          <a:lstStyle/>
          <a:p>
            <a:pPr>
              <a:defRPr/>
            </a:pPr>
            <a:r>
              <a:rPr lang="en-US" b="1" dirty="0">
                <a:solidFill>
                  <a:schemeClr val="tx1"/>
                </a:solidFill>
                <a:latin typeface="Arial" panose="020B0604020202020204" pitchFamily="34" charset="0"/>
                <a:cs typeface="Arial" panose="020B0604020202020204" pitchFamily="34" charset="0"/>
              </a:rPr>
              <a:t>Risk Reduction</a:t>
            </a:r>
          </a:p>
        </p:txBody>
      </p:sp>
      <p:pic>
        <p:nvPicPr>
          <p:cNvPr id="7170" name="Picture 2" descr="Cartoon: Boeing Fixes">
            <a:extLst>
              <a:ext uri="{FF2B5EF4-FFF2-40B4-BE49-F238E27FC236}">
                <a16:creationId xmlns:a16="http://schemas.microsoft.com/office/drawing/2014/main" id="{C8915B68-E3CF-CFEB-A39E-15A86C5232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7286" y="1279867"/>
            <a:ext cx="8185392" cy="429826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2">
            <a:extLst>
              <a:ext uri="{FF2B5EF4-FFF2-40B4-BE49-F238E27FC236}">
                <a16:creationId xmlns:a16="http://schemas.microsoft.com/office/drawing/2014/main" id="{E1599AE8-0E3C-AC8A-C9E5-1A3C18AB2CF2}"/>
              </a:ext>
            </a:extLst>
          </p:cNvPr>
          <p:cNvSpPr txBox="1">
            <a:spLocks noChangeArrowheads="1"/>
          </p:cNvSpPr>
          <p:nvPr/>
        </p:nvSpPr>
        <p:spPr bwMode="auto">
          <a:xfrm>
            <a:off x="-201986" y="3922736"/>
            <a:ext cx="11994776" cy="3490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2">
            <a:spAutoFit/>
          </a:bodyPr>
          <a:lstStyle>
            <a:lvl1pPr marL="457200" eaLnBrk="0" hangingPunct="0">
              <a:defRPr sz="2400">
                <a:solidFill>
                  <a:schemeClr val="tx1"/>
                </a:solidFill>
                <a:latin typeface="Times New Roman" charset="0"/>
                <a:ea typeface="ＭＳ Ｐゴシック" charset="0"/>
                <a:cs typeface="ＭＳ Ｐゴシック" charset="0"/>
              </a:defRPr>
            </a:lvl1pPr>
            <a:lvl2pPr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marL="800100" indent="-342900">
              <a:buFont typeface="Arial" panose="020B0604020202020204" pitchFamily="34" charset="0"/>
              <a:buChar char="•"/>
            </a:pPr>
            <a:r>
              <a:rPr lang="en-US" sz="2200" dirty="0">
                <a:solidFill>
                  <a:schemeClr val="tx1">
                    <a:lumMod val="50000"/>
                  </a:schemeClr>
                </a:solidFill>
              </a:rPr>
              <a:t>Develop hazard controls that eliminate, avoid or reduce risk.</a:t>
            </a:r>
          </a:p>
          <a:p>
            <a:pPr marL="1485900" lvl="2" indent="-342900">
              <a:buFont typeface="Arial" panose="020B0604020202020204" pitchFamily="34" charset="0"/>
              <a:buChar char="•"/>
            </a:pPr>
            <a:r>
              <a:rPr lang="en-US" sz="2000" dirty="0">
                <a:solidFill>
                  <a:schemeClr val="tx1">
                    <a:lumMod val="50000"/>
                  </a:schemeClr>
                </a:solidFill>
              </a:rPr>
              <a:t>So Far As is Reasonably Practicable (SFARP)</a:t>
            </a:r>
          </a:p>
          <a:p>
            <a:pPr marL="800100" indent="-342900">
              <a:buFont typeface="Arial" panose="020B0604020202020204" pitchFamily="34" charset="0"/>
              <a:buChar char="•"/>
            </a:pPr>
            <a:r>
              <a:rPr lang="en-US" sz="2000" dirty="0">
                <a:solidFill>
                  <a:schemeClr val="tx1">
                    <a:lumMod val="50000"/>
                  </a:schemeClr>
                </a:solidFill>
              </a:rPr>
              <a:t>Standards/Codes</a:t>
            </a:r>
          </a:p>
          <a:p>
            <a:pPr marL="800100" indent="-342900">
              <a:buFont typeface="Arial" panose="020B0604020202020204" pitchFamily="34" charset="0"/>
              <a:buChar char="•"/>
            </a:pPr>
            <a:r>
              <a:rPr lang="en-US" sz="2200" dirty="0">
                <a:solidFill>
                  <a:schemeClr val="tx1">
                    <a:lumMod val="50000"/>
                  </a:schemeClr>
                </a:solidFill>
              </a:rPr>
              <a:t>Safety cases</a:t>
            </a:r>
          </a:p>
          <a:p>
            <a:pPr marL="800100" indent="-342900">
              <a:buFont typeface="Arial" panose="020B0604020202020204" pitchFamily="34" charset="0"/>
              <a:buChar char="•"/>
            </a:pPr>
            <a:r>
              <a:rPr lang="en-US" sz="2200" dirty="0">
                <a:solidFill>
                  <a:schemeClr val="tx1">
                    <a:lumMod val="50000"/>
                  </a:schemeClr>
                </a:solidFill>
              </a:rPr>
              <a:t>(More) testing</a:t>
            </a: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r>
              <a:rPr lang="en-US" sz="2200" dirty="0">
                <a:solidFill>
                  <a:schemeClr val="tx1">
                    <a:lumMod val="50000"/>
                  </a:schemeClr>
                </a:solidFill>
              </a:rPr>
              <a:t>Policy/Regulation</a:t>
            </a:r>
          </a:p>
          <a:p>
            <a:pPr marL="800100" indent="-342900">
              <a:buFont typeface="Arial" panose="020B0604020202020204" pitchFamily="34" charset="0"/>
              <a:buChar char="•"/>
            </a:pPr>
            <a:r>
              <a:rPr lang="en-US" sz="2200" dirty="0">
                <a:solidFill>
                  <a:schemeClr val="tx1">
                    <a:lumMod val="50000"/>
                  </a:schemeClr>
                </a:solidFill>
              </a:rPr>
              <a:t>Transfer the risk to others, via insurance or outsourcing.</a:t>
            </a:r>
          </a:p>
          <a:p>
            <a:pPr marL="800100" indent="-342900">
              <a:buFont typeface="Arial" panose="020B0604020202020204" pitchFamily="34" charset="0"/>
              <a:buChar char="•"/>
            </a:pPr>
            <a:r>
              <a:rPr lang="en-US" sz="2200" dirty="0">
                <a:solidFill>
                  <a:schemeClr val="tx1">
                    <a:lumMod val="50000"/>
                  </a:schemeClr>
                </a:solidFill>
              </a:rPr>
              <a:t>Strictly limit the use in order to reduce risk exposure.</a:t>
            </a:r>
          </a:p>
          <a:p>
            <a:pPr marL="800100" indent="-342900">
              <a:buFont typeface="Arial" panose="020B0604020202020204" pitchFamily="34" charset="0"/>
              <a:buChar char="•"/>
            </a:pPr>
            <a:r>
              <a:rPr lang="en-US" sz="2200" dirty="0">
                <a:solidFill>
                  <a:schemeClr val="tx1">
                    <a:lumMod val="50000"/>
                  </a:schemeClr>
                </a:solidFill>
              </a:rPr>
              <a:t>Abandon</a:t>
            </a:r>
          </a:p>
          <a:p>
            <a:pPr marL="471487" indent="-457200" eaLnBrk="1" hangingPunct="1">
              <a:spcBef>
                <a:spcPts val="120"/>
              </a:spcBef>
              <a:buFont typeface="Arial" panose="020B0604020202020204" pitchFamily="34" charset="0"/>
              <a:buChar char="•"/>
            </a:pPr>
            <a:endParaRPr lang="en-US" sz="2200" dirty="0">
              <a:solidFill>
                <a:schemeClr val="tx1">
                  <a:lumMod val="50000"/>
                </a:schemeClr>
              </a:solidFill>
              <a:latin typeface="+mn-ea"/>
              <a:ea typeface="+mn-ea"/>
              <a:cs typeface="Tahoma" charset="0"/>
            </a:endParaRPr>
          </a:p>
        </p:txBody>
      </p:sp>
    </p:spTree>
    <p:extLst>
      <p:ext uri="{BB962C8B-B14F-4D97-AF65-F5344CB8AC3E}">
        <p14:creationId xmlns:p14="http://schemas.microsoft.com/office/powerpoint/2010/main" val="23364173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ppt_x"/>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par>
                                <p:cTn id="9" presetID="1" presetClass="exit" presetSubtype="0" fill="hold" nodeType="withEffect">
                                  <p:stCondLst>
                                    <p:cond delay="0"/>
                                  </p:stCondLst>
                                  <p:childTnLst>
                                    <p:set>
                                      <p:cBhvr>
                                        <p:cTn id="10" dur="1" fill="hold">
                                          <p:stCondLst>
                                            <p:cond delay="0"/>
                                          </p:stCondLst>
                                        </p:cTn>
                                        <p:tgtEl>
                                          <p:spTgt spid="7170"/>
                                        </p:tgtEl>
                                        <p:attrNameLst>
                                          <p:attrName>style.visibility</p:attrName>
                                        </p:attrNameLst>
                                      </p:cBhvr>
                                      <p:to>
                                        <p:strVal val="hidden"/>
                                      </p:to>
                                    </p:set>
                                  </p:childTnLst>
                                </p:cTn>
                              </p:par>
                              <p:par>
                                <p:cTn id="11" presetID="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3339F-C035-B77C-F332-EFEEE34597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F83C0C-A257-BBB7-7D3A-03798650505D}"/>
              </a:ext>
            </a:extLst>
          </p:cNvPr>
          <p:cNvSpPr>
            <a:spLocks noGrp="1"/>
          </p:cNvSpPr>
          <p:nvPr>
            <p:ph type="title"/>
          </p:nvPr>
        </p:nvSpPr>
        <p:spPr>
          <a:xfrm>
            <a:off x="147558" y="143065"/>
            <a:ext cx="9110096" cy="1143000"/>
          </a:xfrm>
        </p:spPr>
        <p:txBody>
          <a:bodyPr lIns="64008" tIns="32004" rIns="64008" bIns="32004" anchor="t">
            <a:normAutofit/>
          </a:bodyPr>
          <a:lstStyle/>
          <a:p>
            <a:pPr>
              <a:defRPr/>
            </a:pPr>
            <a:r>
              <a:rPr lang="en-US" b="1" dirty="0">
                <a:solidFill>
                  <a:schemeClr val="tx1"/>
                </a:solidFill>
                <a:latin typeface="Arial" panose="020B0604020202020204" pitchFamily="34" charset="0"/>
                <a:cs typeface="Arial" panose="020B0604020202020204" pitchFamily="34" charset="0"/>
              </a:rPr>
              <a:t>Risk Reduction</a:t>
            </a:r>
          </a:p>
        </p:txBody>
      </p:sp>
      <p:pic>
        <p:nvPicPr>
          <p:cNvPr id="4" name="Picture 3">
            <a:extLst>
              <a:ext uri="{FF2B5EF4-FFF2-40B4-BE49-F238E27FC236}">
                <a16:creationId xmlns:a16="http://schemas.microsoft.com/office/drawing/2014/main" id="{97E54452-431B-4BD5-064D-E990A5FA4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667" y="714565"/>
            <a:ext cx="7829469" cy="3200956"/>
          </a:xfrm>
          <a:prstGeom prst="rect">
            <a:avLst/>
          </a:prstGeom>
        </p:spPr>
      </p:pic>
      <p:sp>
        <p:nvSpPr>
          <p:cNvPr id="5" name="Text Box 52">
            <a:extLst>
              <a:ext uri="{FF2B5EF4-FFF2-40B4-BE49-F238E27FC236}">
                <a16:creationId xmlns:a16="http://schemas.microsoft.com/office/drawing/2014/main" id="{0FE6B831-A89D-D458-98F1-BA830DA724EF}"/>
              </a:ext>
            </a:extLst>
          </p:cNvPr>
          <p:cNvSpPr txBox="1">
            <a:spLocks noChangeArrowheads="1"/>
          </p:cNvSpPr>
          <p:nvPr/>
        </p:nvSpPr>
        <p:spPr bwMode="auto">
          <a:xfrm>
            <a:off x="-201986" y="3922736"/>
            <a:ext cx="11994776" cy="3490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2">
            <a:spAutoFit/>
          </a:bodyPr>
          <a:lstStyle>
            <a:lvl1pPr marL="457200" eaLnBrk="0" hangingPunct="0">
              <a:defRPr sz="2400">
                <a:solidFill>
                  <a:schemeClr val="tx1"/>
                </a:solidFill>
                <a:latin typeface="Times New Roman" charset="0"/>
                <a:ea typeface="ＭＳ Ｐゴシック" charset="0"/>
                <a:cs typeface="ＭＳ Ｐゴシック" charset="0"/>
              </a:defRPr>
            </a:lvl1pPr>
            <a:lvl2pPr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marL="800100" indent="-342900">
              <a:buFont typeface="Arial" panose="020B0604020202020204" pitchFamily="34" charset="0"/>
              <a:buChar char="•"/>
            </a:pPr>
            <a:r>
              <a:rPr lang="en-US" sz="2200" dirty="0">
                <a:solidFill>
                  <a:schemeClr val="tx1">
                    <a:lumMod val="50000"/>
                  </a:schemeClr>
                </a:solidFill>
              </a:rPr>
              <a:t>Develop hazard controls that eliminate, avoid or reduce risk.</a:t>
            </a:r>
          </a:p>
          <a:p>
            <a:pPr marL="1485900" lvl="2" indent="-342900">
              <a:buFont typeface="Arial" panose="020B0604020202020204" pitchFamily="34" charset="0"/>
              <a:buChar char="•"/>
            </a:pPr>
            <a:r>
              <a:rPr lang="en-US" sz="2000" dirty="0">
                <a:solidFill>
                  <a:schemeClr val="tx1">
                    <a:lumMod val="50000"/>
                  </a:schemeClr>
                </a:solidFill>
              </a:rPr>
              <a:t>So Far As is Reasonably Practicable (SFARP)</a:t>
            </a:r>
          </a:p>
          <a:p>
            <a:pPr marL="800100" indent="-342900">
              <a:buFont typeface="Arial" panose="020B0604020202020204" pitchFamily="34" charset="0"/>
              <a:buChar char="•"/>
            </a:pPr>
            <a:r>
              <a:rPr lang="en-US" sz="2000" dirty="0">
                <a:solidFill>
                  <a:schemeClr val="tx1">
                    <a:lumMod val="50000"/>
                  </a:schemeClr>
                </a:solidFill>
              </a:rPr>
              <a:t>Standards/Codes</a:t>
            </a:r>
          </a:p>
          <a:p>
            <a:pPr marL="800100" indent="-342900">
              <a:buFont typeface="Arial" panose="020B0604020202020204" pitchFamily="34" charset="0"/>
              <a:buChar char="•"/>
            </a:pPr>
            <a:r>
              <a:rPr lang="en-US" sz="2200" dirty="0">
                <a:solidFill>
                  <a:schemeClr val="tx1">
                    <a:lumMod val="50000"/>
                  </a:schemeClr>
                </a:solidFill>
              </a:rPr>
              <a:t>Safety cases</a:t>
            </a:r>
          </a:p>
          <a:p>
            <a:pPr marL="800100" indent="-342900">
              <a:buFont typeface="Arial" panose="020B0604020202020204" pitchFamily="34" charset="0"/>
              <a:buChar char="•"/>
            </a:pPr>
            <a:r>
              <a:rPr lang="en-US" sz="2200" dirty="0">
                <a:solidFill>
                  <a:schemeClr val="tx1">
                    <a:lumMod val="50000"/>
                  </a:schemeClr>
                </a:solidFill>
              </a:rPr>
              <a:t>(More) testing</a:t>
            </a: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endParaRPr lang="en-US" sz="2200" dirty="0">
              <a:solidFill>
                <a:schemeClr val="tx1">
                  <a:lumMod val="50000"/>
                </a:schemeClr>
              </a:solidFill>
            </a:endParaRPr>
          </a:p>
          <a:p>
            <a:pPr marL="800100" indent="-342900">
              <a:buFont typeface="Arial" panose="020B0604020202020204" pitchFamily="34" charset="0"/>
              <a:buChar char="•"/>
            </a:pPr>
            <a:r>
              <a:rPr lang="en-US" sz="2200" dirty="0">
                <a:solidFill>
                  <a:schemeClr val="tx1">
                    <a:lumMod val="50000"/>
                  </a:schemeClr>
                </a:solidFill>
              </a:rPr>
              <a:t>Policy/Regulation</a:t>
            </a:r>
          </a:p>
          <a:p>
            <a:pPr marL="800100" indent="-342900">
              <a:buFont typeface="Arial" panose="020B0604020202020204" pitchFamily="34" charset="0"/>
              <a:buChar char="•"/>
            </a:pPr>
            <a:r>
              <a:rPr lang="en-US" sz="2200" dirty="0">
                <a:solidFill>
                  <a:schemeClr val="tx1">
                    <a:lumMod val="50000"/>
                  </a:schemeClr>
                </a:solidFill>
              </a:rPr>
              <a:t>Transfer the risk to others, via insurance or outsourcing.</a:t>
            </a:r>
          </a:p>
          <a:p>
            <a:pPr marL="800100" indent="-342900">
              <a:buFont typeface="Arial" panose="020B0604020202020204" pitchFamily="34" charset="0"/>
              <a:buChar char="•"/>
            </a:pPr>
            <a:r>
              <a:rPr lang="en-US" sz="2200" dirty="0">
                <a:solidFill>
                  <a:schemeClr val="tx1">
                    <a:lumMod val="50000"/>
                  </a:schemeClr>
                </a:solidFill>
              </a:rPr>
              <a:t>Strictly limit the use in order to reduce risk exposure.</a:t>
            </a:r>
          </a:p>
          <a:p>
            <a:pPr marL="800100" indent="-342900">
              <a:buFont typeface="Arial" panose="020B0604020202020204" pitchFamily="34" charset="0"/>
              <a:buChar char="•"/>
            </a:pPr>
            <a:r>
              <a:rPr lang="en-US" sz="2200" dirty="0">
                <a:solidFill>
                  <a:schemeClr val="tx1">
                    <a:lumMod val="50000"/>
                  </a:schemeClr>
                </a:solidFill>
              </a:rPr>
              <a:t>Abandon</a:t>
            </a:r>
          </a:p>
          <a:p>
            <a:pPr marL="471487" indent="-457200" eaLnBrk="1" hangingPunct="1">
              <a:spcBef>
                <a:spcPts val="120"/>
              </a:spcBef>
              <a:buFont typeface="Arial" panose="020B0604020202020204" pitchFamily="34" charset="0"/>
              <a:buChar char="•"/>
            </a:pPr>
            <a:endParaRPr lang="en-US" sz="2200" dirty="0">
              <a:solidFill>
                <a:schemeClr val="tx1">
                  <a:lumMod val="50000"/>
                </a:schemeClr>
              </a:solidFill>
              <a:latin typeface="+mn-ea"/>
              <a:ea typeface="+mn-ea"/>
              <a:cs typeface="Tahoma" charset="0"/>
            </a:endParaRPr>
          </a:p>
        </p:txBody>
      </p:sp>
    </p:spTree>
    <p:extLst>
      <p:ext uri="{BB962C8B-B14F-4D97-AF65-F5344CB8AC3E}">
        <p14:creationId xmlns:p14="http://schemas.microsoft.com/office/powerpoint/2010/main" val="71502644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6775-9C8B-EBB8-DA9B-2554C1661F9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1BDB073-FC30-4ACE-BB68-FE98D9C97907}"/>
              </a:ext>
            </a:extLst>
          </p:cNvPr>
          <p:cNvSpPr txBox="1">
            <a:spLocks/>
          </p:cNvSpPr>
          <p:nvPr/>
        </p:nvSpPr>
        <p:spPr>
          <a:xfrm>
            <a:off x="147558" y="143065"/>
            <a:ext cx="9110096" cy="1143000"/>
          </a:xfrm>
          <a:prstGeom prst="rect">
            <a:avLst/>
          </a:prstGeom>
          <a:ln w="12700">
            <a:miter lim="400000"/>
          </a:ln>
          <a:extLst>
            <a:ext uri="{C572A759-6A51-4108-AA02-DFA0A04FC94B}">
              <ma14:wrappingTextBoxFlag xmlns:ma14="http://schemas.microsoft.com/office/mac/drawingml/2011/main" xmlns=""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Final Wrap Up</a:t>
            </a:r>
          </a:p>
        </p:txBody>
      </p:sp>
      <p:pic>
        <p:nvPicPr>
          <p:cNvPr id="9" name="Picture 8">
            <a:extLst>
              <a:ext uri="{FF2B5EF4-FFF2-40B4-BE49-F238E27FC236}">
                <a16:creationId xmlns:a16="http://schemas.microsoft.com/office/drawing/2014/main" id="{AF0D87AC-9620-B3FF-3C62-C2ADAC5478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2600" y="173600"/>
            <a:ext cx="3503042" cy="2757073"/>
          </a:xfrm>
          <a:prstGeom prst="rect">
            <a:avLst/>
          </a:prstGeom>
        </p:spPr>
      </p:pic>
      <p:pic>
        <p:nvPicPr>
          <p:cNvPr id="10" name="Picture 9">
            <a:extLst>
              <a:ext uri="{FF2B5EF4-FFF2-40B4-BE49-F238E27FC236}">
                <a16:creationId xmlns:a16="http://schemas.microsoft.com/office/drawing/2014/main" id="{BD5A7674-CCB9-5FB0-B6A6-008F639C31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4264" y="2930673"/>
            <a:ext cx="6382657" cy="2948867"/>
          </a:xfrm>
          <a:prstGeom prst="rect">
            <a:avLst/>
          </a:prstGeom>
        </p:spPr>
      </p:pic>
      <p:pic>
        <p:nvPicPr>
          <p:cNvPr id="8" name="Picture 7">
            <a:extLst>
              <a:ext uri="{FF2B5EF4-FFF2-40B4-BE49-F238E27FC236}">
                <a16:creationId xmlns:a16="http://schemas.microsoft.com/office/drawing/2014/main" id="{5AEA1EE2-9914-4357-E4BD-0299842E1DFC}"/>
              </a:ext>
            </a:extLst>
          </p:cNvPr>
          <p:cNvPicPr>
            <a:picLocks noChangeAspect="1"/>
          </p:cNvPicPr>
          <p:nvPr/>
        </p:nvPicPr>
        <p:blipFill>
          <a:blip r:embed="rId5">
            <a:extLst>
              <a:ext uri="{28A0092B-C50C-407E-A947-70E740481C1C}">
                <a14:useLocalDpi xmlns:a14="http://schemas.microsoft.com/office/drawing/2010/main" val="0"/>
              </a:ext>
            </a:extLst>
          </a:blip>
          <a:srcRect l="2627" b="4310"/>
          <a:stretch/>
        </p:blipFill>
        <p:spPr>
          <a:xfrm>
            <a:off x="0" y="1134120"/>
            <a:ext cx="5694264" cy="4034780"/>
          </a:xfrm>
          <a:prstGeom prst="rect">
            <a:avLst/>
          </a:prstGeom>
        </p:spPr>
      </p:pic>
    </p:spTree>
    <p:extLst>
      <p:ext uri="{BB962C8B-B14F-4D97-AF65-F5344CB8AC3E}">
        <p14:creationId xmlns:p14="http://schemas.microsoft.com/office/powerpoint/2010/main" val="274255444"/>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723" y="279248"/>
            <a:ext cx="9110096" cy="1143000"/>
          </a:xfrm>
        </p:spPr>
        <p:txBody>
          <a:bodyPr lIns="64008" tIns="32004" rIns="64008" bIns="32004" anchor="t">
            <a:normAutofit/>
          </a:bodyPr>
          <a:lstStyle/>
          <a:p>
            <a:pPr>
              <a:defRPr/>
            </a:pPr>
            <a:r>
              <a:rPr lang="en-US" b="1" dirty="0">
                <a:solidFill>
                  <a:srgbClr val="116020"/>
                </a:solidFill>
                <a:latin typeface="Arial" panose="020B0604020202020204" pitchFamily="34" charset="0"/>
                <a:cs typeface="Arial" panose="020B0604020202020204" pitchFamily="34" charset="0"/>
              </a:rPr>
              <a:t>Questions?</a:t>
            </a:r>
          </a:p>
        </p:txBody>
      </p:sp>
      <p:pic>
        <p:nvPicPr>
          <p:cNvPr id="110594" name="Picture 2" descr="C:\Users\Alex Play\AppData\Local\Microsoft\Windows\Temporary Internet Files\Content.IE5\HCYC9CYD\question-mark[1].jpg"/>
          <p:cNvPicPr>
            <a:picLocks noChangeAspect="1" noChangeArrowheads="1"/>
          </p:cNvPicPr>
          <p:nvPr/>
        </p:nvPicPr>
        <p:blipFill>
          <a:blip r:embed="rId3"/>
          <a:srcRect/>
          <a:stretch>
            <a:fillRect/>
          </a:stretch>
        </p:blipFill>
        <p:spPr bwMode="auto">
          <a:xfrm>
            <a:off x="3781425" y="1212850"/>
            <a:ext cx="4394200" cy="4394200"/>
          </a:xfrm>
          <a:prstGeom prst="rect">
            <a:avLst/>
          </a:prstGeom>
          <a:noFill/>
        </p:spPr>
      </p:pic>
    </p:spTree>
    <p:extLst>
      <p:ext uri="{BB962C8B-B14F-4D97-AF65-F5344CB8AC3E}">
        <p14:creationId xmlns:p14="http://schemas.microsoft.com/office/powerpoint/2010/main" val="439014515"/>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737" y="147709"/>
            <a:ext cx="9110096" cy="1143000"/>
          </a:xfrm>
        </p:spPr>
        <p:txBody>
          <a:bodyPr lIns="64008" tIns="32004" rIns="64008" bIns="32004" anchor="t">
            <a:normAutofit/>
          </a:bodyPr>
          <a:lstStyle/>
          <a:p>
            <a:pPr>
              <a:defRPr/>
            </a:pPr>
            <a:r>
              <a:rPr lang="en-US" b="1" dirty="0">
                <a:solidFill>
                  <a:schemeClr val="tx1"/>
                </a:solidFill>
                <a:latin typeface="Arial" panose="020B0604020202020204" pitchFamily="34" charset="0"/>
                <a:cs typeface="Arial" panose="020B0604020202020204" pitchFamily="34" charset="0"/>
              </a:rPr>
              <a:t>An Uncertainty Framework</a:t>
            </a:r>
          </a:p>
        </p:txBody>
      </p:sp>
      <p:pic>
        <p:nvPicPr>
          <p:cNvPr id="1026" name="Picture 2">
            <a:extLst>
              <a:ext uri="{FF2B5EF4-FFF2-40B4-BE49-F238E27FC236}">
                <a16:creationId xmlns:a16="http://schemas.microsoft.com/office/drawing/2014/main" id="{4EDB2CB4-D8AE-A7EE-E80F-A6ABA0AF31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9056" y="597884"/>
            <a:ext cx="8485207" cy="518096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68EF494-8BB6-AB54-09B6-99FF0955D738}"/>
              </a:ext>
            </a:extLst>
          </p:cNvPr>
          <p:cNvSpPr txBox="1"/>
          <p:nvPr/>
        </p:nvSpPr>
        <p:spPr>
          <a:xfrm>
            <a:off x="336883" y="1003322"/>
            <a:ext cx="4390392" cy="39087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solidFill>
                  <a:schemeClr val="bg2">
                    <a:lumMod val="50000"/>
                  </a:schemeClr>
                </a:solidFill>
              </a:rPr>
              <a:t>“There are known knowns. These are things we know that we know. There are known unknowns. That is to say, there are things that we know we don't know. But there are also unknown unknowns. There are things we don't know we don't know.”			</a:t>
            </a:r>
          </a:p>
          <a:p>
            <a:endParaRPr lang="en-US" sz="800" dirty="0">
              <a:solidFill>
                <a:schemeClr val="bg2">
                  <a:lumMod val="50000"/>
                </a:schemeClr>
              </a:solidFill>
            </a:endParaRPr>
          </a:p>
          <a:p>
            <a:r>
              <a:rPr lang="en-US" sz="2400" dirty="0">
                <a:solidFill>
                  <a:schemeClr val="bg2">
                    <a:lumMod val="50000"/>
                  </a:schemeClr>
                </a:solidFill>
              </a:rPr>
              <a:t>Donald Rumsfeld</a:t>
            </a:r>
          </a:p>
        </p:txBody>
      </p:sp>
      <p:sp>
        <p:nvSpPr>
          <p:cNvPr id="5" name="TextBox 4">
            <a:extLst>
              <a:ext uri="{FF2B5EF4-FFF2-40B4-BE49-F238E27FC236}">
                <a16:creationId xmlns:a16="http://schemas.microsoft.com/office/drawing/2014/main" id="{63E7807D-002D-54DE-15D2-3E8FBE2D1182}"/>
              </a:ext>
            </a:extLst>
          </p:cNvPr>
          <p:cNvSpPr txBox="1"/>
          <p:nvPr/>
        </p:nvSpPr>
        <p:spPr>
          <a:xfrm>
            <a:off x="9592575" y="442609"/>
            <a:ext cx="2262542" cy="19389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2000" dirty="0"/>
              <a:t>Epistemic (lack of model parameter knowledge) vs. ontological (incompleteness of models) </a:t>
            </a:r>
          </a:p>
        </p:txBody>
      </p:sp>
      <p:sp>
        <p:nvSpPr>
          <p:cNvPr id="4" name="TextBox 3">
            <a:extLst>
              <a:ext uri="{FF2B5EF4-FFF2-40B4-BE49-F238E27FC236}">
                <a16:creationId xmlns:a16="http://schemas.microsoft.com/office/drawing/2014/main" id="{C47EF088-7673-B7CD-D604-AF49BA7F6AA2}"/>
              </a:ext>
            </a:extLst>
          </p:cNvPr>
          <p:cNvSpPr txBox="1"/>
          <p:nvPr/>
        </p:nvSpPr>
        <p:spPr>
          <a:xfrm>
            <a:off x="503153" y="5208347"/>
            <a:ext cx="2889634"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2000" dirty="0"/>
              <a:t>Where do assumptions come in?</a:t>
            </a:r>
          </a:p>
        </p:txBody>
      </p:sp>
    </p:spTree>
    <p:extLst>
      <p:ext uri="{BB962C8B-B14F-4D97-AF65-F5344CB8AC3E}">
        <p14:creationId xmlns:p14="http://schemas.microsoft.com/office/powerpoint/2010/main" val="42164813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92FED72B-D42D-529D-E7CD-2B2630BE68E2}"/>
              </a:ext>
            </a:extLst>
          </p:cNvPr>
          <p:cNvGraphicFramePr/>
          <p:nvPr/>
        </p:nvGraphicFramePr>
        <p:xfrm>
          <a:off x="1219200" y="626139"/>
          <a:ext cx="9701842" cy="5671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41921054-303A-6DD2-7568-5557686349DE}"/>
              </a:ext>
            </a:extLst>
          </p:cNvPr>
          <p:cNvSpPr txBox="1">
            <a:spLocks noChangeArrowheads="1"/>
          </p:cNvSpPr>
          <p:nvPr/>
        </p:nvSpPr>
        <p:spPr>
          <a:xfrm>
            <a:off x="189503" y="217817"/>
            <a:ext cx="9837686"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2pPr>
            <a:lvl3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3pPr>
            <a:lvl4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4pPr>
            <a:lvl5pPr algn="ctr" rtl="0" eaLnBrk="0" fontAlgn="base" hangingPunct="0">
              <a:spcBef>
                <a:spcPct val="0"/>
              </a:spcBef>
              <a:spcAft>
                <a:spcPct val="0"/>
              </a:spcAft>
              <a:defRPr sz="4400">
                <a:solidFill>
                  <a:schemeClr val="tx2"/>
                </a:solidFill>
                <a:latin typeface="Arial" pitchFamily="-112" charset="0"/>
                <a:ea typeface="MS PGothic" pitchFamily="34" charset="-128"/>
                <a:cs typeface="MS PGothic" charset="0"/>
              </a:defRPr>
            </a:lvl5pPr>
            <a:lvl6pPr marL="457200" algn="ctr" rtl="0" fontAlgn="base">
              <a:spcBef>
                <a:spcPct val="0"/>
              </a:spcBef>
              <a:spcAft>
                <a:spcPct val="0"/>
              </a:spcAft>
              <a:defRPr sz="4400">
                <a:solidFill>
                  <a:schemeClr val="tx2"/>
                </a:solidFill>
                <a:latin typeface="Arial" pitchFamily="-112" charset="0"/>
              </a:defRPr>
            </a:lvl6pPr>
            <a:lvl7pPr marL="914400" algn="ctr" rtl="0" fontAlgn="base">
              <a:spcBef>
                <a:spcPct val="0"/>
              </a:spcBef>
              <a:spcAft>
                <a:spcPct val="0"/>
              </a:spcAft>
              <a:defRPr sz="4400">
                <a:solidFill>
                  <a:schemeClr val="tx2"/>
                </a:solidFill>
                <a:latin typeface="Arial" pitchFamily="-112" charset="0"/>
              </a:defRPr>
            </a:lvl7pPr>
            <a:lvl8pPr marL="1371600" algn="ctr" rtl="0" fontAlgn="base">
              <a:spcBef>
                <a:spcPct val="0"/>
              </a:spcBef>
              <a:spcAft>
                <a:spcPct val="0"/>
              </a:spcAft>
              <a:defRPr sz="4400">
                <a:solidFill>
                  <a:schemeClr val="tx2"/>
                </a:solidFill>
                <a:latin typeface="Arial" pitchFamily="-112" charset="0"/>
              </a:defRPr>
            </a:lvl8pPr>
            <a:lvl9pPr marL="1828800" algn="ctr" rtl="0" fontAlgn="base">
              <a:spcBef>
                <a:spcPct val="0"/>
              </a:spcBef>
              <a:spcAft>
                <a:spcPct val="0"/>
              </a:spcAft>
              <a:defRPr sz="4400">
                <a:solidFill>
                  <a:schemeClr val="tx2"/>
                </a:solidFill>
                <a:latin typeface="Arial" pitchFamily="-112" charset="0"/>
              </a:defRPr>
            </a:lvl9pPr>
          </a:lstStyle>
          <a:p>
            <a:pPr algn="l" eaLnBrk="1" hangingPunct="1"/>
            <a:r>
              <a:rPr lang="en-US" sz="2800" b="1" dirty="0">
                <a:solidFill>
                  <a:srgbClr val="116020"/>
                </a:solidFill>
                <a:latin typeface="Arial" panose="020B0604020202020204" pitchFamily="34" charset="0"/>
                <a:cs typeface="Arial" panose="020B0604020202020204" pitchFamily="34" charset="0"/>
              </a:rPr>
              <a:t>Epistemic vs. Aleatory Uncertainty</a:t>
            </a:r>
          </a:p>
        </p:txBody>
      </p:sp>
      <p:pic>
        <p:nvPicPr>
          <p:cNvPr id="3084" name="Picture 12" descr="Bell Boeing V-22 Osprey - Wikipedia">
            <a:extLst>
              <a:ext uri="{FF2B5EF4-FFF2-40B4-BE49-F238E27FC236}">
                <a16:creationId xmlns:a16="http://schemas.microsoft.com/office/drawing/2014/main" id="{837127AF-699F-C87F-3AC8-B7B7B0C15C8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60628" y="3578945"/>
            <a:ext cx="3110831" cy="20454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Waymo Robotaxi Turns Into Oncoming Traffic">
            <a:extLst>
              <a:ext uri="{FF2B5EF4-FFF2-40B4-BE49-F238E27FC236}">
                <a16:creationId xmlns:a16="http://schemas.microsoft.com/office/drawing/2014/main" id="{CEA4AB10-D253-02BA-079E-ACBDEF1F927B}"/>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4166" t="20604" r="35613" b="41279"/>
          <a:stretch/>
        </p:blipFill>
        <p:spPr bwMode="auto">
          <a:xfrm>
            <a:off x="5755501" y="4771272"/>
            <a:ext cx="2883203" cy="204547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EA965E0-242B-EE16-F7A8-CA5AA03B4BF6}"/>
              </a:ext>
            </a:extLst>
          </p:cNvPr>
          <p:cNvPicPr>
            <a:picLocks noChangeAspect="1"/>
          </p:cNvPicPr>
          <p:nvPr/>
        </p:nvPicPr>
        <p:blipFill rotWithShape="1">
          <a:blip r:embed="rId10">
            <a:extLst>
              <a:ext uri="{28A0092B-C50C-407E-A947-70E740481C1C}">
                <a14:useLocalDpi xmlns:a14="http://schemas.microsoft.com/office/drawing/2010/main" val="0"/>
              </a:ext>
            </a:extLst>
          </a:blip>
          <a:srcRect r="3813"/>
          <a:stretch/>
        </p:blipFill>
        <p:spPr>
          <a:xfrm>
            <a:off x="5449038" y="4788508"/>
            <a:ext cx="3496127" cy="2028242"/>
          </a:xfrm>
          <a:prstGeom prst="rect">
            <a:avLst/>
          </a:prstGeom>
        </p:spPr>
      </p:pic>
    </p:spTree>
    <p:extLst>
      <p:ext uri="{BB962C8B-B14F-4D97-AF65-F5344CB8AC3E}">
        <p14:creationId xmlns:p14="http://schemas.microsoft.com/office/powerpoint/2010/main" val="3509835707"/>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130630" y="1128627"/>
            <a:ext cx="11642270" cy="4891592"/>
          </a:xfrm>
        </p:spPr>
        <p:txBody>
          <a:bodyPr>
            <a:normAutofit/>
          </a:bodyPr>
          <a:lstStyle/>
          <a:p>
            <a:pPr marL="457200" indent="-457200" algn="l">
              <a:lnSpc>
                <a:spcPct val="120000"/>
              </a:lnSpc>
              <a:buFont typeface="Arial" panose="020B0604020202020204" pitchFamily="34" charset="0"/>
              <a:buChar char="•"/>
            </a:pPr>
            <a:r>
              <a:rPr lang="en-US" sz="2000" dirty="0">
                <a:latin typeface="+mn-ea"/>
                <a:ea typeface="+mn-ea"/>
                <a:cs typeface="Calibri" panose="020F0502020204030204" pitchFamily="34" charset="0"/>
              </a:rPr>
              <a:t>Cummings, M.L. &amp; S. Li, “Sources of Subjectivity in Machine Learning Models,” ACM Journal of Data and Information Quality, 2021, 13(2), pp. 1-9, </a:t>
            </a:r>
            <a:r>
              <a:rPr lang="en-US" sz="2000" dirty="0">
                <a:latin typeface="+mn-ea"/>
                <a:ea typeface="+mn-ea"/>
                <a:cs typeface="Calibri" panose="020F0502020204030204" pitchFamily="34" charset="0"/>
                <a:hlinkClick r:id="rId3"/>
              </a:rPr>
              <a:t>https://doi.org/10.1145/3418034</a:t>
            </a:r>
            <a:r>
              <a:rPr lang="en-US" sz="2000" dirty="0">
                <a:latin typeface="+mn-ea"/>
                <a:ea typeface="+mn-ea"/>
                <a:cs typeface="Calibri" panose="020F0502020204030204" pitchFamily="34" charset="0"/>
              </a:rPr>
              <a:t>.</a:t>
            </a:r>
          </a:p>
          <a:p>
            <a:pPr marL="457200" indent="-457200">
              <a:lnSpc>
                <a:spcPct val="120000"/>
              </a:lnSpc>
              <a:buFont typeface="Arial" panose="020B0604020202020204" pitchFamily="34" charset="0"/>
              <a:buChar char="•"/>
            </a:pPr>
            <a:r>
              <a:rPr lang="en-US" sz="2000" b="0" dirty="0">
                <a:effectLst/>
                <a:latin typeface="+mn-ea"/>
                <a:ea typeface="+mn-ea"/>
              </a:rPr>
              <a:t>Cummings, M.L., “Assessing Readiness of Self-Driving Cars,” 2024 Transportation Research Board Annual Meeting, </a:t>
            </a:r>
            <a:r>
              <a:rPr lang="en-US" sz="2000" b="0" dirty="0">
                <a:effectLst/>
                <a:latin typeface="+mn-ea"/>
                <a:ea typeface="+mn-ea"/>
                <a:hlinkClick r:id="rId4"/>
              </a:rPr>
              <a:t>https://www.researchgate.net/publication/373698259_Assessing_Readiness_of_Self-Driving_Vehicles</a:t>
            </a:r>
            <a:r>
              <a:rPr lang="en-US" sz="2000" b="0" dirty="0">
                <a:effectLst/>
                <a:latin typeface="+mn-ea"/>
                <a:ea typeface="+mn-ea"/>
              </a:rPr>
              <a:t> </a:t>
            </a:r>
          </a:p>
          <a:p>
            <a:pPr marL="457200" indent="-457200">
              <a:lnSpc>
                <a:spcPct val="120000"/>
              </a:lnSpc>
              <a:buFont typeface="Arial" panose="020B0604020202020204" pitchFamily="34" charset="0"/>
              <a:buChar char="•"/>
            </a:pPr>
            <a:r>
              <a:rPr lang="en-US" sz="2000" dirty="0">
                <a:latin typeface="+mn-ea"/>
                <a:ea typeface="+mn-ea"/>
              </a:rPr>
              <a:t>NIST RMF website: </a:t>
            </a:r>
            <a:r>
              <a:rPr lang="en-US" sz="2000" dirty="0">
                <a:latin typeface="+mn-ea"/>
                <a:ea typeface="+mn-ea"/>
                <a:hlinkClick r:id="rId5"/>
              </a:rPr>
              <a:t>https://www.nist.gov/itl/ai-risk-management-framework</a:t>
            </a:r>
            <a:endParaRPr lang="en-US" sz="2000" dirty="0">
              <a:latin typeface="+mn-ea"/>
              <a:ea typeface="+mn-ea"/>
            </a:endParaRPr>
          </a:p>
          <a:p>
            <a:pPr marL="457200" indent="-457200">
              <a:lnSpc>
                <a:spcPct val="120000"/>
              </a:lnSpc>
              <a:buFont typeface="Arial" panose="020B0604020202020204" pitchFamily="34" charset="0"/>
              <a:buChar char="•"/>
            </a:pPr>
            <a:r>
              <a:rPr lang="en-US" sz="2000" dirty="0">
                <a:solidFill>
                  <a:schemeClr val="tx1">
                    <a:lumMod val="50000"/>
                  </a:schemeClr>
                </a:solidFill>
                <a:effectLst/>
                <a:latin typeface="+mn-ea"/>
                <a:ea typeface="+mn-ea"/>
              </a:rPr>
              <a:t>OECD (2022) OECD</a:t>
            </a:r>
            <a:r>
              <a:rPr lang="en-US" sz="2000" dirty="0">
                <a:solidFill>
                  <a:schemeClr val="tx1">
                    <a:lumMod val="50000"/>
                  </a:schemeClr>
                </a:solidFill>
                <a:latin typeface="+mn-ea"/>
                <a:ea typeface="+mn-ea"/>
              </a:rPr>
              <a:t> </a:t>
            </a:r>
            <a:r>
              <a:rPr lang="en-US" sz="2000" dirty="0">
                <a:solidFill>
                  <a:schemeClr val="tx1">
                    <a:lumMod val="50000"/>
                  </a:schemeClr>
                </a:solidFill>
                <a:effectLst/>
                <a:latin typeface="+mn-ea"/>
                <a:ea typeface="+mn-ea"/>
              </a:rPr>
              <a:t>Framework for the Classification of AI systems—OECD Digital Economy Papers. </a:t>
            </a:r>
            <a:r>
              <a:rPr lang="en-US" sz="2000" dirty="0">
                <a:solidFill>
                  <a:schemeClr val="tx1">
                    <a:lumMod val="50000"/>
                  </a:schemeClr>
                </a:solidFill>
                <a:effectLst/>
                <a:latin typeface="+mn-ea"/>
                <a:ea typeface="+mn-ea"/>
                <a:hlinkClick r:id="rId6"/>
              </a:rPr>
              <a:t>https://www.oecd-ilibrary.org/science-and-technology/oecd-framework-for-the-classification-of-ai-systems_cb6d9eca-en</a:t>
            </a:r>
            <a:r>
              <a:rPr lang="en-US" sz="2000" dirty="0">
                <a:solidFill>
                  <a:schemeClr val="tx1">
                    <a:lumMod val="50000"/>
                  </a:schemeClr>
                </a:solidFill>
                <a:effectLst/>
                <a:latin typeface="+mn-ea"/>
                <a:ea typeface="+mn-ea"/>
              </a:rPr>
              <a:t> </a:t>
            </a:r>
            <a:endParaRPr lang="en-US" sz="2000" dirty="0">
              <a:solidFill>
                <a:schemeClr val="tx1">
                  <a:lumMod val="50000"/>
                </a:schemeClr>
              </a:solidFill>
              <a:latin typeface="+mn-ea"/>
              <a:ea typeface="+mn-ea"/>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457200" indent="-457200" algn="l">
              <a:lnSpc>
                <a:spcPct val="120000"/>
              </a:lnSpc>
              <a:buFont typeface="Arial" panose="020B0604020202020204" pitchFamily="34" charset="0"/>
              <a:buChar char="•"/>
            </a:pPr>
            <a:endParaRPr lang="en-US" sz="2000" dirty="0">
              <a:latin typeface="+mn-lt"/>
              <a:cs typeface="Calibri" panose="020F0502020204030204" pitchFamily="34" charset="0"/>
            </a:endParaRPr>
          </a:p>
          <a:p>
            <a:pPr marL="342900" lvl="1" indent="-342900">
              <a:lnSpc>
                <a:spcPct val="120000"/>
              </a:lnSpc>
              <a:buFont typeface="Arial" panose="020B0604020202020204" pitchFamily="34" charset="0"/>
              <a:buChar char="•"/>
            </a:pPr>
            <a:endParaRPr lang="en-US" sz="2000" dirty="0">
              <a:latin typeface="+mn-lt"/>
              <a:cs typeface="Calibri" panose="020F0502020204030204" pitchFamily="34" charset="0"/>
            </a:endParaRPr>
          </a:p>
        </p:txBody>
      </p:sp>
      <p:sp>
        <p:nvSpPr>
          <p:cNvPr id="9" name="Title 1"/>
          <p:cNvSpPr>
            <a:spLocks noGrp="1"/>
          </p:cNvSpPr>
          <p:nvPr>
            <p:ph type="title"/>
          </p:nvPr>
        </p:nvSpPr>
        <p:spPr>
          <a:xfrm>
            <a:off x="130630" y="241428"/>
            <a:ext cx="9144000" cy="463047"/>
          </a:xfrm>
        </p:spPr>
        <p:txBody>
          <a:bodyPr>
            <a:normAutofit/>
          </a:bodyPr>
          <a:lstStyle/>
          <a:p>
            <a:r>
              <a:rPr lang="en-US" b="1" dirty="0">
                <a:solidFill>
                  <a:srgbClr val="14772A"/>
                </a:solidFill>
                <a:latin typeface="Arial" panose="020B0604020202020204" pitchFamily="34" charset="0"/>
                <a:cs typeface="Arial" panose="020B0604020202020204" pitchFamily="34" charset="0"/>
              </a:rPr>
              <a:t>References</a:t>
            </a:r>
          </a:p>
        </p:txBody>
      </p:sp>
    </p:spTree>
    <p:extLst>
      <p:ext uri="{BB962C8B-B14F-4D97-AF65-F5344CB8AC3E}">
        <p14:creationId xmlns:p14="http://schemas.microsoft.com/office/powerpoint/2010/main" val="500856565"/>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B25CDFE-BC72-F9F0-CAFD-AC6214C38CAF}"/>
              </a:ext>
            </a:extLst>
          </p:cNvPr>
          <p:cNvSpPr txBox="1"/>
          <p:nvPr/>
        </p:nvSpPr>
        <p:spPr>
          <a:xfrm>
            <a:off x="164615" y="152400"/>
            <a:ext cx="10871201" cy="6096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lvl1pPr marL="342900" indent="-685800" algn="ctr">
              <a:defRPr sz="2800" b="1" i="1">
                <a:solidFill>
                  <a:srgbClr val="1A6613"/>
                </a:solidFill>
              </a:defRPr>
            </a:lvl1pPr>
          </a:lstStyle>
          <a:p>
            <a:pPr algn="l"/>
            <a:r>
              <a:rPr lang="en-US" sz="3200" i="0" dirty="0"/>
              <a:t>What is AI?</a:t>
            </a:r>
            <a:endParaRPr sz="3200" i="0" dirty="0"/>
          </a:p>
        </p:txBody>
      </p:sp>
      <p:pic>
        <p:nvPicPr>
          <p:cNvPr id="1026" name="Picture 2">
            <a:extLst>
              <a:ext uri="{FF2B5EF4-FFF2-40B4-BE49-F238E27FC236}">
                <a16:creationId xmlns:a16="http://schemas.microsoft.com/office/drawing/2014/main" id="{78A62FA7-D549-9121-9614-7F4BCB00DF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1549" b="86099"/>
          <a:stretch/>
        </p:blipFill>
        <p:spPr bwMode="auto">
          <a:xfrm>
            <a:off x="466408" y="1874683"/>
            <a:ext cx="1451292" cy="36933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3A2C7E37-705A-480C-7199-1130BF95BC90}"/>
              </a:ext>
            </a:extLst>
          </p:cNvPr>
          <p:cNvGrpSpPr/>
          <p:nvPr/>
        </p:nvGrpSpPr>
        <p:grpSpPr>
          <a:xfrm>
            <a:off x="6624522" y="2073068"/>
            <a:ext cx="4765373" cy="2460584"/>
            <a:chOff x="0" y="0"/>
            <a:chExt cx="5736436" cy="3857627"/>
          </a:xfrm>
        </p:grpSpPr>
        <p:sp>
          <p:nvSpPr>
            <p:cNvPr id="7" name="Oval 6">
              <a:extLst>
                <a:ext uri="{FF2B5EF4-FFF2-40B4-BE49-F238E27FC236}">
                  <a16:creationId xmlns:a16="http://schemas.microsoft.com/office/drawing/2014/main" id="{36AFC67E-D4FC-CDCE-343C-CBB986E7418B}"/>
                </a:ext>
              </a:extLst>
            </p:cNvPr>
            <p:cNvSpPr/>
            <p:nvPr/>
          </p:nvSpPr>
          <p:spPr>
            <a:xfrm>
              <a:off x="0" y="450057"/>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Oval 7">
              <a:extLst>
                <a:ext uri="{FF2B5EF4-FFF2-40B4-BE49-F238E27FC236}">
                  <a16:creationId xmlns:a16="http://schemas.microsoft.com/office/drawing/2014/main" id="{460D2329-5C98-666C-6599-C0E6B7433E8D}"/>
                </a:ext>
              </a:extLst>
            </p:cNvPr>
            <p:cNvSpPr/>
            <p:nvPr/>
          </p:nvSpPr>
          <p:spPr>
            <a:xfrm>
              <a:off x="14287" y="1278732"/>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Oval 8">
              <a:extLst>
                <a:ext uri="{FF2B5EF4-FFF2-40B4-BE49-F238E27FC236}">
                  <a16:creationId xmlns:a16="http://schemas.microsoft.com/office/drawing/2014/main" id="{609BB96E-1BF9-E0D6-B474-96B663347E97}"/>
                </a:ext>
              </a:extLst>
            </p:cNvPr>
            <p:cNvSpPr/>
            <p:nvPr/>
          </p:nvSpPr>
          <p:spPr>
            <a:xfrm>
              <a:off x="0" y="2064545"/>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0305BC3D-8EC1-9855-AC9E-27EABF84FEAC}"/>
                </a:ext>
              </a:extLst>
            </p:cNvPr>
            <p:cNvSpPr/>
            <p:nvPr/>
          </p:nvSpPr>
          <p:spPr>
            <a:xfrm>
              <a:off x="0" y="2836070"/>
              <a:ext cx="571500" cy="5857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E06A2F3E-53DC-074B-3A6F-8495E704B83B}"/>
                </a:ext>
              </a:extLst>
            </p:cNvPr>
            <p:cNvSpPr/>
            <p:nvPr/>
          </p:nvSpPr>
          <p:spPr>
            <a:xfrm>
              <a:off x="1300163" y="0"/>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Oval 11">
              <a:extLst>
                <a:ext uri="{FF2B5EF4-FFF2-40B4-BE49-F238E27FC236}">
                  <a16:creationId xmlns:a16="http://schemas.microsoft.com/office/drawing/2014/main" id="{37771384-D0CB-2CDF-9213-EE6E47C2C884}"/>
                </a:ext>
              </a:extLst>
            </p:cNvPr>
            <p:cNvSpPr/>
            <p:nvPr/>
          </p:nvSpPr>
          <p:spPr>
            <a:xfrm>
              <a:off x="1300163" y="81438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Oval 12">
              <a:extLst>
                <a:ext uri="{FF2B5EF4-FFF2-40B4-BE49-F238E27FC236}">
                  <a16:creationId xmlns:a16="http://schemas.microsoft.com/office/drawing/2014/main" id="{99F9D9B2-45A0-E843-7C8A-87D357AB1215}"/>
                </a:ext>
              </a:extLst>
            </p:cNvPr>
            <p:cNvSpPr/>
            <p:nvPr/>
          </p:nvSpPr>
          <p:spPr>
            <a:xfrm>
              <a:off x="1300163" y="1600200"/>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Oval 13">
              <a:extLst>
                <a:ext uri="{FF2B5EF4-FFF2-40B4-BE49-F238E27FC236}">
                  <a16:creationId xmlns:a16="http://schemas.microsoft.com/office/drawing/2014/main" id="{5AA1D081-1DBB-4629-087F-C286D9661DA3}"/>
                </a:ext>
              </a:extLst>
            </p:cNvPr>
            <p:cNvSpPr/>
            <p:nvPr/>
          </p:nvSpPr>
          <p:spPr>
            <a:xfrm>
              <a:off x="1300163" y="3243264"/>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Oval 14">
              <a:extLst>
                <a:ext uri="{FF2B5EF4-FFF2-40B4-BE49-F238E27FC236}">
                  <a16:creationId xmlns:a16="http://schemas.microsoft.com/office/drawing/2014/main" id="{D9A21EDB-0B70-DE09-CFE4-C4152F383C1A}"/>
                </a:ext>
              </a:extLst>
            </p:cNvPr>
            <p:cNvSpPr/>
            <p:nvPr/>
          </p:nvSpPr>
          <p:spPr>
            <a:xfrm>
              <a:off x="1300163" y="242173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Oval 15">
              <a:extLst>
                <a:ext uri="{FF2B5EF4-FFF2-40B4-BE49-F238E27FC236}">
                  <a16:creationId xmlns:a16="http://schemas.microsoft.com/office/drawing/2014/main" id="{A5424DA7-06F3-10A5-D41B-EAB7E974BECB}"/>
                </a:ext>
              </a:extLst>
            </p:cNvPr>
            <p:cNvSpPr/>
            <p:nvPr/>
          </p:nvSpPr>
          <p:spPr>
            <a:xfrm>
              <a:off x="2586039" y="285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Oval 16">
              <a:extLst>
                <a:ext uri="{FF2B5EF4-FFF2-40B4-BE49-F238E27FC236}">
                  <a16:creationId xmlns:a16="http://schemas.microsoft.com/office/drawing/2014/main" id="{2FC84758-0AF6-0E38-26C7-9D320A476ABF}"/>
                </a:ext>
              </a:extLst>
            </p:cNvPr>
            <p:cNvSpPr/>
            <p:nvPr/>
          </p:nvSpPr>
          <p:spPr>
            <a:xfrm>
              <a:off x="2586039" y="84296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Oval 17">
              <a:extLst>
                <a:ext uri="{FF2B5EF4-FFF2-40B4-BE49-F238E27FC236}">
                  <a16:creationId xmlns:a16="http://schemas.microsoft.com/office/drawing/2014/main" id="{F6ADD484-FDFB-F2EE-6D13-942B8858CDAA}"/>
                </a:ext>
              </a:extLst>
            </p:cNvPr>
            <p:cNvSpPr/>
            <p:nvPr/>
          </p:nvSpPr>
          <p:spPr>
            <a:xfrm>
              <a:off x="2586039" y="16287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Oval 18">
              <a:extLst>
                <a:ext uri="{FF2B5EF4-FFF2-40B4-BE49-F238E27FC236}">
                  <a16:creationId xmlns:a16="http://schemas.microsoft.com/office/drawing/2014/main" id="{62FE1CA5-3981-3A62-B664-7B3598F8F336}"/>
                </a:ext>
              </a:extLst>
            </p:cNvPr>
            <p:cNvSpPr/>
            <p:nvPr/>
          </p:nvSpPr>
          <p:spPr>
            <a:xfrm>
              <a:off x="2586039" y="3271839"/>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Oval 19">
              <a:extLst>
                <a:ext uri="{FF2B5EF4-FFF2-40B4-BE49-F238E27FC236}">
                  <a16:creationId xmlns:a16="http://schemas.microsoft.com/office/drawing/2014/main" id="{C644EF02-584D-6311-DAE2-31667AF0FCB8}"/>
                </a:ext>
              </a:extLst>
            </p:cNvPr>
            <p:cNvSpPr/>
            <p:nvPr/>
          </p:nvSpPr>
          <p:spPr>
            <a:xfrm>
              <a:off x="2586039" y="245030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Oval 20">
              <a:extLst>
                <a:ext uri="{FF2B5EF4-FFF2-40B4-BE49-F238E27FC236}">
                  <a16:creationId xmlns:a16="http://schemas.microsoft.com/office/drawing/2014/main" id="{BD84CCE9-4617-D69B-3FDD-0C793B013013}"/>
                </a:ext>
              </a:extLst>
            </p:cNvPr>
            <p:cNvSpPr/>
            <p:nvPr/>
          </p:nvSpPr>
          <p:spPr>
            <a:xfrm>
              <a:off x="3886202" y="285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Oval 21">
              <a:extLst>
                <a:ext uri="{FF2B5EF4-FFF2-40B4-BE49-F238E27FC236}">
                  <a16:creationId xmlns:a16="http://schemas.microsoft.com/office/drawing/2014/main" id="{835A95DA-67CB-F050-A1FE-EFC42FCDADB9}"/>
                </a:ext>
              </a:extLst>
            </p:cNvPr>
            <p:cNvSpPr/>
            <p:nvPr/>
          </p:nvSpPr>
          <p:spPr>
            <a:xfrm>
              <a:off x="3886202" y="842962"/>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Oval 22">
              <a:extLst>
                <a:ext uri="{FF2B5EF4-FFF2-40B4-BE49-F238E27FC236}">
                  <a16:creationId xmlns:a16="http://schemas.microsoft.com/office/drawing/2014/main" id="{B2BD8B35-B58E-80E8-14F1-453952B36F36}"/>
                </a:ext>
              </a:extLst>
            </p:cNvPr>
            <p:cNvSpPr/>
            <p:nvPr/>
          </p:nvSpPr>
          <p:spPr>
            <a:xfrm>
              <a:off x="3886202" y="1628775"/>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Oval 23">
              <a:extLst>
                <a:ext uri="{FF2B5EF4-FFF2-40B4-BE49-F238E27FC236}">
                  <a16:creationId xmlns:a16="http://schemas.microsoft.com/office/drawing/2014/main" id="{7094D5F9-FD5F-CBC5-3CC2-2590AD1EEA26}"/>
                </a:ext>
              </a:extLst>
            </p:cNvPr>
            <p:cNvSpPr/>
            <p:nvPr/>
          </p:nvSpPr>
          <p:spPr>
            <a:xfrm>
              <a:off x="3886202" y="3271839"/>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Oval 24">
              <a:extLst>
                <a:ext uri="{FF2B5EF4-FFF2-40B4-BE49-F238E27FC236}">
                  <a16:creationId xmlns:a16="http://schemas.microsoft.com/office/drawing/2014/main" id="{18326452-3772-671B-0483-49C8DEB38D61}"/>
                </a:ext>
              </a:extLst>
            </p:cNvPr>
            <p:cNvSpPr/>
            <p:nvPr/>
          </p:nvSpPr>
          <p:spPr>
            <a:xfrm>
              <a:off x="3886202" y="2450307"/>
              <a:ext cx="571500" cy="585788"/>
            </a:xfrm>
            <a:prstGeom prst="ellipse">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6" name="Oval 25">
              <a:extLst>
                <a:ext uri="{FF2B5EF4-FFF2-40B4-BE49-F238E27FC236}">
                  <a16:creationId xmlns:a16="http://schemas.microsoft.com/office/drawing/2014/main" id="{FBA71F8B-EB8F-80E7-2C7A-B21AFA0AD55F}"/>
                </a:ext>
              </a:extLst>
            </p:cNvPr>
            <p:cNvSpPr/>
            <p:nvPr/>
          </p:nvSpPr>
          <p:spPr>
            <a:xfrm>
              <a:off x="5164936" y="906065"/>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2EA501E1-4561-CB48-58CD-B0ADFFC8C1DF}"/>
                </a:ext>
              </a:extLst>
            </p:cNvPr>
            <p:cNvSpPr/>
            <p:nvPr/>
          </p:nvSpPr>
          <p:spPr>
            <a:xfrm>
              <a:off x="5164936" y="1657349"/>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557F631E-237E-D992-4A56-F7BE4D2C90AC}"/>
                </a:ext>
              </a:extLst>
            </p:cNvPr>
            <p:cNvSpPr/>
            <p:nvPr/>
          </p:nvSpPr>
          <p:spPr>
            <a:xfrm>
              <a:off x="5153031" y="2484834"/>
              <a:ext cx="571500" cy="585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29" name="Straight Arrow Connector 28">
              <a:extLst>
                <a:ext uri="{FF2B5EF4-FFF2-40B4-BE49-F238E27FC236}">
                  <a16:creationId xmlns:a16="http://schemas.microsoft.com/office/drawing/2014/main" id="{39A6B334-FA83-B89E-3589-D63824E24378}"/>
                </a:ext>
              </a:extLst>
            </p:cNvPr>
            <p:cNvCxnSpPr/>
            <p:nvPr/>
          </p:nvCxnSpPr>
          <p:spPr>
            <a:xfrm flipV="1">
              <a:off x="571500" y="292894"/>
              <a:ext cx="728663" cy="4500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943D684-FD75-3F21-11D2-5C9BAC56EF8D}"/>
                </a:ext>
              </a:extLst>
            </p:cNvPr>
            <p:cNvCxnSpPr/>
            <p:nvPr/>
          </p:nvCxnSpPr>
          <p:spPr>
            <a:xfrm>
              <a:off x="571500" y="3128964"/>
              <a:ext cx="728663" cy="40719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7FF3F0D-01C7-0219-BFB3-9805BF6139D5}"/>
                </a:ext>
              </a:extLst>
            </p:cNvPr>
            <p:cNvCxnSpPr/>
            <p:nvPr/>
          </p:nvCxnSpPr>
          <p:spPr>
            <a:xfrm flipV="1">
              <a:off x="571500" y="2714626"/>
              <a:ext cx="728663" cy="4143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3901751-DB97-0770-0AC9-433D08C33F03}"/>
                </a:ext>
              </a:extLst>
            </p:cNvPr>
            <p:cNvCxnSpPr/>
            <p:nvPr/>
          </p:nvCxnSpPr>
          <p:spPr>
            <a:xfrm flipV="1">
              <a:off x="571500" y="1893094"/>
              <a:ext cx="728663" cy="12358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141D900-9A65-877E-2EE5-C4966251A263}"/>
                </a:ext>
              </a:extLst>
            </p:cNvPr>
            <p:cNvCxnSpPr/>
            <p:nvPr/>
          </p:nvCxnSpPr>
          <p:spPr>
            <a:xfrm flipV="1">
              <a:off x="571500" y="1107281"/>
              <a:ext cx="728663" cy="202168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CEB33D4-EC20-7C43-7053-847487364AB2}"/>
                </a:ext>
              </a:extLst>
            </p:cNvPr>
            <p:cNvCxnSpPr/>
            <p:nvPr/>
          </p:nvCxnSpPr>
          <p:spPr>
            <a:xfrm flipV="1">
              <a:off x="571500" y="292894"/>
              <a:ext cx="728663" cy="28360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48313D1-249E-C757-725F-6D8277C8B758}"/>
                </a:ext>
              </a:extLst>
            </p:cNvPr>
            <p:cNvCxnSpPr/>
            <p:nvPr/>
          </p:nvCxnSpPr>
          <p:spPr>
            <a:xfrm>
              <a:off x="571500" y="742951"/>
              <a:ext cx="728663" cy="36433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C55A1B1-BF23-1792-D175-F67343FC3EFC}"/>
                </a:ext>
              </a:extLst>
            </p:cNvPr>
            <p:cNvCxnSpPr/>
            <p:nvPr/>
          </p:nvCxnSpPr>
          <p:spPr>
            <a:xfrm>
              <a:off x="571500" y="742951"/>
              <a:ext cx="728663" cy="11501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ED9929CD-B59F-EF12-8FEF-394E02B7FE90}"/>
                </a:ext>
              </a:extLst>
            </p:cNvPr>
            <p:cNvCxnSpPr/>
            <p:nvPr/>
          </p:nvCxnSpPr>
          <p:spPr>
            <a:xfrm>
              <a:off x="571500" y="742951"/>
              <a:ext cx="728663" cy="19716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E6F84A2B-FB93-771B-69E3-79059AF0A19D}"/>
                </a:ext>
              </a:extLst>
            </p:cNvPr>
            <p:cNvCxnSpPr/>
            <p:nvPr/>
          </p:nvCxnSpPr>
          <p:spPr>
            <a:xfrm>
              <a:off x="571500" y="742951"/>
              <a:ext cx="728663" cy="27932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5CA875F5-416B-E52F-BE4F-400A940CABAA}"/>
                </a:ext>
              </a:extLst>
            </p:cNvPr>
            <p:cNvCxnSpPr/>
            <p:nvPr/>
          </p:nvCxnSpPr>
          <p:spPr>
            <a:xfrm flipV="1">
              <a:off x="585787" y="292894"/>
              <a:ext cx="714376" cy="12787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DE6F9F2-5F9A-FD5A-658E-71A0FB9F378A}"/>
                </a:ext>
              </a:extLst>
            </p:cNvPr>
            <p:cNvCxnSpPr/>
            <p:nvPr/>
          </p:nvCxnSpPr>
          <p:spPr>
            <a:xfrm flipV="1">
              <a:off x="585787" y="1107281"/>
              <a:ext cx="714376" cy="4643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15924C9-D556-AE9D-7226-9B007D3D3896}"/>
                </a:ext>
              </a:extLst>
            </p:cNvPr>
            <p:cNvCxnSpPr/>
            <p:nvPr/>
          </p:nvCxnSpPr>
          <p:spPr>
            <a:xfrm>
              <a:off x="585787" y="1571626"/>
              <a:ext cx="714376" cy="3214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994A4EA3-1795-2F06-3B57-FE50261E88B3}"/>
                </a:ext>
              </a:extLst>
            </p:cNvPr>
            <p:cNvCxnSpPr/>
            <p:nvPr/>
          </p:nvCxnSpPr>
          <p:spPr>
            <a:xfrm>
              <a:off x="585787" y="1571626"/>
              <a:ext cx="714376" cy="1143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0DD1D9D5-4929-2BF1-B551-6C66F36E84A6}"/>
                </a:ext>
              </a:extLst>
            </p:cNvPr>
            <p:cNvCxnSpPr/>
            <p:nvPr/>
          </p:nvCxnSpPr>
          <p:spPr>
            <a:xfrm>
              <a:off x="585787" y="1571626"/>
              <a:ext cx="714376" cy="19645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11FBB49E-0899-8770-D60F-F6D18B6F94BD}"/>
                </a:ext>
              </a:extLst>
            </p:cNvPr>
            <p:cNvCxnSpPr/>
            <p:nvPr/>
          </p:nvCxnSpPr>
          <p:spPr>
            <a:xfrm flipV="1">
              <a:off x="571500" y="292894"/>
              <a:ext cx="728663" cy="20645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48CD9170-2E3C-6D9D-F670-00C6191B23DD}"/>
                </a:ext>
              </a:extLst>
            </p:cNvPr>
            <p:cNvCxnSpPr/>
            <p:nvPr/>
          </p:nvCxnSpPr>
          <p:spPr>
            <a:xfrm flipV="1">
              <a:off x="571500" y="1107281"/>
              <a:ext cx="728663" cy="12501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0972E5B9-BCD7-C12F-264F-55E730CB4C3E}"/>
                </a:ext>
              </a:extLst>
            </p:cNvPr>
            <p:cNvCxnSpPr/>
            <p:nvPr/>
          </p:nvCxnSpPr>
          <p:spPr>
            <a:xfrm flipV="1">
              <a:off x="571500" y="1893094"/>
              <a:ext cx="728663" cy="4643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4DAAA5D-0E41-0164-EFBA-D38C3ED292DC}"/>
                </a:ext>
              </a:extLst>
            </p:cNvPr>
            <p:cNvCxnSpPr/>
            <p:nvPr/>
          </p:nvCxnSpPr>
          <p:spPr>
            <a:xfrm>
              <a:off x="571500" y="2357439"/>
              <a:ext cx="728663" cy="35718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1B0AC9A-763D-F5EE-0064-7CB6CF5E44D8}"/>
                </a:ext>
              </a:extLst>
            </p:cNvPr>
            <p:cNvCxnSpPr/>
            <p:nvPr/>
          </p:nvCxnSpPr>
          <p:spPr>
            <a:xfrm>
              <a:off x="571500" y="2357439"/>
              <a:ext cx="728663" cy="117871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901FC53A-4EC4-DD1A-E9F1-08637E9EEC3B}"/>
                </a:ext>
              </a:extLst>
            </p:cNvPr>
            <p:cNvCxnSpPr/>
            <p:nvPr/>
          </p:nvCxnSpPr>
          <p:spPr>
            <a:xfrm flipV="1">
              <a:off x="1871663" y="321469"/>
              <a:ext cx="714376" cy="32146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E0F19D2-826C-E8E8-0E83-8FF4C94F823C}"/>
                </a:ext>
              </a:extLst>
            </p:cNvPr>
            <p:cNvCxnSpPr/>
            <p:nvPr/>
          </p:nvCxnSpPr>
          <p:spPr>
            <a:xfrm flipV="1">
              <a:off x="1871663" y="1135856"/>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E7C01A10-42F3-D25F-BD44-A118292A5CA2}"/>
                </a:ext>
              </a:extLst>
            </p:cNvPr>
            <p:cNvCxnSpPr/>
            <p:nvPr/>
          </p:nvCxnSpPr>
          <p:spPr>
            <a:xfrm flipV="1">
              <a:off x="1871663" y="1135856"/>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856D9B8-CFD8-5EF1-1BEF-1337396B4AEF}"/>
                </a:ext>
              </a:extLst>
            </p:cNvPr>
            <p:cNvCxnSpPr/>
            <p:nvPr/>
          </p:nvCxnSpPr>
          <p:spPr>
            <a:xfrm>
              <a:off x="1871663" y="189309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D2AF9E05-2D54-84BD-8E88-202BA84DE28A}"/>
                </a:ext>
              </a:extLst>
            </p:cNvPr>
            <p:cNvCxnSpPr/>
            <p:nvPr/>
          </p:nvCxnSpPr>
          <p:spPr>
            <a:xfrm flipV="1">
              <a:off x="1871663" y="1135856"/>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9AFA5E89-B230-07FE-988C-A8E79442162D}"/>
                </a:ext>
              </a:extLst>
            </p:cNvPr>
            <p:cNvCxnSpPr/>
            <p:nvPr/>
          </p:nvCxnSpPr>
          <p:spPr>
            <a:xfrm>
              <a:off x="1871663" y="1107281"/>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9740BA93-6DA7-3F68-9CB6-C1CDD28A9D23}"/>
                </a:ext>
              </a:extLst>
            </p:cNvPr>
            <p:cNvCxnSpPr/>
            <p:nvPr/>
          </p:nvCxnSpPr>
          <p:spPr>
            <a:xfrm flipV="1">
              <a:off x="1871663" y="321469"/>
              <a:ext cx="714376" cy="7858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A1042005-606F-2BF5-08F4-29C831DC352F}"/>
                </a:ext>
              </a:extLst>
            </p:cNvPr>
            <p:cNvCxnSpPr/>
            <p:nvPr/>
          </p:nvCxnSpPr>
          <p:spPr>
            <a:xfrm>
              <a:off x="1871663" y="3536158"/>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04553098-495E-2979-DD6E-0C0769DC5834}"/>
                </a:ext>
              </a:extLst>
            </p:cNvPr>
            <p:cNvCxnSpPr/>
            <p:nvPr/>
          </p:nvCxnSpPr>
          <p:spPr>
            <a:xfrm flipV="1">
              <a:off x="1866900" y="2743201"/>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D9A7630-6B03-4BD1-1353-C7EC374498F1}"/>
                </a:ext>
              </a:extLst>
            </p:cNvPr>
            <p:cNvCxnSpPr/>
            <p:nvPr/>
          </p:nvCxnSpPr>
          <p:spPr>
            <a:xfrm flipV="1">
              <a:off x="1871663" y="1921669"/>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BC1C6F91-D0C5-B3E5-58C1-D23C156EF324}"/>
                </a:ext>
              </a:extLst>
            </p:cNvPr>
            <p:cNvCxnSpPr/>
            <p:nvPr/>
          </p:nvCxnSpPr>
          <p:spPr>
            <a:xfrm>
              <a:off x="1871663" y="110728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CDD729DE-5276-F1A2-3EE5-467F8CF5663E}"/>
                </a:ext>
              </a:extLst>
            </p:cNvPr>
            <p:cNvCxnSpPr/>
            <p:nvPr/>
          </p:nvCxnSpPr>
          <p:spPr>
            <a:xfrm>
              <a:off x="1871663" y="1107281"/>
              <a:ext cx="714376" cy="245745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306FE102-FBD2-19CA-DA1C-DB8936C64F2A}"/>
                </a:ext>
              </a:extLst>
            </p:cNvPr>
            <p:cNvCxnSpPr/>
            <p:nvPr/>
          </p:nvCxnSpPr>
          <p:spPr>
            <a:xfrm flipV="1">
              <a:off x="1871663" y="321469"/>
              <a:ext cx="714376" cy="157162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9E992486-7400-55E4-B69B-B5A48B30FA10}"/>
                </a:ext>
              </a:extLst>
            </p:cNvPr>
            <p:cNvCxnSpPr/>
            <p:nvPr/>
          </p:nvCxnSpPr>
          <p:spPr>
            <a:xfrm>
              <a:off x="1871663" y="1893094"/>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7C514E94-716F-B9D0-EE4A-7A3EA908458D}"/>
                </a:ext>
              </a:extLst>
            </p:cNvPr>
            <p:cNvCxnSpPr/>
            <p:nvPr/>
          </p:nvCxnSpPr>
          <p:spPr>
            <a:xfrm>
              <a:off x="1871663" y="1893094"/>
              <a:ext cx="714376" cy="16716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4" name="Straight Arrow Connector 1023">
              <a:extLst>
                <a:ext uri="{FF2B5EF4-FFF2-40B4-BE49-F238E27FC236}">
                  <a16:creationId xmlns:a16="http://schemas.microsoft.com/office/drawing/2014/main" id="{5021DDB7-DBA4-4CBC-699A-2C19BD390368}"/>
                </a:ext>
              </a:extLst>
            </p:cNvPr>
            <p:cNvCxnSpPr/>
            <p:nvPr/>
          </p:nvCxnSpPr>
          <p:spPr>
            <a:xfrm flipV="1">
              <a:off x="1871663" y="321469"/>
              <a:ext cx="714376" cy="2393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5" name="Straight Arrow Connector 1024">
              <a:extLst>
                <a:ext uri="{FF2B5EF4-FFF2-40B4-BE49-F238E27FC236}">
                  <a16:creationId xmlns:a16="http://schemas.microsoft.com/office/drawing/2014/main" id="{B2D7BB2D-9E7E-49BF-DB63-1C06A0129857}"/>
                </a:ext>
              </a:extLst>
            </p:cNvPr>
            <p:cNvCxnSpPr/>
            <p:nvPr/>
          </p:nvCxnSpPr>
          <p:spPr>
            <a:xfrm flipV="1">
              <a:off x="1866900" y="1921669"/>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7" name="Straight Arrow Connector 1026">
              <a:extLst>
                <a:ext uri="{FF2B5EF4-FFF2-40B4-BE49-F238E27FC236}">
                  <a16:creationId xmlns:a16="http://schemas.microsoft.com/office/drawing/2014/main" id="{AA4C4BE8-4C96-784E-2CAB-91480D3B62CC}"/>
                </a:ext>
              </a:extLst>
            </p:cNvPr>
            <p:cNvCxnSpPr/>
            <p:nvPr/>
          </p:nvCxnSpPr>
          <p:spPr>
            <a:xfrm>
              <a:off x="1871663" y="2714626"/>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8" name="Straight Arrow Connector 1027">
              <a:extLst>
                <a:ext uri="{FF2B5EF4-FFF2-40B4-BE49-F238E27FC236}">
                  <a16:creationId xmlns:a16="http://schemas.microsoft.com/office/drawing/2014/main" id="{E8EF9D1C-1E14-CC1A-1498-8214B55D8935}"/>
                </a:ext>
              </a:extLst>
            </p:cNvPr>
            <p:cNvCxnSpPr/>
            <p:nvPr/>
          </p:nvCxnSpPr>
          <p:spPr>
            <a:xfrm>
              <a:off x="1871663" y="271462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9" name="Straight Arrow Connector 1028">
              <a:extLst>
                <a:ext uri="{FF2B5EF4-FFF2-40B4-BE49-F238E27FC236}">
                  <a16:creationId xmlns:a16="http://schemas.microsoft.com/office/drawing/2014/main" id="{42485629-9341-CC8C-CD7F-42694BA8F91D}"/>
                </a:ext>
              </a:extLst>
            </p:cNvPr>
            <p:cNvCxnSpPr/>
            <p:nvPr/>
          </p:nvCxnSpPr>
          <p:spPr>
            <a:xfrm>
              <a:off x="1871663" y="292894"/>
              <a:ext cx="714376" cy="32718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0" name="Straight Arrow Connector 1029">
              <a:extLst>
                <a:ext uri="{FF2B5EF4-FFF2-40B4-BE49-F238E27FC236}">
                  <a16:creationId xmlns:a16="http://schemas.microsoft.com/office/drawing/2014/main" id="{5F9885A5-74D9-1CDB-8115-8B8C2E8DA3C0}"/>
                </a:ext>
              </a:extLst>
            </p:cNvPr>
            <p:cNvCxnSpPr/>
            <p:nvPr/>
          </p:nvCxnSpPr>
          <p:spPr>
            <a:xfrm>
              <a:off x="1871663" y="292894"/>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1" name="Straight Arrow Connector 1030">
              <a:extLst>
                <a:ext uri="{FF2B5EF4-FFF2-40B4-BE49-F238E27FC236}">
                  <a16:creationId xmlns:a16="http://schemas.microsoft.com/office/drawing/2014/main" id="{A8D2F442-E050-EF47-4182-C01818CF1F6F}"/>
                </a:ext>
              </a:extLst>
            </p:cNvPr>
            <p:cNvCxnSpPr/>
            <p:nvPr/>
          </p:nvCxnSpPr>
          <p:spPr>
            <a:xfrm>
              <a:off x="1871663" y="292894"/>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2" name="Straight Arrow Connector 1031">
              <a:extLst>
                <a:ext uri="{FF2B5EF4-FFF2-40B4-BE49-F238E27FC236}">
                  <a16:creationId xmlns:a16="http://schemas.microsoft.com/office/drawing/2014/main" id="{1A2B3459-3E80-C0BF-FF60-7A0B9AF15E00}"/>
                </a:ext>
              </a:extLst>
            </p:cNvPr>
            <p:cNvCxnSpPr/>
            <p:nvPr/>
          </p:nvCxnSpPr>
          <p:spPr>
            <a:xfrm>
              <a:off x="1871663" y="292894"/>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3" name="Straight Arrow Connector 1032">
              <a:extLst>
                <a:ext uri="{FF2B5EF4-FFF2-40B4-BE49-F238E27FC236}">
                  <a16:creationId xmlns:a16="http://schemas.microsoft.com/office/drawing/2014/main" id="{75465AB5-39B7-05D0-1B89-DF6575EA3964}"/>
                </a:ext>
              </a:extLst>
            </p:cNvPr>
            <p:cNvCxnSpPr/>
            <p:nvPr/>
          </p:nvCxnSpPr>
          <p:spPr>
            <a:xfrm>
              <a:off x="1871663" y="29289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4" name="Straight Arrow Connector 1033">
              <a:extLst>
                <a:ext uri="{FF2B5EF4-FFF2-40B4-BE49-F238E27FC236}">
                  <a16:creationId xmlns:a16="http://schemas.microsoft.com/office/drawing/2014/main" id="{5884FEB9-B6A9-2425-54CF-C57EA53A91FC}"/>
                </a:ext>
              </a:extLst>
            </p:cNvPr>
            <p:cNvCxnSpPr/>
            <p:nvPr/>
          </p:nvCxnSpPr>
          <p:spPr>
            <a:xfrm>
              <a:off x="1871663" y="1107281"/>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5" name="Straight Arrow Connector 1034">
              <a:extLst>
                <a:ext uri="{FF2B5EF4-FFF2-40B4-BE49-F238E27FC236}">
                  <a16:creationId xmlns:a16="http://schemas.microsoft.com/office/drawing/2014/main" id="{43B0CDD3-B30F-B5DB-AC0F-3F15E52AF653}"/>
                </a:ext>
              </a:extLst>
            </p:cNvPr>
            <p:cNvCxnSpPr/>
            <p:nvPr/>
          </p:nvCxnSpPr>
          <p:spPr>
            <a:xfrm flipV="1">
              <a:off x="3169446" y="342899"/>
              <a:ext cx="714376" cy="32146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6" name="Straight Arrow Connector 1035">
              <a:extLst>
                <a:ext uri="{FF2B5EF4-FFF2-40B4-BE49-F238E27FC236}">
                  <a16:creationId xmlns:a16="http://schemas.microsoft.com/office/drawing/2014/main" id="{434BEF73-8AB7-A770-DD97-30E46EEA0476}"/>
                </a:ext>
              </a:extLst>
            </p:cNvPr>
            <p:cNvCxnSpPr/>
            <p:nvPr/>
          </p:nvCxnSpPr>
          <p:spPr>
            <a:xfrm flipV="1">
              <a:off x="3169446" y="1157286"/>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7" name="Straight Arrow Connector 1036">
              <a:extLst>
                <a:ext uri="{FF2B5EF4-FFF2-40B4-BE49-F238E27FC236}">
                  <a16:creationId xmlns:a16="http://schemas.microsoft.com/office/drawing/2014/main" id="{D34358A6-E1E5-800A-FF8D-2E11B75EA6DF}"/>
                </a:ext>
              </a:extLst>
            </p:cNvPr>
            <p:cNvCxnSpPr/>
            <p:nvPr/>
          </p:nvCxnSpPr>
          <p:spPr>
            <a:xfrm flipV="1">
              <a:off x="3169446" y="1157286"/>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8" name="Straight Arrow Connector 1037">
              <a:extLst>
                <a:ext uri="{FF2B5EF4-FFF2-40B4-BE49-F238E27FC236}">
                  <a16:creationId xmlns:a16="http://schemas.microsoft.com/office/drawing/2014/main" id="{CC28A53A-EFA5-1B73-560E-6D58DA1E2422}"/>
                </a:ext>
              </a:extLst>
            </p:cNvPr>
            <p:cNvCxnSpPr/>
            <p:nvPr/>
          </p:nvCxnSpPr>
          <p:spPr>
            <a:xfrm>
              <a:off x="3169446" y="191452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9" name="Straight Arrow Connector 1038">
              <a:extLst>
                <a:ext uri="{FF2B5EF4-FFF2-40B4-BE49-F238E27FC236}">
                  <a16:creationId xmlns:a16="http://schemas.microsoft.com/office/drawing/2014/main" id="{306300C0-31E1-B248-F457-F656DCA2AD94}"/>
                </a:ext>
              </a:extLst>
            </p:cNvPr>
            <p:cNvCxnSpPr/>
            <p:nvPr/>
          </p:nvCxnSpPr>
          <p:spPr>
            <a:xfrm flipV="1">
              <a:off x="3169446" y="1157286"/>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0" name="Straight Arrow Connector 1039">
              <a:extLst>
                <a:ext uri="{FF2B5EF4-FFF2-40B4-BE49-F238E27FC236}">
                  <a16:creationId xmlns:a16="http://schemas.microsoft.com/office/drawing/2014/main" id="{6A55BF2B-D9FC-E7AB-C2A9-097E26FAC4D0}"/>
                </a:ext>
              </a:extLst>
            </p:cNvPr>
            <p:cNvCxnSpPr/>
            <p:nvPr/>
          </p:nvCxnSpPr>
          <p:spPr>
            <a:xfrm>
              <a:off x="3169446" y="1128711"/>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1" name="Straight Arrow Connector 1040">
              <a:extLst>
                <a:ext uri="{FF2B5EF4-FFF2-40B4-BE49-F238E27FC236}">
                  <a16:creationId xmlns:a16="http://schemas.microsoft.com/office/drawing/2014/main" id="{5BB95C20-6678-4E00-570C-CF0813790307}"/>
                </a:ext>
              </a:extLst>
            </p:cNvPr>
            <p:cNvCxnSpPr/>
            <p:nvPr/>
          </p:nvCxnSpPr>
          <p:spPr>
            <a:xfrm flipV="1">
              <a:off x="3169446" y="342899"/>
              <a:ext cx="714376" cy="7858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2" name="Straight Arrow Connector 1041">
              <a:extLst>
                <a:ext uri="{FF2B5EF4-FFF2-40B4-BE49-F238E27FC236}">
                  <a16:creationId xmlns:a16="http://schemas.microsoft.com/office/drawing/2014/main" id="{9FAA3FAD-152F-14DB-7573-E236F84DF5C1}"/>
                </a:ext>
              </a:extLst>
            </p:cNvPr>
            <p:cNvCxnSpPr/>
            <p:nvPr/>
          </p:nvCxnSpPr>
          <p:spPr>
            <a:xfrm>
              <a:off x="3169446" y="3557588"/>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3" name="Straight Arrow Connector 1042">
              <a:extLst>
                <a:ext uri="{FF2B5EF4-FFF2-40B4-BE49-F238E27FC236}">
                  <a16:creationId xmlns:a16="http://schemas.microsoft.com/office/drawing/2014/main" id="{07930E48-B5CD-3C02-40A7-97CD2780A5F0}"/>
                </a:ext>
              </a:extLst>
            </p:cNvPr>
            <p:cNvCxnSpPr/>
            <p:nvPr/>
          </p:nvCxnSpPr>
          <p:spPr>
            <a:xfrm flipV="1">
              <a:off x="3164683" y="2764631"/>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4" name="Straight Arrow Connector 1043">
              <a:extLst>
                <a:ext uri="{FF2B5EF4-FFF2-40B4-BE49-F238E27FC236}">
                  <a16:creationId xmlns:a16="http://schemas.microsoft.com/office/drawing/2014/main" id="{65554DD8-44ED-ED15-C593-EE7498039261}"/>
                </a:ext>
              </a:extLst>
            </p:cNvPr>
            <p:cNvCxnSpPr/>
            <p:nvPr/>
          </p:nvCxnSpPr>
          <p:spPr>
            <a:xfrm flipV="1">
              <a:off x="3169446" y="1943099"/>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5" name="Straight Arrow Connector 1044">
              <a:extLst>
                <a:ext uri="{FF2B5EF4-FFF2-40B4-BE49-F238E27FC236}">
                  <a16:creationId xmlns:a16="http://schemas.microsoft.com/office/drawing/2014/main" id="{6C8E2BB2-19D6-8719-A746-F70AD73AFCA6}"/>
                </a:ext>
              </a:extLst>
            </p:cNvPr>
            <p:cNvCxnSpPr/>
            <p:nvPr/>
          </p:nvCxnSpPr>
          <p:spPr>
            <a:xfrm>
              <a:off x="3169446" y="112871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6" name="Straight Arrow Connector 1045">
              <a:extLst>
                <a:ext uri="{FF2B5EF4-FFF2-40B4-BE49-F238E27FC236}">
                  <a16:creationId xmlns:a16="http://schemas.microsoft.com/office/drawing/2014/main" id="{06B88A38-302C-2D44-792C-BCDF3A7248A2}"/>
                </a:ext>
              </a:extLst>
            </p:cNvPr>
            <p:cNvCxnSpPr/>
            <p:nvPr/>
          </p:nvCxnSpPr>
          <p:spPr>
            <a:xfrm>
              <a:off x="3169446" y="1128711"/>
              <a:ext cx="714376" cy="245745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7" name="Straight Arrow Connector 1046">
              <a:extLst>
                <a:ext uri="{FF2B5EF4-FFF2-40B4-BE49-F238E27FC236}">
                  <a16:creationId xmlns:a16="http://schemas.microsoft.com/office/drawing/2014/main" id="{FBF08DAB-5DC1-A702-4A5F-93510AF14351}"/>
                </a:ext>
              </a:extLst>
            </p:cNvPr>
            <p:cNvCxnSpPr/>
            <p:nvPr/>
          </p:nvCxnSpPr>
          <p:spPr>
            <a:xfrm flipV="1">
              <a:off x="3169446" y="342899"/>
              <a:ext cx="714376" cy="157162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8" name="Straight Arrow Connector 1047">
              <a:extLst>
                <a:ext uri="{FF2B5EF4-FFF2-40B4-BE49-F238E27FC236}">
                  <a16:creationId xmlns:a16="http://schemas.microsoft.com/office/drawing/2014/main" id="{9CE2E5A0-D3E9-B7D7-B763-F2879A804E1E}"/>
                </a:ext>
              </a:extLst>
            </p:cNvPr>
            <p:cNvCxnSpPr/>
            <p:nvPr/>
          </p:nvCxnSpPr>
          <p:spPr>
            <a:xfrm>
              <a:off x="3169446" y="1914524"/>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9" name="Straight Arrow Connector 1048">
              <a:extLst>
                <a:ext uri="{FF2B5EF4-FFF2-40B4-BE49-F238E27FC236}">
                  <a16:creationId xmlns:a16="http://schemas.microsoft.com/office/drawing/2014/main" id="{C591373E-7422-9360-F0C8-56A092D52053}"/>
                </a:ext>
              </a:extLst>
            </p:cNvPr>
            <p:cNvCxnSpPr/>
            <p:nvPr/>
          </p:nvCxnSpPr>
          <p:spPr>
            <a:xfrm>
              <a:off x="3169446" y="1914524"/>
              <a:ext cx="714376" cy="16716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0" name="Straight Arrow Connector 1049">
              <a:extLst>
                <a:ext uri="{FF2B5EF4-FFF2-40B4-BE49-F238E27FC236}">
                  <a16:creationId xmlns:a16="http://schemas.microsoft.com/office/drawing/2014/main" id="{0512626D-6F98-A44C-35AB-8E42832EA18B}"/>
                </a:ext>
              </a:extLst>
            </p:cNvPr>
            <p:cNvCxnSpPr/>
            <p:nvPr/>
          </p:nvCxnSpPr>
          <p:spPr>
            <a:xfrm flipV="1">
              <a:off x="3169446" y="342899"/>
              <a:ext cx="714376" cy="2393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1" name="Straight Arrow Connector 1050">
              <a:extLst>
                <a:ext uri="{FF2B5EF4-FFF2-40B4-BE49-F238E27FC236}">
                  <a16:creationId xmlns:a16="http://schemas.microsoft.com/office/drawing/2014/main" id="{EF3D12A5-AF21-0352-9F5E-FEF2E9877BF5}"/>
                </a:ext>
              </a:extLst>
            </p:cNvPr>
            <p:cNvCxnSpPr/>
            <p:nvPr/>
          </p:nvCxnSpPr>
          <p:spPr>
            <a:xfrm flipV="1">
              <a:off x="3164683" y="1943099"/>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2" name="Straight Arrow Connector 1051">
              <a:extLst>
                <a:ext uri="{FF2B5EF4-FFF2-40B4-BE49-F238E27FC236}">
                  <a16:creationId xmlns:a16="http://schemas.microsoft.com/office/drawing/2014/main" id="{7B8D83D3-7688-0923-4557-5CB55E7676AE}"/>
                </a:ext>
              </a:extLst>
            </p:cNvPr>
            <p:cNvCxnSpPr/>
            <p:nvPr/>
          </p:nvCxnSpPr>
          <p:spPr>
            <a:xfrm>
              <a:off x="3169446" y="2736056"/>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3" name="Straight Arrow Connector 1052">
              <a:extLst>
                <a:ext uri="{FF2B5EF4-FFF2-40B4-BE49-F238E27FC236}">
                  <a16:creationId xmlns:a16="http://schemas.microsoft.com/office/drawing/2014/main" id="{6DF051C6-F5AF-FE49-B7C2-E76D905A2D43}"/>
                </a:ext>
              </a:extLst>
            </p:cNvPr>
            <p:cNvCxnSpPr/>
            <p:nvPr/>
          </p:nvCxnSpPr>
          <p:spPr>
            <a:xfrm>
              <a:off x="3169446" y="273605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4" name="Straight Arrow Connector 1053">
              <a:extLst>
                <a:ext uri="{FF2B5EF4-FFF2-40B4-BE49-F238E27FC236}">
                  <a16:creationId xmlns:a16="http://schemas.microsoft.com/office/drawing/2014/main" id="{697FA789-A276-943F-38D6-AB9372AF4A38}"/>
                </a:ext>
              </a:extLst>
            </p:cNvPr>
            <p:cNvCxnSpPr/>
            <p:nvPr/>
          </p:nvCxnSpPr>
          <p:spPr>
            <a:xfrm>
              <a:off x="3169446" y="314324"/>
              <a:ext cx="714376" cy="32718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5" name="Straight Arrow Connector 1054">
              <a:extLst>
                <a:ext uri="{FF2B5EF4-FFF2-40B4-BE49-F238E27FC236}">
                  <a16:creationId xmlns:a16="http://schemas.microsoft.com/office/drawing/2014/main" id="{66D9C33A-C6B0-47CD-3DF6-422B98E104EA}"/>
                </a:ext>
              </a:extLst>
            </p:cNvPr>
            <p:cNvCxnSpPr/>
            <p:nvPr/>
          </p:nvCxnSpPr>
          <p:spPr>
            <a:xfrm>
              <a:off x="3169446" y="314324"/>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6" name="Straight Arrow Connector 1055">
              <a:extLst>
                <a:ext uri="{FF2B5EF4-FFF2-40B4-BE49-F238E27FC236}">
                  <a16:creationId xmlns:a16="http://schemas.microsoft.com/office/drawing/2014/main" id="{E3053897-1135-B45A-F12A-B7B5E4FABC7F}"/>
                </a:ext>
              </a:extLst>
            </p:cNvPr>
            <p:cNvCxnSpPr/>
            <p:nvPr/>
          </p:nvCxnSpPr>
          <p:spPr>
            <a:xfrm>
              <a:off x="3169446" y="314324"/>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7" name="Straight Arrow Connector 1056">
              <a:extLst>
                <a:ext uri="{FF2B5EF4-FFF2-40B4-BE49-F238E27FC236}">
                  <a16:creationId xmlns:a16="http://schemas.microsoft.com/office/drawing/2014/main" id="{CE5D6C5C-C28A-0ADF-61CE-9E70AAD19945}"/>
                </a:ext>
              </a:extLst>
            </p:cNvPr>
            <p:cNvCxnSpPr/>
            <p:nvPr/>
          </p:nvCxnSpPr>
          <p:spPr>
            <a:xfrm>
              <a:off x="3169446" y="314324"/>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8" name="Straight Arrow Connector 1057">
              <a:extLst>
                <a:ext uri="{FF2B5EF4-FFF2-40B4-BE49-F238E27FC236}">
                  <a16:creationId xmlns:a16="http://schemas.microsoft.com/office/drawing/2014/main" id="{07B67AD4-6B1A-2C6A-0185-177FD289A16A}"/>
                </a:ext>
              </a:extLst>
            </p:cNvPr>
            <p:cNvCxnSpPr/>
            <p:nvPr/>
          </p:nvCxnSpPr>
          <p:spPr>
            <a:xfrm>
              <a:off x="3169446" y="314324"/>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9" name="Straight Arrow Connector 1058">
              <a:extLst>
                <a:ext uri="{FF2B5EF4-FFF2-40B4-BE49-F238E27FC236}">
                  <a16:creationId xmlns:a16="http://schemas.microsoft.com/office/drawing/2014/main" id="{C40A68D7-BFC3-7B8B-402A-F0934116FDE4}"/>
                </a:ext>
              </a:extLst>
            </p:cNvPr>
            <p:cNvCxnSpPr/>
            <p:nvPr/>
          </p:nvCxnSpPr>
          <p:spPr>
            <a:xfrm>
              <a:off x="3169446" y="1128711"/>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0" name="Straight Arrow Connector 1059">
              <a:extLst>
                <a:ext uri="{FF2B5EF4-FFF2-40B4-BE49-F238E27FC236}">
                  <a16:creationId xmlns:a16="http://schemas.microsoft.com/office/drawing/2014/main" id="{CEEEDE18-EBD6-181E-73D7-AB59FFC5836B}"/>
                </a:ext>
              </a:extLst>
            </p:cNvPr>
            <p:cNvCxnSpPr/>
            <p:nvPr/>
          </p:nvCxnSpPr>
          <p:spPr>
            <a:xfrm flipV="1">
              <a:off x="4450560" y="1184671"/>
              <a:ext cx="714376" cy="24003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1" name="Straight Arrow Connector 1060">
              <a:extLst>
                <a:ext uri="{FF2B5EF4-FFF2-40B4-BE49-F238E27FC236}">
                  <a16:creationId xmlns:a16="http://schemas.microsoft.com/office/drawing/2014/main" id="{8920535E-3420-1D75-E6AC-ECA05CB2EE45}"/>
                </a:ext>
              </a:extLst>
            </p:cNvPr>
            <p:cNvCxnSpPr/>
            <p:nvPr/>
          </p:nvCxnSpPr>
          <p:spPr>
            <a:xfrm flipV="1">
              <a:off x="4450560" y="1184671"/>
              <a:ext cx="714376" cy="15787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2" name="Straight Arrow Connector 1061">
              <a:extLst>
                <a:ext uri="{FF2B5EF4-FFF2-40B4-BE49-F238E27FC236}">
                  <a16:creationId xmlns:a16="http://schemas.microsoft.com/office/drawing/2014/main" id="{40E40290-E08E-8C6D-BD1D-3A3E531E0561}"/>
                </a:ext>
              </a:extLst>
            </p:cNvPr>
            <p:cNvCxnSpPr/>
            <p:nvPr/>
          </p:nvCxnSpPr>
          <p:spPr>
            <a:xfrm>
              <a:off x="4450560" y="1941909"/>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3" name="Straight Arrow Connector 1062">
              <a:extLst>
                <a:ext uri="{FF2B5EF4-FFF2-40B4-BE49-F238E27FC236}">
                  <a16:creationId xmlns:a16="http://schemas.microsoft.com/office/drawing/2014/main" id="{8405DE72-FF3C-7DF1-4D8E-BD79E3674F1C}"/>
                </a:ext>
              </a:extLst>
            </p:cNvPr>
            <p:cNvCxnSpPr/>
            <p:nvPr/>
          </p:nvCxnSpPr>
          <p:spPr>
            <a:xfrm flipV="1">
              <a:off x="4450560" y="1184671"/>
              <a:ext cx="714376" cy="7572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4" name="Straight Arrow Connector 1063">
              <a:extLst>
                <a:ext uri="{FF2B5EF4-FFF2-40B4-BE49-F238E27FC236}">
                  <a16:creationId xmlns:a16="http://schemas.microsoft.com/office/drawing/2014/main" id="{FC394AD5-39E6-5F7C-596C-7DBBDFDDA2A7}"/>
                </a:ext>
              </a:extLst>
            </p:cNvPr>
            <p:cNvCxnSpPr/>
            <p:nvPr/>
          </p:nvCxnSpPr>
          <p:spPr>
            <a:xfrm>
              <a:off x="4450560" y="1156096"/>
              <a:ext cx="714376" cy="1635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5" name="Straight Arrow Connector 1064">
              <a:extLst>
                <a:ext uri="{FF2B5EF4-FFF2-40B4-BE49-F238E27FC236}">
                  <a16:creationId xmlns:a16="http://schemas.microsoft.com/office/drawing/2014/main" id="{E8A6B234-23A6-E211-BC16-6ABA54144605}"/>
                </a:ext>
              </a:extLst>
            </p:cNvPr>
            <p:cNvCxnSpPr/>
            <p:nvPr/>
          </p:nvCxnSpPr>
          <p:spPr>
            <a:xfrm flipV="1">
              <a:off x="4445797" y="2792016"/>
              <a:ext cx="719139" cy="7929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6" name="Straight Arrow Connector 1065">
              <a:extLst>
                <a:ext uri="{FF2B5EF4-FFF2-40B4-BE49-F238E27FC236}">
                  <a16:creationId xmlns:a16="http://schemas.microsoft.com/office/drawing/2014/main" id="{DFC36C40-E596-A8AA-2EC7-F0CC70B003EC}"/>
                </a:ext>
              </a:extLst>
            </p:cNvPr>
            <p:cNvCxnSpPr/>
            <p:nvPr/>
          </p:nvCxnSpPr>
          <p:spPr>
            <a:xfrm flipV="1">
              <a:off x="4450560" y="1970484"/>
              <a:ext cx="714376" cy="16144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7" name="Straight Arrow Connector 1066">
              <a:extLst>
                <a:ext uri="{FF2B5EF4-FFF2-40B4-BE49-F238E27FC236}">
                  <a16:creationId xmlns:a16="http://schemas.microsoft.com/office/drawing/2014/main" id="{438EC627-4CBF-38B7-D2AC-A622E0295633}"/>
                </a:ext>
              </a:extLst>
            </p:cNvPr>
            <p:cNvCxnSpPr/>
            <p:nvPr/>
          </p:nvCxnSpPr>
          <p:spPr>
            <a:xfrm>
              <a:off x="4450560" y="1156096"/>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8" name="Straight Arrow Connector 1067">
              <a:extLst>
                <a:ext uri="{FF2B5EF4-FFF2-40B4-BE49-F238E27FC236}">
                  <a16:creationId xmlns:a16="http://schemas.microsoft.com/office/drawing/2014/main" id="{23C42D62-3857-3494-CDD2-B638288FB323}"/>
                </a:ext>
              </a:extLst>
            </p:cNvPr>
            <p:cNvCxnSpPr/>
            <p:nvPr/>
          </p:nvCxnSpPr>
          <p:spPr>
            <a:xfrm>
              <a:off x="4450560" y="1941909"/>
              <a:ext cx="714376" cy="8501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9" name="Straight Arrow Connector 1068">
              <a:extLst>
                <a:ext uri="{FF2B5EF4-FFF2-40B4-BE49-F238E27FC236}">
                  <a16:creationId xmlns:a16="http://schemas.microsoft.com/office/drawing/2014/main" id="{C717B706-B201-DF00-6054-CCD433D455A7}"/>
                </a:ext>
              </a:extLst>
            </p:cNvPr>
            <p:cNvCxnSpPr/>
            <p:nvPr/>
          </p:nvCxnSpPr>
          <p:spPr>
            <a:xfrm flipV="1">
              <a:off x="4445797" y="1970484"/>
              <a:ext cx="719139" cy="87153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0" name="Straight Arrow Connector 1069">
              <a:extLst>
                <a:ext uri="{FF2B5EF4-FFF2-40B4-BE49-F238E27FC236}">
                  <a16:creationId xmlns:a16="http://schemas.microsoft.com/office/drawing/2014/main" id="{F126E623-4CC7-0363-D619-B5E716C8B8C2}"/>
                </a:ext>
              </a:extLst>
            </p:cNvPr>
            <p:cNvCxnSpPr/>
            <p:nvPr/>
          </p:nvCxnSpPr>
          <p:spPr>
            <a:xfrm>
              <a:off x="4450560" y="2763441"/>
              <a:ext cx="714376" cy="285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1" name="Straight Arrow Connector 1070">
              <a:extLst>
                <a:ext uri="{FF2B5EF4-FFF2-40B4-BE49-F238E27FC236}">
                  <a16:creationId xmlns:a16="http://schemas.microsoft.com/office/drawing/2014/main" id="{97CAC23F-B57B-4C52-1B23-FF1AA580C3FF}"/>
                </a:ext>
              </a:extLst>
            </p:cNvPr>
            <p:cNvCxnSpPr/>
            <p:nvPr/>
          </p:nvCxnSpPr>
          <p:spPr>
            <a:xfrm>
              <a:off x="4450560" y="341709"/>
              <a:ext cx="714376" cy="2450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2" name="Straight Arrow Connector 1071">
              <a:extLst>
                <a:ext uri="{FF2B5EF4-FFF2-40B4-BE49-F238E27FC236}">
                  <a16:creationId xmlns:a16="http://schemas.microsoft.com/office/drawing/2014/main" id="{FC8F75E8-4C5B-1404-1055-45BE74018428}"/>
                </a:ext>
              </a:extLst>
            </p:cNvPr>
            <p:cNvCxnSpPr/>
            <p:nvPr/>
          </p:nvCxnSpPr>
          <p:spPr>
            <a:xfrm>
              <a:off x="4450560" y="341709"/>
              <a:ext cx="714376" cy="1628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3" name="Straight Arrow Connector 1072">
              <a:extLst>
                <a:ext uri="{FF2B5EF4-FFF2-40B4-BE49-F238E27FC236}">
                  <a16:creationId xmlns:a16="http://schemas.microsoft.com/office/drawing/2014/main" id="{59108FE4-8132-C55B-CB5D-0918F558B5B0}"/>
                </a:ext>
              </a:extLst>
            </p:cNvPr>
            <p:cNvCxnSpPr/>
            <p:nvPr/>
          </p:nvCxnSpPr>
          <p:spPr>
            <a:xfrm>
              <a:off x="4450560" y="341709"/>
              <a:ext cx="714376" cy="842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4" name="Straight Arrow Connector 1073">
              <a:extLst>
                <a:ext uri="{FF2B5EF4-FFF2-40B4-BE49-F238E27FC236}">
                  <a16:creationId xmlns:a16="http://schemas.microsoft.com/office/drawing/2014/main" id="{A2AFAD98-BDC9-4E8E-66C0-E3F8595E8D35}"/>
                </a:ext>
              </a:extLst>
            </p:cNvPr>
            <p:cNvCxnSpPr/>
            <p:nvPr/>
          </p:nvCxnSpPr>
          <p:spPr>
            <a:xfrm>
              <a:off x="4450560" y="1156096"/>
              <a:ext cx="714376" cy="8143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75" name="TextBox 1074">
            <a:extLst>
              <a:ext uri="{FF2B5EF4-FFF2-40B4-BE49-F238E27FC236}">
                <a16:creationId xmlns:a16="http://schemas.microsoft.com/office/drawing/2014/main" id="{344ACD17-EBB1-ADA6-1F99-2274367C66DB}"/>
              </a:ext>
            </a:extLst>
          </p:cNvPr>
          <p:cNvSpPr txBox="1"/>
          <p:nvPr/>
        </p:nvSpPr>
        <p:spPr>
          <a:xfrm>
            <a:off x="6096000" y="1703738"/>
            <a:ext cx="351955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chemeClr val="tx1">
                    <a:lumMod val="50000"/>
                  </a:schemeClr>
                </a:solidFill>
                <a:effectLst/>
                <a:uFillTx/>
                <a:latin typeface="+mn-lt"/>
                <a:ea typeface="+mn-ea"/>
                <a:cs typeface="+mn-cs"/>
                <a:sym typeface="Calibri"/>
              </a:rPr>
              <a:t>Neural Networks</a:t>
            </a:r>
          </a:p>
        </p:txBody>
      </p:sp>
      <p:pic>
        <p:nvPicPr>
          <p:cNvPr id="2" name="Picture 1">
            <a:extLst>
              <a:ext uri="{FF2B5EF4-FFF2-40B4-BE49-F238E27FC236}">
                <a16:creationId xmlns:a16="http://schemas.microsoft.com/office/drawing/2014/main" id="{0F14B419-3966-AC67-0A02-879908817E10}"/>
              </a:ext>
            </a:extLst>
          </p:cNvPr>
          <p:cNvPicPr>
            <a:picLocks noChangeAspect="1"/>
          </p:cNvPicPr>
          <p:nvPr/>
        </p:nvPicPr>
        <p:blipFill rotWithShape="1">
          <a:blip r:embed="rId4"/>
          <a:srcRect b="12830"/>
          <a:stretch/>
        </p:blipFill>
        <p:spPr>
          <a:xfrm>
            <a:off x="1153709" y="5644144"/>
            <a:ext cx="10036982" cy="1149782"/>
          </a:xfrm>
          <a:prstGeom prst="rect">
            <a:avLst/>
          </a:prstGeom>
        </p:spPr>
      </p:pic>
      <p:pic>
        <p:nvPicPr>
          <p:cNvPr id="4" name="Picture 4">
            <a:extLst>
              <a:ext uri="{FF2B5EF4-FFF2-40B4-BE49-F238E27FC236}">
                <a16:creationId xmlns:a16="http://schemas.microsoft.com/office/drawing/2014/main" id="{BC87CF05-B2D5-5A5A-3E12-6BEED45490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3709" y="2200153"/>
            <a:ext cx="4049855" cy="2211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8588"/>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959" y="48913"/>
            <a:ext cx="11347919" cy="1143000"/>
          </a:xfrm>
        </p:spPr>
        <p:txBody>
          <a:bodyPr>
            <a:normAutofit/>
          </a:bodyPr>
          <a:lstStyle/>
          <a:p>
            <a:r>
              <a:rPr lang="en-US" sz="3200" b="1" dirty="0">
                <a:solidFill>
                  <a:srgbClr val="116020"/>
                </a:solidFill>
                <a:latin typeface="Arial" panose="020B0604020202020204" pitchFamily="34" charset="0"/>
                <a:cs typeface="Arial" panose="020B0604020202020204" pitchFamily="34" charset="0"/>
              </a:rPr>
              <a:t>What is safety-critical AI? </a:t>
            </a:r>
            <a:endParaRPr lang="en-US" sz="3200" b="1" dirty="0">
              <a:solidFill>
                <a:srgbClr val="FF0000"/>
              </a:solidFill>
              <a:latin typeface="Arial" panose="020B0604020202020204" pitchFamily="34" charset="0"/>
              <a:cs typeface="Arial" panose="020B0604020202020204" pitchFamily="34" charset="0"/>
            </a:endParaRPr>
          </a:p>
        </p:txBody>
      </p:sp>
      <p:pic>
        <p:nvPicPr>
          <p:cNvPr id="8" name="Picture 7" descr="maxresdefault.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2446" y="991710"/>
            <a:ext cx="3902586" cy="2381254"/>
          </a:xfrm>
          <a:prstGeom prst="rect">
            <a:avLst/>
          </a:prstGeom>
        </p:spPr>
      </p:pic>
      <p:pic>
        <p:nvPicPr>
          <p:cNvPr id="9" name="Picture 8" descr="davinci-robo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4315" y="2093680"/>
            <a:ext cx="3269393" cy="3772376"/>
          </a:xfrm>
          <a:prstGeom prst="rect">
            <a:avLst/>
          </a:prstGeom>
        </p:spPr>
      </p:pic>
      <p:pic>
        <p:nvPicPr>
          <p:cNvPr id="1026" name="Picture 2" descr="https://venturebeat.com/wp-content/uploads/2017/08/flytrex-iceland-drone-delivery-4.png?fit=578%2C350&amp;strip=all">
            <a:extLst>
              <a:ext uri="{FF2B5EF4-FFF2-40B4-BE49-F238E27FC236}">
                <a16:creationId xmlns:a16="http://schemas.microsoft.com/office/drawing/2014/main" id="{9802653B-CFCE-B340-8AC6-86401E518B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5872" y="991710"/>
            <a:ext cx="3932470" cy="238125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Universal Robots - Flex-Line Automation">
            <a:extLst>
              <a:ext uri="{FF2B5EF4-FFF2-40B4-BE49-F238E27FC236}">
                <a16:creationId xmlns:a16="http://schemas.microsoft.com/office/drawing/2014/main" id="{760F216A-5730-159C-BEE3-A26C0FE351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6642" y="3762376"/>
            <a:ext cx="34417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ir Force Gets Its First 'Electric Air Taxi,' Six Months Ahead of Schedule">
            <a:extLst>
              <a:ext uri="{FF2B5EF4-FFF2-40B4-BE49-F238E27FC236}">
                <a16:creationId xmlns:a16="http://schemas.microsoft.com/office/drawing/2014/main" id="{3EBEAFDF-D03E-B49C-F61D-C3B30DD175C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8433"/>
          <a:stretch/>
        </p:blipFill>
        <p:spPr bwMode="auto">
          <a:xfrm>
            <a:off x="107960" y="3645786"/>
            <a:ext cx="4642709" cy="2519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149914"/>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698F75B-DB6F-F78E-6E4C-B3AC082DFA36}"/>
              </a:ext>
            </a:extLst>
          </p:cNvPr>
          <p:cNvSpPr txBox="1">
            <a:spLocks/>
          </p:cNvSpPr>
          <p:nvPr/>
        </p:nvSpPr>
        <p:spPr>
          <a:xfrm>
            <a:off x="147558" y="143065"/>
            <a:ext cx="9110096" cy="1143000"/>
          </a:xfrm>
          <a:prstGeom prst="rect">
            <a:avLst/>
          </a:prstGeom>
          <a:ln w="12700">
            <a:miter lim="400000"/>
          </a:ln>
          <a:extLst>
            <a:ext uri="{C572A759-6A51-4108-AA02-DFA0A04FC94B}">
              <ma14:wrappingTextBoxFlag xmlns="" xmlns:ma14="http://schemas.microsoft.com/office/mac/drawingml/2011/main" val="1"/>
            </a:ext>
          </a:extLst>
        </p:spPr>
        <p:txBody>
          <a:bodyPr lIns="64008" tIns="32004" rIns="64008" bIns="32004" anchor="t">
            <a:normAutofit/>
          </a:bodyPr>
          <a:lst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5pPr>
            <a:lvl6pPr marL="0" marR="0" indent="4572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6pPr>
            <a:lvl7pPr marL="0" marR="0" indent="9144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7pPr>
            <a:lvl8pPr marL="0" marR="0" indent="13716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8pPr>
            <a:lvl9pPr marL="0" marR="0" indent="1828800" algn="l" defTabSz="914400" rtl="0" latinLnBrk="0">
              <a:lnSpc>
                <a:spcPct val="100000"/>
              </a:lnSpc>
              <a:spcBef>
                <a:spcPts val="0"/>
              </a:spcBef>
              <a:spcAft>
                <a:spcPts val="0"/>
              </a:spcAft>
              <a:buClrTx/>
              <a:buSzTx/>
              <a:buFontTx/>
              <a:buNone/>
              <a:tabLst/>
              <a:defRPr sz="2400" b="0" i="0" u="none" strike="noStrike" cap="small" spc="0" baseline="0">
                <a:ln>
                  <a:noFill/>
                </a:ln>
                <a:solidFill>
                  <a:srgbClr val="FFFFFF"/>
                </a:solidFill>
                <a:uFillTx/>
                <a:latin typeface="+mn-lt"/>
                <a:ea typeface="+mn-ea"/>
                <a:cs typeface="+mn-cs"/>
                <a:sym typeface="Calibri"/>
              </a:defRPr>
            </a:lvl9pPr>
          </a:lstStyle>
          <a:p>
            <a:pPr hangingPunct="1">
              <a:defRPr/>
            </a:pPr>
            <a:r>
              <a:rPr lang="en-US" sz="2400" b="1" dirty="0">
                <a:solidFill>
                  <a:schemeClr val="tx1"/>
                </a:solidFill>
                <a:latin typeface="Arial" panose="020B0604020202020204" pitchFamily="34" charset="0"/>
                <a:cs typeface="Arial" panose="020B0604020202020204" pitchFamily="34" charset="0"/>
              </a:rPr>
              <a:t>What is Generative AI?</a:t>
            </a:r>
          </a:p>
        </p:txBody>
      </p:sp>
      <p:pic>
        <p:nvPicPr>
          <p:cNvPr id="5" name="Picture 4">
            <a:extLst>
              <a:ext uri="{FF2B5EF4-FFF2-40B4-BE49-F238E27FC236}">
                <a16:creationId xmlns:a16="http://schemas.microsoft.com/office/drawing/2014/main" id="{A5EE74A4-268E-150B-1ADB-316A0C126BB9}"/>
              </a:ext>
            </a:extLst>
          </p:cNvPr>
          <p:cNvPicPr>
            <a:picLocks noChangeAspect="1"/>
          </p:cNvPicPr>
          <p:nvPr/>
        </p:nvPicPr>
        <p:blipFill>
          <a:blip r:embed="rId3">
            <a:extLst>
              <a:ext uri="{28A0092B-C50C-407E-A947-70E740481C1C}">
                <a14:useLocalDpi xmlns:a14="http://schemas.microsoft.com/office/drawing/2010/main" val="0"/>
              </a:ext>
            </a:extLst>
          </a:blip>
          <a:srcRect b="60420"/>
          <a:stretch/>
        </p:blipFill>
        <p:spPr>
          <a:xfrm>
            <a:off x="42447" y="786955"/>
            <a:ext cx="3486922" cy="2714435"/>
          </a:xfrm>
          <a:prstGeom prst="rect">
            <a:avLst/>
          </a:prstGeom>
        </p:spPr>
      </p:pic>
      <p:pic>
        <p:nvPicPr>
          <p:cNvPr id="7" name="Picture 6">
            <a:extLst>
              <a:ext uri="{FF2B5EF4-FFF2-40B4-BE49-F238E27FC236}">
                <a16:creationId xmlns:a16="http://schemas.microsoft.com/office/drawing/2014/main" id="{8C9F27F7-16B6-D253-E321-EADB990D78F7}"/>
              </a:ext>
            </a:extLst>
          </p:cNvPr>
          <p:cNvPicPr>
            <a:picLocks noChangeAspect="1"/>
          </p:cNvPicPr>
          <p:nvPr/>
        </p:nvPicPr>
        <p:blipFill>
          <a:blip r:embed="rId3">
            <a:extLst>
              <a:ext uri="{28A0092B-C50C-407E-A947-70E740481C1C}">
                <a14:useLocalDpi xmlns:a14="http://schemas.microsoft.com/office/drawing/2010/main" val="0"/>
              </a:ext>
            </a:extLst>
          </a:blip>
          <a:srcRect t="52086"/>
          <a:stretch/>
        </p:blipFill>
        <p:spPr>
          <a:xfrm>
            <a:off x="270959" y="3429000"/>
            <a:ext cx="3029898" cy="2855254"/>
          </a:xfrm>
          <a:prstGeom prst="rect">
            <a:avLst/>
          </a:prstGeom>
        </p:spPr>
      </p:pic>
      <p:sp>
        <p:nvSpPr>
          <p:cNvPr id="8" name="TextBox 7">
            <a:extLst>
              <a:ext uri="{FF2B5EF4-FFF2-40B4-BE49-F238E27FC236}">
                <a16:creationId xmlns:a16="http://schemas.microsoft.com/office/drawing/2014/main" id="{BB5E91A0-FF83-75C0-7368-D28BFE6E09A5}"/>
              </a:ext>
            </a:extLst>
          </p:cNvPr>
          <p:cNvSpPr txBox="1"/>
          <p:nvPr/>
        </p:nvSpPr>
        <p:spPr>
          <a:xfrm>
            <a:off x="3300857" y="5120640"/>
            <a:ext cx="140174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116020"/>
                </a:solidFill>
                <a:effectLst/>
                <a:uFillTx/>
                <a:latin typeface="+mn-lt"/>
                <a:ea typeface="+mn-ea"/>
                <a:cs typeface="+mn-cs"/>
                <a:sym typeface="Calibri"/>
              </a:rPr>
              <a:t>2-grams</a:t>
            </a:r>
          </a:p>
        </p:txBody>
      </p:sp>
      <p:pic>
        <p:nvPicPr>
          <p:cNvPr id="1028" name="Picture 4" descr="Visualizing and Explaining Transformer Models From the Ground Up - Deepgram  Blog ⚡️ | Deepgram">
            <a:extLst>
              <a:ext uri="{FF2B5EF4-FFF2-40B4-BE49-F238E27FC236}">
                <a16:creationId xmlns:a16="http://schemas.microsoft.com/office/drawing/2014/main" id="{2145F680-BF15-35F0-C101-B20CE95FEC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2606" y="738464"/>
            <a:ext cx="7118147" cy="4835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477658"/>
      </p:ext>
    </p:extLst>
  </p:cSld>
  <p:clrMapOvr>
    <a:masterClrMapping/>
  </p:clrMapOvr>
  <mc:AlternateContent xmlns:mc="http://schemas.openxmlformats.org/markup-compatibility/2006">
    <mc:Choice xmlns:p14="http://schemas.microsoft.com/office/powerpoint/2010/main" Requires="p14">
      <p:transition p14:dur="250" advClick="0">
        <p:fade/>
      </p:transition>
    </mc:Choice>
    <mc:Fallback>
      <p:transition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4199C-629B-3BB7-0535-1F1569DCB9E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92D9A74-89BE-9855-D040-B3C4D9E318C2}"/>
              </a:ext>
            </a:extLst>
          </p:cNvPr>
          <p:cNvSpPr>
            <a:spLocks noGrp="1"/>
          </p:cNvSpPr>
          <p:nvPr>
            <p:ph type="title"/>
          </p:nvPr>
        </p:nvSpPr>
        <p:spPr>
          <a:xfrm>
            <a:off x="107959" y="48913"/>
            <a:ext cx="11347919" cy="1143000"/>
          </a:xfrm>
        </p:spPr>
        <p:txBody>
          <a:bodyPr>
            <a:normAutofit/>
          </a:bodyPr>
          <a:lstStyle/>
          <a:p>
            <a:r>
              <a:rPr lang="en-US" sz="3200" b="1" dirty="0">
                <a:solidFill>
                  <a:srgbClr val="116020"/>
                </a:solidFill>
                <a:latin typeface="Arial" panose="020B0604020202020204" pitchFamily="34" charset="0"/>
                <a:cs typeface="Arial" panose="020B0604020202020204" pitchFamily="34" charset="0"/>
              </a:rPr>
              <a:t>What is responsible AI? </a:t>
            </a:r>
            <a:endParaRPr lang="en-US" sz="3200" b="1" dirty="0">
              <a:solidFill>
                <a:srgbClr val="FF0000"/>
              </a:solidFill>
              <a:latin typeface="Arial" panose="020B0604020202020204" pitchFamily="34" charset="0"/>
              <a:cs typeface="Arial" panose="020B0604020202020204" pitchFamily="34" charset="0"/>
            </a:endParaRPr>
          </a:p>
        </p:txBody>
      </p:sp>
      <p:pic>
        <p:nvPicPr>
          <p:cNvPr id="4" name="Picture 3" descr="A close-up of a blue rectangle&#10;&#10;Description automatically generated">
            <a:extLst>
              <a:ext uri="{FF2B5EF4-FFF2-40B4-BE49-F238E27FC236}">
                <a16:creationId xmlns:a16="http://schemas.microsoft.com/office/drawing/2014/main" id="{72ACA0E1-23B5-FC23-8D77-C8714F491A81}"/>
              </a:ext>
            </a:extLst>
          </p:cNvPr>
          <p:cNvPicPr>
            <a:picLocks noChangeAspect="1"/>
          </p:cNvPicPr>
          <p:nvPr/>
        </p:nvPicPr>
        <p:blipFill>
          <a:blip r:embed="rId3">
            <a:extLst>
              <a:ext uri="{28A0092B-C50C-407E-A947-70E740481C1C}">
                <a14:useLocalDpi xmlns:a14="http://schemas.microsoft.com/office/drawing/2010/main" val="0"/>
              </a:ext>
            </a:extLst>
          </a:blip>
          <a:srcRect b="7938"/>
          <a:stretch/>
        </p:blipFill>
        <p:spPr>
          <a:xfrm>
            <a:off x="5625611" y="504541"/>
            <a:ext cx="6200350" cy="1168706"/>
          </a:xfrm>
          <a:prstGeom prst="rect">
            <a:avLst/>
          </a:prstGeom>
        </p:spPr>
      </p:pic>
      <p:pic>
        <p:nvPicPr>
          <p:cNvPr id="5" name="Picture 2" descr="Articulated bus - Wikipedia">
            <a:extLst>
              <a:ext uri="{FF2B5EF4-FFF2-40B4-BE49-F238E27FC236}">
                <a16:creationId xmlns:a16="http://schemas.microsoft.com/office/drawing/2014/main" id="{7D527EE3-D249-4EB2-BDDA-9999A21809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814" y="3662297"/>
            <a:ext cx="3112386" cy="23312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A5FF2F36-B7F3-0E50-5D2B-6AF5DFF233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9105" y="3663839"/>
            <a:ext cx="3486692" cy="23297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ruisecrash">
            <a:extLst>
              <a:ext uri="{FF2B5EF4-FFF2-40B4-BE49-F238E27FC236}">
                <a16:creationId xmlns:a16="http://schemas.microsoft.com/office/drawing/2014/main" id="{0F553961-E561-DE92-8EF3-0C1B53F380A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2425" b="17652"/>
          <a:stretch/>
        </p:blipFill>
        <p:spPr bwMode="auto">
          <a:xfrm>
            <a:off x="832524" y="3678687"/>
            <a:ext cx="2868984" cy="228379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id="{E3D57BDD-AAA8-BBBD-F568-F50257FD8860}"/>
              </a:ext>
            </a:extLst>
          </p:cNvPr>
          <p:cNvSpPr>
            <a:spLocks noGrp="1" noChangeArrowheads="1"/>
          </p:cNvSpPr>
          <p:nvPr>
            <p:ph type="body" idx="1"/>
          </p:nvPr>
        </p:nvSpPr>
        <p:spPr>
          <a:xfrm>
            <a:off x="366039" y="926887"/>
            <a:ext cx="4723383" cy="5066696"/>
          </a:xfrm>
        </p:spPr>
        <p:txBody>
          <a:bodyPr>
            <a:normAutofit/>
          </a:bodyPr>
          <a:lstStyle/>
          <a:p>
            <a:pPr marL="342900" indent="-342900" algn="l">
              <a:lnSpc>
                <a:spcPct val="110000"/>
              </a:lnSpc>
              <a:buFont typeface="Arial" panose="020B0604020202020204" pitchFamily="34" charset="0"/>
              <a:buChar char="•"/>
            </a:pPr>
            <a:r>
              <a:rPr lang="en-US" sz="2400" dirty="0">
                <a:latin typeface="+mn-ea"/>
                <a:ea typeface="+mn-ea"/>
              </a:rPr>
              <a:t>Fit for purpose</a:t>
            </a:r>
          </a:p>
          <a:p>
            <a:pPr marL="342900" indent="-342900" algn="l">
              <a:lnSpc>
                <a:spcPct val="110000"/>
              </a:lnSpc>
              <a:buFont typeface="Arial" panose="020B0604020202020204" pitchFamily="34" charset="0"/>
              <a:buChar char="•"/>
            </a:pPr>
            <a:r>
              <a:rPr lang="en-US" sz="2400" dirty="0">
                <a:latin typeface="+mn-ea"/>
                <a:ea typeface="+mn-ea"/>
              </a:rPr>
              <a:t>Risks identified and mitigated</a:t>
            </a:r>
          </a:p>
          <a:p>
            <a:pPr marL="685800" lvl="1" indent="-292100">
              <a:lnSpc>
                <a:spcPct val="110000"/>
              </a:lnSpc>
              <a:buFont typeface="Arial" panose="020B0604020202020204" pitchFamily="34" charset="0"/>
              <a:buChar char="•"/>
            </a:pPr>
            <a:r>
              <a:rPr lang="en-US" sz="2400" dirty="0">
                <a:latin typeface="+mn-ea"/>
                <a:ea typeface="+mn-ea"/>
              </a:rPr>
              <a:t>Sociotechnical vs. technical</a:t>
            </a:r>
          </a:p>
          <a:p>
            <a:pPr marL="965200" lvl="2" indent="-228600">
              <a:lnSpc>
                <a:spcPct val="110000"/>
              </a:lnSpc>
              <a:buFont typeface="Arial" panose="020B0604020202020204" pitchFamily="34" charset="0"/>
              <a:buChar char="•"/>
            </a:pPr>
            <a:r>
              <a:rPr lang="en-US" sz="2000" dirty="0">
                <a:latin typeface="+mn-ea"/>
                <a:ea typeface="+mn-ea"/>
              </a:rPr>
              <a:t>Governance</a:t>
            </a:r>
          </a:p>
          <a:p>
            <a:pPr marL="965200" lvl="2" indent="-228600">
              <a:lnSpc>
                <a:spcPct val="110000"/>
              </a:lnSpc>
              <a:buFont typeface="Arial" panose="020B0604020202020204" pitchFamily="34" charset="0"/>
              <a:buChar char="•"/>
            </a:pPr>
            <a:r>
              <a:rPr lang="en-US" sz="2000" dirty="0">
                <a:latin typeface="+mn-ea"/>
                <a:ea typeface="+mn-ea"/>
              </a:rPr>
              <a:t>Regulatory</a:t>
            </a:r>
          </a:p>
          <a:p>
            <a:pPr marL="965200" lvl="2" indent="-228600">
              <a:lnSpc>
                <a:spcPct val="110000"/>
              </a:lnSpc>
              <a:buFont typeface="Arial" panose="020B0604020202020204" pitchFamily="34" charset="0"/>
              <a:buChar char="•"/>
            </a:pPr>
            <a:r>
              <a:rPr lang="en-US" sz="2000" dirty="0">
                <a:latin typeface="+mn-ea"/>
                <a:ea typeface="+mn-ea"/>
              </a:rPr>
              <a:t>Ethics</a:t>
            </a:r>
          </a:p>
          <a:p>
            <a:pPr marL="457200" lvl="1" indent="0">
              <a:lnSpc>
                <a:spcPct val="110000"/>
              </a:lnSpc>
            </a:pPr>
            <a:endParaRPr lang="en-US" sz="2400" dirty="0">
              <a:latin typeface="+mn-ea"/>
              <a:ea typeface="+mn-ea"/>
            </a:endParaRPr>
          </a:p>
        </p:txBody>
      </p:sp>
      <p:pic>
        <p:nvPicPr>
          <p:cNvPr id="12" name="Picture 11" descr="Air Canada Ordered to Pay Passenger Damages After Chatbot Lied About  Bereavement Discounts : r/technology">
            <a:extLst>
              <a:ext uri="{FF2B5EF4-FFF2-40B4-BE49-F238E27FC236}">
                <a16:creationId xmlns:a16="http://schemas.microsoft.com/office/drawing/2014/main" id="{30A00C79-0B9F-EB85-1791-ABA2512864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9105" y="1907511"/>
            <a:ext cx="2637136" cy="1483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5434753"/>
      </p:ext>
    </p:extLst>
  </p:cSld>
  <p:clrMapOvr>
    <a:masterClrMapping/>
  </p:clrMapOvr>
  <mc:AlternateContent xmlns:mc="http://schemas.openxmlformats.org/markup-compatibility/2006" xmlns:p14="http://schemas.microsoft.com/office/powerpoint/2010/main">
    <mc:Choice Requires="p14">
      <p:transition p14:dur="250" advClick="0">
        <p:fade/>
      </p:transition>
    </mc:Choice>
    <mc:Fallback xmlns="">
      <p:transition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9EE9900-6EF5-F485-2068-9E913668FE9F}"/>
              </a:ext>
            </a:extLst>
          </p:cNvPr>
          <p:cNvSpPr>
            <a:spLocks noGrp="1"/>
          </p:cNvSpPr>
          <p:nvPr>
            <p:ph type="title"/>
          </p:nvPr>
        </p:nvSpPr>
        <p:spPr>
          <a:xfrm>
            <a:off x="184484" y="240730"/>
            <a:ext cx="8229600" cy="463047"/>
          </a:xfrm>
        </p:spPr>
        <p:txBody>
          <a:bodyPr>
            <a:normAutofit/>
          </a:bodyPr>
          <a:lstStyle/>
          <a:p>
            <a:r>
              <a:rPr lang="en-US" b="1" dirty="0">
                <a:solidFill>
                  <a:srgbClr val="116020"/>
                </a:solidFill>
                <a:latin typeface="Arial" panose="020B0604020202020204" pitchFamily="34" charset="0"/>
                <a:cs typeface="Arial" panose="020B0604020202020204" pitchFamily="34" charset="0"/>
              </a:rPr>
              <a:t>Class Exercise</a:t>
            </a:r>
          </a:p>
        </p:txBody>
      </p:sp>
      <p:pic>
        <p:nvPicPr>
          <p:cNvPr id="2" name="Picture 2" descr="A collection of six photographs of different iterations of Boston Dynamics' Atlas humanoid robot.">
            <a:extLst>
              <a:ext uri="{FF2B5EF4-FFF2-40B4-BE49-F238E27FC236}">
                <a16:creationId xmlns:a16="http://schemas.microsoft.com/office/drawing/2014/main" id="{93821132-6C0C-4599-E6AB-94CA07A74D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573"/>
          <a:stretch/>
        </p:blipFill>
        <p:spPr bwMode="auto">
          <a:xfrm>
            <a:off x="8758243" y="472253"/>
            <a:ext cx="2546051" cy="539014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04B9777B-747C-81DB-FA1F-B9FA8B75269E}"/>
              </a:ext>
            </a:extLst>
          </p:cNvPr>
          <p:cNvSpPr>
            <a:spLocks noGrp="1" noChangeArrowheads="1"/>
          </p:cNvSpPr>
          <p:nvPr>
            <p:ph type="body" idx="1"/>
          </p:nvPr>
        </p:nvSpPr>
        <p:spPr>
          <a:xfrm>
            <a:off x="184484" y="1193105"/>
            <a:ext cx="8718251" cy="5681927"/>
          </a:xfrm>
        </p:spPr>
        <p:txBody>
          <a:bodyPr/>
          <a:lstStyle/>
          <a:p>
            <a:pPr marL="342900" indent="-342900">
              <a:lnSpc>
                <a:spcPct val="85000"/>
              </a:lnSpc>
              <a:spcBef>
                <a:spcPts val="600"/>
              </a:spcBef>
              <a:buFont typeface="Arial" panose="020B0604020202020204" pitchFamily="34" charset="0"/>
              <a:buChar char="•"/>
            </a:pPr>
            <a:r>
              <a:rPr lang="en-US" sz="2400" dirty="0">
                <a:latin typeface="Calibri"/>
                <a:cs typeface="Calibri"/>
              </a:rPr>
              <a:t>What potential risks &amp; hazards should we be concerned about?</a:t>
            </a:r>
          </a:p>
          <a:p>
            <a:pPr marL="342900" indent="-342900">
              <a:lnSpc>
                <a:spcPct val="85000"/>
              </a:lnSpc>
              <a:spcBef>
                <a:spcPts val="600"/>
              </a:spcBef>
              <a:buFont typeface="Arial" panose="020B0604020202020204" pitchFamily="34" charset="0"/>
              <a:buChar char="•"/>
            </a:pPr>
            <a:endParaRPr lang="en-US" sz="2400" dirty="0">
              <a:latin typeface="Calibri"/>
              <a:cs typeface="Calibri"/>
            </a:endParaRPr>
          </a:p>
        </p:txBody>
      </p:sp>
    </p:spTree>
    <p:extLst>
      <p:ext uri="{BB962C8B-B14F-4D97-AF65-F5344CB8AC3E}">
        <p14:creationId xmlns:p14="http://schemas.microsoft.com/office/powerpoint/2010/main" val="3782086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26" y="461449"/>
            <a:ext cx="8229600" cy="1143000"/>
          </a:xfrm>
        </p:spPr>
        <p:txBody>
          <a:bodyPr>
            <a:normAutofit/>
          </a:bodyPr>
          <a:lstStyle/>
          <a:p>
            <a:r>
              <a:rPr lang="en-US" sz="2600" b="1" dirty="0">
                <a:solidFill>
                  <a:srgbClr val="116020"/>
                </a:solidFill>
                <a:latin typeface="Arial" panose="020B0604020202020204" pitchFamily="34" charset="0"/>
                <a:cs typeface="Arial" panose="020B0604020202020204" pitchFamily="34" charset="0"/>
              </a:rPr>
              <a:t>AI introduces new &amp; unique risks</a:t>
            </a:r>
          </a:p>
        </p:txBody>
      </p:sp>
      <p:pic>
        <p:nvPicPr>
          <p:cNvPr id="5" name="Picture 4" descr="A circular diagram of a diagram&#10;&#10;Description automatically generated">
            <a:extLst>
              <a:ext uri="{FF2B5EF4-FFF2-40B4-BE49-F238E27FC236}">
                <a16:creationId xmlns:a16="http://schemas.microsoft.com/office/drawing/2014/main" id="{A34AEEA8-264C-70F0-9EDB-EF94303C5A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303" y="461449"/>
            <a:ext cx="5736310" cy="5499982"/>
          </a:xfrm>
          <a:prstGeom prst="rect">
            <a:avLst/>
          </a:prstGeom>
        </p:spPr>
      </p:pic>
      <p:sp>
        <p:nvSpPr>
          <p:cNvPr id="7" name="Rectangle 3">
            <a:extLst>
              <a:ext uri="{FF2B5EF4-FFF2-40B4-BE49-F238E27FC236}">
                <a16:creationId xmlns:a16="http://schemas.microsoft.com/office/drawing/2014/main" id="{AE7C5B83-B66C-9858-616D-A7D082A678FD}"/>
              </a:ext>
            </a:extLst>
          </p:cNvPr>
          <p:cNvSpPr>
            <a:spLocks noGrp="1" noChangeArrowheads="1"/>
          </p:cNvSpPr>
          <p:nvPr>
            <p:ph type="body" idx="1"/>
          </p:nvPr>
        </p:nvSpPr>
        <p:spPr>
          <a:xfrm>
            <a:off x="458216" y="1249592"/>
            <a:ext cx="4471199" cy="5066696"/>
          </a:xfrm>
        </p:spPr>
        <p:txBody>
          <a:bodyPr>
            <a:normAutofit lnSpcReduction="10000"/>
          </a:bodyPr>
          <a:lstStyle/>
          <a:p>
            <a:pPr marL="342900" indent="-342900" algn="l">
              <a:lnSpc>
                <a:spcPct val="110000"/>
              </a:lnSpc>
              <a:buFont typeface="Arial" panose="020B0604020202020204" pitchFamily="34" charset="0"/>
              <a:buChar char="•"/>
            </a:pPr>
            <a:r>
              <a:rPr lang="en-US" sz="2400" dirty="0">
                <a:latin typeface="+mn-ea"/>
                <a:ea typeface="+mn-ea"/>
              </a:rPr>
              <a:t>Plan &amp; Design</a:t>
            </a:r>
          </a:p>
          <a:p>
            <a:pPr marL="342900" indent="-342900" algn="l">
              <a:lnSpc>
                <a:spcPct val="110000"/>
              </a:lnSpc>
              <a:buFont typeface="Arial" panose="020B0604020202020204" pitchFamily="34" charset="0"/>
              <a:buChar char="•"/>
            </a:pPr>
            <a:r>
              <a:rPr lang="en-US" sz="2400" dirty="0">
                <a:latin typeface="+mn-ea"/>
                <a:ea typeface="+mn-ea"/>
              </a:rPr>
              <a:t>Collect &amp; Process Data</a:t>
            </a:r>
          </a:p>
          <a:p>
            <a:pPr marL="342900" indent="-342900" algn="l">
              <a:lnSpc>
                <a:spcPct val="110000"/>
              </a:lnSpc>
              <a:buFont typeface="Arial" panose="020B0604020202020204" pitchFamily="34" charset="0"/>
              <a:buChar char="•"/>
            </a:pPr>
            <a:r>
              <a:rPr lang="en-US" sz="2400" dirty="0">
                <a:latin typeface="+mn-ea"/>
                <a:ea typeface="+mn-ea"/>
              </a:rPr>
              <a:t>Build &amp; Use Model</a:t>
            </a:r>
          </a:p>
          <a:p>
            <a:pPr marL="342900" indent="-342900" algn="l">
              <a:lnSpc>
                <a:spcPct val="110000"/>
              </a:lnSpc>
              <a:buFont typeface="Arial" panose="020B0604020202020204" pitchFamily="34" charset="0"/>
              <a:buChar char="•"/>
            </a:pPr>
            <a:r>
              <a:rPr lang="en-US" sz="2400" dirty="0">
                <a:latin typeface="+mn-ea"/>
                <a:ea typeface="+mn-ea"/>
              </a:rPr>
              <a:t>Verify &amp; Validate</a:t>
            </a:r>
          </a:p>
          <a:p>
            <a:pPr marL="342900" indent="-342900" algn="l">
              <a:lnSpc>
                <a:spcPct val="110000"/>
              </a:lnSpc>
              <a:buFont typeface="Arial" panose="020B0604020202020204" pitchFamily="34" charset="0"/>
              <a:buChar char="•"/>
            </a:pPr>
            <a:r>
              <a:rPr lang="en-US" sz="2400" dirty="0">
                <a:latin typeface="+mn-ea"/>
                <a:ea typeface="+mn-ea"/>
              </a:rPr>
              <a:t>Deploy &amp; Use</a:t>
            </a:r>
          </a:p>
          <a:p>
            <a:pPr marL="342900" indent="-342900" algn="l">
              <a:lnSpc>
                <a:spcPct val="110000"/>
              </a:lnSpc>
              <a:buFont typeface="Arial" panose="020B0604020202020204" pitchFamily="34" charset="0"/>
              <a:buChar char="•"/>
            </a:pPr>
            <a:r>
              <a:rPr lang="en-US" sz="2400" dirty="0">
                <a:latin typeface="+mn-ea"/>
                <a:ea typeface="+mn-ea"/>
              </a:rPr>
              <a:t>Operate &amp; Monitor</a:t>
            </a:r>
          </a:p>
          <a:p>
            <a:pPr marL="342900" indent="-342900" algn="l">
              <a:lnSpc>
                <a:spcPct val="110000"/>
              </a:lnSpc>
              <a:buFont typeface="Arial" panose="020B0604020202020204" pitchFamily="34" charset="0"/>
              <a:buChar char="•"/>
            </a:pPr>
            <a:endParaRPr lang="en-US" sz="2400" dirty="0">
              <a:latin typeface="+mn-ea"/>
              <a:ea typeface="+mn-ea"/>
            </a:endParaRPr>
          </a:p>
          <a:p>
            <a:pPr marL="342900" indent="-342900" algn="l">
              <a:lnSpc>
                <a:spcPct val="110000"/>
              </a:lnSpc>
              <a:buFont typeface="Arial" panose="020B0604020202020204" pitchFamily="34" charset="0"/>
              <a:buChar char="•"/>
            </a:pPr>
            <a:r>
              <a:rPr lang="en-US" sz="2400" dirty="0">
                <a:latin typeface="+mn-ea"/>
                <a:ea typeface="+mn-ea"/>
              </a:rPr>
              <a:t>Statistical inferencing errors</a:t>
            </a:r>
          </a:p>
          <a:p>
            <a:pPr marL="342900" indent="-342900" algn="l">
              <a:lnSpc>
                <a:spcPct val="110000"/>
              </a:lnSpc>
              <a:buFont typeface="Arial" panose="020B0604020202020204" pitchFamily="34" charset="0"/>
              <a:buChar char="•"/>
            </a:pPr>
            <a:r>
              <a:rPr lang="en-US" sz="2400" dirty="0">
                <a:latin typeface="+mn-ea"/>
                <a:ea typeface="+mn-ea"/>
              </a:rPr>
              <a:t>Latent coding errors</a:t>
            </a:r>
          </a:p>
          <a:p>
            <a:pPr marL="342900" indent="-342900" algn="l">
              <a:lnSpc>
                <a:spcPct val="110000"/>
              </a:lnSpc>
              <a:buFont typeface="Arial" panose="020B0604020202020204" pitchFamily="34" charset="0"/>
              <a:buChar char="•"/>
            </a:pPr>
            <a:r>
              <a:rPr lang="en-US" sz="2400" dirty="0">
                <a:latin typeface="+mn-ea"/>
                <a:ea typeface="+mn-ea"/>
              </a:rPr>
              <a:t>Inappropriate role allocation</a:t>
            </a:r>
          </a:p>
          <a:p>
            <a:pPr marL="342900" indent="-342900" algn="l">
              <a:lnSpc>
                <a:spcPct val="110000"/>
              </a:lnSpc>
              <a:buFont typeface="Arial" panose="020B0604020202020204" pitchFamily="34" charset="0"/>
              <a:buChar char="•"/>
            </a:pPr>
            <a:r>
              <a:rPr lang="en-US" sz="2400" dirty="0">
                <a:latin typeface="+mn-ea"/>
                <a:ea typeface="+mn-ea"/>
              </a:rPr>
              <a:t>Off-label use</a:t>
            </a:r>
          </a:p>
          <a:p>
            <a:pPr marL="342900" indent="-342900" algn="l">
              <a:lnSpc>
                <a:spcPct val="110000"/>
              </a:lnSpc>
              <a:buFont typeface="Arial" panose="020B0604020202020204" pitchFamily="34" charset="0"/>
              <a:buChar char="•"/>
            </a:pPr>
            <a:r>
              <a:rPr lang="en-US" sz="2400" dirty="0">
                <a:latin typeface="+mn-ea"/>
                <a:ea typeface="+mn-ea"/>
              </a:rPr>
              <a:t>Rushed V&amp;V</a:t>
            </a:r>
          </a:p>
          <a:p>
            <a:pPr marL="342900" indent="-342900" algn="l">
              <a:lnSpc>
                <a:spcPct val="110000"/>
              </a:lnSpc>
              <a:buFont typeface="Arial" panose="020B0604020202020204" pitchFamily="34" charset="0"/>
              <a:buChar char="•"/>
            </a:pPr>
            <a:r>
              <a:rPr lang="en-US" sz="2400" dirty="0">
                <a:latin typeface="+mn-ea"/>
                <a:ea typeface="+mn-ea"/>
              </a:rPr>
              <a:t>Poor AI maintenance</a:t>
            </a:r>
          </a:p>
          <a:p>
            <a:pPr marL="457200" lvl="1" indent="0">
              <a:lnSpc>
                <a:spcPct val="110000"/>
              </a:lnSpc>
            </a:pPr>
            <a:endParaRPr lang="en-US" sz="2400" dirty="0">
              <a:latin typeface="+mn-ea"/>
              <a:ea typeface="+mn-ea"/>
            </a:endParaRPr>
          </a:p>
        </p:txBody>
      </p:sp>
      <p:pic>
        <p:nvPicPr>
          <p:cNvPr id="3" name="Picture 6" descr="I was just shaking”—new documents reveal details of fatal Tesla crash | Ars  Technica">
            <a:extLst>
              <a:ext uri="{FF2B5EF4-FFF2-40B4-BE49-F238E27FC236}">
                <a16:creationId xmlns:a16="http://schemas.microsoft.com/office/drawing/2014/main" id="{93E60F35-FBCD-3F4B-2732-80A3599DEE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654" t="10381" b="20533"/>
          <a:stretch/>
        </p:blipFill>
        <p:spPr bwMode="auto">
          <a:xfrm>
            <a:off x="9745000" y="680966"/>
            <a:ext cx="2447000" cy="14881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099A391-2607-AFE3-94B8-F4B97D40F225}"/>
              </a:ext>
            </a:extLst>
          </p:cNvPr>
          <p:cNvPicPr>
            <a:picLocks noChangeAspect="1"/>
          </p:cNvPicPr>
          <p:nvPr/>
        </p:nvPicPr>
        <p:blipFill rotWithShape="1">
          <a:blip r:embed="rId5">
            <a:extLst>
              <a:ext uri="{28A0092B-C50C-407E-A947-70E740481C1C}">
                <a14:useLocalDpi xmlns:a14="http://schemas.microsoft.com/office/drawing/2010/main" val="0"/>
              </a:ext>
            </a:extLst>
          </a:blip>
          <a:srcRect r="3813"/>
          <a:stretch/>
        </p:blipFill>
        <p:spPr>
          <a:xfrm>
            <a:off x="5591007" y="801946"/>
            <a:ext cx="2315233" cy="1343159"/>
          </a:xfrm>
          <a:prstGeom prst="rect">
            <a:avLst/>
          </a:prstGeom>
        </p:spPr>
      </p:pic>
      <p:sp>
        <p:nvSpPr>
          <p:cNvPr id="6" name="Rectangle 5">
            <a:extLst>
              <a:ext uri="{FF2B5EF4-FFF2-40B4-BE49-F238E27FC236}">
                <a16:creationId xmlns:a16="http://schemas.microsoft.com/office/drawing/2014/main" id="{126CB1CA-2261-ECDC-E583-48B5F5036E71}"/>
              </a:ext>
            </a:extLst>
          </p:cNvPr>
          <p:cNvSpPr/>
          <p:nvPr/>
        </p:nvSpPr>
        <p:spPr>
          <a:xfrm>
            <a:off x="10033000" y="4152901"/>
            <a:ext cx="2159000" cy="1397000"/>
          </a:xfrm>
          <a:prstGeom prst="rect">
            <a:avLst/>
          </a:prstGeom>
          <a:blipFill rotWithShape="0">
            <a:blip r:embed="rId6">
              <a:extLst>
                <a:ext uri="{28A0092B-C50C-407E-A947-70E740481C1C}">
                  <a14:useLocalDpi xmlns:a14="http://schemas.microsoft.com/office/drawing/2010/main" val="0"/>
                </a:ext>
              </a:extLst>
            </a:blip>
            <a:srcRect/>
            <a:stretch>
              <a:fillRect l="-50000" r="-50000"/>
            </a:stretch>
          </a:blipFill>
        </p:spPr>
        <p:style>
          <a:lnRef idx="2">
            <a:schemeClr val="accent5">
              <a:alpha val="90000"/>
              <a:tint val="40000"/>
              <a:hueOff val="0"/>
              <a:satOff val="0"/>
              <a:lumOff val="0"/>
              <a:alphaOff val="0"/>
            </a:schemeClr>
          </a:lnRef>
          <a:fillRef idx="1">
            <a:scrgbClr r="0" g="0" b="0"/>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pic>
        <p:nvPicPr>
          <p:cNvPr id="8" name="Picture 2" descr="Waymo Robotaxi Turns Into Oncoming Traffic">
            <a:extLst>
              <a:ext uri="{FF2B5EF4-FFF2-40B4-BE49-F238E27FC236}">
                <a16:creationId xmlns:a16="http://schemas.microsoft.com/office/drawing/2014/main" id="{2F159BEA-8842-EA45-A83C-03E3A9C8139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166" t="20604" r="35613" b="41279"/>
          <a:stretch/>
        </p:blipFill>
        <p:spPr bwMode="auto">
          <a:xfrm>
            <a:off x="5591007" y="4136150"/>
            <a:ext cx="2255222" cy="1599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804407"/>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dissolv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MasonBrand.pxtx">
  <a:themeElements>
    <a:clrScheme name="MasonBrand.pxtx">
      <a:dk1>
        <a:srgbClr val="116020"/>
      </a:dk1>
      <a:lt1>
        <a:srgbClr val="FFFFFF"/>
      </a:lt1>
      <a:dk2>
        <a:srgbClr val="A7A7A7"/>
      </a:dk2>
      <a:lt2>
        <a:srgbClr val="535353"/>
      </a:lt2>
      <a:accent1>
        <a:srgbClr val="990B01"/>
      </a:accent1>
      <a:accent2>
        <a:srgbClr val="DFBD17"/>
      </a:accent2>
      <a:accent3>
        <a:srgbClr val="99611F"/>
      </a:accent3>
      <a:accent4>
        <a:srgbClr val="8C7B70"/>
      </a:accent4>
      <a:accent5>
        <a:srgbClr val="719920"/>
      </a:accent5>
      <a:accent6>
        <a:srgbClr val="EE6D17"/>
      </a:accent6>
      <a:hlink>
        <a:srgbClr val="0000FF"/>
      </a:hlink>
      <a:folHlink>
        <a:srgbClr val="FF00FF"/>
      </a:folHlink>
    </a:clrScheme>
    <a:fontScheme name="MasonBrand.pxtx">
      <a:majorFont>
        <a:latin typeface="Helvetica"/>
        <a:ea typeface="Helvetica"/>
        <a:cs typeface="Helvetica"/>
      </a:majorFont>
      <a:minorFont>
        <a:latin typeface="Calibri"/>
        <a:ea typeface="Calibri"/>
        <a:cs typeface="Calibri"/>
      </a:minorFont>
    </a:fontScheme>
    <a:fmtScheme name="MasonBrand.pxtx">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38100" dir="5400000" rotWithShape="0">
              <a:srgbClr val="000000">
                <a:alpha val="40000"/>
              </a:srgbClr>
            </a:outerShdw>
          </a:effectLst>
        </a:effectStyle>
        <a:effectStyle>
          <a:effectLst>
            <a:outerShdw blurRad="63500" dist="38100" dir="5400000" rotWithShape="0">
              <a:srgbClr val="000000">
                <a:alpha val="40000"/>
              </a:srgbClr>
            </a:outerShdw>
          </a:effectLst>
        </a:effectStyle>
        <a:effectStyle>
          <a:effectLst>
            <a:outerShdw blurRad="63500" dist="38100" dir="5400000" rotWithShape="0">
              <a:srgbClr val="000000">
                <a:alpha val="4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2500" cap="flat">
          <a:solidFill>
            <a:schemeClr val="accent1"/>
          </a:solidFill>
          <a:prstDash val="solid"/>
          <a:round/>
        </a:ln>
        <a:effectLst>
          <a:outerShdw blurRad="63500" dist="38100" dir="5400000" rotWithShape="0">
            <a:srgbClr val="000000">
              <a:alpha val="4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2500" cap="flat">
          <a:solidFill>
            <a:schemeClr val="accent1"/>
          </a:solidFill>
          <a:prstDash val="solid"/>
          <a:round/>
        </a:ln>
        <a:effectLst>
          <a:outerShdw blurRad="63500" dist="38100" dir="5400000" rotWithShape="0">
            <a:srgbClr val="000000">
              <a:alpha val="4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MasonBrand.pxtx">
  <a:themeElements>
    <a:clrScheme name="MasonBrand.pxtx">
      <a:dk1>
        <a:srgbClr val="000000"/>
      </a:dk1>
      <a:lt1>
        <a:srgbClr val="FFFFFF"/>
      </a:lt1>
      <a:dk2>
        <a:srgbClr val="A7A7A7"/>
      </a:dk2>
      <a:lt2>
        <a:srgbClr val="535353"/>
      </a:lt2>
      <a:accent1>
        <a:srgbClr val="990B01"/>
      </a:accent1>
      <a:accent2>
        <a:srgbClr val="DFBD17"/>
      </a:accent2>
      <a:accent3>
        <a:srgbClr val="99611F"/>
      </a:accent3>
      <a:accent4>
        <a:srgbClr val="8C7B70"/>
      </a:accent4>
      <a:accent5>
        <a:srgbClr val="719920"/>
      </a:accent5>
      <a:accent6>
        <a:srgbClr val="EE6D17"/>
      </a:accent6>
      <a:hlink>
        <a:srgbClr val="0000FF"/>
      </a:hlink>
      <a:folHlink>
        <a:srgbClr val="FF00FF"/>
      </a:folHlink>
    </a:clrScheme>
    <a:fontScheme name="MasonBrand.pxtx">
      <a:majorFont>
        <a:latin typeface="Helvetica"/>
        <a:ea typeface="Helvetica"/>
        <a:cs typeface="Helvetica"/>
      </a:majorFont>
      <a:minorFont>
        <a:latin typeface="Calibri"/>
        <a:ea typeface="Calibri"/>
        <a:cs typeface="Calibri"/>
      </a:minorFont>
    </a:fontScheme>
    <a:fmtScheme name="MasonBrand.pxtx">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38100" dir="5400000" rotWithShape="0">
              <a:srgbClr val="000000">
                <a:alpha val="40000"/>
              </a:srgbClr>
            </a:outerShdw>
          </a:effectLst>
        </a:effectStyle>
        <a:effectStyle>
          <a:effectLst>
            <a:outerShdw blurRad="63500" dist="38100" dir="5400000" rotWithShape="0">
              <a:srgbClr val="000000">
                <a:alpha val="40000"/>
              </a:srgbClr>
            </a:outerShdw>
          </a:effectLst>
        </a:effectStyle>
        <a:effectStyle>
          <a:effectLst>
            <a:outerShdw blurRad="63500" dist="38100" dir="5400000" rotWithShape="0">
              <a:srgbClr val="000000">
                <a:alpha val="4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2500" cap="flat">
          <a:solidFill>
            <a:schemeClr val="accent1"/>
          </a:solidFill>
          <a:prstDash val="solid"/>
          <a:round/>
        </a:ln>
        <a:effectLst>
          <a:outerShdw blurRad="63500" dist="38100" dir="5400000" rotWithShape="0">
            <a:srgbClr val="000000">
              <a:alpha val="4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2500" cap="flat">
          <a:solidFill>
            <a:schemeClr val="accent1"/>
          </a:solidFill>
          <a:prstDash val="solid"/>
          <a:round/>
        </a:ln>
        <a:effectLst>
          <a:outerShdw blurRad="63500" dist="38100" dir="5400000" rotWithShape="0">
            <a:srgbClr val="000000">
              <a:alpha val="4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1602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dc8f21e-1394-4a4d-b1b5-6de374207f6f">
      <Terms xmlns="http://schemas.microsoft.com/office/infopath/2007/PartnerControls"/>
    </lcf76f155ced4ddcb4097134ff3c332f>
    <TaxCatchAll xmlns="b9ee6191-5edb-45e7-9097-faa10a8ee8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F2F439692460F42ADC78E47BBBCE8B5" ma:contentTypeVersion="12" ma:contentTypeDescription="Create a new document." ma:contentTypeScope="" ma:versionID="79ded336b599cae69c332597ba467145">
  <xsd:schema xmlns:xsd="http://www.w3.org/2001/XMLSchema" xmlns:xs="http://www.w3.org/2001/XMLSchema" xmlns:p="http://schemas.microsoft.com/office/2006/metadata/properties" xmlns:ns2="8dc8f21e-1394-4a4d-b1b5-6de374207f6f" xmlns:ns3="b9ee6191-5edb-45e7-9097-faa10a8ee8be" targetNamespace="http://schemas.microsoft.com/office/2006/metadata/properties" ma:root="true" ma:fieldsID="105695be3ea4a54c6e28b28355b197ed" ns2:_="" ns3:_="">
    <xsd:import namespace="8dc8f21e-1394-4a4d-b1b5-6de374207f6f"/>
    <xsd:import namespace="b9ee6191-5edb-45e7-9097-faa10a8ee8b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c8f21e-1394-4a4d-b1b5-6de374207f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16c1bbba-1a2d-496b-84ee-32d91506626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9ee6191-5edb-45e7-9097-faa10a8ee8b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ba3824d5-08c5-4697-a666-4adf5b2ad1e4}" ma:internalName="TaxCatchAll" ma:showField="CatchAllData" ma:web="b9ee6191-5edb-45e7-9097-faa10a8ee8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7465E8-998A-4F5D-B172-11050ABFD770}">
  <ds:schemaRefs>
    <ds:schemaRef ds:uri="http://schemas.microsoft.com/office/2006/metadata/properties"/>
    <ds:schemaRef ds:uri="http://schemas.microsoft.com/office/infopath/2007/PartnerControls"/>
    <ds:schemaRef ds:uri="8dc8f21e-1394-4a4d-b1b5-6de374207f6f"/>
    <ds:schemaRef ds:uri="b9ee6191-5edb-45e7-9097-faa10a8ee8be"/>
  </ds:schemaRefs>
</ds:datastoreItem>
</file>

<file path=customXml/itemProps2.xml><?xml version="1.0" encoding="utf-8"?>
<ds:datastoreItem xmlns:ds="http://schemas.openxmlformats.org/officeDocument/2006/customXml" ds:itemID="{88C81E32-DDC9-44A5-909A-C7F6EF3485F7}">
  <ds:schemaRefs>
    <ds:schemaRef ds:uri="http://schemas.microsoft.com/sharepoint/v3/contenttype/forms"/>
  </ds:schemaRefs>
</ds:datastoreItem>
</file>

<file path=customXml/itemProps3.xml><?xml version="1.0" encoding="utf-8"?>
<ds:datastoreItem xmlns:ds="http://schemas.openxmlformats.org/officeDocument/2006/customXml" ds:itemID="{91B5F9B2-3540-49D5-93C9-D5A365BD41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c8f21e-1394-4a4d-b1b5-6de374207f6f"/>
    <ds:schemaRef ds:uri="b9ee6191-5edb-45e7-9097-faa10a8ee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47932</TotalTime>
  <Words>1236</Words>
  <Application>Microsoft Macintosh PowerPoint</Application>
  <PresentationFormat>Widescreen</PresentationFormat>
  <Paragraphs>233</Paragraphs>
  <Slides>37</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Aptos</vt:lpstr>
      <vt:lpstr>Arial</vt:lpstr>
      <vt:lpstr>Calibri</vt:lpstr>
      <vt:lpstr>Calibri Light</vt:lpstr>
      <vt:lpstr>Times New Roman</vt:lpstr>
      <vt:lpstr>MasonBrand.pxtx</vt:lpstr>
      <vt:lpstr>Responsible AI  </vt:lpstr>
      <vt:lpstr>PowerPoint Presentation</vt:lpstr>
      <vt:lpstr>Pulled from the Headlines</vt:lpstr>
      <vt:lpstr>PowerPoint Presentation</vt:lpstr>
      <vt:lpstr>What is safety-critical AI? </vt:lpstr>
      <vt:lpstr>PowerPoint Presentation</vt:lpstr>
      <vt:lpstr>What is responsible AI? </vt:lpstr>
      <vt:lpstr>Class Exercise</vt:lpstr>
      <vt:lpstr>AI introduces new &amp; unique risks</vt:lpstr>
      <vt:lpstr>PowerPoint Presentation</vt:lpstr>
      <vt:lpstr>PowerPoint Presentation</vt:lpstr>
      <vt:lpstr>GenAI Issues in a Nutshell</vt:lpstr>
      <vt:lpstr>The Future of GenAI? </vt:lpstr>
      <vt:lpstr>PowerPoint Presentation</vt:lpstr>
      <vt:lpstr>PowerPoint Presentation</vt:lpstr>
      <vt:lpstr>The criticality of appropriate data </vt:lpstr>
      <vt:lpstr>PowerPoint Presentation</vt:lpstr>
      <vt:lpstr>PowerPoint Presentation</vt:lpstr>
      <vt:lpstr>18 Selected Features</vt:lpstr>
      <vt:lpstr>Logistic Regression Models </vt:lpstr>
      <vt:lpstr>PowerPoint Presentation</vt:lpstr>
      <vt:lpstr>How can/should you interpret feature weights?</vt:lpstr>
      <vt:lpstr>So what should you conclude?</vt:lpstr>
      <vt:lpstr>Points of subjectivity = Sources of AI risk</vt:lpstr>
      <vt:lpstr>PowerPoint Presentation</vt:lpstr>
      <vt:lpstr>PowerPoint Presentation</vt:lpstr>
      <vt:lpstr>PowerPoint Presentation</vt:lpstr>
      <vt:lpstr>Agentic AI Safety-Criticality &amp; Determinism</vt:lpstr>
      <vt:lpstr>PowerPoint Presentation</vt:lpstr>
      <vt:lpstr>PowerPoint Presentation</vt:lpstr>
      <vt:lpstr>Risk Reduction</vt:lpstr>
      <vt:lpstr>Risk Reduction</vt:lpstr>
      <vt:lpstr>PowerPoint Presentation</vt:lpstr>
      <vt:lpstr>Questions?</vt:lpstr>
      <vt:lpstr>An Uncertainty Framework</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George Mason University  Board</dc:title>
  <dc:creator>Preston A Williams</dc:creator>
  <cp:lastModifiedBy>Missy Cummings</cp:lastModifiedBy>
  <cp:revision>304</cp:revision>
  <cp:lastPrinted>2023-08-28T21:24:08Z</cp:lastPrinted>
  <dcterms:modified xsi:type="dcterms:W3CDTF">2025-04-04T01:40:11Z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0x010100DF2F439692460F42ADC78E47BBBCE8B5</vt:lpwstr>
  </property>
  <property fmtid="{D5CDD505-2E9C-101B-9397-08002B2CF9AE}" pid="3" name="MediaServiceImageTags">
    <vt:lpwstr/>
  </property>
</Properties>
</file>