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1" r:id="rId5"/>
  </p:sldMasterIdLst>
  <p:notesMasterIdLst>
    <p:notesMasterId r:id="rId24"/>
  </p:notesMasterIdLst>
  <p:sldIdLst>
    <p:sldId id="256" r:id="rId6"/>
    <p:sldId id="500" r:id="rId7"/>
    <p:sldId id="506" r:id="rId8"/>
    <p:sldId id="475" r:id="rId9"/>
    <p:sldId id="505" r:id="rId10"/>
    <p:sldId id="486" r:id="rId11"/>
    <p:sldId id="524" r:id="rId12"/>
    <p:sldId id="549" r:id="rId13"/>
    <p:sldId id="553" r:id="rId14"/>
    <p:sldId id="454" r:id="rId15"/>
    <p:sldId id="552" r:id="rId16"/>
    <p:sldId id="447" r:id="rId17"/>
    <p:sldId id="451" r:id="rId18"/>
    <p:sldId id="498" r:id="rId19"/>
    <p:sldId id="550" r:id="rId20"/>
    <p:sldId id="551" r:id="rId21"/>
    <p:sldId id="461" r:id="rId22"/>
    <p:sldId id="4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ifer M Lombardo" initials="JL" lastIdx="22" clrIdx="6">
    <p:extLst>
      <p:ext uri="{19B8F6BF-5375-455C-9EA6-DF929625EA0E}">
        <p15:presenceInfo xmlns:p15="http://schemas.microsoft.com/office/powerpoint/2012/main" userId="S::jbleck@mitre.org::e77c95e7-1249-4b22-ae74-f707fd9b67ef" providerId="AD"/>
      </p:ext>
    </p:extLst>
  </p:cmAuthor>
  <p:cmAuthor id="1" name="Krystle V. Kaul" initials="KVK" lastIdx="57" clrIdx="0">
    <p:extLst>
      <p:ext uri="{19B8F6BF-5375-455C-9EA6-DF929625EA0E}">
        <p15:presenceInfo xmlns:p15="http://schemas.microsoft.com/office/powerpoint/2012/main" userId="0a02a5786462c447" providerId="Windows Live"/>
      </p:ext>
    </p:extLst>
  </p:cmAuthor>
  <p:cmAuthor id="8" name="Haga, Rachel A" initials="HRA" lastIdx="12" clrIdx="7">
    <p:extLst>
      <p:ext uri="{19B8F6BF-5375-455C-9EA6-DF929625EA0E}">
        <p15:presenceInfo xmlns:p15="http://schemas.microsoft.com/office/powerpoint/2012/main" userId="S-1-5-21-748114381-82326301-405542714-49241" providerId="AD"/>
      </p:ext>
    </p:extLst>
  </p:cmAuthor>
  <p:cmAuthor id="2" name="Kaul, Krystle" initials="KK" lastIdx="27" clrIdx="1">
    <p:extLst>
      <p:ext uri="{19B8F6BF-5375-455C-9EA6-DF929625EA0E}">
        <p15:presenceInfo xmlns:p15="http://schemas.microsoft.com/office/powerpoint/2012/main" userId="S::KKaul@koniag.com::dc025ddb-c3cd-4ede-9370-090848c58756" providerId="AD"/>
      </p:ext>
    </p:extLst>
  </p:cmAuthor>
  <p:cmAuthor id="9" name="Porter, Daniel J" initials="PDJ" lastIdx="4" clrIdx="8">
    <p:extLst>
      <p:ext uri="{19B8F6BF-5375-455C-9EA6-DF929625EA0E}">
        <p15:presenceInfo xmlns:p15="http://schemas.microsoft.com/office/powerpoint/2012/main" userId="S-1-5-21-748114381-82326301-405542714-42955" providerId="AD"/>
      </p:ext>
    </p:extLst>
  </p:cmAuthor>
  <p:cmAuthor id="3" name="Andrea Rutland" initials="AR" lastIdx="4" clrIdx="2">
    <p:extLst>
      <p:ext uri="{19B8F6BF-5375-455C-9EA6-DF929625EA0E}">
        <p15:presenceInfo xmlns:p15="http://schemas.microsoft.com/office/powerpoint/2012/main" userId="34028c7e061c9d81" providerId="Windows Live"/>
      </p:ext>
    </p:extLst>
  </p:cmAuthor>
  <p:cmAuthor id="10" name="Pershing, Mary S" initials="PMS" lastIdx="8" clrIdx="9">
    <p:extLst>
      <p:ext uri="{19B8F6BF-5375-455C-9EA6-DF929625EA0E}">
        <p15:presenceInfo xmlns:p15="http://schemas.microsoft.com/office/powerpoint/2012/main" userId="S-1-5-21-748114381-82326301-405542714-33151" providerId="AD"/>
      </p:ext>
    </p:extLst>
  </p:cmAuthor>
  <p:cmAuthor id="4" name="Joshua C Rosen" initials="JCR" lastIdx="4" clrIdx="3">
    <p:extLst>
      <p:ext uri="{19B8F6BF-5375-455C-9EA6-DF929625EA0E}">
        <p15:presenceInfo xmlns:p15="http://schemas.microsoft.com/office/powerpoint/2012/main" userId="S::JCROSEN@MITRE.ORG::dd3aad9f-76e5-4035-979a-4bc33f53c8d1" providerId="AD"/>
      </p:ext>
    </p:extLst>
  </p:cmAuthor>
  <p:cmAuthor id="5" name="David Jin" initials="DJ" lastIdx="8" clrIdx="4">
    <p:extLst>
      <p:ext uri="{19B8F6BF-5375-455C-9EA6-DF929625EA0E}">
        <p15:presenceInfo xmlns:p15="http://schemas.microsoft.com/office/powerpoint/2012/main" userId="S::DJIN@MITRE.ORG::be273d7e-d072-40c8-83e5-2ec06fdd2157" providerId="AD"/>
      </p:ext>
    </p:extLst>
  </p:cmAuthor>
  <p:cmAuthor id="6" name="Jonathan B Elliott" initials="JBE" lastIdx="9" clrIdx="5">
    <p:extLst>
      <p:ext uri="{19B8F6BF-5375-455C-9EA6-DF929625EA0E}">
        <p15:presenceInfo xmlns:p15="http://schemas.microsoft.com/office/powerpoint/2012/main" userId="S::JBELLIOTT@MITRE.ORG::32180949-85b1-48cf-8073-0fc405fe0f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862"/>
    <a:srgbClr val="323C6B"/>
    <a:srgbClr val="04AFD9"/>
    <a:srgbClr val="FA8B1D"/>
    <a:srgbClr val="FCD462"/>
    <a:srgbClr val="709584"/>
    <a:srgbClr val="89C5CD"/>
    <a:srgbClr val="FFC3B9"/>
    <a:srgbClr val="FE7058"/>
    <a:srgbClr val="7AA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2" autoAdjust="0"/>
    <p:restoredTop sz="77724" autoAdjust="0"/>
  </p:normalViewPr>
  <p:slideViewPr>
    <p:cSldViewPr snapToGrid="0">
      <p:cViewPr varScale="1">
        <p:scale>
          <a:sx n="82" d="100"/>
          <a:sy n="82" d="100"/>
        </p:scale>
        <p:origin x="164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EF414-6182-4F52-AA6A-07BB9C0F0DC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227E8-6E24-4332-B204-E8F075A43A89}">
      <dgm:prSet phldrT="[Text]"/>
      <dgm:spPr>
        <a:solidFill>
          <a:srgbClr val="FE7058"/>
        </a:solidFill>
      </dgm:spPr>
      <dgm:t>
        <a:bodyPr/>
        <a:lstStyle/>
        <a:p>
          <a:pPr algn="ctr"/>
          <a:r>
            <a:rPr lang="en-US" b="1" dirty="0">
              <a:solidFill>
                <a:srgbClr val="323C6B"/>
              </a:solidFill>
              <a:latin typeface="Century Gothic" panose="020B0502020202020204" pitchFamily="34" charset="0"/>
            </a:rPr>
            <a:t>Observe</a:t>
          </a:r>
        </a:p>
      </dgm:t>
    </dgm:pt>
    <dgm:pt modelId="{9917250C-75D6-44BE-841E-445664A745A4}" type="parTrans" cxnId="{E8AC98FD-A8D8-49D2-A984-D0F3AE973562}">
      <dgm:prSet/>
      <dgm:spPr/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6C098B7A-0F08-4EA9-B764-55355526D6FE}" type="sibTrans" cxnId="{E8AC98FD-A8D8-49D2-A984-D0F3AE973562}">
      <dgm:prSet/>
      <dgm:spPr>
        <a:ln w="38100">
          <a:solidFill>
            <a:srgbClr val="323C6B"/>
          </a:solidFill>
          <a:tailEnd type="triangle" w="med" len="lg"/>
        </a:ln>
      </dgm:spPr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4E8F20F2-EAAB-4A4A-BD28-E87DA677FF2F}">
      <dgm:prSet phldrT="[Text]"/>
      <dgm:spPr>
        <a:solidFill>
          <a:srgbClr val="FCD462"/>
        </a:solidFill>
      </dgm:spPr>
      <dgm:t>
        <a:bodyPr/>
        <a:lstStyle/>
        <a:p>
          <a:pPr algn="ctr"/>
          <a:r>
            <a:rPr lang="en-US" b="1" dirty="0">
              <a:solidFill>
                <a:srgbClr val="323C6B"/>
              </a:solidFill>
              <a:latin typeface="Century Gothic" panose="020B0502020202020204" pitchFamily="34" charset="0"/>
            </a:rPr>
            <a:t>Orient</a:t>
          </a:r>
        </a:p>
      </dgm:t>
    </dgm:pt>
    <dgm:pt modelId="{18F789F8-A282-47D0-B8F9-A1AB30A8F01B}" type="parTrans" cxnId="{1EE737EC-58E4-4C73-82F1-754C979FB4D0}">
      <dgm:prSet/>
      <dgm:spPr/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2C986F01-27B3-4EE4-9985-91298B39CCC1}" type="sibTrans" cxnId="{1EE737EC-58E4-4C73-82F1-754C979FB4D0}">
      <dgm:prSet/>
      <dgm:spPr>
        <a:ln w="38100">
          <a:solidFill>
            <a:srgbClr val="323C6B"/>
          </a:solidFill>
          <a:tailEnd type="triangle" w="med" len="lg"/>
        </a:ln>
      </dgm:spPr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7EC49424-BF53-4408-8105-3769CFD26663}">
      <dgm:prSet phldrT="[Text]"/>
      <dgm:spPr>
        <a:solidFill>
          <a:srgbClr val="89C5CD"/>
        </a:solidFill>
      </dgm:spPr>
      <dgm:t>
        <a:bodyPr/>
        <a:lstStyle/>
        <a:p>
          <a:pPr algn="ctr"/>
          <a:r>
            <a:rPr lang="en-US" b="1" dirty="0">
              <a:solidFill>
                <a:srgbClr val="323C6B"/>
              </a:solidFill>
              <a:latin typeface="Century Gothic" panose="020B0502020202020204" pitchFamily="34" charset="0"/>
            </a:rPr>
            <a:t>Decide</a:t>
          </a:r>
        </a:p>
      </dgm:t>
    </dgm:pt>
    <dgm:pt modelId="{7FF6398A-74C3-4DCE-8199-36713ECE7E84}" type="parTrans" cxnId="{A2073E55-F4A5-45D5-841E-6B7C4D2F7532}">
      <dgm:prSet/>
      <dgm:spPr/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ECF1FD7C-D89F-4A61-8FE2-954E276AE08D}" type="sibTrans" cxnId="{A2073E55-F4A5-45D5-841E-6B7C4D2F7532}">
      <dgm:prSet/>
      <dgm:spPr>
        <a:ln w="38100">
          <a:solidFill>
            <a:srgbClr val="323C6B"/>
          </a:solidFill>
          <a:tailEnd type="triangle" w="med" len="lg"/>
        </a:ln>
      </dgm:spPr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743AC446-87AD-435B-B537-57EBE14AA43E}">
      <dgm:prSet phldrT="[Text]"/>
      <dgm:spPr>
        <a:solidFill>
          <a:srgbClr val="7AA08D"/>
        </a:solidFill>
      </dgm:spPr>
      <dgm:t>
        <a:bodyPr/>
        <a:lstStyle/>
        <a:p>
          <a:pPr algn="ctr"/>
          <a:r>
            <a:rPr lang="en-US" b="1" dirty="0">
              <a:solidFill>
                <a:srgbClr val="323C6B"/>
              </a:solidFill>
              <a:latin typeface="Century Gothic" panose="020B0502020202020204" pitchFamily="34" charset="0"/>
            </a:rPr>
            <a:t>Act</a:t>
          </a:r>
        </a:p>
      </dgm:t>
    </dgm:pt>
    <dgm:pt modelId="{88EFA469-BBAF-4E03-A096-943E26C343D4}" type="parTrans" cxnId="{6544BB43-FD31-4A8C-8FC2-B8C60843A4E6}">
      <dgm:prSet/>
      <dgm:spPr/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ACE7A1A5-36AA-44D6-AFF5-0974DA07AF5E}" type="sibTrans" cxnId="{6544BB43-FD31-4A8C-8FC2-B8C60843A4E6}">
      <dgm:prSet/>
      <dgm:spPr>
        <a:ln w="38100">
          <a:solidFill>
            <a:srgbClr val="323C6B"/>
          </a:solidFill>
          <a:tailEnd type="triangle" w="med" len="lg"/>
        </a:ln>
      </dgm:spPr>
      <dgm:t>
        <a:bodyPr/>
        <a:lstStyle/>
        <a:p>
          <a:pPr algn="ctr"/>
          <a:endParaRPr lang="en-US" b="1">
            <a:solidFill>
              <a:srgbClr val="323C6B"/>
            </a:solidFill>
            <a:latin typeface="Century Gothic" panose="020B0502020202020204" pitchFamily="34" charset="0"/>
          </a:endParaRPr>
        </a:p>
      </dgm:t>
    </dgm:pt>
    <dgm:pt modelId="{F050B183-6099-4BF8-9051-3BAFEFFCC746}" type="pres">
      <dgm:prSet presAssocID="{30EEF414-6182-4F52-AA6A-07BB9C0F0DCD}" presName="cycle" presStyleCnt="0">
        <dgm:presLayoutVars>
          <dgm:dir/>
          <dgm:resizeHandles val="exact"/>
        </dgm:presLayoutVars>
      </dgm:prSet>
      <dgm:spPr/>
    </dgm:pt>
    <dgm:pt modelId="{8ABBB931-8269-4E4A-8313-F40C88E57B34}" type="pres">
      <dgm:prSet presAssocID="{627227E8-6E24-4332-B204-E8F075A43A89}" presName="node" presStyleLbl="node1" presStyleIdx="0" presStyleCnt="4">
        <dgm:presLayoutVars>
          <dgm:bulletEnabled val="1"/>
        </dgm:presLayoutVars>
      </dgm:prSet>
      <dgm:spPr/>
    </dgm:pt>
    <dgm:pt modelId="{3D3EFA45-8C03-4C0D-B6AF-4EA5EE36FF29}" type="pres">
      <dgm:prSet presAssocID="{627227E8-6E24-4332-B204-E8F075A43A89}" presName="spNode" presStyleCnt="0"/>
      <dgm:spPr/>
    </dgm:pt>
    <dgm:pt modelId="{FF7BCE48-9080-4E31-9CCF-8C104AE959C2}" type="pres">
      <dgm:prSet presAssocID="{6C098B7A-0F08-4EA9-B764-55355526D6FE}" presName="sibTrans" presStyleLbl="sibTrans1D1" presStyleIdx="0" presStyleCnt="4"/>
      <dgm:spPr/>
    </dgm:pt>
    <dgm:pt modelId="{DC2E9DAA-27F7-4528-917F-9490B5629574}" type="pres">
      <dgm:prSet presAssocID="{4E8F20F2-EAAB-4A4A-BD28-E87DA677FF2F}" presName="node" presStyleLbl="node1" presStyleIdx="1" presStyleCnt="4">
        <dgm:presLayoutVars>
          <dgm:bulletEnabled val="1"/>
        </dgm:presLayoutVars>
      </dgm:prSet>
      <dgm:spPr/>
    </dgm:pt>
    <dgm:pt modelId="{453A463D-8BA8-4AF7-B110-F11723916CF7}" type="pres">
      <dgm:prSet presAssocID="{4E8F20F2-EAAB-4A4A-BD28-E87DA677FF2F}" presName="spNode" presStyleCnt="0"/>
      <dgm:spPr/>
    </dgm:pt>
    <dgm:pt modelId="{B7B7395D-3A78-4B08-8D04-C9C200C350AA}" type="pres">
      <dgm:prSet presAssocID="{2C986F01-27B3-4EE4-9985-91298B39CCC1}" presName="sibTrans" presStyleLbl="sibTrans1D1" presStyleIdx="1" presStyleCnt="4"/>
      <dgm:spPr/>
    </dgm:pt>
    <dgm:pt modelId="{C6FEBC74-8C05-46E5-B897-7541B80057BC}" type="pres">
      <dgm:prSet presAssocID="{7EC49424-BF53-4408-8105-3769CFD26663}" presName="node" presStyleLbl="node1" presStyleIdx="2" presStyleCnt="4">
        <dgm:presLayoutVars>
          <dgm:bulletEnabled val="1"/>
        </dgm:presLayoutVars>
      </dgm:prSet>
      <dgm:spPr/>
    </dgm:pt>
    <dgm:pt modelId="{5D02C8AA-B364-46F3-9325-488245DC4DDD}" type="pres">
      <dgm:prSet presAssocID="{7EC49424-BF53-4408-8105-3769CFD26663}" presName="spNode" presStyleCnt="0"/>
      <dgm:spPr/>
    </dgm:pt>
    <dgm:pt modelId="{E021F868-CAD2-4467-AFAF-96105D740299}" type="pres">
      <dgm:prSet presAssocID="{ECF1FD7C-D89F-4A61-8FE2-954E276AE08D}" presName="sibTrans" presStyleLbl="sibTrans1D1" presStyleIdx="2" presStyleCnt="4"/>
      <dgm:spPr/>
    </dgm:pt>
    <dgm:pt modelId="{4DCDFAE6-3CD0-40E5-9A07-881144814E38}" type="pres">
      <dgm:prSet presAssocID="{743AC446-87AD-435B-B537-57EBE14AA43E}" presName="node" presStyleLbl="node1" presStyleIdx="3" presStyleCnt="4">
        <dgm:presLayoutVars>
          <dgm:bulletEnabled val="1"/>
        </dgm:presLayoutVars>
      </dgm:prSet>
      <dgm:spPr/>
    </dgm:pt>
    <dgm:pt modelId="{D4DC670E-94E2-4EAA-9469-483C23A1D0B0}" type="pres">
      <dgm:prSet presAssocID="{743AC446-87AD-435B-B537-57EBE14AA43E}" presName="spNode" presStyleCnt="0"/>
      <dgm:spPr/>
    </dgm:pt>
    <dgm:pt modelId="{DA690E3E-760C-425F-89E9-93945E16CC53}" type="pres">
      <dgm:prSet presAssocID="{ACE7A1A5-36AA-44D6-AFF5-0974DA07AF5E}" presName="sibTrans" presStyleLbl="sibTrans1D1" presStyleIdx="3" presStyleCnt="4"/>
      <dgm:spPr/>
    </dgm:pt>
  </dgm:ptLst>
  <dgm:cxnLst>
    <dgm:cxn modelId="{6544BB43-FD31-4A8C-8FC2-B8C60843A4E6}" srcId="{30EEF414-6182-4F52-AA6A-07BB9C0F0DCD}" destId="{743AC446-87AD-435B-B537-57EBE14AA43E}" srcOrd="3" destOrd="0" parTransId="{88EFA469-BBAF-4E03-A096-943E26C343D4}" sibTransId="{ACE7A1A5-36AA-44D6-AFF5-0974DA07AF5E}"/>
    <dgm:cxn modelId="{A2073E55-F4A5-45D5-841E-6B7C4D2F7532}" srcId="{30EEF414-6182-4F52-AA6A-07BB9C0F0DCD}" destId="{7EC49424-BF53-4408-8105-3769CFD26663}" srcOrd="2" destOrd="0" parTransId="{7FF6398A-74C3-4DCE-8199-36713ECE7E84}" sibTransId="{ECF1FD7C-D89F-4A61-8FE2-954E276AE08D}"/>
    <dgm:cxn modelId="{09399777-36E9-4800-AE75-12942FCDE4FE}" type="presOf" srcId="{2C986F01-27B3-4EE4-9985-91298B39CCC1}" destId="{B7B7395D-3A78-4B08-8D04-C9C200C350AA}" srcOrd="0" destOrd="0" presId="urn:microsoft.com/office/officeart/2005/8/layout/cycle5"/>
    <dgm:cxn modelId="{64E30190-A57E-4444-B07F-0E4CE3069A47}" type="presOf" srcId="{6C098B7A-0F08-4EA9-B764-55355526D6FE}" destId="{FF7BCE48-9080-4E31-9CCF-8C104AE959C2}" srcOrd="0" destOrd="0" presId="urn:microsoft.com/office/officeart/2005/8/layout/cycle5"/>
    <dgm:cxn modelId="{652979AE-4AF8-48BA-BE30-F5886D66B857}" type="presOf" srcId="{30EEF414-6182-4F52-AA6A-07BB9C0F0DCD}" destId="{F050B183-6099-4BF8-9051-3BAFEFFCC746}" srcOrd="0" destOrd="0" presId="urn:microsoft.com/office/officeart/2005/8/layout/cycle5"/>
    <dgm:cxn modelId="{6F99CFB5-A14A-4F6C-A08E-2AA351FB26F1}" type="presOf" srcId="{ECF1FD7C-D89F-4A61-8FE2-954E276AE08D}" destId="{E021F868-CAD2-4467-AFAF-96105D740299}" srcOrd="0" destOrd="0" presId="urn:microsoft.com/office/officeart/2005/8/layout/cycle5"/>
    <dgm:cxn modelId="{ED0D87B8-41DA-48EE-AE2B-40241B26B207}" type="presOf" srcId="{743AC446-87AD-435B-B537-57EBE14AA43E}" destId="{4DCDFAE6-3CD0-40E5-9A07-881144814E38}" srcOrd="0" destOrd="0" presId="urn:microsoft.com/office/officeart/2005/8/layout/cycle5"/>
    <dgm:cxn modelId="{F80404B9-EE72-4398-B3B7-A076199897AF}" type="presOf" srcId="{4E8F20F2-EAAB-4A4A-BD28-E87DA677FF2F}" destId="{DC2E9DAA-27F7-4528-917F-9490B5629574}" srcOrd="0" destOrd="0" presId="urn:microsoft.com/office/officeart/2005/8/layout/cycle5"/>
    <dgm:cxn modelId="{6A7CF5C6-1D82-4D39-BC80-15B95CFB5B22}" type="presOf" srcId="{7EC49424-BF53-4408-8105-3769CFD26663}" destId="{C6FEBC74-8C05-46E5-B897-7541B80057BC}" srcOrd="0" destOrd="0" presId="urn:microsoft.com/office/officeart/2005/8/layout/cycle5"/>
    <dgm:cxn modelId="{7956F8EB-69A3-43A3-8F5B-421DD3B6EA12}" type="presOf" srcId="{ACE7A1A5-36AA-44D6-AFF5-0974DA07AF5E}" destId="{DA690E3E-760C-425F-89E9-93945E16CC53}" srcOrd="0" destOrd="0" presId="urn:microsoft.com/office/officeart/2005/8/layout/cycle5"/>
    <dgm:cxn modelId="{1EE737EC-58E4-4C73-82F1-754C979FB4D0}" srcId="{30EEF414-6182-4F52-AA6A-07BB9C0F0DCD}" destId="{4E8F20F2-EAAB-4A4A-BD28-E87DA677FF2F}" srcOrd="1" destOrd="0" parTransId="{18F789F8-A282-47D0-B8F9-A1AB30A8F01B}" sibTransId="{2C986F01-27B3-4EE4-9985-91298B39CCC1}"/>
    <dgm:cxn modelId="{E8AC98FD-A8D8-49D2-A984-D0F3AE973562}" srcId="{30EEF414-6182-4F52-AA6A-07BB9C0F0DCD}" destId="{627227E8-6E24-4332-B204-E8F075A43A89}" srcOrd="0" destOrd="0" parTransId="{9917250C-75D6-44BE-841E-445664A745A4}" sibTransId="{6C098B7A-0F08-4EA9-B764-55355526D6FE}"/>
    <dgm:cxn modelId="{A17528FE-23EE-4A6E-AD6A-F57833DAC061}" type="presOf" srcId="{627227E8-6E24-4332-B204-E8F075A43A89}" destId="{8ABBB931-8269-4E4A-8313-F40C88E57B34}" srcOrd="0" destOrd="0" presId="urn:microsoft.com/office/officeart/2005/8/layout/cycle5"/>
    <dgm:cxn modelId="{F29B0830-D22D-4927-BA2B-E865D753991F}" type="presParOf" srcId="{F050B183-6099-4BF8-9051-3BAFEFFCC746}" destId="{8ABBB931-8269-4E4A-8313-F40C88E57B34}" srcOrd="0" destOrd="0" presId="urn:microsoft.com/office/officeart/2005/8/layout/cycle5"/>
    <dgm:cxn modelId="{4335C8C4-2D9C-42FA-A9B6-8252D0AD13A2}" type="presParOf" srcId="{F050B183-6099-4BF8-9051-3BAFEFFCC746}" destId="{3D3EFA45-8C03-4C0D-B6AF-4EA5EE36FF29}" srcOrd="1" destOrd="0" presId="urn:microsoft.com/office/officeart/2005/8/layout/cycle5"/>
    <dgm:cxn modelId="{CB20059A-3040-4B23-94E0-165940F6B06D}" type="presParOf" srcId="{F050B183-6099-4BF8-9051-3BAFEFFCC746}" destId="{FF7BCE48-9080-4E31-9CCF-8C104AE959C2}" srcOrd="2" destOrd="0" presId="urn:microsoft.com/office/officeart/2005/8/layout/cycle5"/>
    <dgm:cxn modelId="{DFDCBB78-2B0D-4C1B-A6E0-98ED62C74A7B}" type="presParOf" srcId="{F050B183-6099-4BF8-9051-3BAFEFFCC746}" destId="{DC2E9DAA-27F7-4528-917F-9490B5629574}" srcOrd="3" destOrd="0" presId="urn:microsoft.com/office/officeart/2005/8/layout/cycle5"/>
    <dgm:cxn modelId="{987606E0-4356-4A8D-978E-863735652CB5}" type="presParOf" srcId="{F050B183-6099-4BF8-9051-3BAFEFFCC746}" destId="{453A463D-8BA8-4AF7-B110-F11723916CF7}" srcOrd="4" destOrd="0" presId="urn:microsoft.com/office/officeart/2005/8/layout/cycle5"/>
    <dgm:cxn modelId="{1AAEC185-083E-49D1-8110-165853EB7F6C}" type="presParOf" srcId="{F050B183-6099-4BF8-9051-3BAFEFFCC746}" destId="{B7B7395D-3A78-4B08-8D04-C9C200C350AA}" srcOrd="5" destOrd="0" presId="urn:microsoft.com/office/officeart/2005/8/layout/cycle5"/>
    <dgm:cxn modelId="{8B51C578-A98A-4F16-A1D0-3E642AFD2E69}" type="presParOf" srcId="{F050B183-6099-4BF8-9051-3BAFEFFCC746}" destId="{C6FEBC74-8C05-46E5-B897-7541B80057BC}" srcOrd="6" destOrd="0" presId="urn:microsoft.com/office/officeart/2005/8/layout/cycle5"/>
    <dgm:cxn modelId="{012B22C1-251F-4EE4-A8E6-4EE3E9C98006}" type="presParOf" srcId="{F050B183-6099-4BF8-9051-3BAFEFFCC746}" destId="{5D02C8AA-B364-46F3-9325-488245DC4DDD}" srcOrd="7" destOrd="0" presId="urn:microsoft.com/office/officeart/2005/8/layout/cycle5"/>
    <dgm:cxn modelId="{76185326-AD59-4B81-A943-AA16629AF395}" type="presParOf" srcId="{F050B183-6099-4BF8-9051-3BAFEFFCC746}" destId="{E021F868-CAD2-4467-AFAF-96105D740299}" srcOrd="8" destOrd="0" presId="urn:microsoft.com/office/officeart/2005/8/layout/cycle5"/>
    <dgm:cxn modelId="{310295FF-9453-4FC5-804F-15FCE339432B}" type="presParOf" srcId="{F050B183-6099-4BF8-9051-3BAFEFFCC746}" destId="{4DCDFAE6-3CD0-40E5-9A07-881144814E38}" srcOrd="9" destOrd="0" presId="urn:microsoft.com/office/officeart/2005/8/layout/cycle5"/>
    <dgm:cxn modelId="{79B6C7D7-F22E-4168-8E75-6C0F4BADABFE}" type="presParOf" srcId="{F050B183-6099-4BF8-9051-3BAFEFFCC746}" destId="{D4DC670E-94E2-4EAA-9469-483C23A1D0B0}" srcOrd="10" destOrd="0" presId="urn:microsoft.com/office/officeart/2005/8/layout/cycle5"/>
    <dgm:cxn modelId="{5DD32943-D5A3-425C-B88E-55A48E5B534D}" type="presParOf" srcId="{F050B183-6099-4BF8-9051-3BAFEFFCC746}" destId="{DA690E3E-760C-425F-89E9-93945E16CC5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C035F-532F-4E86-B4F8-B5A0A9980F2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9B15DEA-6B35-49EB-985E-E8408D27472B}">
      <dgm:prSet phldrT="[Text]"/>
      <dgm:spPr>
        <a:solidFill>
          <a:srgbClr val="04AFD9"/>
        </a:solidFill>
        <a:ln>
          <a:noFill/>
        </a:ln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Ethical</a:t>
          </a:r>
        </a:p>
      </dgm:t>
    </dgm:pt>
    <dgm:pt modelId="{D07E48CF-863A-4767-8A0E-117753D5E02D}" type="parTrans" cxnId="{C64AFB07-C80C-4706-BC67-6AEC427456DE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F82AB9C5-4813-4C8A-B0EF-1915A1908649}" type="sibTrans" cxnId="{C64AFB07-C80C-4706-BC67-6AEC427456DE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FE217E5A-E7A7-4D48-88BD-F1FFF21B8E87}">
      <dgm:prSet phldrT="[Text]"/>
      <dgm:spPr>
        <a:solidFill>
          <a:srgbClr val="FA8B1D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entury Gothic" panose="020B0502020202020204" pitchFamily="34" charset="0"/>
            </a:rPr>
            <a:t>HSI</a:t>
          </a:r>
        </a:p>
      </dgm:t>
    </dgm:pt>
    <dgm:pt modelId="{B020EEF5-00E7-4B5D-9864-9B4B780D8EB6}" type="parTrans" cxnId="{AD13737E-C35F-4EA8-897C-8583AA54094D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76765F5F-9FBF-47B0-8827-391B54D0F0F5}" type="sibTrans" cxnId="{AD13737E-C35F-4EA8-897C-8583AA54094D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4FC52632-B837-416A-9C75-3018B453BE49}">
      <dgm:prSet phldrT="[Text]"/>
      <dgm:spPr>
        <a:solidFill>
          <a:srgbClr val="04AFD9"/>
        </a:solidFill>
        <a:ln>
          <a:noFill/>
        </a:ln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Effective</a:t>
          </a:r>
        </a:p>
      </dgm:t>
    </dgm:pt>
    <dgm:pt modelId="{60E46653-31CD-4E46-A570-02F205832B48}" type="parTrans" cxnId="{95A586DA-E671-43E6-9788-415E2C1D5B35}">
      <dgm:prSet/>
      <dgm:spPr/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AA58167D-620E-4744-9B78-348DBB7C5779}" type="sibTrans" cxnId="{95A586DA-E671-43E6-9788-415E2C1D5B35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 b="1">
            <a:latin typeface="Century Gothic" panose="020B0502020202020204" pitchFamily="34" charset="0"/>
          </a:endParaRPr>
        </a:p>
      </dgm:t>
    </dgm:pt>
    <dgm:pt modelId="{B4226119-BB83-4BFF-9383-79F8292B9F2F}" type="pres">
      <dgm:prSet presAssocID="{B24C035F-532F-4E86-B4F8-B5A0A9980F2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B69A29-997C-4197-AE25-752A6F2748FF}" type="pres">
      <dgm:prSet presAssocID="{49B15DEA-6B35-49EB-985E-E8408D27472B}" presName="gear1" presStyleLbl="node1" presStyleIdx="0" presStyleCnt="3" custScaleX="79527" custScaleY="79527" custLinFactNeighborX="-13401" custLinFactNeighborY="-7054">
        <dgm:presLayoutVars>
          <dgm:chMax val="1"/>
          <dgm:bulletEnabled val="1"/>
        </dgm:presLayoutVars>
      </dgm:prSet>
      <dgm:spPr/>
    </dgm:pt>
    <dgm:pt modelId="{2B3FF581-5CC2-49C0-9A95-A887E1A45A36}" type="pres">
      <dgm:prSet presAssocID="{49B15DEA-6B35-49EB-985E-E8408D27472B}" presName="gear1srcNode" presStyleLbl="node1" presStyleIdx="0" presStyleCnt="3"/>
      <dgm:spPr/>
    </dgm:pt>
    <dgm:pt modelId="{C4DF9E29-E0B8-41F0-97FC-C9F371CE9B97}" type="pres">
      <dgm:prSet presAssocID="{49B15DEA-6B35-49EB-985E-E8408D27472B}" presName="gear1dstNode" presStyleLbl="node1" presStyleIdx="0" presStyleCnt="3"/>
      <dgm:spPr/>
    </dgm:pt>
    <dgm:pt modelId="{594B7EB2-FF33-45D3-BA74-0943F31DF39B}" type="pres">
      <dgm:prSet presAssocID="{FE217E5A-E7A7-4D48-88BD-F1FFF21B8E87}" presName="gear2" presStyleLbl="node1" presStyleIdx="1" presStyleCnt="3" custScaleX="78982" custScaleY="78982" custLinFactNeighborX="3778" custLinFactNeighborY="-2099">
        <dgm:presLayoutVars>
          <dgm:chMax val="1"/>
          <dgm:bulletEnabled val="1"/>
        </dgm:presLayoutVars>
      </dgm:prSet>
      <dgm:spPr/>
    </dgm:pt>
    <dgm:pt modelId="{33480EB5-B562-4988-9A40-4FE8A8893EB2}" type="pres">
      <dgm:prSet presAssocID="{FE217E5A-E7A7-4D48-88BD-F1FFF21B8E87}" presName="gear2srcNode" presStyleLbl="node1" presStyleIdx="1" presStyleCnt="3"/>
      <dgm:spPr/>
    </dgm:pt>
    <dgm:pt modelId="{CB1BF648-689B-4655-9DAA-2A932FA80B33}" type="pres">
      <dgm:prSet presAssocID="{FE217E5A-E7A7-4D48-88BD-F1FFF21B8E87}" presName="gear2dstNode" presStyleLbl="node1" presStyleIdx="1" presStyleCnt="3"/>
      <dgm:spPr/>
    </dgm:pt>
    <dgm:pt modelId="{A8906EC8-7862-4E26-A74B-6346BFA0B94F}" type="pres">
      <dgm:prSet presAssocID="{4FC52632-B837-416A-9C75-3018B453BE49}" presName="gear3" presStyleLbl="node1" presStyleIdx="2" presStyleCnt="3"/>
      <dgm:spPr/>
    </dgm:pt>
    <dgm:pt modelId="{8407F90F-E886-4829-A584-59C0FE8D4E6D}" type="pres">
      <dgm:prSet presAssocID="{4FC52632-B837-416A-9C75-3018B453BE4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FF9D9BE-7B1C-49FC-8D84-9654D1DF2556}" type="pres">
      <dgm:prSet presAssocID="{4FC52632-B837-416A-9C75-3018B453BE49}" presName="gear3srcNode" presStyleLbl="node1" presStyleIdx="2" presStyleCnt="3"/>
      <dgm:spPr/>
    </dgm:pt>
    <dgm:pt modelId="{11291FA9-5491-4058-B656-237E06C69B48}" type="pres">
      <dgm:prSet presAssocID="{4FC52632-B837-416A-9C75-3018B453BE49}" presName="gear3dstNode" presStyleLbl="node1" presStyleIdx="2" presStyleCnt="3"/>
      <dgm:spPr/>
    </dgm:pt>
    <dgm:pt modelId="{A025BD3C-DBBC-436F-96DE-EE66985F5256}" type="pres">
      <dgm:prSet presAssocID="{F82AB9C5-4813-4C8A-B0EF-1915A1908649}" presName="connector1" presStyleLbl="sibTrans2D1" presStyleIdx="0" presStyleCnt="3" custScaleX="67584" custScaleY="71860" custLinFactNeighborX="-488" custLinFactNeighborY="-6592"/>
      <dgm:spPr/>
    </dgm:pt>
    <dgm:pt modelId="{2DC001A2-07A6-4924-8DEC-569A47F23589}" type="pres">
      <dgm:prSet presAssocID="{76765F5F-9FBF-47B0-8827-391B54D0F0F5}" presName="connector2" presStyleLbl="sibTrans2D1" presStyleIdx="1" presStyleCnt="3" custLinFactNeighborX="4924" custLinFactNeighborY="10833"/>
      <dgm:spPr/>
    </dgm:pt>
    <dgm:pt modelId="{D5292E72-9D43-4254-8942-4C0CA95F9E54}" type="pres">
      <dgm:prSet presAssocID="{AA58167D-620E-4744-9B78-348DBB7C5779}" presName="connector3" presStyleLbl="sibTrans2D1" presStyleIdx="2" presStyleCnt="3" custLinFactNeighborX="1827" custLinFactNeighborY="-2131"/>
      <dgm:spPr/>
    </dgm:pt>
  </dgm:ptLst>
  <dgm:cxnLst>
    <dgm:cxn modelId="{C64AFB07-C80C-4706-BC67-6AEC427456DE}" srcId="{B24C035F-532F-4E86-B4F8-B5A0A9980F29}" destId="{49B15DEA-6B35-49EB-985E-E8408D27472B}" srcOrd="0" destOrd="0" parTransId="{D07E48CF-863A-4767-8A0E-117753D5E02D}" sibTransId="{F82AB9C5-4813-4C8A-B0EF-1915A1908649}"/>
    <dgm:cxn modelId="{78511417-D74F-4419-B92D-DB4B097F140C}" type="presOf" srcId="{FE217E5A-E7A7-4D48-88BD-F1FFF21B8E87}" destId="{CB1BF648-689B-4655-9DAA-2A932FA80B33}" srcOrd="2" destOrd="0" presId="urn:microsoft.com/office/officeart/2005/8/layout/gear1"/>
    <dgm:cxn modelId="{5D669E23-E98F-4516-88E2-24F8EBF9967A}" type="presOf" srcId="{FE217E5A-E7A7-4D48-88BD-F1FFF21B8E87}" destId="{594B7EB2-FF33-45D3-BA74-0943F31DF39B}" srcOrd="0" destOrd="0" presId="urn:microsoft.com/office/officeart/2005/8/layout/gear1"/>
    <dgm:cxn modelId="{75DD2934-7485-4BBA-BA13-1EB98EDCD839}" type="presOf" srcId="{76765F5F-9FBF-47B0-8827-391B54D0F0F5}" destId="{2DC001A2-07A6-4924-8DEC-569A47F23589}" srcOrd="0" destOrd="0" presId="urn:microsoft.com/office/officeart/2005/8/layout/gear1"/>
    <dgm:cxn modelId="{C774CB3D-AAC2-4028-B55E-A168535170F5}" type="presOf" srcId="{F82AB9C5-4813-4C8A-B0EF-1915A1908649}" destId="{A025BD3C-DBBC-436F-96DE-EE66985F5256}" srcOrd="0" destOrd="0" presId="urn:microsoft.com/office/officeart/2005/8/layout/gear1"/>
    <dgm:cxn modelId="{0A9EBE42-58E6-403D-84AB-745E9E9A427A}" type="presOf" srcId="{B24C035F-532F-4E86-B4F8-B5A0A9980F29}" destId="{B4226119-BB83-4BFF-9383-79F8292B9F2F}" srcOrd="0" destOrd="0" presId="urn:microsoft.com/office/officeart/2005/8/layout/gear1"/>
    <dgm:cxn modelId="{F5C11E52-0AF7-4176-83FA-F79BD282D854}" type="presOf" srcId="{FE217E5A-E7A7-4D48-88BD-F1FFF21B8E87}" destId="{33480EB5-B562-4988-9A40-4FE8A8893EB2}" srcOrd="1" destOrd="0" presId="urn:microsoft.com/office/officeart/2005/8/layout/gear1"/>
    <dgm:cxn modelId="{3047B675-3822-45F3-976F-EBA7F7D4D593}" type="presOf" srcId="{4FC52632-B837-416A-9C75-3018B453BE49}" destId="{FFF9D9BE-7B1C-49FC-8D84-9654D1DF2556}" srcOrd="2" destOrd="0" presId="urn:microsoft.com/office/officeart/2005/8/layout/gear1"/>
    <dgm:cxn modelId="{AD13737E-C35F-4EA8-897C-8583AA54094D}" srcId="{B24C035F-532F-4E86-B4F8-B5A0A9980F29}" destId="{FE217E5A-E7A7-4D48-88BD-F1FFF21B8E87}" srcOrd="1" destOrd="0" parTransId="{B020EEF5-00E7-4B5D-9864-9B4B780D8EB6}" sibTransId="{76765F5F-9FBF-47B0-8827-391B54D0F0F5}"/>
    <dgm:cxn modelId="{31D1C49B-48E4-4E69-8AD8-30CE13D87C5B}" type="presOf" srcId="{4FC52632-B837-416A-9C75-3018B453BE49}" destId="{A8906EC8-7862-4E26-A74B-6346BFA0B94F}" srcOrd="0" destOrd="0" presId="urn:microsoft.com/office/officeart/2005/8/layout/gear1"/>
    <dgm:cxn modelId="{4B5487C7-8C10-43F7-82A7-56FD444486FB}" type="presOf" srcId="{4FC52632-B837-416A-9C75-3018B453BE49}" destId="{11291FA9-5491-4058-B656-237E06C69B48}" srcOrd="3" destOrd="0" presId="urn:microsoft.com/office/officeart/2005/8/layout/gear1"/>
    <dgm:cxn modelId="{DFBE79CA-AFE8-4BA2-8B58-F2F67EEDADC6}" type="presOf" srcId="{4FC52632-B837-416A-9C75-3018B453BE49}" destId="{8407F90F-E886-4829-A584-59C0FE8D4E6D}" srcOrd="1" destOrd="0" presId="urn:microsoft.com/office/officeart/2005/8/layout/gear1"/>
    <dgm:cxn modelId="{AAAAE1CC-9E99-4EBF-9F5D-BEAB23B92F7D}" type="presOf" srcId="{49B15DEA-6B35-49EB-985E-E8408D27472B}" destId="{23B69A29-997C-4197-AE25-752A6F2748FF}" srcOrd="0" destOrd="0" presId="urn:microsoft.com/office/officeart/2005/8/layout/gear1"/>
    <dgm:cxn modelId="{95A586DA-E671-43E6-9788-415E2C1D5B35}" srcId="{B24C035F-532F-4E86-B4F8-B5A0A9980F29}" destId="{4FC52632-B837-416A-9C75-3018B453BE49}" srcOrd="2" destOrd="0" parTransId="{60E46653-31CD-4E46-A570-02F205832B48}" sibTransId="{AA58167D-620E-4744-9B78-348DBB7C5779}"/>
    <dgm:cxn modelId="{6F42FEF0-4D36-4069-BDCD-A65D554FFD17}" type="presOf" srcId="{49B15DEA-6B35-49EB-985E-E8408D27472B}" destId="{2B3FF581-5CC2-49C0-9A95-A887E1A45A36}" srcOrd="1" destOrd="0" presId="urn:microsoft.com/office/officeart/2005/8/layout/gear1"/>
    <dgm:cxn modelId="{344531F2-957B-428C-9A45-273EBF6FCC3D}" type="presOf" srcId="{AA58167D-620E-4744-9B78-348DBB7C5779}" destId="{D5292E72-9D43-4254-8942-4C0CA95F9E54}" srcOrd="0" destOrd="0" presId="urn:microsoft.com/office/officeart/2005/8/layout/gear1"/>
    <dgm:cxn modelId="{EB59B5FA-D349-4AB1-906E-C438C2EE2923}" type="presOf" srcId="{49B15DEA-6B35-49EB-985E-E8408D27472B}" destId="{C4DF9E29-E0B8-41F0-97FC-C9F371CE9B97}" srcOrd="2" destOrd="0" presId="urn:microsoft.com/office/officeart/2005/8/layout/gear1"/>
    <dgm:cxn modelId="{13128DB9-EC53-470A-AA86-B6F5CD81A76F}" type="presParOf" srcId="{B4226119-BB83-4BFF-9383-79F8292B9F2F}" destId="{23B69A29-997C-4197-AE25-752A6F2748FF}" srcOrd="0" destOrd="0" presId="urn:microsoft.com/office/officeart/2005/8/layout/gear1"/>
    <dgm:cxn modelId="{55788E10-0F38-4BAB-A7E5-6C7FB8AB1D80}" type="presParOf" srcId="{B4226119-BB83-4BFF-9383-79F8292B9F2F}" destId="{2B3FF581-5CC2-49C0-9A95-A887E1A45A36}" srcOrd="1" destOrd="0" presId="urn:microsoft.com/office/officeart/2005/8/layout/gear1"/>
    <dgm:cxn modelId="{50CE818F-72C4-49AD-BEE9-20B717E9D489}" type="presParOf" srcId="{B4226119-BB83-4BFF-9383-79F8292B9F2F}" destId="{C4DF9E29-E0B8-41F0-97FC-C9F371CE9B97}" srcOrd="2" destOrd="0" presId="urn:microsoft.com/office/officeart/2005/8/layout/gear1"/>
    <dgm:cxn modelId="{3E8F8609-5323-42A7-90A3-2C26ECB219B8}" type="presParOf" srcId="{B4226119-BB83-4BFF-9383-79F8292B9F2F}" destId="{594B7EB2-FF33-45D3-BA74-0943F31DF39B}" srcOrd="3" destOrd="0" presId="urn:microsoft.com/office/officeart/2005/8/layout/gear1"/>
    <dgm:cxn modelId="{3EE7902E-49A7-4969-855B-83627A19D552}" type="presParOf" srcId="{B4226119-BB83-4BFF-9383-79F8292B9F2F}" destId="{33480EB5-B562-4988-9A40-4FE8A8893EB2}" srcOrd="4" destOrd="0" presId="urn:microsoft.com/office/officeart/2005/8/layout/gear1"/>
    <dgm:cxn modelId="{883EC532-3396-449F-BABF-9CCC2954CF8A}" type="presParOf" srcId="{B4226119-BB83-4BFF-9383-79F8292B9F2F}" destId="{CB1BF648-689B-4655-9DAA-2A932FA80B33}" srcOrd="5" destOrd="0" presId="urn:microsoft.com/office/officeart/2005/8/layout/gear1"/>
    <dgm:cxn modelId="{DF1B917E-D61F-47A4-89B1-52C7EC6DEC3C}" type="presParOf" srcId="{B4226119-BB83-4BFF-9383-79F8292B9F2F}" destId="{A8906EC8-7862-4E26-A74B-6346BFA0B94F}" srcOrd="6" destOrd="0" presId="urn:microsoft.com/office/officeart/2005/8/layout/gear1"/>
    <dgm:cxn modelId="{1CF52E19-4B92-424F-AF77-C9FF3B25FAF6}" type="presParOf" srcId="{B4226119-BB83-4BFF-9383-79F8292B9F2F}" destId="{8407F90F-E886-4829-A584-59C0FE8D4E6D}" srcOrd="7" destOrd="0" presId="urn:microsoft.com/office/officeart/2005/8/layout/gear1"/>
    <dgm:cxn modelId="{B9713FEC-5C7F-4304-998A-A1E712A272AF}" type="presParOf" srcId="{B4226119-BB83-4BFF-9383-79F8292B9F2F}" destId="{FFF9D9BE-7B1C-49FC-8D84-9654D1DF2556}" srcOrd="8" destOrd="0" presId="urn:microsoft.com/office/officeart/2005/8/layout/gear1"/>
    <dgm:cxn modelId="{4A2F6635-0134-4367-B008-D865522D259B}" type="presParOf" srcId="{B4226119-BB83-4BFF-9383-79F8292B9F2F}" destId="{11291FA9-5491-4058-B656-237E06C69B48}" srcOrd="9" destOrd="0" presId="urn:microsoft.com/office/officeart/2005/8/layout/gear1"/>
    <dgm:cxn modelId="{8089543E-65DC-4606-BD9A-C55AB8C8802A}" type="presParOf" srcId="{B4226119-BB83-4BFF-9383-79F8292B9F2F}" destId="{A025BD3C-DBBC-436F-96DE-EE66985F5256}" srcOrd="10" destOrd="0" presId="urn:microsoft.com/office/officeart/2005/8/layout/gear1"/>
    <dgm:cxn modelId="{F7742FD3-AD59-4847-946D-37226658C5D3}" type="presParOf" srcId="{B4226119-BB83-4BFF-9383-79F8292B9F2F}" destId="{2DC001A2-07A6-4924-8DEC-569A47F23589}" srcOrd="11" destOrd="0" presId="urn:microsoft.com/office/officeart/2005/8/layout/gear1"/>
    <dgm:cxn modelId="{E315C428-973B-479C-BC4D-E1DB3C4C23C5}" type="presParOf" srcId="{B4226119-BB83-4BFF-9383-79F8292B9F2F}" destId="{D5292E72-9D43-4254-8942-4C0CA95F9E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428DF-914D-4545-AE82-E409D5BA67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7009C9-AA97-420A-9B05-B336E4445F4A}">
      <dgm:prSet phldrT="[Text]" custT="1"/>
      <dgm:spPr>
        <a:solidFill>
          <a:srgbClr val="FE7058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E696076-E3FD-462A-BACD-3E913496B1D4}" type="par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CF6EC68-5DD2-4612-90F0-D808EE972C3D}" type="sib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B613946-5C3F-4152-8900-7E69BE8028DC}">
      <dgm:prSet phldrT="[Text]" custT="1"/>
      <dgm:spPr>
        <a:solidFill>
          <a:srgbClr val="FCD462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D9DDBDA-F7F7-49AF-8DD6-BAAFC7F30746}" type="par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415C44-9758-408E-8662-A1B6BCFE914C}" type="sib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CFCC92D-1020-4E7B-866C-A4D65BF69FD2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A</a:t>
          </a:r>
        </a:p>
      </dgm:t>
    </dgm:pt>
    <dgm:pt modelId="{021B0F94-8F47-4D61-B706-2301DDFD9F99}" type="par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F06661-4ED2-4FD5-B367-1FE53088A1EE}" type="sib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F5D1D9-C118-49AA-AE56-8067423DF76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D</a:t>
          </a:r>
        </a:p>
      </dgm:t>
    </dgm:pt>
    <dgm:pt modelId="{9DBD6490-5EB0-4ACE-836A-C3A8A214E8FA}" type="par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87ED9D6-C7F0-4780-BDA0-C6302A6093A8}" type="sib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F1D69B24-8342-46B0-847A-FF5716ADE8D5}" type="pres">
      <dgm:prSet presAssocID="{10B428DF-914D-4545-AE82-E409D5BA676B}" presName="compositeShape" presStyleCnt="0">
        <dgm:presLayoutVars>
          <dgm:chMax val="7"/>
          <dgm:dir/>
          <dgm:resizeHandles val="exact"/>
        </dgm:presLayoutVars>
      </dgm:prSet>
      <dgm:spPr/>
    </dgm:pt>
    <dgm:pt modelId="{A73175E6-43E2-417E-9A70-9C8FBE11F320}" type="pres">
      <dgm:prSet presAssocID="{10B428DF-914D-4545-AE82-E409D5BA676B}" presName="wedge1" presStyleLbl="node1" presStyleIdx="0" presStyleCnt="4"/>
      <dgm:spPr/>
    </dgm:pt>
    <dgm:pt modelId="{2779B545-682E-4BFB-8DC7-C2A191581079}" type="pres">
      <dgm:prSet presAssocID="{10B428DF-914D-4545-AE82-E409D5BA676B}" presName="dummy1a" presStyleCnt="0"/>
      <dgm:spPr/>
    </dgm:pt>
    <dgm:pt modelId="{D2574484-C018-49D9-8AC2-C6A9EFB1AD20}" type="pres">
      <dgm:prSet presAssocID="{10B428DF-914D-4545-AE82-E409D5BA676B}" presName="dummy1b" presStyleCnt="0"/>
      <dgm:spPr/>
    </dgm:pt>
    <dgm:pt modelId="{F18203DA-2273-4FDC-925F-BDB96C8B7815}" type="pres">
      <dgm:prSet presAssocID="{10B428DF-914D-4545-AE82-E409D5BA67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F20D38-8CD2-4A0E-8677-3D8058E2A2A8}" type="pres">
      <dgm:prSet presAssocID="{10B428DF-914D-4545-AE82-E409D5BA676B}" presName="wedge2" presStyleLbl="node1" presStyleIdx="1" presStyleCnt="4"/>
      <dgm:spPr/>
    </dgm:pt>
    <dgm:pt modelId="{E4F11B21-AEB4-4A0F-9CC8-C4498DA6289D}" type="pres">
      <dgm:prSet presAssocID="{10B428DF-914D-4545-AE82-E409D5BA676B}" presName="dummy2a" presStyleCnt="0"/>
      <dgm:spPr/>
    </dgm:pt>
    <dgm:pt modelId="{92662C1B-ABA0-44A0-9D72-285BB1EFC21E}" type="pres">
      <dgm:prSet presAssocID="{10B428DF-914D-4545-AE82-E409D5BA676B}" presName="dummy2b" presStyleCnt="0"/>
      <dgm:spPr/>
    </dgm:pt>
    <dgm:pt modelId="{AEF56DDF-40CC-4581-9395-E27284B6F055}" type="pres">
      <dgm:prSet presAssocID="{10B428DF-914D-4545-AE82-E409D5BA67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5254-BE3E-485B-A7EB-2D091C27F28E}" type="pres">
      <dgm:prSet presAssocID="{10B428DF-914D-4545-AE82-E409D5BA676B}" presName="wedge3" presStyleLbl="node1" presStyleIdx="2" presStyleCnt="4"/>
      <dgm:spPr/>
    </dgm:pt>
    <dgm:pt modelId="{22D4165B-FFA7-4AAE-B027-0C988635F303}" type="pres">
      <dgm:prSet presAssocID="{10B428DF-914D-4545-AE82-E409D5BA676B}" presName="dummy3a" presStyleCnt="0"/>
      <dgm:spPr/>
    </dgm:pt>
    <dgm:pt modelId="{A7C294A9-38A2-4DE0-BE90-F4503C890B28}" type="pres">
      <dgm:prSet presAssocID="{10B428DF-914D-4545-AE82-E409D5BA676B}" presName="dummy3b" presStyleCnt="0"/>
      <dgm:spPr/>
    </dgm:pt>
    <dgm:pt modelId="{15CD7A0A-F748-4569-9099-73D3AFE65347}" type="pres">
      <dgm:prSet presAssocID="{10B428DF-914D-4545-AE82-E409D5BA67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951660-7AB7-4106-BFB6-047BACB6A73F}" type="pres">
      <dgm:prSet presAssocID="{10B428DF-914D-4545-AE82-E409D5BA676B}" presName="wedge4" presStyleLbl="node1" presStyleIdx="3" presStyleCnt="4"/>
      <dgm:spPr/>
    </dgm:pt>
    <dgm:pt modelId="{4E121C80-6F7A-40F3-89F4-468CAD56AEDF}" type="pres">
      <dgm:prSet presAssocID="{10B428DF-914D-4545-AE82-E409D5BA676B}" presName="dummy4a" presStyleCnt="0"/>
      <dgm:spPr/>
    </dgm:pt>
    <dgm:pt modelId="{45E4022B-A5D3-40B1-8552-BB5A693D0DD7}" type="pres">
      <dgm:prSet presAssocID="{10B428DF-914D-4545-AE82-E409D5BA676B}" presName="dummy4b" presStyleCnt="0"/>
      <dgm:spPr/>
    </dgm:pt>
    <dgm:pt modelId="{3B3601BC-37D9-4F6A-92AF-E4F6295C3DF1}" type="pres">
      <dgm:prSet presAssocID="{10B428DF-914D-4545-AE82-E409D5BA67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9BE15F-0EB7-4C0D-83AB-E75A965F9C89}" type="pres">
      <dgm:prSet presAssocID="{DCF6EC68-5DD2-4612-90F0-D808EE972C3D}" presName="arrowWedge1" presStyleLbl="fgSibTrans2D1" presStyleIdx="0" presStyleCnt="4"/>
      <dgm:spPr>
        <a:solidFill>
          <a:srgbClr val="323C6B"/>
        </a:solidFill>
        <a:ln>
          <a:noFill/>
        </a:ln>
      </dgm:spPr>
    </dgm:pt>
    <dgm:pt modelId="{ECD65FCD-7FDF-44C1-9E33-BB2EEA91FC2E}" type="pres">
      <dgm:prSet presAssocID="{2F415C44-9758-408E-8662-A1B6BCFE914C}" presName="arrowWedge2" presStyleLbl="fgSibTrans2D1" presStyleIdx="1" presStyleCnt="4"/>
      <dgm:spPr>
        <a:solidFill>
          <a:srgbClr val="323C6B"/>
        </a:solidFill>
        <a:ln>
          <a:noFill/>
        </a:ln>
      </dgm:spPr>
    </dgm:pt>
    <dgm:pt modelId="{A902C5FA-D75D-40DE-BEA0-6250D137506E}" type="pres">
      <dgm:prSet presAssocID="{D87ED9D6-C7F0-4780-BDA0-C6302A6093A8}" presName="arrowWedge3" presStyleLbl="fgSibTrans2D1" presStyleIdx="2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755A1C2-0931-4B2B-9B54-03803C077B75}" type="pres">
      <dgm:prSet presAssocID="{43F06661-4ED2-4FD5-B367-1FE53088A1EE}" presName="arrowWedge4" presStyleLbl="fgSibTrans2D1" presStyleIdx="3" presStyleCnt="4"/>
      <dgm:spPr>
        <a:solidFill>
          <a:schemeClr val="bg1">
            <a:lumMod val="65000"/>
          </a:schemeClr>
        </a:solidFill>
        <a:ln>
          <a:noFill/>
        </a:ln>
      </dgm:spPr>
    </dgm:pt>
  </dgm:ptLst>
  <dgm:cxnLst>
    <dgm:cxn modelId="{6C4A8114-CCBF-4291-AF61-0C100D946481}" srcId="{10B428DF-914D-4545-AE82-E409D5BA676B}" destId="{317009C9-AA97-420A-9B05-B336E4445F4A}" srcOrd="0" destOrd="0" parTransId="{7E696076-E3FD-462A-BACD-3E913496B1D4}" sibTransId="{DCF6EC68-5DD2-4612-90F0-D808EE972C3D}"/>
    <dgm:cxn modelId="{4BE9C117-BBF6-4288-AE8A-7D1E0FC925F6}" type="presOf" srcId="{CB613946-5C3F-4152-8900-7E69BE8028DC}" destId="{AEF56DDF-40CC-4581-9395-E27284B6F055}" srcOrd="1" destOrd="0" presId="urn:microsoft.com/office/officeart/2005/8/layout/cycle8"/>
    <dgm:cxn modelId="{88C41C30-1129-4270-AC9B-ABAED54D68C1}" type="presOf" srcId="{317009C9-AA97-420A-9B05-B336E4445F4A}" destId="{A73175E6-43E2-417E-9A70-9C8FBE11F320}" srcOrd="0" destOrd="0" presId="urn:microsoft.com/office/officeart/2005/8/layout/cycle8"/>
    <dgm:cxn modelId="{F6BCD944-9437-4E99-9A03-A2F7CE9D8125}" type="presOf" srcId="{2FF5D1D9-C118-49AA-AE56-8067423DF76C}" destId="{15CD7A0A-F748-4569-9099-73D3AFE65347}" srcOrd="1" destOrd="0" presId="urn:microsoft.com/office/officeart/2005/8/layout/cycle8"/>
    <dgm:cxn modelId="{08DC9D4B-DA58-4117-B0A1-5485CAABF0F8}" type="presOf" srcId="{0CFCC92D-1020-4E7B-866C-A4D65BF69FD2}" destId="{85951660-7AB7-4106-BFB6-047BACB6A73F}" srcOrd="0" destOrd="0" presId="urn:microsoft.com/office/officeart/2005/8/layout/cycle8"/>
    <dgm:cxn modelId="{FFB99F58-44D6-4525-B4A5-D1A56E15D03D}" type="presOf" srcId="{0CFCC92D-1020-4E7B-866C-A4D65BF69FD2}" destId="{3B3601BC-37D9-4F6A-92AF-E4F6295C3DF1}" srcOrd="1" destOrd="0" presId="urn:microsoft.com/office/officeart/2005/8/layout/cycle8"/>
    <dgm:cxn modelId="{34C3537A-6733-4EFC-94F5-63D3A5626675}" type="presOf" srcId="{CB613946-5C3F-4152-8900-7E69BE8028DC}" destId="{22F20D38-8CD2-4A0E-8677-3D8058E2A2A8}" srcOrd="0" destOrd="0" presId="urn:microsoft.com/office/officeart/2005/8/layout/cycle8"/>
    <dgm:cxn modelId="{EEA07D7B-60EC-4184-9EE3-556EFD4EFD4F}" type="presOf" srcId="{10B428DF-914D-4545-AE82-E409D5BA676B}" destId="{F1D69B24-8342-46B0-847A-FF5716ADE8D5}" srcOrd="0" destOrd="0" presId="urn:microsoft.com/office/officeart/2005/8/layout/cycle8"/>
    <dgm:cxn modelId="{6729B87F-99A6-43EF-A826-7EE353298B2E}" srcId="{10B428DF-914D-4545-AE82-E409D5BA676B}" destId="{CB613946-5C3F-4152-8900-7E69BE8028DC}" srcOrd="1" destOrd="0" parTransId="{7D9DDBDA-F7F7-49AF-8DD6-BAAFC7F30746}" sibTransId="{2F415C44-9758-408E-8662-A1B6BCFE914C}"/>
    <dgm:cxn modelId="{02F537CB-6F13-49CE-903A-5EEC95DA72CF}" srcId="{10B428DF-914D-4545-AE82-E409D5BA676B}" destId="{2FF5D1D9-C118-49AA-AE56-8067423DF76C}" srcOrd="2" destOrd="0" parTransId="{9DBD6490-5EB0-4ACE-836A-C3A8A214E8FA}" sibTransId="{D87ED9D6-C7F0-4780-BDA0-C6302A6093A8}"/>
    <dgm:cxn modelId="{CFC8F9DD-1904-45CF-87E9-5457FD7467B5}" type="presOf" srcId="{2FF5D1D9-C118-49AA-AE56-8067423DF76C}" destId="{CA705254-BE3E-485B-A7EB-2D091C27F28E}" srcOrd="0" destOrd="0" presId="urn:microsoft.com/office/officeart/2005/8/layout/cycle8"/>
    <dgm:cxn modelId="{E67A61EA-DA38-4E61-BB99-91D57B8A1071}" type="presOf" srcId="{317009C9-AA97-420A-9B05-B336E4445F4A}" destId="{F18203DA-2273-4FDC-925F-BDB96C8B7815}" srcOrd="1" destOrd="0" presId="urn:microsoft.com/office/officeart/2005/8/layout/cycle8"/>
    <dgm:cxn modelId="{195AEAFB-437B-49A5-AE74-7025D2402B56}" srcId="{10B428DF-914D-4545-AE82-E409D5BA676B}" destId="{0CFCC92D-1020-4E7B-866C-A4D65BF69FD2}" srcOrd="3" destOrd="0" parTransId="{021B0F94-8F47-4D61-B706-2301DDFD9F99}" sibTransId="{43F06661-4ED2-4FD5-B367-1FE53088A1EE}"/>
    <dgm:cxn modelId="{5C9A4AC6-3436-48A1-B1B9-993D5E90877C}" type="presParOf" srcId="{F1D69B24-8342-46B0-847A-FF5716ADE8D5}" destId="{A73175E6-43E2-417E-9A70-9C8FBE11F320}" srcOrd="0" destOrd="0" presId="urn:microsoft.com/office/officeart/2005/8/layout/cycle8"/>
    <dgm:cxn modelId="{4EA03AB6-226B-4750-A4E4-C28E2F640BDD}" type="presParOf" srcId="{F1D69B24-8342-46B0-847A-FF5716ADE8D5}" destId="{2779B545-682E-4BFB-8DC7-C2A191581079}" srcOrd="1" destOrd="0" presId="urn:microsoft.com/office/officeart/2005/8/layout/cycle8"/>
    <dgm:cxn modelId="{062BFAC7-7A9F-4134-9DDD-EF0C07F75986}" type="presParOf" srcId="{F1D69B24-8342-46B0-847A-FF5716ADE8D5}" destId="{D2574484-C018-49D9-8AC2-C6A9EFB1AD20}" srcOrd="2" destOrd="0" presId="urn:microsoft.com/office/officeart/2005/8/layout/cycle8"/>
    <dgm:cxn modelId="{E59DF2CD-567C-47A2-B219-8FE98BAB360C}" type="presParOf" srcId="{F1D69B24-8342-46B0-847A-FF5716ADE8D5}" destId="{F18203DA-2273-4FDC-925F-BDB96C8B7815}" srcOrd="3" destOrd="0" presId="urn:microsoft.com/office/officeart/2005/8/layout/cycle8"/>
    <dgm:cxn modelId="{4A7F2CED-7041-4BC5-8240-DE1083C85D97}" type="presParOf" srcId="{F1D69B24-8342-46B0-847A-FF5716ADE8D5}" destId="{22F20D38-8CD2-4A0E-8677-3D8058E2A2A8}" srcOrd="4" destOrd="0" presId="urn:microsoft.com/office/officeart/2005/8/layout/cycle8"/>
    <dgm:cxn modelId="{9021416A-B367-448A-A080-8264DE700804}" type="presParOf" srcId="{F1D69B24-8342-46B0-847A-FF5716ADE8D5}" destId="{E4F11B21-AEB4-4A0F-9CC8-C4498DA6289D}" srcOrd="5" destOrd="0" presId="urn:microsoft.com/office/officeart/2005/8/layout/cycle8"/>
    <dgm:cxn modelId="{FBACD4F6-FC15-4A89-9294-32184276A654}" type="presParOf" srcId="{F1D69B24-8342-46B0-847A-FF5716ADE8D5}" destId="{92662C1B-ABA0-44A0-9D72-285BB1EFC21E}" srcOrd="6" destOrd="0" presId="urn:microsoft.com/office/officeart/2005/8/layout/cycle8"/>
    <dgm:cxn modelId="{0D347B35-E927-42D0-9401-6F1B513CA6D0}" type="presParOf" srcId="{F1D69B24-8342-46B0-847A-FF5716ADE8D5}" destId="{AEF56DDF-40CC-4581-9395-E27284B6F055}" srcOrd="7" destOrd="0" presId="urn:microsoft.com/office/officeart/2005/8/layout/cycle8"/>
    <dgm:cxn modelId="{6CA01004-BF74-4FF8-87F5-5850A2223D8B}" type="presParOf" srcId="{F1D69B24-8342-46B0-847A-FF5716ADE8D5}" destId="{CA705254-BE3E-485B-A7EB-2D091C27F28E}" srcOrd="8" destOrd="0" presId="urn:microsoft.com/office/officeart/2005/8/layout/cycle8"/>
    <dgm:cxn modelId="{7A1CF8A1-4D43-494A-9A41-4D257F7FEB5C}" type="presParOf" srcId="{F1D69B24-8342-46B0-847A-FF5716ADE8D5}" destId="{22D4165B-FFA7-4AAE-B027-0C988635F303}" srcOrd="9" destOrd="0" presId="urn:microsoft.com/office/officeart/2005/8/layout/cycle8"/>
    <dgm:cxn modelId="{3A950AC4-D2C4-4B0D-8545-1C35DA587A73}" type="presParOf" srcId="{F1D69B24-8342-46B0-847A-FF5716ADE8D5}" destId="{A7C294A9-38A2-4DE0-BE90-F4503C890B28}" srcOrd="10" destOrd="0" presId="urn:microsoft.com/office/officeart/2005/8/layout/cycle8"/>
    <dgm:cxn modelId="{D10B4575-B832-4C02-A4F2-631A39011E60}" type="presParOf" srcId="{F1D69B24-8342-46B0-847A-FF5716ADE8D5}" destId="{15CD7A0A-F748-4569-9099-73D3AFE65347}" srcOrd="11" destOrd="0" presId="urn:microsoft.com/office/officeart/2005/8/layout/cycle8"/>
    <dgm:cxn modelId="{11AE7B62-8F2B-4EC9-92A6-CFBF0895115D}" type="presParOf" srcId="{F1D69B24-8342-46B0-847A-FF5716ADE8D5}" destId="{85951660-7AB7-4106-BFB6-047BACB6A73F}" srcOrd="12" destOrd="0" presId="urn:microsoft.com/office/officeart/2005/8/layout/cycle8"/>
    <dgm:cxn modelId="{9D8E8B21-52D0-43E2-B430-BE49162F1C04}" type="presParOf" srcId="{F1D69B24-8342-46B0-847A-FF5716ADE8D5}" destId="{4E121C80-6F7A-40F3-89F4-468CAD56AEDF}" srcOrd="13" destOrd="0" presId="urn:microsoft.com/office/officeart/2005/8/layout/cycle8"/>
    <dgm:cxn modelId="{FEA4E9E2-8A5A-42F0-925E-D4B0142DA5DB}" type="presParOf" srcId="{F1D69B24-8342-46B0-847A-FF5716ADE8D5}" destId="{45E4022B-A5D3-40B1-8552-BB5A693D0DD7}" srcOrd="14" destOrd="0" presId="urn:microsoft.com/office/officeart/2005/8/layout/cycle8"/>
    <dgm:cxn modelId="{DD742661-3264-44FE-AA8D-DEA8B59FA022}" type="presParOf" srcId="{F1D69B24-8342-46B0-847A-FF5716ADE8D5}" destId="{3B3601BC-37D9-4F6A-92AF-E4F6295C3DF1}" srcOrd="15" destOrd="0" presId="urn:microsoft.com/office/officeart/2005/8/layout/cycle8"/>
    <dgm:cxn modelId="{095C1938-6B9C-4CB4-A70E-2ABB86113675}" type="presParOf" srcId="{F1D69B24-8342-46B0-847A-FF5716ADE8D5}" destId="{509BE15F-0EB7-4C0D-83AB-E75A965F9C89}" srcOrd="16" destOrd="0" presId="urn:microsoft.com/office/officeart/2005/8/layout/cycle8"/>
    <dgm:cxn modelId="{60988BEE-FB65-4BE7-93EA-79AD8F0D90E3}" type="presParOf" srcId="{F1D69B24-8342-46B0-847A-FF5716ADE8D5}" destId="{ECD65FCD-7FDF-44C1-9E33-BB2EEA91FC2E}" srcOrd="17" destOrd="0" presId="urn:microsoft.com/office/officeart/2005/8/layout/cycle8"/>
    <dgm:cxn modelId="{4A633210-58F3-4CD9-A225-67AF6E27B2B7}" type="presParOf" srcId="{F1D69B24-8342-46B0-847A-FF5716ADE8D5}" destId="{A902C5FA-D75D-40DE-BEA0-6250D137506E}" srcOrd="18" destOrd="0" presId="urn:microsoft.com/office/officeart/2005/8/layout/cycle8"/>
    <dgm:cxn modelId="{D540FFA4-6119-4202-AC6E-7BBE1821463D}" type="presParOf" srcId="{F1D69B24-8342-46B0-847A-FF5716ADE8D5}" destId="{A755A1C2-0931-4B2B-9B54-03803C077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B428DF-914D-4545-AE82-E409D5BA67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7009C9-AA97-420A-9B05-B336E4445F4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E696076-E3FD-462A-BACD-3E913496B1D4}" type="par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CF6EC68-5DD2-4612-90F0-D808EE972C3D}" type="sib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B613946-5C3F-4152-8900-7E69BE8028D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D9DDBDA-F7F7-49AF-8DD6-BAAFC7F30746}" type="par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415C44-9758-408E-8662-A1B6BCFE914C}" type="sib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CFCC92D-1020-4E7B-866C-A4D65BF69FD2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A</a:t>
          </a:r>
        </a:p>
      </dgm:t>
    </dgm:pt>
    <dgm:pt modelId="{021B0F94-8F47-4D61-B706-2301DDFD9F99}" type="par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F06661-4ED2-4FD5-B367-1FE53088A1EE}" type="sib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F5D1D9-C118-49AA-AE56-8067423DF76C}">
      <dgm:prSet phldrT="[Text]" custT="1"/>
      <dgm:spPr>
        <a:solidFill>
          <a:srgbClr val="89C5CD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D</a:t>
          </a:r>
        </a:p>
      </dgm:t>
    </dgm:pt>
    <dgm:pt modelId="{9DBD6490-5EB0-4ACE-836A-C3A8A214E8FA}" type="par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87ED9D6-C7F0-4780-BDA0-C6302A6093A8}" type="sib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F1D69B24-8342-46B0-847A-FF5716ADE8D5}" type="pres">
      <dgm:prSet presAssocID="{10B428DF-914D-4545-AE82-E409D5BA676B}" presName="compositeShape" presStyleCnt="0">
        <dgm:presLayoutVars>
          <dgm:chMax val="7"/>
          <dgm:dir/>
          <dgm:resizeHandles val="exact"/>
        </dgm:presLayoutVars>
      </dgm:prSet>
      <dgm:spPr/>
    </dgm:pt>
    <dgm:pt modelId="{A73175E6-43E2-417E-9A70-9C8FBE11F320}" type="pres">
      <dgm:prSet presAssocID="{10B428DF-914D-4545-AE82-E409D5BA676B}" presName="wedge1" presStyleLbl="node1" presStyleIdx="0" presStyleCnt="4"/>
      <dgm:spPr/>
    </dgm:pt>
    <dgm:pt modelId="{2779B545-682E-4BFB-8DC7-C2A191581079}" type="pres">
      <dgm:prSet presAssocID="{10B428DF-914D-4545-AE82-E409D5BA676B}" presName="dummy1a" presStyleCnt="0"/>
      <dgm:spPr/>
    </dgm:pt>
    <dgm:pt modelId="{D2574484-C018-49D9-8AC2-C6A9EFB1AD20}" type="pres">
      <dgm:prSet presAssocID="{10B428DF-914D-4545-AE82-E409D5BA676B}" presName="dummy1b" presStyleCnt="0"/>
      <dgm:spPr/>
    </dgm:pt>
    <dgm:pt modelId="{F18203DA-2273-4FDC-925F-BDB96C8B7815}" type="pres">
      <dgm:prSet presAssocID="{10B428DF-914D-4545-AE82-E409D5BA67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F20D38-8CD2-4A0E-8677-3D8058E2A2A8}" type="pres">
      <dgm:prSet presAssocID="{10B428DF-914D-4545-AE82-E409D5BA676B}" presName="wedge2" presStyleLbl="node1" presStyleIdx="1" presStyleCnt="4"/>
      <dgm:spPr/>
    </dgm:pt>
    <dgm:pt modelId="{E4F11B21-AEB4-4A0F-9CC8-C4498DA6289D}" type="pres">
      <dgm:prSet presAssocID="{10B428DF-914D-4545-AE82-E409D5BA676B}" presName="dummy2a" presStyleCnt="0"/>
      <dgm:spPr/>
    </dgm:pt>
    <dgm:pt modelId="{92662C1B-ABA0-44A0-9D72-285BB1EFC21E}" type="pres">
      <dgm:prSet presAssocID="{10B428DF-914D-4545-AE82-E409D5BA676B}" presName="dummy2b" presStyleCnt="0"/>
      <dgm:spPr/>
    </dgm:pt>
    <dgm:pt modelId="{AEF56DDF-40CC-4581-9395-E27284B6F055}" type="pres">
      <dgm:prSet presAssocID="{10B428DF-914D-4545-AE82-E409D5BA67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5254-BE3E-485B-A7EB-2D091C27F28E}" type="pres">
      <dgm:prSet presAssocID="{10B428DF-914D-4545-AE82-E409D5BA676B}" presName="wedge3" presStyleLbl="node1" presStyleIdx="2" presStyleCnt="4"/>
      <dgm:spPr/>
    </dgm:pt>
    <dgm:pt modelId="{22D4165B-FFA7-4AAE-B027-0C988635F303}" type="pres">
      <dgm:prSet presAssocID="{10B428DF-914D-4545-AE82-E409D5BA676B}" presName="dummy3a" presStyleCnt="0"/>
      <dgm:spPr/>
    </dgm:pt>
    <dgm:pt modelId="{A7C294A9-38A2-4DE0-BE90-F4503C890B28}" type="pres">
      <dgm:prSet presAssocID="{10B428DF-914D-4545-AE82-E409D5BA676B}" presName="dummy3b" presStyleCnt="0"/>
      <dgm:spPr/>
    </dgm:pt>
    <dgm:pt modelId="{15CD7A0A-F748-4569-9099-73D3AFE65347}" type="pres">
      <dgm:prSet presAssocID="{10B428DF-914D-4545-AE82-E409D5BA67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951660-7AB7-4106-BFB6-047BACB6A73F}" type="pres">
      <dgm:prSet presAssocID="{10B428DF-914D-4545-AE82-E409D5BA676B}" presName="wedge4" presStyleLbl="node1" presStyleIdx="3" presStyleCnt="4"/>
      <dgm:spPr/>
    </dgm:pt>
    <dgm:pt modelId="{4E121C80-6F7A-40F3-89F4-468CAD56AEDF}" type="pres">
      <dgm:prSet presAssocID="{10B428DF-914D-4545-AE82-E409D5BA676B}" presName="dummy4a" presStyleCnt="0"/>
      <dgm:spPr/>
    </dgm:pt>
    <dgm:pt modelId="{45E4022B-A5D3-40B1-8552-BB5A693D0DD7}" type="pres">
      <dgm:prSet presAssocID="{10B428DF-914D-4545-AE82-E409D5BA676B}" presName="dummy4b" presStyleCnt="0"/>
      <dgm:spPr/>
    </dgm:pt>
    <dgm:pt modelId="{3B3601BC-37D9-4F6A-92AF-E4F6295C3DF1}" type="pres">
      <dgm:prSet presAssocID="{10B428DF-914D-4545-AE82-E409D5BA67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9BE15F-0EB7-4C0D-83AB-E75A965F9C89}" type="pres">
      <dgm:prSet presAssocID="{DCF6EC68-5DD2-4612-90F0-D808EE972C3D}" presName="arrowWedge1" presStyleLbl="fgSibTrans2D1" presStyleIdx="0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ECD65FCD-7FDF-44C1-9E33-BB2EEA91FC2E}" type="pres">
      <dgm:prSet presAssocID="{2F415C44-9758-408E-8662-A1B6BCFE914C}" presName="arrowWedge2" presStyleLbl="fgSibTrans2D1" presStyleIdx="1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902C5FA-D75D-40DE-BEA0-6250D137506E}" type="pres">
      <dgm:prSet presAssocID="{D87ED9D6-C7F0-4780-BDA0-C6302A6093A8}" presName="arrowWedge3" presStyleLbl="fgSibTrans2D1" presStyleIdx="2" presStyleCnt="4"/>
      <dgm:spPr>
        <a:solidFill>
          <a:srgbClr val="323C6B"/>
        </a:solidFill>
        <a:ln>
          <a:noFill/>
        </a:ln>
      </dgm:spPr>
    </dgm:pt>
    <dgm:pt modelId="{A755A1C2-0931-4B2B-9B54-03803C077B75}" type="pres">
      <dgm:prSet presAssocID="{43F06661-4ED2-4FD5-B367-1FE53088A1EE}" presName="arrowWedge4" presStyleLbl="fgSibTrans2D1" presStyleIdx="3" presStyleCnt="4"/>
      <dgm:spPr>
        <a:solidFill>
          <a:schemeClr val="bg1">
            <a:lumMod val="65000"/>
          </a:schemeClr>
        </a:solidFill>
        <a:ln>
          <a:noFill/>
        </a:ln>
      </dgm:spPr>
    </dgm:pt>
  </dgm:ptLst>
  <dgm:cxnLst>
    <dgm:cxn modelId="{6C4A8114-CCBF-4291-AF61-0C100D946481}" srcId="{10B428DF-914D-4545-AE82-E409D5BA676B}" destId="{317009C9-AA97-420A-9B05-B336E4445F4A}" srcOrd="0" destOrd="0" parTransId="{7E696076-E3FD-462A-BACD-3E913496B1D4}" sibTransId="{DCF6EC68-5DD2-4612-90F0-D808EE972C3D}"/>
    <dgm:cxn modelId="{4BE9C117-BBF6-4288-AE8A-7D1E0FC925F6}" type="presOf" srcId="{CB613946-5C3F-4152-8900-7E69BE8028DC}" destId="{AEF56DDF-40CC-4581-9395-E27284B6F055}" srcOrd="1" destOrd="0" presId="urn:microsoft.com/office/officeart/2005/8/layout/cycle8"/>
    <dgm:cxn modelId="{88C41C30-1129-4270-AC9B-ABAED54D68C1}" type="presOf" srcId="{317009C9-AA97-420A-9B05-B336E4445F4A}" destId="{A73175E6-43E2-417E-9A70-9C8FBE11F320}" srcOrd="0" destOrd="0" presId="urn:microsoft.com/office/officeart/2005/8/layout/cycle8"/>
    <dgm:cxn modelId="{F6BCD944-9437-4E99-9A03-A2F7CE9D8125}" type="presOf" srcId="{2FF5D1D9-C118-49AA-AE56-8067423DF76C}" destId="{15CD7A0A-F748-4569-9099-73D3AFE65347}" srcOrd="1" destOrd="0" presId="urn:microsoft.com/office/officeart/2005/8/layout/cycle8"/>
    <dgm:cxn modelId="{08DC9D4B-DA58-4117-B0A1-5485CAABF0F8}" type="presOf" srcId="{0CFCC92D-1020-4E7B-866C-A4D65BF69FD2}" destId="{85951660-7AB7-4106-BFB6-047BACB6A73F}" srcOrd="0" destOrd="0" presId="urn:microsoft.com/office/officeart/2005/8/layout/cycle8"/>
    <dgm:cxn modelId="{FFB99F58-44D6-4525-B4A5-D1A56E15D03D}" type="presOf" srcId="{0CFCC92D-1020-4E7B-866C-A4D65BF69FD2}" destId="{3B3601BC-37D9-4F6A-92AF-E4F6295C3DF1}" srcOrd="1" destOrd="0" presId="urn:microsoft.com/office/officeart/2005/8/layout/cycle8"/>
    <dgm:cxn modelId="{34C3537A-6733-4EFC-94F5-63D3A5626675}" type="presOf" srcId="{CB613946-5C3F-4152-8900-7E69BE8028DC}" destId="{22F20D38-8CD2-4A0E-8677-3D8058E2A2A8}" srcOrd="0" destOrd="0" presId="urn:microsoft.com/office/officeart/2005/8/layout/cycle8"/>
    <dgm:cxn modelId="{EEA07D7B-60EC-4184-9EE3-556EFD4EFD4F}" type="presOf" srcId="{10B428DF-914D-4545-AE82-E409D5BA676B}" destId="{F1D69B24-8342-46B0-847A-FF5716ADE8D5}" srcOrd="0" destOrd="0" presId="urn:microsoft.com/office/officeart/2005/8/layout/cycle8"/>
    <dgm:cxn modelId="{6729B87F-99A6-43EF-A826-7EE353298B2E}" srcId="{10B428DF-914D-4545-AE82-E409D5BA676B}" destId="{CB613946-5C3F-4152-8900-7E69BE8028DC}" srcOrd="1" destOrd="0" parTransId="{7D9DDBDA-F7F7-49AF-8DD6-BAAFC7F30746}" sibTransId="{2F415C44-9758-408E-8662-A1B6BCFE914C}"/>
    <dgm:cxn modelId="{02F537CB-6F13-49CE-903A-5EEC95DA72CF}" srcId="{10B428DF-914D-4545-AE82-E409D5BA676B}" destId="{2FF5D1D9-C118-49AA-AE56-8067423DF76C}" srcOrd="2" destOrd="0" parTransId="{9DBD6490-5EB0-4ACE-836A-C3A8A214E8FA}" sibTransId="{D87ED9D6-C7F0-4780-BDA0-C6302A6093A8}"/>
    <dgm:cxn modelId="{CFC8F9DD-1904-45CF-87E9-5457FD7467B5}" type="presOf" srcId="{2FF5D1D9-C118-49AA-AE56-8067423DF76C}" destId="{CA705254-BE3E-485B-A7EB-2D091C27F28E}" srcOrd="0" destOrd="0" presId="urn:microsoft.com/office/officeart/2005/8/layout/cycle8"/>
    <dgm:cxn modelId="{E67A61EA-DA38-4E61-BB99-91D57B8A1071}" type="presOf" srcId="{317009C9-AA97-420A-9B05-B336E4445F4A}" destId="{F18203DA-2273-4FDC-925F-BDB96C8B7815}" srcOrd="1" destOrd="0" presId="urn:microsoft.com/office/officeart/2005/8/layout/cycle8"/>
    <dgm:cxn modelId="{195AEAFB-437B-49A5-AE74-7025D2402B56}" srcId="{10B428DF-914D-4545-AE82-E409D5BA676B}" destId="{0CFCC92D-1020-4E7B-866C-A4D65BF69FD2}" srcOrd="3" destOrd="0" parTransId="{021B0F94-8F47-4D61-B706-2301DDFD9F99}" sibTransId="{43F06661-4ED2-4FD5-B367-1FE53088A1EE}"/>
    <dgm:cxn modelId="{5C9A4AC6-3436-48A1-B1B9-993D5E90877C}" type="presParOf" srcId="{F1D69B24-8342-46B0-847A-FF5716ADE8D5}" destId="{A73175E6-43E2-417E-9A70-9C8FBE11F320}" srcOrd="0" destOrd="0" presId="urn:microsoft.com/office/officeart/2005/8/layout/cycle8"/>
    <dgm:cxn modelId="{4EA03AB6-226B-4750-A4E4-C28E2F640BDD}" type="presParOf" srcId="{F1D69B24-8342-46B0-847A-FF5716ADE8D5}" destId="{2779B545-682E-4BFB-8DC7-C2A191581079}" srcOrd="1" destOrd="0" presId="urn:microsoft.com/office/officeart/2005/8/layout/cycle8"/>
    <dgm:cxn modelId="{062BFAC7-7A9F-4134-9DDD-EF0C07F75986}" type="presParOf" srcId="{F1D69B24-8342-46B0-847A-FF5716ADE8D5}" destId="{D2574484-C018-49D9-8AC2-C6A9EFB1AD20}" srcOrd="2" destOrd="0" presId="urn:microsoft.com/office/officeart/2005/8/layout/cycle8"/>
    <dgm:cxn modelId="{E59DF2CD-567C-47A2-B219-8FE98BAB360C}" type="presParOf" srcId="{F1D69B24-8342-46B0-847A-FF5716ADE8D5}" destId="{F18203DA-2273-4FDC-925F-BDB96C8B7815}" srcOrd="3" destOrd="0" presId="urn:microsoft.com/office/officeart/2005/8/layout/cycle8"/>
    <dgm:cxn modelId="{4A7F2CED-7041-4BC5-8240-DE1083C85D97}" type="presParOf" srcId="{F1D69B24-8342-46B0-847A-FF5716ADE8D5}" destId="{22F20D38-8CD2-4A0E-8677-3D8058E2A2A8}" srcOrd="4" destOrd="0" presId="urn:microsoft.com/office/officeart/2005/8/layout/cycle8"/>
    <dgm:cxn modelId="{9021416A-B367-448A-A080-8264DE700804}" type="presParOf" srcId="{F1D69B24-8342-46B0-847A-FF5716ADE8D5}" destId="{E4F11B21-AEB4-4A0F-9CC8-C4498DA6289D}" srcOrd="5" destOrd="0" presId="urn:microsoft.com/office/officeart/2005/8/layout/cycle8"/>
    <dgm:cxn modelId="{FBACD4F6-FC15-4A89-9294-32184276A654}" type="presParOf" srcId="{F1D69B24-8342-46B0-847A-FF5716ADE8D5}" destId="{92662C1B-ABA0-44A0-9D72-285BB1EFC21E}" srcOrd="6" destOrd="0" presId="urn:microsoft.com/office/officeart/2005/8/layout/cycle8"/>
    <dgm:cxn modelId="{0D347B35-E927-42D0-9401-6F1B513CA6D0}" type="presParOf" srcId="{F1D69B24-8342-46B0-847A-FF5716ADE8D5}" destId="{AEF56DDF-40CC-4581-9395-E27284B6F055}" srcOrd="7" destOrd="0" presId="urn:microsoft.com/office/officeart/2005/8/layout/cycle8"/>
    <dgm:cxn modelId="{6CA01004-BF74-4FF8-87F5-5850A2223D8B}" type="presParOf" srcId="{F1D69B24-8342-46B0-847A-FF5716ADE8D5}" destId="{CA705254-BE3E-485B-A7EB-2D091C27F28E}" srcOrd="8" destOrd="0" presId="urn:microsoft.com/office/officeart/2005/8/layout/cycle8"/>
    <dgm:cxn modelId="{7A1CF8A1-4D43-494A-9A41-4D257F7FEB5C}" type="presParOf" srcId="{F1D69B24-8342-46B0-847A-FF5716ADE8D5}" destId="{22D4165B-FFA7-4AAE-B027-0C988635F303}" srcOrd="9" destOrd="0" presId="urn:microsoft.com/office/officeart/2005/8/layout/cycle8"/>
    <dgm:cxn modelId="{3A950AC4-D2C4-4B0D-8545-1C35DA587A73}" type="presParOf" srcId="{F1D69B24-8342-46B0-847A-FF5716ADE8D5}" destId="{A7C294A9-38A2-4DE0-BE90-F4503C890B28}" srcOrd="10" destOrd="0" presId="urn:microsoft.com/office/officeart/2005/8/layout/cycle8"/>
    <dgm:cxn modelId="{D10B4575-B832-4C02-A4F2-631A39011E60}" type="presParOf" srcId="{F1D69B24-8342-46B0-847A-FF5716ADE8D5}" destId="{15CD7A0A-F748-4569-9099-73D3AFE65347}" srcOrd="11" destOrd="0" presId="urn:microsoft.com/office/officeart/2005/8/layout/cycle8"/>
    <dgm:cxn modelId="{11AE7B62-8F2B-4EC9-92A6-CFBF0895115D}" type="presParOf" srcId="{F1D69B24-8342-46B0-847A-FF5716ADE8D5}" destId="{85951660-7AB7-4106-BFB6-047BACB6A73F}" srcOrd="12" destOrd="0" presId="urn:microsoft.com/office/officeart/2005/8/layout/cycle8"/>
    <dgm:cxn modelId="{9D8E8B21-52D0-43E2-B430-BE49162F1C04}" type="presParOf" srcId="{F1D69B24-8342-46B0-847A-FF5716ADE8D5}" destId="{4E121C80-6F7A-40F3-89F4-468CAD56AEDF}" srcOrd="13" destOrd="0" presId="urn:microsoft.com/office/officeart/2005/8/layout/cycle8"/>
    <dgm:cxn modelId="{FEA4E9E2-8A5A-42F0-925E-D4B0142DA5DB}" type="presParOf" srcId="{F1D69B24-8342-46B0-847A-FF5716ADE8D5}" destId="{45E4022B-A5D3-40B1-8552-BB5A693D0DD7}" srcOrd="14" destOrd="0" presId="urn:microsoft.com/office/officeart/2005/8/layout/cycle8"/>
    <dgm:cxn modelId="{DD742661-3264-44FE-AA8D-DEA8B59FA022}" type="presParOf" srcId="{F1D69B24-8342-46B0-847A-FF5716ADE8D5}" destId="{3B3601BC-37D9-4F6A-92AF-E4F6295C3DF1}" srcOrd="15" destOrd="0" presId="urn:microsoft.com/office/officeart/2005/8/layout/cycle8"/>
    <dgm:cxn modelId="{095C1938-6B9C-4CB4-A70E-2ABB86113675}" type="presParOf" srcId="{F1D69B24-8342-46B0-847A-FF5716ADE8D5}" destId="{509BE15F-0EB7-4C0D-83AB-E75A965F9C89}" srcOrd="16" destOrd="0" presId="urn:microsoft.com/office/officeart/2005/8/layout/cycle8"/>
    <dgm:cxn modelId="{60988BEE-FB65-4BE7-93EA-79AD8F0D90E3}" type="presParOf" srcId="{F1D69B24-8342-46B0-847A-FF5716ADE8D5}" destId="{ECD65FCD-7FDF-44C1-9E33-BB2EEA91FC2E}" srcOrd="17" destOrd="0" presId="urn:microsoft.com/office/officeart/2005/8/layout/cycle8"/>
    <dgm:cxn modelId="{4A633210-58F3-4CD9-A225-67AF6E27B2B7}" type="presParOf" srcId="{F1D69B24-8342-46B0-847A-FF5716ADE8D5}" destId="{A902C5FA-D75D-40DE-BEA0-6250D137506E}" srcOrd="18" destOrd="0" presId="urn:microsoft.com/office/officeart/2005/8/layout/cycle8"/>
    <dgm:cxn modelId="{D540FFA4-6119-4202-AC6E-7BBE1821463D}" type="presParOf" srcId="{F1D69B24-8342-46B0-847A-FF5716ADE8D5}" destId="{A755A1C2-0931-4B2B-9B54-03803C077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B428DF-914D-4545-AE82-E409D5BA67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7009C9-AA97-420A-9B05-B336E4445F4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E696076-E3FD-462A-BACD-3E913496B1D4}" type="par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CF6EC68-5DD2-4612-90F0-D808EE972C3D}" type="sib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B613946-5C3F-4152-8900-7E69BE8028D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D9DDBDA-F7F7-49AF-8DD6-BAAFC7F30746}" type="par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415C44-9758-408E-8662-A1B6BCFE914C}" type="sib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CFCC92D-1020-4E7B-866C-A4D65BF69FD2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A</a:t>
          </a:r>
        </a:p>
      </dgm:t>
    </dgm:pt>
    <dgm:pt modelId="{021B0F94-8F47-4D61-B706-2301DDFD9F99}" type="par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F06661-4ED2-4FD5-B367-1FE53088A1EE}" type="sib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F5D1D9-C118-49AA-AE56-8067423DF76C}">
      <dgm:prSet phldrT="[Text]" custT="1"/>
      <dgm:spPr>
        <a:solidFill>
          <a:srgbClr val="89C5CD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D</a:t>
          </a:r>
        </a:p>
      </dgm:t>
    </dgm:pt>
    <dgm:pt modelId="{9DBD6490-5EB0-4ACE-836A-C3A8A214E8FA}" type="par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87ED9D6-C7F0-4780-BDA0-C6302A6093A8}" type="sib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F1D69B24-8342-46B0-847A-FF5716ADE8D5}" type="pres">
      <dgm:prSet presAssocID="{10B428DF-914D-4545-AE82-E409D5BA676B}" presName="compositeShape" presStyleCnt="0">
        <dgm:presLayoutVars>
          <dgm:chMax val="7"/>
          <dgm:dir/>
          <dgm:resizeHandles val="exact"/>
        </dgm:presLayoutVars>
      </dgm:prSet>
      <dgm:spPr/>
    </dgm:pt>
    <dgm:pt modelId="{A73175E6-43E2-417E-9A70-9C8FBE11F320}" type="pres">
      <dgm:prSet presAssocID="{10B428DF-914D-4545-AE82-E409D5BA676B}" presName="wedge1" presStyleLbl="node1" presStyleIdx="0" presStyleCnt="4"/>
      <dgm:spPr/>
    </dgm:pt>
    <dgm:pt modelId="{2779B545-682E-4BFB-8DC7-C2A191581079}" type="pres">
      <dgm:prSet presAssocID="{10B428DF-914D-4545-AE82-E409D5BA676B}" presName="dummy1a" presStyleCnt="0"/>
      <dgm:spPr/>
    </dgm:pt>
    <dgm:pt modelId="{D2574484-C018-49D9-8AC2-C6A9EFB1AD20}" type="pres">
      <dgm:prSet presAssocID="{10B428DF-914D-4545-AE82-E409D5BA676B}" presName="dummy1b" presStyleCnt="0"/>
      <dgm:spPr/>
    </dgm:pt>
    <dgm:pt modelId="{F18203DA-2273-4FDC-925F-BDB96C8B7815}" type="pres">
      <dgm:prSet presAssocID="{10B428DF-914D-4545-AE82-E409D5BA67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F20D38-8CD2-4A0E-8677-3D8058E2A2A8}" type="pres">
      <dgm:prSet presAssocID="{10B428DF-914D-4545-AE82-E409D5BA676B}" presName="wedge2" presStyleLbl="node1" presStyleIdx="1" presStyleCnt="4"/>
      <dgm:spPr/>
    </dgm:pt>
    <dgm:pt modelId="{E4F11B21-AEB4-4A0F-9CC8-C4498DA6289D}" type="pres">
      <dgm:prSet presAssocID="{10B428DF-914D-4545-AE82-E409D5BA676B}" presName="dummy2a" presStyleCnt="0"/>
      <dgm:spPr/>
    </dgm:pt>
    <dgm:pt modelId="{92662C1B-ABA0-44A0-9D72-285BB1EFC21E}" type="pres">
      <dgm:prSet presAssocID="{10B428DF-914D-4545-AE82-E409D5BA676B}" presName="dummy2b" presStyleCnt="0"/>
      <dgm:spPr/>
    </dgm:pt>
    <dgm:pt modelId="{AEF56DDF-40CC-4581-9395-E27284B6F055}" type="pres">
      <dgm:prSet presAssocID="{10B428DF-914D-4545-AE82-E409D5BA67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5254-BE3E-485B-A7EB-2D091C27F28E}" type="pres">
      <dgm:prSet presAssocID="{10B428DF-914D-4545-AE82-E409D5BA676B}" presName="wedge3" presStyleLbl="node1" presStyleIdx="2" presStyleCnt="4"/>
      <dgm:spPr/>
    </dgm:pt>
    <dgm:pt modelId="{22D4165B-FFA7-4AAE-B027-0C988635F303}" type="pres">
      <dgm:prSet presAssocID="{10B428DF-914D-4545-AE82-E409D5BA676B}" presName="dummy3a" presStyleCnt="0"/>
      <dgm:spPr/>
    </dgm:pt>
    <dgm:pt modelId="{A7C294A9-38A2-4DE0-BE90-F4503C890B28}" type="pres">
      <dgm:prSet presAssocID="{10B428DF-914D-4545-AE82-E409D5BA676B}" presName="dummy3b" presStyleCnt="0"/>
      <dgm:spPr/>
    </dgm:pt>
    <dgm:pt modelId="{15CD7A0A-F748-4569-9099-73D3AFE65347}" type="pres">
      <dgm:prSet presAssocID="{10B428DF-914D-4545-AE82-E409D5BA67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951660-7AB7-4106-BFB6-047BACB6A73F}" type="pres">
      <dgm:prSet presAssocID="{10B428DF-914D-4545-AE82-E409D5BA676B}" presName="wedge4" presStyleLbl="node1" presStyleIdx="3" presStyleCnt="4"/>
      <dgm:spPr/>
    </dgm:pt>
    <dgm:pt modelId="{4E121C80-6F7A-40F3-89F4-468CAD56AEDF}" type="pres">
      <dgm:prSet presAssocID="{10B428DF-914D-4545-AE82-E409D5BA676B}" presName="dummy4a" presStyleCnt="0"/>
      <dgm:spPr/>
    </dgm:pt>
    <dgm:pt modelId="{45E4022B-A5D3-40B1-8552-BB5A693D0DD7}" type="pres">
      <dgm:prSet presAssocID="{10B428DF-914D-4545-AE82-E409D5BA676B}" presName="dummy4b" presStyleCnt="0"/>
      <dgm:spPr/>
    </dgm:pt>
    <dgm:pt modelId="{3B3601BC-37D9-4F6A-92AF-E4F6295C3DF1}" type="pres">
      <dgm:prSet presAssocID="{10B428DF-914D-4545-AE82-E409D5BA67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9BE15F-0EB7-4C0D-83AB-E75A965F9C89}" type="pres">
      <dgm:prSet presAssocID="{DCF6EC68-5DD2-4612-90F0-D808EE972C3D}" presName="arrowWedge1" presStyleLbl="fgSibTrans2D1" presStyleIdx="0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ECD65FCD-7FDF-44C1-9E33-BB2EEA91FC2E}" type="pres">
      <dgm:prSet presAssocID="{2F415C44-9758-408E-8662-A1B6BCFE914C}" presName="arrowWedge2" presStyleLbl="fgSibTrans2D1" presStyleIdx="1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902C5FA-D75D-40DE-BEA0-6250D137506E}" type="pres">
      <dgm:prSet presAssocID="{D87ED9D6-C7F0-4780-BDA0-C6302A6093A8}" presName="arrowWedge3" presStyleLbl="fgSibTrans2D1" presStyleIdx="2" presStyleCnt="4"/>
      <dgm:spPr>
        <a:solidFill>
          <a:srgbClr val="323C6B"/>
        </a:solidFill>
        <a:ln>
          <a:noFill/>
        </a:ln>
      </dgm:spPr>
    </dgm:pt>
    <dgm:pt modelId="{A755A1C2-0931-4B2B-9B54-03803C077B75}" type="pres">
      <dgm:prSet presAssocID="{43F06661-4ED2-4FD5-B367-1FE53088A1EE}" presName="arrowWedge4" presStyleLbl="fgSibTrans2D1" presStyleIdx="3" presStyleCnt="4"/>
      <dgm:spPr>
        <a:solidFill>
          <a:schemeClr val="bg1">
            <a:lumMod val="65000"/>
          </a:schemeClr>
        </a:solidFill>
        <a:ln>
          <a:noFill/>
        </a:ln>
      </dgm:spPr>
    </dgm:pt>
  </dgm:ptLst>
  <dgm:cxnLst>
    <dgm:cxn modelId="{6C4A8114-CCBF-4291-AF61-0C100D946481}" srcId="{10B428DF-914D-4545-AE82-E409D5BA676B}" destId="{317009C9-AA97-420A-9B05-B336E4445F4A}" srcOrd="0" destOrd="0" parTransId="{7E696076-E3FD-462A-BACD-3E913496B1D4}" sibTransId="{DCF6EC68-5DD2-4612-90F0-D808EE972C3D}"/>
    <dgm:cxn modelId="{4BE9C117-BBF6-4288-AE8A-7D1E0FC925F6}" type="presOf" srcId="{CB613946-5C3F-4152-8900-7E69BE8028DC}" destId="{AEF56DDF-40CC-4581-9395-E27284B6F055}" srcOrd="1" destOrd="0" presId="urn:microsoft.com/office/officeart/2005/8/layout/cycle8"/>
    <dgm:cxn modelId="{88C41C30-1129-4270-AC9B-ABAED54D68C1}" type="presOf" srcId="{317009C9-AA97-420A-9B05-B336E4445F4A}" destId="{A73175E6-43E2-417E-9A70-9C8FBE11F320}" srcOrd="0" destOrd="0" presId="urn:microsoft.com/office/officeart/2005/8/layout/cycle8"/>
    <dgm:cxn modelId="{F6BCD944-9437-4E99-9A03-A2F7CE9D8125}" type="presOf" srcId="{2FF5D1D9-C118-49AA-AE56-8067423DF76C}" destId="{15CD7A0A-F748-4569-9099-73D3AFE65347}" srcOrd="1" destOrd="0" presId="urn:microsoft.com/office/officeart/2005/8/layout/cycle8"/>
    <dgm:cxn modelId="{08DC9D4B-DA58-4117-B0A1-5485CAABF0F8}" type="presOf" srcId="{0CFCC92D-1020-4E7B-866C-A4D65BF69FD2}" destId="{85951660-7AB7-4106-BFB6-047BACB6A73F}" srcOrd="0" destOrd="0" presId="urn:microsoft.com/office/officeart/2005/8/layout/cycle8"/>
    <dgm:cxn modelId="{FFB99F58-44D6-4525-B4A5-D1A56E15D03D}" type="presOf" srcId="{0CFCC92D-1020-4E7B-866C-A4D65BF69FD2}" destId="{3B3601BC-37D9-4F6A-92AF-E4F6295C3DF1}" srcOrd="1" destOrd="0" presId="urn:microsoft.com/office/officeart/2005/8/layout/cycle8"/>
    <dgm:cxn modelId="{34C3537A-6733-4EFC-94F5-63D3A5626675}" type="presOf" srcId="{CB613946-5C3F-4152-8900-7E69BE8028DC}" destId="{22F20D38-8CD2-4A0E-8677-3D8058E2A2A8}" srcOrd="0" destOrd="0" presId="urn:microsoft.com/office/officeart/2005/8/layout/cycle8"/>
    <dgm:cxn modelId="{EEA07D7B-60EC-4184-9EE3-556EFD4EFD4F}" type="presOf" srcId="{10B428DF-914D-4545-AE82-E409D5BA676B}" destId="{F1D69B24-8342-46B0-847A-FF5716ADE8D5}" srcOrd="0" destOrd="0" presId="urn:microsoft.com/office/officeart/2005/8/layout/cycle8"/>
    <dgm:cxn modelId="{6729B87F-99A6-43EF-A826-7EE353298B2E}" srcId="{10B428DF-914D-4545-AE82-E409D5BA676B}" destId="{CB613946-5C3F-4152-8900-7E69BE8028DC}" srcOrd="1" destOrd="0" parTransId="{7D9DDBDA-F7F7-49AF-8DD6-BAAFC7F30746}" sibTransId="{2F415C44-9758-408E-8662-A1B6BCFE914C}"/>
    <dgm:cxn modelId="{02F537CB-6F13-49CE-903A-5EEC95DA72CF}" srcId="{10B428DF-914D-4545-AE82-E409D5BA676B}" destId="{2FF5D1D9-C118-49AA-AE56-8067423DF76C}" srcOrd="2" destOrd="0" parTransId="{9DBD6490-5EB0-4ACE-836A-C3A8A214E8FA}" sibTransId="{D87ED9D6-C7F0-4780-BDA0-C6302A6093A8}"/>
    <dgm:cxn modelId="{CFC8F9DD-1904-45CF-87E9-5457FD7467B5}" type="presOf" srcId="{2FF5D1D9-C118-49AA-AE56-8067423DF76C}" destId="{CA705254-BE3E-485B-A7EB-2D091C27F28E}" srcOrd="0" destOrd="0" presId="urn:microsoft.com/office/officeart/2005/8/layout/cycle8"/>
    <dgm:cxn modelId="{E67A61EA-DA38-4E61-BB99-91D57B8A1071}" type="presOf" srcId="{317009C9-AA97-420A-9B05-B336E4445F4A}" destId="{F18203DA-2273-4FDC-925F-BDB96C8B7815}" srcOrd="1" destOrd="0" presId="urn:microsoft.com/office/officeart/2005/8/layout/cycle8"/>
    <dgm:cxn modelId="{195AEAFB-437B-49A5-AE74-7025D2402B56}" srcId="{10B428DF-914D-4545-AE82-E409D5BA676B}" destId="{0CFCC92D-1020-4E7B-866C-A4D65BF69FD2}" srcOrd="3" destOrd="0" parTransId="{021B0F94-8F47-4D61-B706-2301DDFD9F99}" sibTransId="{43F06661-4ED2-4FD5-B367-1FE53088A1EE}"/>
    <dgm:cxn modelId="{5C9A4AC6-3436-48A1-B1B9-993D5E90877C}" type="presParOf" srcId="{F1D69B24-8342-46B0-847A-FF5716ADE8D5}" destId="{A73175E6-43E2-417E-9A70-9C8FBE11F320}" srcOrd="0" destOrd="0" presId="urn:microsoft.com/office/officeart/2005/8/layout/cycle8"/>
    <dgm:cxn modelId="{4EA03AB6-226B-4750-A4E4-C28E2F640BDD}" type="presParOf" srcId="{F1D69B24-8342-46B0-847A-FF5716ADE8D5}" destId="{2779B545-682E-4BFB-8DC7-C2A191581079}" srcOrd="1" destOrd="0" presId="urn:microsoft.com/office/officeart/2005/8/layout/cycle8"/>
    <dgm:cxn modelId="{062BFAC7-7A9F-4134-9DDD-EF0C07F75986}" type="presParOf" srcId="{F1D69B24-8342-46B0-847A-FF5716ADE8D5}" destId="{D2574484-C018-49D9-8AC2-C6A9EFB1AD20}" srcOrd="2" destOrd="0" presId="urn:microsoft.com/office/officeart/2005/8/layout/cycle8"/>
    <dgm:cxn modelId="{E59DF2CD-567C-47A2-B219-8FE98BAB360C}" type="presParOf" srcId="{F1D69B24-8342-46B0-847A-FF5716ADE8D5}" destId="{F18203DA-2273-4FDC-925F-BDB96C8B7815}" srcOrd="3" destOrd="0" presId="urn:microsoft.com/office/officeart/2005/8/layout/cycle8"/>
    <dgm:cxn modelId="{4A7F2CED-7041-4BC5-8240-DE1083C85D97}" type="presParOf" srcId="{F1D69B24-8342-46B0-847A-FF5716ADE8D5}" destId="{22F20D38-8CD2-4A0E-8677-3D8058E2A2A8}" srcOrd="4" destOrd="0" presId="urn:microsoft.com/office/officeart/2005/8/layout/cycle8"/>
    <dgm:cxn modelId="{9021416A-B367-448A-A080-8264DE700804}" type="presParOf" srcId="{F1D69B24-8342-46B0-847A-FF5716ADE8D5}" destId="{E4F11B21-AEB4-4A0F-9CC8-C4498DA6289D}" srcOrd="5" destOrd="0" presId="urn:microsoft.com/office/officeart/2005/8/layout/cycle8"/>
    <dgm:cxn modelId="{FBACD4F6-FC15-4A89-9294-32184276A654}" type="presParOf" srcId="{F1D69B24-8342-46B0-847A-FF5716ADE8D5}" destId="{92662C1B-ABA0-44A0-9D72-285BB1EFC21E}" srcOrd="6" destOrd="0" presId="urn:microsoft.com/office/officeart/2005/8/layout/cycle8"/>
    <dgm:cxn modelId="{0D347B35-E927-42D0-9401-6F1B513CA6D0}" type="presParOf" srcId="{F1D69B24-8342-46B0-847A-FF5716ADE8D5}" destId="{AEF56DDF-40CC-4581-9395-E27284B6F055}" srcOrd="7" destOrd="0" presId="urn:microsoft.com/office/officeart/2005/8/layout/cycle8"/>
    <dgm:cxn modelId="{6CA01004-BF74-4FF8-87F5-5850A2223D8B}" type="presParOf" srcId="{F1D69B24-8342-46B0-847A-FF5716ADE8D5}" destId="{CA705254-BE3E-485B-A7EB-2D091C27F28E}" srcOrd="8" destOrd="0" presId="urn:microsoft.com/office/officeart/2005/8/layout/cycle8"/>
    <dgm:cxn modelId="{7A1CF8A1-4D43-494A-9A41-4D257F7FEB5C}" type="presParOf" srcId="{F1D69B24-8342-46B0-847A-FF5716ADE8D5}" destId="{22D4165B-FFA7-4AAE-B027-0C988635F303}" srcOrd="9" destOrd="0" presId="urn:microsoft.com/office/officeart/2005/8/layout/cycle8"/>
    <dgm:cxn modelId="{3A950AC4-D2C4-4B0D-8545-1C35DA587A73}" type="presParOf" srcId="{F1D69B24-8342-46B0-847A-FF5716ADE8D5}" destId="{A7C294A9-38A2-4DE0-BE90-F4503C890B28}" srcOrd="10" destOrd="0" presId="urn:microsoft.com/office/officeart/2005/8/layout/cycle8"/>
    <dgm:cxn modelId="{D10B4575-B832-4C02-A4F2-631A39011E60}" type="presParOf" srcId="{F1D69B24-8342-46B0-847A-FF5716ADE8D5}" destId="{15CD7A0A-F748-4569-9099-73D3AFE65347}" srcOrd="11" destOrd="0" presId="urn:microsoft.com/office/officeart/2005/8/layout/cycle8"/>
    <dgm:cxn modelId="{11AE7B62-8F2B-4EC9-92A6-CFBF0895115D}" type="presParOf" srcId="{F1D69B24-8342-46B0-847A-FF5716ADE8D5}" destId="{85951660-7AB7-4106-BFB6-047BACB6A73F}" srcOrd="12" destOrd="0" presId="urn:microsoft.com/office/officeart/2005/8/layout/cycle8"/>
    <dgm:cxn modelId="{9D8E8B21-52D0-43E2-B430-BE49162F1C04}" type="presParOf" srcId="{F1D69B24-8342-46B0-847A-FF5716ADE8D5}" destId="{4E121C80-6F7A-40F3-89F4-468CAD56AEDF}" srcOrd="13" destOrd="0" presId="urn:microsoft.com/office/officeart/2005/8/layout/cycle8"/>
    <dgm:cxn modelId="{FEA4E9E2-8A5A-42F0-925E-D4B0142DA5DB}" type="presParOf" srcId="{F1D69B24-8342-46B0-847A-FF5716ADE8D5}" destId="{45E4022B-A5D3-40B1-8552-BB5A693D0DD7}" srcOrd="14" destOrd="0" presId="urn:microsoft.com/office/officeart/2005/8/layout/cycle8"/>
    <dgm:cxn modelId="{DD742661-3264-44FE-AA8D-DEA8B59FA022}" type="presParOf" srcId="{F1D69B24-8342-46B0-847A-FF5716ADE8D5}" destId="{3B3601BC-37D9-4F6A-92AF-E4F6295C3DF1}" srcOrd="15" destOrd="0" presId="urn:microsoft.com/office/officeart/2005/8/layout/cycle8"/>
    <dgm:cxn modelId="{095C1938-6B9C-4CB4-A70E-2ABB86113675}" type="presParOf" srcId="{F1D69B24-8342-46B0-847A-FF5716ADE8D5}" destId="{509BE15F-0EB7-4C0D-83AB-E75A965F9C89}" srcOrd="16" destOrd="0" presId="urn:microsoft.com/office/officeart/2005/8/layout/cycle8"/>
    <dgm:cxn modelId="{60988BEE-FB65-4BE7-93EA-79AD8F0D90E3}" type="presParOf" srcId="{F1D69B24-8342-46B0-847A-FF5716ADE8D5}" destId="{ECD65FCD-7FDF-44C1-9E33-BB2EEA91FC2E}" srcOrd="17" destOrd="0" presId="urn:microsoft.com/office/officeart/2005/8/layout/cycle8"/>
    <dgm:cxn modelId="{4A633210-58F3-4CD9-A225-67AF6E27B2B7}" type="presParOf" srcId="{F1D69B24-8342-46B0-847A-FF5716ADE8D5}" destId="{A902C5FA-D75D-40DE-BEA0-6250D137506E}" srcOrd="18" destOrd="0" presId="urn:microsoft.com/office/officeart/2005/8/layout/cycle8"/>
    <dgm:cxn modelId="{D540FFA4-6119-4202-AC6E-7BBE1821463D}" type="presParOf" srcId="{F1D69B24-8342-46B0-847A-FF5716ADE8D5}" destId="{A755A1C2-0931-4B2B-9B54-03803C077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B428DF-914D-4545-AE82-E409D5BA67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7009C9-AA97-420A-9B05-B336E4445F4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E696076-E3FD-462A-BACD-3E913496B1D4}" type="par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CF6EC68-5DD2-4612-90F0-D808EE972C3D}" type="sib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B613946-5C3F-4152-8900-7E69BE8028D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D9DDBDA-F7F7-49AF-8DD6-BAAFC7F30746}" type="par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415C44-9758-408E-8662-A1B6BCFE914C}" type="sib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CFCC92D-1020-4E7B-866C-A4D65BF69FD2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A</a:t>
          </a:r>
        </a:p>
      </dgm:t>
    </dgm:pt>
    <dgm:pt modelId="{021B0F94-8F47-4D61-B706-2301DDFD9F99}" type="par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F06661-4ED2-4FD5-B367-1FE53088A1EE}" type="sib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F5D1D9-C118-49AA-AE56-8067423DF76C}">
      <dgm:prSet phldrT="[Text]" custT="1"/>
      <dgm:spPr>
        <a:solidFill>
          <a:srgbClr val="89C5CD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D</a:t>
          </a:r>
        </a:p>
      </dgm:t>
    </dgm:pt>
    <dgm:pt modelId="{9DBD6490-5EB0-4ACE-836A-C3A8A214E8FA}" type="par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87ED9D6-C7F0-4780-BDA0-C6302A6093A8}" type="sib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F1D69B24-8342-46B0-847A-FF5716ADE8D5}" type="pres">
      <dgm:prSet presAssocID="{10B428DF-914D-4545-AE82-E409D5BA676B}" presName="compositeShape" presStyleCnt="0">
        <dgm:presLayoutVars>
          <dgm:chMax val="7"/>
          <dgm:dir/>
          <dgm:resizeHandles val="exact"/>
        </dgm:presLayoutVars>
      </dgm:prSet>
      <dgm:spPr/>
    </dgm:pt>
    <dgm:pt modelId="{A73175E6-43E2-417E-9A70-9C8FBE11F320}" type="pres">
      <dgm:prSet presAssocID="{10B428DF-914D-4545-AE82-E409D5BA676B}" presName="wedge1" presStyleLbl="node1" presStyleIdx="0" presStyleCnt="4"/>
      <dgm:spPr/>
    </dgm:pt>
    <dgm:pt modelId="{2779B545-682E-4BFB-8DC7-C2A191581079}" type="pres">
      <dgm:prSet presAssocID="{10B428DF-914D-4545-AE82-E409D5BA676B}" presName="dummy1a" presStyleCnt="0"/>
      <dgm:spPr/>
    </dgm:pt>
    <dgm:pt modelId="{D2574484-C018-49D9-8AC2-C6A9EFB1AD20}" type="pres">
      <dgm:prSet presAssocID="{10B428DF-914D-4545-AE82-E409D5BA676B}" presName="dummy1b" presStyleCnt="0"/>
      <dgm:spPr/>
    </dgm:pt>
    <dgm:pt modelId="{F18203DA-2273-4FDC-925F-BDB96C8B7815}" type="pres">
      <dgm:prSet presAssocID="{10B428DF-914D-4545-AE82-E409D5BA67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F20D38-8CD2-4A0E-8677-3D8058E2A2A8}" type="pres">
      <dgm:prSet presAssocID="{10B428DF-914D-4545-AE82-E409D5BA676B}" presName="wedge2" presStyleLbl="node1" presStyleIdx="1" presStyleCnt="4"/>
      <dgm:spPr/>
    </dgm:pt>
    <dgm:pt modelId="{E4F11B21-AEB4-4A0F-9CC8-C4498DA6289D}" type="pres">
      <dgm:prSet presAssocID="{10B428DF-914D-4545-AE82-E409D5BA676B}" presName="dummy2a" presStyleCnt="0"/>
      <dgm:spPr/>
    </dgm:pt>
    <dgm:pt modelId="{92662C1B-ABA0-44A0-9D72-285BB1EFC21E}" type="pres">
      <dgm:prSet presAssocID="{10B428DF-914D-4545-AE82-E409D5BA676B}" presName="dummy2b" presStyleCnt="0"/>
      <dgm:spPr/>
    </dgm:pt>
    <dgm:pt modelId="{AEF56DDF-40CC-4581-9395-E27284B6F055}" type="pres">
      <dgm:prSet presAssocID="{10B428DF-914D-4545-AE82-E409D5BA67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5254-BE3E-485B-A7EB-2D091C27F28E}" type="pres">
      <dgm:prSet presAssocID="{10B428DF-914D-4545-AE82-E409D5BA676B}" presName="wedge3" presStyleLbl="node1" presStyleIdx="2" presStyleCnt="4"/>
      <dgm:spPr/>
    </dgm:pt>
    <dgm:pt modelId="{22D4165B-FFA7-4AAE-B027-0C988635F303}" type="pres">
      <dgm:prSet presAssocID="{10B428DF-914D-4545-AE82-E409D5BA676B}" presName="dummy3a" presStyleCnt="0"/>
      <dgm:spPr/>
    </dgm:pt>
    <dgm:pt modelId="{A7C294A9-38A2-4DE0-BE90-F4503C890B28}" type="pres">
      <dgm:prSet presAssocID="{10B428DF-914D-4545-AE82-E409D5BA676B}" presName="dummy3b" presStyleCnt="0"/>
      <dgm:spPr/>
    </dgm:pt>
    <dgm:pt modelId="{15CD7A0A-F748-4569-9099-73D3AFE65347}" type="pres">
      <dgm:prSet presAssocID="{10B428DF-914D-4545-AE82-E409D5BA67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951660-7AB7-4106-BFB6-047BACB6A73F}" type="pres">
      <dgm:prSet presAssocID="{10B428DF-914D-4545-AE82-E409D5BA676B}" presName="wedge4" presStyleLbl="node1" presStyleIdx="3" presStyleCnt="4"/>
      <dgm:spPr/>
    </dgm:pt>
    <dgm:pt modelId="{4E121C80-6F7A-40F3-89F4-468CAD56AEDF}" type="pres">
      <dgm:prSet presAssocID="{10B428DF-914D-4545-AE82-E409D5BA676B}" presName="dummy4a" presStyleCnt="0"/>
      <dgm:spPr/>
    </dgm:pt>
    <dgm:pt modelId="{45E4022B-A5D3-40B1-8552-BB5A693D0DD7}" type="pres">
      <dgm:prSet presAssocID="{10B428DF-914D-4545-AE82-E409D5BA676B}" presName="dummy4b" presStyleCnt="0"/>
      <dgm:spPr/>
    </dgm:pt>
    <dgm:pt modelId="{3B3601BC-37D9-4F6A-92AF-E4F6295C3DF1}" type="pres">
      <dgm:prSet presAssocID="{10B428DF-914D-4545-AE82-E409D5BA67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9BE15F-0EB7-4C0D-83AB-E75A965F9C89}" type="pres">
      <dgm:prSet presAssocID="{DCF6EC68-5DD2-4612-90F0-D808EE972C3D}" presName="arrowWedge1" presStyleLbl="fgSibTrans2D1" presStyleIdx="0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ECD65FCD-7FDF-44C1-9E33-BB2EEA91FC2E}" type="pres">
      <dgm:prSet presAssocID="{2F415C44-9758-408E-8662-A1B6BCFE914C}" presName="arrowWedge2" presStyleLbl="fgSibTrans2D1" presStyleIdx="1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902C5FA-D75D-40DE-BEA0-6250D137506E}" type="pres">
      <dgm:prSet presAssocID="{D87ED9D6-C7F0-4780-BDA0-C6302A6093A8}" presName="arrowWedge3" presStyleLbl="fgSibTrans2D1" presStyleIdx="2" presStyleCnt="4"/>
      <dgm:spPr>
        <a:solidFill>
          <a:srgbClr val="323C6B"/>
        </a:solidFill>
        <a:ln>
          <a:noFill/>
        </a:ln>
      </dgm:spPr>
    </dgm:pt>
    <dgm:pt modelId="{A755A1C2-0931-4B2B-9B54-03803C077B75}" type="pres">
      <dgm:prSet presAssocID="{43F06661-4ED2-4FD5-B367-1FE53088A1EE}" presName="arrowWedge4" presStyleLbl="fgSibTrans2D1" presStyleIdx="3" presStyleCnt="4"/>
      <dgm:spPr>
        <a:solidFill>
          <a:schemeClr val="bg1">
            <a:lumMod val="65000"/>
          </a:schemeClr>
        </a:solidFill>
        <a:ln>
          <a:noFill/>
        </a:ln>
      </dgm:spPr>
    </dgm:pt>
  </dgm:ptLst>
  <dgm:cxnLst>
    <dgm:cxn modelId="{6C4A8114-CCBF-4291-AF61-0C100D946481}" srcId="{10B428DF-914D-4545-AE82-E409D5BA676B}" destId="{317009C9-AA97-420A-9B05-B336E4445F4A}" srcOrd="0" destOrd="0" parTransId="{7E696076-E3FD-462A-BACD-3E913496B1D4}" sibTransId="{DCF6EC68-5DD2-4612-90F0-D808EE972C3D}"/>
    <dgm:cxn modelId="{4BE9C117-BBF6-4288-AE8A-7D1E0FC925F6}" type="presOf" srcId="{CB613946-5C3F-4152-8900-7E69BE8028DC}" destId="{AEF56DDF-40CC-4581-9395-E27284B6F055}" srcOrd="1" destOrd="0" presId="urn:microsoft.com/office/officeart/2005/8/layout/cycle8"/>
    <dgm:cxn modelId="{88C41C30-1129-4270-AC9B-ABAED54D68C1}" type="presOf" srcId="{317009C9-AA97-420A-9B05-B336E4445F4A}" destId="{A73175E6-43E2-417E-9A70-9C8FBE11F320}" srcOrd="0" destOrd="0" presId="urn:microsoft.com/office/officeart/2005/8/layout/cycle8"/>
    <dgm:cxn modelId="{F6BCD944-9437-4E99-9A03-A2F7CE9D8125}" type="presOf" srcId="{2FF5D1D9-C118-49AA-AE56-8067423DF76C}" destId="{15CD7A0A-F748-4569-9099-73D3AFE65347}" srcOrd="1" destOrd="0" presId="urn:microsoft.com/office/officeart/2005/8/layout/cycle8"/>
    <dgm:cxn modelId="{08DC9D4B-DA58-4117-B0A1-5485CAABF0F8}" type="presOf" srcId="{0CFCC92D-1020-4E7B-866C-A4D65BF69FD2}" destId="{85951660-7AB7-4106-BFB6-047BACB6A73F}" srcOrd="0" destOrd="0" presId="urn:microsoft.com/office/officeart/2005/8/layout/cycle8"/>
    <dgm:cxn modelId="{FFB99F58-44D6-4525-B4A5-D1A56E15D03D}" type="presOf" srcId="{0CFCC92D-1020-4E7B-866C-A4D65BF69FD2}" destId="{3B3601BC-37D9-4F6A-92AF-E4F6295C3DF1}" srcOrd="1" destOrd="0" presId="urn:microsoft.com/office/officeart/2005/8/layout/cycle8"/>
    <dgm:cxn modelId="{34C3537A-6733-4EFC-94F5-63D3A5626675}" type="presOf" srcId="{CB613946-5C3F-4152-8900-7E69BE8028DC}" destId="{22F20D38-8CD2-4A0E-8677-3D8058E2A2A8}" srcOrd="0" destOrd="0" presId="urn:microsoft.com/office/officeart/2005/8/layout/cycle8"/>
    <dgm:cxn modelId="{EEA07D7B-60EC-4184-9EE3-556EFD4EFD4F}" type="presOf" srcId="{10B428DF-914D-4545-AE82-E409D5BA676B}" destId="{F1D69B24-8342-46B0-847A-FF5716ADE8D5}" srcOrd="0" destOrd="0" presId="urn:microsoft.com/office/officeart/2005/8/layout/cycle8"/>
    <dgm:cxn modelId="{6729B87F-99A6-43EF-A826-7EE353298B2E}" srcId="{10B428DF-914D-4545-AE82-E409D5BA676B}" destId="{CB613946-5C3F-4152-8900-7E69BE8028DC}" srcOrd="1" destOrd="0" parTransId="{7D9DDBDA-F7F7-49AF-8DD6-BAAFC7F30746}" sibTransId="{2F415C44-9758-408E-8662-A1B6BCFE914C}"/>
    <dgm:cxn modelId="{02F537CB-6F13-49CE-903A-5EEC95DA72CF}" srcId="{10B428DF-914D-4545-AE82-E409D5BA676B}" destId="{2FF5D1D9-C118-49AA-AE56-8067423DF76C}" srcOrd="2" destOrd="0" parTransId="{9DBD6490-5EB0-4ACE-836A-C3A8A214E8FA}" sibTransId="{D87ED9D6-C7F0-4780-BDA0-C6302A6093A8}"/>
    <dgm:cxn modelId="{CFC8F9DD-1904-45CF-87E9-5457FD7467B5}" type="presOf" srcId="{2FF5D1D9-C118-49AA-AE56-8067423DF76C}" destId="{CA705254-BE3E-485B-A7EB-2D091C27F28E}" srcOrd="0" destOrd="0" presId="urn:microsoft.com/office/officeart/2005/8/layout/cycle8"/>
    <dgm:cxn modelId="{E67A61EA-DA38-4E61-BB99-91D57B8A1071}" type="presOf" srcId="{317009C9-AA97-420A-9B05-B336E4445F4A}" destId="{F18203DA-2273-4FDC-925F-BDB96C8B7815}" srcOrd="1" destOrd="0" presId="urn:microsoft.com/office/officeart/2005/8/layout/cycle8"/>
    <dgm:cxn modelId="{195AEAFB-437B-49A5-AE74-7025D2402B56}" srcId="{10B428DF-914D-4545-AE82-E409D5BA676B}" destId="{0CFCC92D-1020-4E7B-866C-A4D65BF69FD2}" srcOrd="3" destOrd="0" parTransId="{021B0F94-8F47-4D61-B706-2301DDFD9F99}" sibTransId="{43F06661-4ED2-4FD5-B367-1FE53088A1EE}"/>
    <dgm:cxn modelId="{5C9A4AC6-3436-48A1-B1B9-993D5E90877C}" type="presParOf" srcId="{F1D69B24-8342-46B0-847A-FF5716ADE8D5}" destId="{A73175E6-43E2-417E-9A70-9C8FBE11F320}" srcOrd="0" destOrd="0" presId="urn:microsoft.com/office/officeart/2005/8/layout/cycle8"/>
    <dgm:cxn modelId="{4EA03AB6-226B-4750-A4E4-C28E2F640BDD}" type="presParOf" srcId="{F1D69B24-8342-46B0-847A-FF5716ADE8D5}" destId="{2779B545-682E-4BFB-8DC7-C2A191581079}" srcOrd="1" destOrd="0" presId="urn:microsoft.com/office/officeart/2005/8/layout/cycle8"/>
    <dgm:cxn modelId="{062BFAC7-7A9F-4134-9DDD-EF0C07F75986}" type="presParOf" srcId="{F1D69B24-8342-46B0-847A-FF5716ADE8D5}" destId="{D2574484-C018-49D9-8AC2-C6A9EFB1AD20}" srcOrd="2" destOrd="0" presId="urn:microsoft.com/office/officeart/2005/8/layout/cycle8"/>
    <dgm:cxn modelId="{E59DF2CD-567C-47A2-B219-8FE98BAB360C}" type="presParOf" srcId="{F1D69B24-8342-46B0-847A-FF5716ADE8D5}" destId="{F18203DA-2273-4FDC-925F-BDB96C8B7815}" srcOrd="3" destOrd="0" presId="urn:microsoft.com/office/officeart/2005/8/layout/cycle8"/>
    <dgm:cxn modelId="{4A7F2CED-7041-4BC5-8240-DE1083C85D97}" type="presParOf" srcId="{F1D69B24-8342-46B0-847A-FF5716ADE8D5}" destId="{22F20D38-8CD2-4A0E-8677-3D8058E2A2A8}" srcOrd="4" destOrd="0" presId="urn:microsoft.com/office/officeart/2005/8/layout/cycle8"/>
    <dgm:cxn modelId="{9021416A-B367-448A-A080-8264DE700804}" type="presParOf" srcId="{F1D69B24-8342-46B0-847A-FF5716ADE8D5}" destId="{E4F11B21-AEB4-4A0F-9CC8-C4498DA6289D}" srcOrd="5" destOrd="0" presId="urn:microsoft.com/office/officeart/2005/8/layout/cycle8"/>
    <dgm:cxn modelId="{FBACD4F6-FC15-4A89-9294-32184276A654}" type="presParOf" srcId="{F1D69B24-8342-46B0-847A-FF5716ADE8D5}" destId="{92662C1B-ABA0-44A0-9D72-285BB1EFC21E}" srcOrd="6" destOrd="0" presId="urn:microsoft.com/office/officeart/2005/8/layout/cycle8"/>
    <dgm:cxn modelId="{0D347B35-E927-42D0-9401-6F1B513CA6D0}" type="presParOf" srcId="{F1D69B24-8342-46B0-847A-FF5716ADE8D5}" destId="{AEF56DDF-40CC-4581-9395-E27284B6F055}" srcOrd="7" destOrd="0" presId="urn:microsoft.com/office/officeart/2005/8/layout/cycle8"/>
    <dgm:cxn modelId="{6CA01004-BF74-4FF8-87F5-5850A2223D8B}" type="presParOf" srcId="{F1D69B24-8342-46B0-847A-FF5716ADE8D5}" destId="{CA705254-BE3E-485B-A7EB-2D091C27F28E}" srcOrd="8" destOrd="0" presId="urn:microsoft.com/office/officeart/2005/8/layout/cycle8"/>
    <dgm:cxn modelId="{7A1CF8A1-4D43-494A-9A41-4D257F7FEB5C}" type="presParOf" srcId="{F1D69B24-8342-46B0-847A-FF5716ADE8D5}" destId="{22D4165B-FFA7-4AAE-B027-0C988635F303}" srcOrd="9" destOrd="0" presId="urn:microsoft.com/office/officeart/2005/8/layout/cycle8"/>
    <dgm:cxn modelId="{3A950AC4-D2C4-4B0D-8545-1C35DA587A73}" type="presParOf" srcId="{F1D69B24-8342-46B0-847A-FF5716ADE8D5}" destId="{A7C294A9-38A2-4DE0-BE90-F4503C890B28}" srcOrd="10" destOrd="0" presId="urn:microsoft.com/office/officeart/2005/8/layout/cycle8"/>
    <dgm:cxn modelId="{D10B4575-B832-4C02-A4F2-631A39011E60}" type="presParOf" srcId="{F1D69B24-8342-46B0-847A-FF5716ADE8D5}" destId="{15CD7A0A-F748-4569-9099-73D3AFE65347}" srcOrd="11" destOrd="0" presId="urn:microsoft.com/office/officeart/2005/8/layout/cycle8"/>
    <dgm:cxn modelId="{11AE7B62-8F2B-4EC9-92A6-CFBF0895115D}" type="presParOf" srcId="{F1D69B24-8342-46B0-847A-FF5716ADE8D5}" destId="{85951660-7AB7-4106-BFB6-047BACB6A73F}" srcOrd="12" destOrd="0" presId="urn:microsoft.com/office/officeart/2005/8/layout/cycle8"/>
    <dgm:cxn modelId="{9D8E8B21-52D0-43E2-B430-BE49162F1C04}" type="presParOf" srcId="{F1D69B24-8342-46B0-847A-FF5716ADE8D5}" destId="{4E121C80-6F7A-40F3-89F4-468CAD56AEDF}" srcOrd="13" destOrd="0" presId="urn:microsoft.com/office/officeart/2005/8/layout/cycle8"/>
    <dgm:cxn modelId="{FEA4E9E2-8A5A-42F0-925E-D4B0142DA5DB}" type="presParOf" srcId="{F1D69B24-8342-46B0-847A-FF5716ADE8D5}" destId="{45E4022B-A5D3-40B1-8552-BB5A693D0DD7}" srcOrd="14" destOrd="0" presId="urn:microsoft.com/office/officeart/2005/8/layout/cycle8"/>
    <dgm:cxn modelId="{DD742661-3264-44FE-AA8D-DEA8B59FA022}" type="presParOf" srcId="{F1D69B24-8342-46B0-847A-FF5716ADE8D5}" destId="{3B3601BC-37D9-4F6A-92AF-E4F6295C3DF1}" srcOrd="15" destOrd="0" presId="urn:microsoft.com/office/officeart/2005/8/layout/cycle8"/>
    <dgm:cxn modelId="{095C1938-6B9C-4CB4-A70E-2ABB86113675}" type="presParOf" srcId="{F1D69B24-8342-46B0-847A-FF5716ADE8D5}" destId="{509BE15F-0EB7-4C0D-83AB-E75A965F9C89}" srcOrd="16" destOrd="0" presId="urn:microsoft.com/office/officeart/2005/8/layout/cycle8"/>
    <dgm:cxn modelId="{60988BEE-FB65-4BE7-93EA-79AD8F0D90E3}" type="presParOf" srcId="{F1D69B24-8342-46B0-847A-FF5716ADE8D5}" destId="{ECD65FCD-7FDF-44C1-9E33-BB2EEA91FC2E}" srcOrd="17" destOrd="0" presId="urn:microsoft.com/office/officeart/2005/8/layout/cycle8"/>
    <dgm:cxn modelId="{4A633210-58F3-4CD9-A225-67AF6E27B2B7}" type="presParOf" srcId="{F1D69B24-8342-46B0-847A-FF5716ADE8D5}" destId="{A902C5FA-D75D-40DE-BEA0-6250D137506E}" srcOrd="18" destOrd="0" presId="urn:microsoft.com/office/officeart/2005/8/layout/cycle8"/>
    <dgm:cxn modelId="{D540FFA4-6119-4202-AC6E-7BBE1821463D}" type="presParOf" srcId="{F1D69B24-8342-46B0-847A-FF5716ADE8D5}" destId="{A755A1C2-0931-4B2B-9B54-03803C077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B428DF-914D-4545-AE82-E409D5BA67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7009C9-AA97-420A-9B05-B336E4445F4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E696076-E3FD-462A-BACD-3E913496B1D4}" type="par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CF6EC68-5DD2-4612-90F0-D808EE972C3D}" type="sib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B613946-5C3F-4152-8900-7E69BE8028D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D9DDBDA-F7F7-49AF-8DD6-BAAFC7F30746}" type="par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415C44-9758-408E-8662-A1B6BCFE914C}" type="sib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CFCC92D-1020-4E7B-866C-A4D65BF69FD2}">
      <dgm:prSet phldrT="[Text]" custT="1"/>
      <dgm:spPr>
        <a:solidFill>
          <a:srgbClr val="7AA08D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A</a:t>
          </a:r>
        </a:p>
      </dgm:t>
    </dgm:pt>
    <dgm:pt modelId="{021B0F94-8F47-4D61-B706-2301DDFD9F99}" type="par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F06661-4ED2-4FD5-B367-1FE53088A1EE}" type="sib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F5D1D9-C118-49AA-AE56-8067423DF76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D</a:t>
          </a:r>
        </a:p>
      </dgm:t>
    </dgm:pt>
    <dgm:pt modelId="{9DBD6490-5EB0-4ACE-836A-C3A8A214E8FA}" type="par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87ED9D6-C7F0-4780-BDA0-C6302A6093A8}" type="sib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F1D69B24-8342-46B0-847A-FF5716ADE8D5}" type="pres">
      <dgm:prSet presAssocID="{10B428DF-914D-4545-AE82-E409D5BA676B}" presName="compositeShape" presStyleCnt="0">
        <dgm:presLayoutVars>
          <dgm:chMax val="7"/>
          <dgm:dir/>
          <dgm:resizeHandles val="exact"/>
        </dgm:presLayoutVars>
      </dgm:prSet>
      <dgm:spPr/>
    </dgm:pt>
    <dgm:pt modelId="{A73175E6-43E2-417E-9A70-9C8FBE11F320}" type="pres">
      <dgm:prSet presAssocID="{10B428DF-914D-4545-AE82-E409D5BA676B}" presName="wedge1" presStyleLbl="node1" presStyleIdx="0" presStyleCnt="4"/>
      <dgm:spPr/>
    </dgm:pt>
    <dgm:pt modelId="{2779B545-682E-4BFB-8DC7-C2A191581079}" type="pres">
      <dgm:prSet presAssocID="{10B428DF-914D-4545-AE82-E409D5BA676B}" presName="dummy1a" presStyleCnt="0"/>
      <dgm:spPr/>
    </dgm:pt>
    <dgm:pt modelId="{D2574484-C018-49D9-8AC2-C6A9EFB1AD20}" type="pres">
      <dgm:prSet presAssocID="{10B428DF-914D-4545-AE82-E409D5BA676B}" presName="dummy1b" presStyleCnt="0"/>
      <dgm:spPr/>
    </dgm:pt>
    <dgm:pt modelId="{F18203DA-2273-4FDC-925F-BDB96C8B7815}" type="pres">
      <dgm:prSet presAssocID="{10B428DF-914D-4545-AE82-E409D5BA67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F20D38-8CD2-4A0E-8677-3D8058E2A2A8}" type="pres">
      <dgm:prSet presAssocID="{10B428DF-914D-4545-AE82-E409D5BA676B}" presName="wedge2" presStyleLbl="node1" presStyleIdx="1" presStyleCnt="4"/>
      <dgm:spPr/>
    </dgm:pt>
    <dgm:pt modelId="{E4F11B21-AEB4-4A0F-9CC8-C4498DA6289D}" type="pres">
      <dgm:prSet presAssocID="{10B428DF-914D-4545-AE82-E409D5BA676B}" presName="dummy2a" presStyleCnt="0"/>
      <dgm:spPr/>
    </dgm:pt>
    <dgm:pt modelId="{92662C1B-ABA0-44A0-9D72-285BB1EFC21E}" type="pres">
      <dgm:prSet presAssocID="{10B428DF-914D-4545-AE82-E409D5BA676B}" presName="dummy2b" presStyleCnt="0"/>
      <dgm:spPr/>
    </dgm:pt>
    <dgm:pt modelId="{AEF56DDF-40CC-4581-9395-E27284B6F055}" type="pres">
      <dgm:prSet presAssocID="{10B428DF-914D-4545-AE82-E409D5BA67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5254-BE3E-485B-A7EB-2D091C27F28E}" type="pres">
      <dgm:prSet presAssocID="{10B428DF-914D-4545-AE82-E409D5BA676B}" presName="wedge3" presStyleLbl="node1" presStyleIdx="2" presStyleCnt="4"/>
      <dgm:spPr/>
    </dgm:pt>
    <dgm:pt modelId="{22D4165B-FFA7-4AAE-B027-0C988635F303}" type="pres">
      <dgm:prSet presAssocID="{10B428DF-914D-4545-AE82-E409D5BA676B}" presName="dummy3a" presStyleCnt="0"/>
      <dgm:spPr/>
    </dgm:pt>
    <dgm:pt modelId="{A7C294A9-38A2-4DE0-BE90-F4503C890B28}" type="pres">
      <dgm:prSet presAssocID="{10B428DF-914D-4545-AE82-E409D5BA676B}" presName="dummy3b" presStyleCnt="0"/>
      <dgm:spPr/>
    </dgm:pt>
    <dgm:pt modelId="{15CD7A0A-F748-4569-9099-73D3AFE65347}" type="pres">
      <dgm:prSet presAssocID="{10B428DF-914D-4545-AE82-E409D5BA67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951660-7AB7-4106-BFB6-047BACB6A73F}" type="pres">
      <dgm:prSet presAssocID="{10B428DF-914D-4545-AE82-E409D5BA676B}" presName="wedge4" presStyleLbl="node1" presStyleIdx="3" presStyleCnt="4"/>
      <dgm:spPr/>
    </dgm:pt>
    <dgm:pt modelId="{4E121C80-6F7A-40F3-89F4-468CAD56AEDF}" type="pres">
      <dgm:prSet presAssocID="{10B428DF-914D-4545-AE82-E409D5BA676B}" presName="dummy4a" presStyleCnt="0"/>
      <dgm:spPr/>
    </dgm:pt>
    <dgm:pt modelId="{45E4022B-A5D3-40B1-8552-BB5A693D0DD7}" type="pres">
      <dgm:prSet presAssocID="{10B428DF-914D-4545-AE82-E409D5BA676B}" presName="dummy4b" presStyleCnt="0"/>
      <dgm:spPr/>
    </dgm:pt>
    <dgm:pt modelId="{3B3601BC-37D9-4F6A-92AF-E4F6295C3DF1}" type="pres">
      <dgm:prSet presAssocID="{10B428DF-914D-4545-AE82-E409D5BA67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9BE15F-0EB7-4C0D-83AB-E75A965F9C89}" type="pres">
      <dgm:prSet presAssocID="{DCF6EC68-5DD2-4612-90F0-D808EE972C3D}" presName="arrowWedge1" presStyleLbl="fgSibTrans2D1" presStyleIdx="0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ECD65FCD-7FDF-44C1-9E33-BB2EEA91FC2E}" type="pres">
      <dgm:prSet presAssocID="{2F415C44-9758-408E-8662-A1B6BCFE914C}" presName="arrowWedge2" presStyleLbl="fgSibTrans2D1" presStyleIdx="1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902C5FA-D75D-40DE-BEA0-6250D137506E}" type="pres">
      <dgm:prSet presAssocID="{D87ED9D6-C7F0-4780-BDA0-C6302A6093A8}" presName="arrowWedge3" presStyleLbl="fgSibTrans2D1" presStyleIdx="2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755A1C2-0931-4B2B-9B54-03803C077B75}" type="pres">
      <dgm:prSet presAssocID="{43F06661-4ED2-4FD5-B367-1FE53088A1EE}" presName="arrowWedge4" presStyleLbl="fgSibTrans2D1" presStyleIdx="3" presStyleCnt="4"/>
      <dgm:spPr>
        <a:solidFill>
          <a:srgbClr val="323C6B"/>
        </a:solidFill>
        <a:ln>
          <a:noFill/>
        </a:ln>
      </dgm:spPr>
    </dgm:pt>
  </dgm:ptLst>
  <dgm:cxnLst>
    <dgm:cxn modelId="{6C4A8114-CCBF-4291-AF61-0C100D946481}" srcId="{10B428DF-914D-4545-AE82-E409D5BA676B}" destId="{317009C9-AA97-420A-9B05-B336E4445F4A}" srcOrd="0" destOrd="0" parTransId="{7E696076-E3FD-462A-BACD-3E913496B1D4}" sibTransId="{DCF6EC68-5DD2-4612-90F0-D808EE972C3D}"/>
    <dgm:cxn modelId="{4BE9C117-BBF6-4288-AE8A-7D1E0FC925F6}" type="presOf" srcId="{CB613946-5C3F-4152-8900-7E69BE8028DC}" destId="{AEF56DDF-40CC-4581-9395-E27284B6F055}" srcOrd="1" destOrd="0" presId="urn:microsoft.com/office/officeart/2005/8/layout/cycle8"/>
    <dgm:cxn modelId="{88C41C30-1129-4270-AC9B-ABAED54D68C1}" type="presOf" srcId="{317009C9-AA97-420A-9B05-B336E4445F4A}" destId="{A73175E6-43E2-417E-9A70-9C8FBE11F320}" srcOrd="0" destOrd="0" presId="urn:microsoft.com/office/officeart/2005/8/layout/cycle8"/>
    <dgm:cxn modelId="{F6BCD944-9437-4E99-9A03-A2F7CE9D8125}" type="presOf" srcId="{2FF5D1D9-C118-49AA-AE56-8067423DF76C}" destId="{15CD7A0A-F748-4569-9099-73D3AFE65347}" srcOrd="1" destOrd="0" presId="urn:microsoft.com/office/officeart/2005/8/layout/cycle8"/>
    <dgm:cxn modelId="{08DC9D4B-DA58-4117-B0A1-5485CAABF0F8}" type="presOf" srcId="{0CFCC92D-1020-4E7B-866C-A4D65BF69FD2}" destId="{85951660-7AB7-4106-BFB6-047BACB6A73F}" srcOrd="0" destOrd="0" presId="urn:microsoft.com/office/officeart/2005/8/layout/cycle8"/>
    <dgm:cxn modelId="{FFB99F58-44D6-4525-B4A5-D1A56E15D03D}" type="presOf" srcId="{0CFCC92D-1020-4E7B-866C-A4D65BF69FD2}" destId="{3B3601BC-37D9-4F6A-92AF-E4F6295C3DF1}" srcOrd="1" destOrd="0" presId="urn:microsoft.com/office/officeart/2005/8/layout/cycle8"/>
    <dgm:cxn modelId="{34C3537A-6733-4EFC-94F5-63D3A5626675}" type="presOf" srcId="{CB613946-5C3F-4152-8900-7E69BE8028DC}" destId="{22F20D38-8CD2-4A0E-8677-3D8058E2A2A8}" srcOrd="0" destOrd="0" presId="urn:microsoft.com/office/officeart/2005/8/layout/cycle8"/>
    <dgm:cxn modelId="{EEA07D7B-60EC-4184-9EE3-556EFD4EFD4F}" type="presOf" srcId="{10B428DF-914D-4545-AE82-E409D5BA676B}" destId="{F1D69B24-8342-46B0-847A-FF5716ADE8D5}" srcOrd="0" destOrd="0" presId="urn:microsoft.com/office/officeart/2005/8/layout/cycle8"/>
    <dgm:cxn modelId="{6729B87F-99A6-43EF-A826-7EE353298B2E}" srcId="{10B428DF-914D-4545-AE82-E409D5BA676B}" destId="{CB613946-5C3F-4152-8900-7E69BE8028DC}" srcOrd="1" destOrd="0" parTransId="{7D9DDBDA-F7F7-49AF-8DD6-BAAFC7F30746}" sibTransId="{2F415C44-9758-408E-8662-A1B6BCFE914C}"/>
    <dgm:cxn modelId="{02F537CB-6F13-49CE-903A-5EEC95DA72CF}" srcId="{10B428DF-914D-4545-AE82-E409D5BA676B}" destId="{2FF5D1D9-C118-49AA-AE56-8067423DF76C}" srcOrd="2" destOrd="0" parTransId="{9DBD6490-5EB0-4ACE-836A-C3A8A214E8FA}" sibTransId="{D87ED9D6-C7F0-4780-BDA0-C6302A6093A8}"/>
    <dgm:cxn modelId="{CFC8F9DD-1904-45CF-87E9-5457FD7467B5}" type="presOf" srcId="{2FF5D1D9-C118-49AA-AE56-8067423DF76C}" destId="{CA705254-BE3E-485B-A7EB-2D091C27F28E}" srcOrd="0" destOrd="0" presId="urn:microsoft.com/office/officeart/2005/8/layout/cycle8"/>
    <dgm:cxn modelId="{E67A61EA-DA38-4E61-BB99-91D57B8A1071}" type="presOf" srcId="{317009C9-AA97-420A-9B05-B336E4445F4A}" destId="{F18203DA-2273-4FDC-925F-BDB96C8B7815}" srcOrd="1" destOrd="0" presId="urn:microsoft.com/office/officeart/2005/8/layout/cycle8"/>
    <dgm:cxn modelId="{195AEAFB-437B-49A5-AE74-7025D2402B56}" srcId="{10B428DF-914D-4545-AE82-E409D5BA676B}" destId="{0CFCC92D-1020-4E7B-866C-A4D65BF69FD2}" srcOrd="3" destOrd="0" parTransId="{021B0F94-8F47-4D61-B706-2301DDFD9F99}" sibTransId="{43F06661-4ED2-4FD5-B367-1FE53088A1EE}"/>
    <dgm:cxn modelId="{5C9A4AC6-3436-48A1-B1B9-993D5E90877C}" type="presParOf" srcId="{F1D69B24-8342-46B0-847A-FF5716ADE8D5}" destId="{A73175E6-43E2-417E-9A70-9C8FBE11F320}" srcOrd="0" destOrd="0" presId="urn:microsoft.com/office/officeart/2005/8/layout/cycle8"/>
    <dgm:cxn modelId="{4EA03AB6-226B-4750-A4E4-C28E2F640BDD}" type="presParOf" srcId="{F1D69B24-8342-46B0-847A-FF5716ADE8D5}" destId="{2779B545-682E-4BFB-8DC7-C2A191581079}" srcOrd="1" destOrd="0" presId="urn:microsoft.com/office/officeart/2005/8/layout/cycle8"/>
    <dgm:cxn modelId="{062BFAC7-7A9F-4134-9DDD-EF0C07F75986}" type="presParOf" srcId="{F1D69B24-8342-46B0-847A-FF5716ADE8D5}" destId="{D2574484-C018-49D9-8AC2-C6A9EFB1AD20}" srcOrd="2" destOrd="0" presId="urn:microsoft.com/office/officeart/2005/8/layout/cycle8"/>
    <dgm:cxn modelId="{E59DF2CD-567C-47A2-B219-8FE98BAB360C}" type="presParOf" srcId="{F1D69B24-8342-46B0-847A-FF5716ADE8D5}" destId="{F18203DA-2273-4FDC-925F-BDB96C8B7815}" srcOrd="3" destOrd="0" presId="urn:microsoft.com/office/officeart/2005/8/layout/cycle8"/>
    <dgm:cxn modelId="{4A7F2CED-7041-4BC5-8240-DE1083C85D97}" type="presParOf" srcId="{F1D69B24-8342-46B0-847A-FF5716ADE8D5}" destId="{22F20D38-8CD2-4A0E-8677-3D8058E2A2A8}" srcOrd="4" destOrd="0" presId="urn:microsoft.com/office/officeart/2005/8/layout/cycle8"/>
    <dgm:cxn modelId="{9021416A-B367-448A-A080-8264DE700804}" type="presParOf" srcId="{F1D69B24-8342-46B0-847A-FF5716ADE8D5}" destId="{E4F11B21-AEB4-4A0F-9CC8-C4498DA6289D}" srcOrd="5" destOrd="0" presId="urn:microsoft.com/office/officeart/2005/8/layout/cycle8"/>
    <dgm:cxn modelId="{FBACD4F6-FC15-4A89-9294-32184276A654}" type="presParOf" srcId="{F1D69B24-8342-46B0-847A-FF5716ADE8D5}" destId="{92662C1B-ABA0-44A0-9D72-285BB1EFC21E}" srcOrd="6" destOrd="0" presId="urn:microsoft.com/office/officeart/2005/8/layout/cycle8"/>
    <dgm:cxn modelId="{0D347B35-E927-42D0-9401-6F1B513CA6D0}" type="presParOf" srcId="{F1D69B24-8342-46B0-847A-FF5716ADE8D5}" destId="{AEF56DDF-40CC-4581-9395-E27284B6F055}" srcOrd="7" destOrd="0" presId="urn:microsoft.com/office/officeart/2005/8/layout/cycle8"/>
    <dgm:cxn modelId="{6CA01004-BF74-4FF8-87F5-5850A2223D8B}" type="presParOf" srcId="{F1D69B24-8342-46B0-847A-FF5716ADE8D5}" destId="{CA705254-BE3E-485B-A7EB-2D091C27F28E}" srcOrd="8" destOrd="0" presId="urn:microsoft.com/office/officeart/2005/8/layout/cycle8"/>
    <dgm:cxn modelId="{7A1CF8A1-4D43-494A-9A41-4D257F7FEB5C}" type="presParOf" srcId="{F1D69B24-8342-46B0-847A-FF5716ADE8D5}" destId="{22D4165B-FFA7-4AAE-B027-0C988635F303}" srcOrd="9" destOrd="0" presId="urn:microsoft.com/office/officeart/2005/8/layout/cycle8"/>
    <dgm:cxn modelId="{3A950AC4-D2C4-4B0D-8545-1C35DA587A73}" type="presParOf" srcId="{F1D69B24-8342-46B0-847A-FF5716ADE8D5}" destId="{A7C294A9-38A2-4DE0-BE90-F4503C890B28}" srcOrd="10" destOrd="0" presId="urn:microsoft.com/office/officeart/2005/8/layout/cycle8"/>
    <dgm:cxn modelId="{D10B4575-B832-4C02-A4F2-631A39011E60}" type="presParOf" srcId="{F1D69B24-8342-46B0-847A-FF5716ADE8D5}" destId="{15CD7A0A-F748-4569-9099-73D3AFE65347}" srcOrd="11" destOrd="0" presId="urn:microsoft.com/office/officeart/2005/8/layout/cycle8"/>
    <dgm:cxn modelId="{11AE7B62-8F2B-4EC9-92A6-CFBF0895115D}" type="presParOf" srcId="{F1D69B24-8342-46B0-847A-FF5716ADE8D5}" destId="{85951660-7AB7-4106-BFB6-047BACB6A73F}" srcOrd="12" destOrd="0" presId="urn:microsoft.com/office/officeart/2005/8/layout/cycle8"/>
    <dgm:cxn modelId="{9D8E8B21-52D0-43E2-B430-BE49162F1C04}" type="presParOf" srcId="{F1D69B24-8342-46B0-847A-FF5716ADE8D5}" destId="{4E121C80-6F7A-40F3-89F4-468CAD56AEDF}" srcOrd="13" destOrd="0" presId="urn:microsoft.com/office/officeart/2005/8/layout/cycle8"/>
    <dgm:cxn modelId="{FEA4E9E2-8A5A-42F0-925E-D4B0142DA5DB}" type="presParOf" srcId="{F1D69B24-8342-46B0-847A-FF5716ADE8D5}" destId="{45E4022B-A5D3-40B1-8552-BB5A693D0DD7}" srcOrd="14" destOrd="0" presId="urn:microsoft.com/office/officeart/2005/8/layout/cycle8"/>
    <dgm:cxn modelId="{DD742661-3264-44FE-AA8D-DEA8B59FA022}" type="presParOf" srcId="{F1D69B24-8342-46B0-847A-FF5716ADE8D5}" destId="{3B3601BC-37D9-4F6A-92AF-E4F6295C3DF1}" srcOrd="15" destOrd="0" presId="urn:microsoft.com/office/officeart/2005/8/layout/cycle8"/>
    <dgm:cxn modelId="{095C1938-6B9C-4CB4-A70E-2ABB86113675}" type="presParOf" srcId="{F1D69B24-8342-46B0-847A-FF5716ADE8D5}" destId="{509BE15F-0EB7-4C0D-83AB-E75A965F9C89}" srcOrd="16" destOrd="0" presId="urn:microsoft.com/office/officeart/2005/8/layout/cycle8"/>
    <dgm:cxn modelId="{60988BEE-FB65-4BE7-93EA-79AD8F0D90E3}" type="presParOf" srcId="{F1D69B24-8342-46B0-847A-FF5716ADE8D5}" destId="{ECD65FCD-7FDF-44C1-9E33-BB2EEA91FC2E}" srcOrd="17" destOrd="0" presId="urn:microsoft.com/office/officeart/2005/8/layout/cycle8"/>
    <dgm:cxn modelId="{4A633210-58F3-4CD9-A225-67AF6E27B2B7}" type="presParOf" srcId="{F1D69B24-8342-46B0-847A-FF5716ADE8D5}" destId="{A902C5FA-D75D-40DE-BEA0-6250D137506E}" srcOrd="18" destOrd="0" presId="urn:microsoft.com/office/officeart/2005/8/layout/cycle8"/>
    <dgm:cxn modelId="{D540FFA4-6119-4202-AC6E-7BBE1821463D}" type="presParOf" srcId="{F1D69B24-8342-46B0-847A-FF5716ADE8D5}" destId="{A755A1C2-0931-4B2B-9B54-03803C077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B428DF-914D-4545-AE82-E409D5BA67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7009C9-AA97-420A-9B05-B336E4445F4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E696076-E3FD-462A-BACD-3E913496B1D4}" type="par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CF6EC68-5DD2-4612-90F0-D808EE972C3D}" type="sibTrans" cxnId="{6C4A8114-CCBF-4291-AF61-0C100D946481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B613946-5C3F-4152-8900-7E69BE8028D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O</a:t>
          </a:r>
        </a:p>
      </dgm:t>
    </dgm:pt>
    <dgm:pt modelId="{7D9DDBDA-F7F7-49AF-8DD6-BAAFC7F30746}" type="par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415C44-9758-408E-8662-A1B6BCFE914C}" type="sibTrans" cxnId="{6729B87F-99A6-43EF-A826-7EE353298B2E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0CFCC92D-1020-4E7B-866C-A4D65BF69FD2}">
      <dgm:prSet phldrT="[Text]" custT="1"/>
      <dgm:spPr>
        <a:solidFill>
          <a:srgbClr val="7AA08D"/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A</a:t>
          </a:r>
        </a:p>
      </dgm:t>
    </dgm:pt>
    <dgm:pt modelId="{021B0F94-8F47-4D61-B706-2301DDFD9F99}" type="par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F06661-4ED2-4FD5-B367-1FE53088A1EE}" type="sibTrans" cxnId="{195AEAFB-437B-49A5-AE74-7025D2402B56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F5D1D9-C118-49AA-AE56-8067423DF76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latin typeface="Century Gothic" panose="020B0502020202020204" pitchFamily="34" charset="0"/>
            </a:rPr>
            <a:t>D</a:t>
          </a:r>
        </a:p>
      </dgm:t>
    </dgm:pt>
    <dgm:pt modelId="{9DBD6490-5EB0-4ACE-836A-C3A8A214E8FA}" type="par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D87ED9D6-C7F0-4780-BDA0-C6302A6093A8}" type="sibTrans" cxnId="{02F537CB-6F13-49CE-903A-5EEC95DA72CF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F1D69B24-8342-46B0-847A-FF5716ADE8D5}" type="pres">
      <dgm:prSet presAssocID="{10B428DF-914D-4545-AE82-E409D5BA676B}" presName="compositeShape" presStyleCnt="0">
        <dgm:presLayoutVars>
          <dgm:chMax val="7"/>
          <dgm:dir/>
          <dgm:resizeHandles val="exact"/>
        </dgm:presLayoutVars>
      </dgm:prSet>
      <dgm:spPr/>
    </dgm:pt>
    <dgm:pt modelId="{A73175E6-43E2-417E-9A70-9C8FBE11F320}" type="pres">
      <dgm:prSet presAssocID="{10B428DF-914D-4545-AE82-E409D5BA676B}" presName="wedge1" presStyleLbl="node1" presStyleIdx="0" presStyleCnt="4"/>
      <dgm:spPr/>
    </dgm:pt>
    <dgm:pt modelId="{2779B545-682E-4BFB-8DC7-C2A191581079}" type="pres">
      <dgm:prSet presAssocID="{10B428DF-914D-4545-AE82-E409D5BA676B}" presName="dummy1a" presStyleCnt="0"/>
      <dgm:spPr/>
    </dgm:pt>
    <dgm:pt modelId="{D2574484-C018-49D9-8AC2-C6A9EFB1AD20}" type="pres">
      <dgm:prSet presAssocID="{10B428DF-914D-4545-AE82-E409D5BA676B}" presName="dummy1b" presStyleCnt="0"/>
      <dgm:spPr/>
    </dgm:pt>
    <dgm:pt modelId="{F18203DA-2273-4FDC-925F-BDB96C8B7815}" type="pres">
      <dgm:prSet presAssocID="{10B428DF-914D-4545-AE82-E409D5BA67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F20D38-8CD2-4A0E-8677-3D8058E2A2A8}" type="pres">
      <dgm:prSet presAssocID="{10B428DF-914D-4545-AE82-E409D5BA676B}" presName="wedge2" presStyleLbl="node1" presStyleIdx="1" presStyleCnt="4"/>
      <dgm:spPr/>
    </dgm:pt>
    <dgm:pt modelId="{E4F11B21-AEB4-4A0F-9CC8-C4498DA6289D}" type="pres">
      <dgm:prSet presAssocID="{10B428DF-914D-4545-AE82-E409D5BA676B}" presName="dummy2a" presStyleCnt="0"/>
      <dgm:spPr/>
    </dgm:pt>
    <dgm:pt modelId="{92662C1B-ABA0-44A0-9D72-285BB1EFC21E}" type="pres">
      <dgm:prSet presAssocID="{10B428DF-914D-4545-AE82-E409D5BA676B}" presName="dummy2b" presStyleCnt="0"/>
      <dgm:spPr/>
    </dgm:pt>
    <dgm:pt modelId="{AEF56DDF-40CC-4581-9395-E27284B6F055}" type="pres">
      <dgm:prSet presAssocID="{10B428DF-914D-4545-AE82-E409D5BA67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705254-BE3E-485B-A7EB-2D091C27F28E}" type="pres">
      <dgm:prSet presAssocID="{10B428DF-914D-4545-AE82-E409D5BA676B}" presName="wedge3" presStyleLbl="node1" presStyleIdx="2" presStyleCnt="4"/>
      <dgm:spPr/>
    </dgm:pt>
    <dgm:pt modelId="{22D4165B-FFA7-4AAE-B027-0C988635F303}" type="pres">
      <dgm:prSet presAssocID="{10B428DF-914D-4545-AE82-E409D5BA676B}" presName="dummy3a" presStyleCnt="0"/>
      <dgm:spPr/>
    </dgm:pt>
    <dgm:pt modelId="{A7C294A9-38A2-4DE0-BE90-F4503C890B28}" type="pres">
      <dgm:prSet presAssocID="{10B428DF-914D-4545-AE82-E409D5BA676B}" presName="dummy3b" presStyleCnt="0"/>
      <dgm:spPr/>
    </dgm:pt>
    <dgm:pt modelId="{15CD7A0A-F748-4569-9099-73D3AFE65347}" type="pres">
      <dgm:prSet presAssocID="{10B428DF-914D-4545-AE82-E409D5BA67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951660-7AB7-4106-BFB6-047BACB6A73F}" type="pres">
      <dgm:prSet presAssocID="{10B428DF-914D-4545-AE82-E409D5BA676B}" presName="wedge4" presStyleLbl="node1" presStyleIdx="3" presStyleCnt="4"/>
      <dgm:spPr/>
    </dgm:pt>
    <dgm:pt modelId="{4E121C80-6F7A-40F3-89F4-468CAD56AEDF}" type="pres">
      <dgm:prSet presAssocID="{10B428DF-914D-4545-AE82-E409D5BA676B}" presName="dummy4a" presStyleCnt="0"/>
      <dgm:spPr/>
    </dgm:pt>
    <dgm:pt modelId="{45E4022B-A5D3-40B1-8552-BB5A693D0DD7}" type="pres">
      <dgm:prSet presAssocID="{10B428DF-914D-4545-AE82-E409D5BA676B}" presName="dummy4b" presStyleCnt="0"/>
      <dgm:spPr/>
    </dgm:pt>
    <dgm:pt modelId="{3B3601BC-37D9-4F6A-92AF-E4F6295C3DF1}" type="pres">
      <dgm:prSet presAssocID="{10B428DF-914D-4545-AE82-E409D5BA67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9BE15F-0EB7-4C0D-83AB-E75A965F9C89}" type="pres">
      <dgm:prSet presAssocID="{DCF6EC68-5DD2-4612-90F0-D808EE972C3D}" presName="arrowWedge1" presStyleLbl="fgSibTrans2D1" presStyleIdx="0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ECD65FCD-7FDF-44C1-9E33-BB2EEA91FC2E}" type="pres">
      <dgm:prSet presAssocID="{2F415C44-9758-408E-8662-A1B6BCFE914C}" presName="arrowWedge2" presStyleLbl="fgSibTrans2D1" presStyleIdx="1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902C5FA-D75D-40DE-BEA0-6250D137506E}" type="pres">
      <dgm:prSet presAssocID="{D87ED9D6-C7F0-4780-BDA0-C6302A6093A8}" presName="arrowWedge3" presStyleLbl="fgSibTrans2D1" presStyleIdx="2" presStyleCnt="4"/>
      <dgm:spPr>
        <a:solidFill>
          <a:schemeClr val="bg1">
            <a:lumMod val="65000"/>
          </a:schemeClr>
        </a:solidFill>
        <a:ln>
          <a:noFill/>
        </a:ln>
      </dgm:spPr>
    </dgm:pt>
    <dgm:pt modelId="{A755A1C2-0931-4B2B-9B54-03803C077B75}" type="pres">
      <dgm:prSet presAssocID="{43F06661-4ED2-4FD5-B367-1FE53088A1EE}" presName="arrowWedge4" presStyleLbl="fgSibTrans2D1" presStyleIdx="3" presStyleCnt="4"/>
      <dgm:spPr>
        <a:solidFill>
          <a:srgbClr val="323C6B"/>
        </a:solidFill>
        <a:ln>
          <a:noFill/>
        </a:ln>
      </dgm:spPr>
    </dgm:pt>
  </dgm:ptLst>
  <dgm:cxnLst>
    <dgm:cxn modelId="{6C4A8114-CCBF-4291-AF61-0C100D946481}" srcId="{10B428DF-914D-4545-AE82-E409D5BA676B}" destId="{317009C9-AA97-420A-9B05-B336E4445F4A}" srcOrd="0" destOrd="0" parTransId="{7E696076-E3FD-462A-BACD-3E913496B1D4}" sibTransId="{DCF6EC68-5DD2-4612-90F0-D808EE972C3D}"/>
    <dgm:cxn modelId="{4BE9C117-BBF6-4288-AE8A-7D1E0FC925F6}" type="presOf" srcId="{CB613946-5C3F-4152-8900-7E69BE8028DC}" destId="{AEF56DDF-40CC-4581-9395-E27284B6F055}" srcOrd="1" destOrd="0" presId="urn:microsoft.com/office/officeart/2005/8/layout/cycle8"/>
    <dgm:cxn modelId="{88C41C30-1129-4270-AC9B-ABAED54D68C1}" type="presOf" srcId="{317009C9-AA97-420A-9B05-B336E4445F4A}" destId="{A73175E6-43E2-417E-9A70-9C8FBE11F320}" srcOrd="0" destOrd="0" presId="urn:microsoft.com/office/officeart/2005/8/layout/cycle8"/>
    <dgm:cxn modelId="{F6BCD944-9437-4E99-9A03-A2F7CE9D8125}" type="presOf" srcId="{2FF5D1D9-C118-49AA-AE56-8067423DF76C}" destId="{15CD7A0A-F748-4569-9099-73D3AFE65347}" srcOrd="1" destOrd="0" presId="urn:microsoft.com/office/officeart/2005/8/layout/cycle8"/>
    <dgm:cxn modelId="{08DC9D4B-DA58-4117-B0A1-5485CAABF0F8}" type="presOf" srcId="{0CFCC92D-1020-4E7B-866C-A4D65BF69FD2}" destId="{85951660-7AB7-4106-BFB6-047BACB6A73F}" srcOrd="0" destOrd="0" presId="urn:microsoft.com/office/officeart/2005/8/layout/cycle8"/>
    <dgm:cxn modelId="{FFB99F58-44D6-4525-B4A5-D1A56E15D03D}" type="presOf" srcId="{0CFCC92D-1020-4E7B-866C-A4D65BF69FD2}" destId="{3B3601BC-37D9-4F6A-92AF-E4F6295C3DF1}" srcOrd="1" destOrd="0" presId="urn:microsoft.com/office/officeart/2005/8/layout/cycle8"/>
    <dgm:cxn modelId="{34C3537A-6733-4EFC-94F5-63D3A5626675}" type="presOf" srcId="{CB613946-5C3F-4152-8900-7E69BE8028DC}" destId="{22F20D38-8CD2-4A0E-8677-3D8058E2A2A8}" srcOrd="0" destOrd="0" presId="urn:microsoft.com/office/officeart/2005/8/layout/cycle8"/>
    <dgm:cxn modelId="{EEA07D7B-60EC-4184-9EE3-556EFD4EFD4F}" type="presOf" srcId="{10B428DF-914D-4545-AE82-E409D5BA676B}" destId="{F1D69B24-8342-46B0-847A-FF5716ADE8D5}" srcOrd="0" destOrd="0" presId="urn:microsoft.com/office/officeart/2005/8/layout/cycle8"/>
    <dgm:cxn modelId="{6729B87F-99A6-43EF-A826-7EE353298B2E}" srcId="{10B428DF-914D-4545-AE82-E409D5BA676B}" destId="{CB613946-5C3F-4152-8900-7E69BE8028DC}" srcOrd="1" destOrd="0" parTransId="{7D9DDBDA-F7F7-49AF-8DD6-BAAFC7F30746}" sibTransId="{2F415C44-9758-408E-8662-A1B6BCFE914C}"/>
    <dgm:cxn modelId="{02F537CB-6F13-49CE-903A-5EEC95DA72CF}" srcId="{10B428DF-914D-4545-AE82-E409D5BA676B}" destId="{2FF5D1D9-C118-49AA-AE56-8067423DF76C}" srcOrd="2" destOrd="0" parTransId="{9DBD6490-5EB0-4ACE-836A-C3A8A214E8FA}" sibTransId="{D87ED9D6-C7F0-4780-BDA0-C6302A6093A8}"/>
    <dgm:cxn modelId="{CFC8F9DD-1904-45CF-87E9-5457FD7467B5}" type="presOf" srcId="{2FF5D1D9-C118-49AA-AE56-8067423DF76C}" destId="{CA705254-BE3E-485B-A7EB-2D091C27F28E}" srcOrd="0" destOrd="0" presId="urn:microsoft.com/office/officeart/2005/8/layout/cycle8"/>
    <dgm:cxn modelId="{E67A61EA-DA38-4E61-BB99-91D57B8A1071}" type="presOf" srcId="{317009C9-AA97-420A-9B05-B336E4445F4A}" destId="{F18203DA-2273-4FDC-925F-BDB96C8B7815}" srcOrd="1" destOrd="0" presId="urn:microsoft.com/office/officeart/2005/8/layout/cycle8"/>
    <dgm:cxn modelId="{195AEAFB-437B-49A5-AE74-7025D2402B56}" srcId="{10B428DF-914D-4545-AE82-E409D5BA676B}" destId="{0CFCC92D-1020-4E7B-866C-A4D65BF69FD2}" srcOrd="3" destOrd="0" parTransId="{021B0F94-8F47-4D61-B706-2301DDFD9F99}" sibTransId="{43F06661-4ED2-4FD5-B367-1FE53088A1EE}"/>
    <dgm:cxn modelId="{5C9A4AC6-3436-48A1-B1B9-993D5E90877C}" type="presParOf" srcId="{F1D69B24-8342-46B0-847A-FF5716ADE8D5}" destId="{A73175E6-43E2-417E-9A70-9C8FBE11F320}" srcOrd="0" destOrd="0" presId="urn:microsoft.com/office/officeart/2005/8/layout/cycle8"/>
    <dgm:cxn modelId="{4EA03AB6-226B-4750-A4E4-C28E2F640BDD}" type="presParOf" srcId="{F1D69B24-8342-46B0-847A-FF5716ADE8D5}" destId="{2779B545-682E-4BFB-8DC7-C2A191581079}" srcOrd="1" destOrd="0" presId="urn:microsoft.com/office/officeart/2005/8/layout/cycle8"/>
    <dgm:cxn modelId="{062BFAC7-7A9F-4134-9DDD-EF0C07F75986}" type="presParOf" srcId="{F1D69B24-8342-46B0-847A-FF5716ADE8D5}" destId="{D2574484-C018-49D9-8AC2-C6A9EFB1AD20}" srcOrd="2" destOrd="0" presId="urn:microsoft.com/office/officeart/2005/8/layout/cycle8"/>
    <dgm:cxn modelId="{E59DF2CD-567C-47A2-B219-8FE98BAB360C}" type="presParOf" srcId="{F1D69B24-8342-46B0-847A-FF5716ADE8D5}" destId="{F18203DA-2273-4FDC-925F-BDB96C8B7815}" srcOrd="3" destOrd="0" presId="urn:microsoft.com/office/officeart/2005/8/layout/cycle8"/>
    <dgm:cxn modelId="{4A7F2CED-7041-4BC5-8240-DE1083C85D97}" type="presParOf" srcId="{F1D69B24-8342-46B0-847A-FF5716ADE8D5}" destId="{22F20D38-8CD2-4A0E-8677-3D8058E2A2A8}" srcOrd="4" destOrd="0" presId="urn:microsoft.com/office/officeart/2005/8/layout/cycle8"/>
    <dgm:cxn modelId="{9021416A-B367-448A-A080-8264DE700804}" type="presParOf" srcId="{F1D69B24-8342-46B0-847A-FF5716ADE8D5}" destId="{E4F11B21-AEB4-4A0F-9CC8-C4498DA6289D}" srcOrd="5" destOrd="0" presId="urn:microsoft.com/office/officeart/2005/8/layout/cycle8"/>
    <dgm:cxn modelId="{FBACD4F6-FC15-4A89-9294-32184276A654}" type="presParOf" srcId="{F1D69B24-8342-46B0-847A-FF5716ADE8D5}" destId="{92662C1B-ABA0-44A0-9D72-285BB1EFC21E}" srcOrd="6" destOrd="0" presId="urn:microsoft.com/office/officeart/2005/8/layout/cycle8"/>
    <dgm:cxn modelId="{0D347B35-E927-42D0-9401-6F1B513CA6D0}" type="presParOf" srcId="{F1D69B24-8342-46B0-847A-FF5716ADE8D5}" destId="{AEF56DDF-40CC-4581-9395-E27284B6F055}" srcOrd="7" destOrd="0" presId="urn:microsoft.com/office/officeart/2005/8/layout/cycle8"/>
    <dgm:cxn modelId="{6CA01004-BF74-4FF8-87F5-5850A2223D8B}" type="presParOf" srcId="{F1D69B24-8342-46B0-847A-FF5716ADE8D5}" destId="{CA705254-BE3E-485B-A7EB-2D091C27F28E}" srcOrd="8" destOrd="0" presId="urn:microsoft.com/office/officeart/2005/8/layout/cycle8"/>
    <dgm:cxn modelId="{7A1CF8A1-4D43-494A-9A41-4D257F7FEB5C}" type="presParOf" srcId="{F1D69B24-8342-46B0-847A-FF5716ADE8D5}" destId="{22D4165B-FFA7-4AAE-B027-0C988635F303}" srcOrd="9" destOrd="0" presId="urn:microsoft.com/office/officeart/2005/8/layout/cycle8"/>
    <dgm:cxn modelId="{3A950AC4-D2C4-4B0D-8545-1C35DA587A73}" type="presParOf" srcId="{F1D69B24-8342-46B0-847A-FF5716ADE8D5}" destId="{A7C294A9-38A2-4DE0-BE90-F4503C890B28}" srcOrd="10" destOrd="0" presId="urn:microsoft.com/office/officeart/2005/8/layout/cycle8"/>
    <dgm:cxn modelId="{D10B4575-B832-4C02-A4F2-631A39011E60}" type="presParOf" srcId="{F1D69B24-8342-46B0-847A-FF5716ADE8D5}" destId="{15CD7A0A-F748-4569-9099-73D3AFE65347}" srcOrd="11" destOrd="0" presId="urn:microsoft.com/office/officeart/2005/8/layout/cycle8"/>
    <dgm:cxn modelId="{11AE7B62-8F2B-4EC9-92A6-CFBF0895115D}" type="presParOf" srcId="{F1D69B24-8342-46B0-847A-FF5716ADE8D5}" destId="{85951660-7AB7-4106-BFB6-047BACB6A73F}" srcOrd="12" destOrd="0" presId="urn:microsoft.com/office/officeart/2005/8/layout/cycle8"/>
    <dgm:cxn modelId="{9D8E8B21-52D0-43E2-B430-BE49162F1C04}" type="presParOf" srcId="{F1D69B24-8342-46B0-847A-FF5716ADE8D5}" destId="{4E121C80-6F7A-40F3-89F4-468CAD56AEDF}" srcOrd="13" destOrd="0" presId="urn:microsoft.com/office/officeart/2005/8/layout/cycle8"/>
    <dgm:cxn modelId="{FEA4E9E2-8A5A-42F0-925E-D4B0142DA5DB}" type="presParOf" srcId="{F1D69B24-8342-46B0-847A-FF5716ADE8D5}" destId="{45E4022B-A5D3-40B1-8552-BB5A693D0DD7}" srcOrd="14" destOrd="0" presId="urn:microsoft.com/office/officeart/2005/8/layout/cycle8"/>
    <dgm:cxn modelId="{DD742661-3264-44FE-AA8D-DEA8B59FA022}" type="presParOf" srcId="{F1D69B24-8342-46B0-847A-FF5716ADE8D5}" destId="{3B3601BC-37D9-4F6A-92AF-E4F6295C3DF1}" srcOrd="15" destOrd="0" presId="urn:microsoft.com/office/officeart/2005/8/layout/cycle8"/>
    <dgm:cxn modelId="{095C1938-6B9C-4CB4-A70E-2ABB86113675}" type="presParOf" srcId="{F1D69B24-8342-46B0-847A-FF5716ADE8D5}" destId="{509BE15F-0EB7-4C0D-83AB-E75A965F9C89}" srcOrd="16" destOrd="0" presId="urn:microsoft.com/office/officeart/2005/8/layout/cycle8"/>
    <dgm:cxn modelId="{60988BEE-FB65-4BE7-93EA-79AD8F0D90E3}" type="presParOf" srcId="{F1D69B24-8342-46B0-847A-FF5716ADE8D5}" destId="{ECD65FCD-7FDF-44C1-9E33-BB2EEA91FC2E}" srcOrd="17" destOrd="0" presId="urn:microsoft.com/office/officeart/2005/8/layout/cycle8"/>
    <dgm:cxn modelId="{4A633210-58F3-4CD9-A225-67AF6E27B2B7}" type="presParOf" srcId="{F1D69B24-8342-46B0-847A-FF5716ADE8D5}" destId="{A902C5FA-D75D-40DE-BEA0-6250D137506E}" srcOrd="18" destOrd="0" presId="urn:microsoft.com/office/officeart/2005/8/layout/cycle8"/>
    <dgm:cxn modelId="{D540FFA4-6119-4202-AC6E-7BBE1821463D}" type="presParOf" srcId="{F1D69B24-8342-46B0-847A-FF5716ADE8D5}" destId="{A755A1C2-0931-4B2B-9B54-03803C077B7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BB931-8269-4E4A-8313-F40C88E57B34}">
      <dsp:nvSpPr>
        <dsp:cNvPr id="0" name=""/>
        <dsp:cNvSpPr/>
      </dsp:nvSpPr>
      <dsp:spPr>
        <a:xfrm>
          <a:off x="1572599" y="355500"/>
          <a:ext cx="1462360" cy="950534"/>
        </a:xfrm>
        <a:prstGeom prst="roundRect">
          <a:avLst/>
        </a:prstGeom>
        <a:solidFill>
          <a:srgbClr val="FE70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23C6B"/>
              </a:solidFill>
              <a:latin typeface="Century Gothic" panose="020B0502020202020204" pitchFamily="34" charset="0"/>
            </a:rPr>
            <a:t>Observe</a:t>
          </a:r>
        </a:p>
      </dsp:txBody>
      <dsp:txXfrm>
        <a:off x="1619000" y="401901"/>
        <a:ext cx="1369558" cy="857732"/>
      </dsp:txXfrm>
    </dsp:sp>
    <dsp:sp modelId="{FF7BCE48-9080-4E31-9CCF-8C104AE959C2}">
      <dsp:nvSpPr>
        <dsp:cNvPr id="0" name=""/>
        <dsp:cNvSpPr/>
      </dsp:nvSpPr>
      <dsp:spPr>
        <a:xfrm>
          <a:off x="731866" y="830767"/>
          <a:ext cx="3143827" cy="3143827"/>
        </a:xfrm>
        <a:custGeom>
          <a:avLst/>
          <a:gdLst/>
          <a:ahLst/>
          <a:cxnLst/>
          <a:rect l="0" t="0" r="0" b="0"/>
          <a:pathLst>
            <a:path>
              <a:moveTo>
                <a:pt x="2505414" y="307205"/>
              </a:moveTo>
              <a:arcTo wR="1571913" hR="1571913" stAng="18385897" swAng="1635487"/>
            </a:path>
          </a:pathLst>
        </a:custGeom>
        <a:noFill/>
        <a:ln w="38100" cap="flat" cmpd="sng" algn="ctr">
          <a:solidFill>
            <a:srgbClr val="323C6B"/>
          </a:solidFill>
          <a:prstDash val="solid"/>
          <a:miter lim="800000"/>
          <a:tailEnd type="triangl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E9DAA-27F7-4528-917F-9490B5629574}">
      <dsp:nvSpPr>
        <dsp:cNvPr id="0" name=""/>
        <dsp:cNvSpPr/>
      </dsp:nvSpPr>
      <dsp:spPr>
        <a:xfrm>
          <a:off x="3144513" y="1927414"/>
          <a:ext cx="1462360" cy="950534"/>
        </a:xfrm>
        <a:prstGeom prst="roundRect">
          <a:avLst/>
        </a:prstGeom>
        <a:solidFill>
          <a:srgbClr val="FCD4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23C6B"/>
              </a:solidFill>
              <a:latin typeface="Century Gothic" panose="020B0502020202020204" pitchFamily="34" charset="0"/>
            </a:rPr>
            <a:t>Orient</a:t>
          </a:r>
        </a:p>
      </dsp:txBody>
      <dsp:txXfrm>
        <a:off x="3190914" y="1973815"/>
        <a:ext cx="1369558" cy="857732"/>
      </dsp:txXfrm>
    </dsp:sp>
    <dsp:sp modelId="{B7B7395D-3A78-4B08-8D04-C9C200C350AA}">
      <dsp:nvSpPr>
        <dsp:cNvPr id="0" name=""/>
        <dsp:cNvSpPr/>
      </dsp:nvSpPr>
      <dsp:spPr>
        <a:xfrm>
          <a:off x="731866" y="830767"/>
          <a:ext cx="3143827" cy="3143827"/>
        </a:xfrm>
        <a:custGeom>
          <a:avLst/>
          <a:gdLst/>
          <a:ahLst/>
          <a:cxnLst/>
          <a:rect l="0" t="0" r="0" b="0"/>
          <a:pathLst>
            <a:path>
              <a:moveTo>
                <a:pt x="2980987" y="2268635"/>
              </a:moveTo>
              <a:arcTo wR="1571913" hR="1571913" stAng="1578616" swAng="1635487"/>
            </a:path>
          </a:pathLst>
        </a:custGeom>
        <a:noFill/>
        <a:ln w="38100" cap="flat" cmpd="sng" algn="ctr">
          <a:solidFill>
            <a:srgbClr val="323C6B"/>
          </a:solidFill>
          <a:prstDash val="solid"/>
          <a:miter lim="800000"/>
          <a:tailEnd type="triangl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BC74-8C05-46E5-B897-7541B80057BC}">
      <dsp:nvSpPr>
        <dsp:cNvPr id="0" name=""/>
        <dsp:cNvSpPr/>
      </dsp:nvSpPr>
      <dsp:spPr>
        <a:xfrm>
          <a:off x="1572599" y="3499327"/>
          <a:ext cx="1462360" cy="950534"/>
        </a:xfrm>
        <a:prstGeom prst="roundRect">
          <a:avLst/>
        </a:prstGeom>
        <a:solidFill>
          <a:srgbClr val="89C5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23C6B"/>
              </a:solidFill>
              <a:latin typeface="Century Gothic" panose="020B0502020202020204" pitchFamily="34" charset="0"/>
            </a:rPr>
            <a:t>Decide</a:t>
          </a:r>
        </a:p>
      </dsp:txBody>
      <dsp:txXfrm>
        <a:off x="1619000" y="3545728"/>
        <a:ext cx="1369558" cy="857732"/>
      </dsp:txXfrm>
    </dsp:sp>
    <dsp:sp modelId="{E021F868-CAD2-4467-AFAF-96105D740299}">
      <dsp:nvSpPr>
        <dsp:cNvPr id="0" name=""/>
        <dsp:cNvSpPr/>
      </dsp:nvSpPr>
      <dsp:spPr>
        <a:xfrm>
          <a:off x="731866" y="830767"/>
          <a:ext cx="3143827" cy="3143827"/>
        </a:xfrm>
        <a:custGeom>
          <a:avLst/>
          <a:gdLst/>
          <a:ahLst/>
          <a:cxnLst/>
          <a:rect l="0" t="0" r="0" b="0"/>
          <a:pathLst>
            <a:path>
              <a:moveTo>
                <a:pt x="638412" y="2836621"/>
              </a:moveTo>
              <a:arcTo wR="1571913" hR="1571913" stAng="7585897" swAng="1635487"/>
            </a:path>
          </a:pathLst>
        </a:custGeom>
        <a:noFill/>
        <a:ln w="38100" cap="flat" cmpd="sng" algn="ctr">
          <a:solidFill>
            <a:srgbClr val="323C6B"/>
          </a:solidFill>
          <a:prstDash val="solid"/>
          <a:miter lim="800000"/>
          <a:tailEnd type="triangl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DFAE6-3CD0-40E5-9A07-881144814E38}">
      <dsp:nvSpPr>
        <dsp:cNvPr id="0" name=""/>
        <dsp:cNvSpPr/>
      </dsp:nvSpPr>
      <dsp:spPr>
        <a:xfrm>
          <a:off x="686" y="1927414"/>
          <a:ext cx="1462360" cy="950534"/>
        </a:xfrm>
        <a:prstGeom prst="roundRect">
          <a:avLst/>
        </a:prstGeom>
        <a:solidFill>
          <a:srgbClr val="7AA0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23C6B"/>
              </a:solidFill>
              <a:latin typeface="Century Gothic" panose="020B0502020202020204" pitchFamily="34" charset="0"/>
            </a:rPr>
            <a:t>Act</a:t>
          </a:r>
        </a:p>
      </dsp:txBody>
      <dsp:txXfrm>
        <a:off x="47087" y="1973815"/>
        <a:ext cx="1369558" cy="857732"/>
      </dsp:txXfrm>
    </dsp:sp>
    <dsp:sp modelId="{DA690E3E-760C-425F-89E9-93945E16CC53}">
      <dsp:nvSpPr>
        <dsp:cNvPr id="0" name=""/>
        <dsp:cNvSpPr/>
      </dsp:nvSpPr>
      <dsp:spPr>
        <a:xfrm>
          <a:off x="731866" y="830767"/>
          <a:ext cx="3143827" cy="3143827"/>
        </a:xfrm>
        <a:custGeom>
          <a:avLst/>
          <a:gdLst/>
          <a:ahLst/>
          <a:cxnLst/>
          <a:rect l="0" t="0" r="0" b="0"/>
          <a:pathLst>
            <a:path>
              <a:moveTo>
                <a:pt x="162839" y="875191"/>
              </a:moveTo>
              <a:arcTo wR="1571913" hR="1571913" stAng="12378616" swAng="1635487"/>
            </a:path>
          </a:pathLst>
        </a:custGeom>
        <a:noFill/>
        <a:ln w="38100" cap="flat" cmpd="sng" algn="ctr">
          <a:solidFill>
            <a:srgbClr val="323C6B"/>
          </a:solidFill>
          <a:prstDash val="solid"/>
          <a:miter lim="800000"/>
          <a:tailEnd type="triangl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69A29-997C-4197-AE25-752A6F2748FF}">
      <dsp:nvSpPr>
        <dsp:cNvPr id="0" name=""/>
        <dsp:cNvSpPr/>
      </dsp:nvSpPr>
      <dsp:spPr>
        <a:xfrm>
          <a:off x="2786302" y="3363808"/>
          <a:ext cx="2753586" cy="2753586"/>
        </a:xfrm>
        <a:prstGeom prst="gear9">
          <a:avLst/>
        </a:prstGeom>
        <a:solidFill>
          <a:srgbClr val="04AF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entury Gothic" panose="020B0502020202020204" pitchFamily="34" charset="0"/>
            </a:rPr>
            <a:t>Ethical</a:t>
          </a:r>
        </a:p>
      </dsp:txBody>
      <dsp:txXfrm>
        <a:off x="3339895" y="4008822"/>
        <a:ext cx="1646400" cy="1415400"/>
      </dsp:txXfrm>
    </dsp:sp>
    <dsp:sp modelId="{594B7EB2-FF33-45D3-BA74-0943F31DF39B}">
      <dsp:nvSpPr>
        <dsp:cNvPr id="0" name=""/>
        <dsp:cNvSpPr/>
      </dsp:nvSpPr>
      <dsp:spPr>
        <a:xfrm>
          <a:off x="1241120" y="2646993"/>
          <a:ext cx="1988884" cy="1988884"/>
        </a:xfrm>
        <a:prstGeom prst="gear6">
          <a:avLst/>
        </a:prstGeom>
        <a:solidFill>
          <a:srgbClr val="FA8B1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1"/>
              </a:solidFill>
              <a:latin typeface="Century Gothic" panose="020B0502020202020204" pitchFamily="34" charset="0"/>
            </a:rPr>
            <a:t>HSI</a:t>
          </a:r>
        </a:p>
      </dsp:txBody>
      <dsp:txXfrm>
        <a:off x="1741828" y="3150727"/>
        <a:ext cx="987468" cy="981416"/>
      </dsp:txXfrm>
    </dsp:sp>
    <dsp:sp modelId="{A8906EC8-7862-4E26-A74B-6346BFA0B94F}">
      <dsp:nvSpPr>
        <dsp:cNvPr id="0" name=""/>
        <dsp:cNvSpPr/>
      </dsp:nvSpPr>
      <dsp:spPr>
        <a:xfrm rot="20700000">
          <a:off x="2291772" y="697951"/>
          <a:ext cx="2467272" cy="2467272"/>
        </a:xfrm>
        <a:prstGeom prst="gear6">
          <a:avLst/>
        </a:prstGeom>
        <a:solidFill>
          <a:srgbClr val="04AFD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Century Gothic" panose="020B0502020202020204" pitchFamily="34" charset="0"/>
            </a:rPr>
            <a:t>Effective</a:t>
          </a:r>
        </a:p>
      </dsp:txBody>
      <dsp:txXfrm rot="-20700000">
        <a:off x="2832917" y="1239096"/>
        <a:ext cx="1384982" cy="1384982"/>
      </dsp:txXfrm>
    </dsp:sp>
    <dsp:sp modelId="{A025BD3C-DBBC-436F-96DE-EE66985F5256}">
      <dsp:nvSpPr>
        <dsp:cNvPr id="0" name=""/>
        <dsp:cNvSpPr/>
      </dsp:nvSpPr>
      <dsp:spPr>
        <a:xfrm>
          <a:off x="3350029" y="3048970"/>
          <a:ext cx="2995284" cy="3184793"/>
        </a:xfrm>
        <a:prstGeom prst="circularArrow">
          <a:avLst>
            <a:gd name="adj1" fmla="val 4688"/>
            <a:gd name="adj2" fmla="val 299029"/>
            <a:gd name="adj3" fmla="val 2550786"/>
            <a:gd name="adj4" fmla="val 15788617"/>
            <a:gd name="adj5" fmla="val 5469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001A2-07A6-4924-8DEC-569A47F23589}">
      <dsp:nvSpPr>
        <dsp:cNvPr id="0" name=""/>
        <dsp:cNvSpPr/>
      </dsp:nvSpPr>
      <dsp:spPr>
        <a:xfrm>
          <a:off x="593949" y="2217860"/>
          <a:ext cx="3220083" cy="32200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92E72-9D43-4254-8942-4C0CA95F9E54}">
      <dsp:nvSpPr>
        <dsp:cNvPr id="0" name=""/>
        <dsp:cNvSpPr/>
      </dsp:nvSpPr>
      <dsp:spPr>
        <a:xfrm>
          <a:off x="1784498" y="74522"/>
          <a:ext cx="3471898" cy="34718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75E6-43E2-417E-9A70-9C8FBE11F320}">
      <dsp:nvSpPr>
        <dsp:cNvPr id="0" name=""/>
        <dsp:cNvSpPr/>
      </dsp:nvSpPr>
      <dsp:spPr>
        <a:xfrm>
          <a:off x="68045" y="4225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rgbClr val="FE705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201455"/>
        <a:ext cx="283464" cy="210312"/>
      </dsp:txXfrm>
    </dsp:sp>
    <dsp:sp modelId="{22F20D38-8CD2-4A0E-8677-3D8058E2A2A8}">
      <dsp:nvSpPr>
        <dsp:cNvPr id="0" name=""/>
        <dsp:cNvSpPr/>
      </dsp:nvSpPr>
      <dsp:spPr>
        <a:xfrm>
          <a:off x="68045" y="68045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rgbClr val="FCD4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466632"/>
        <a:ext cx="283464" cy="210312"/>
      </dsp:txXfrm>
    </dsp:sp>
    <dsp:sp modelId="{CA705254-BE3E-485B-A7EB-2D091C27F28E}">
      <dsp:nvSpPr>
        <dsp:cNvPr id="0" name=""/>
        <dsp:cNvSpPr/>
      </dsp:nvSpPr>
      <dsp:spPr>
        <a:xfrm>
          <a:off x="42258" y="68045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D</a:t>
          </a:r>
        </a:p>
      </dsp:txBody>
      <dsp:txXfrm>
        <a:off x="119159" y="466632"/>
        <a:ext cx="283464" cy="210312"/>
      </dsp:txXfrm>
    </dsp:sp>
    <dsp:sp modelId="{85951660-7AB7-4106-BFB6-047BACB6A73F}">
      <dsp:nvSpPr>
        <dsp:cNvPr id="0" name=""/>
        <dsp:cNvSpPr/>
      </dsp:nvSpPr>
      <dsp:spPr>
        <a:xfrm>
          <a:off x="42258" y="42258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A</a:t>
          </a:r>
        </a:p>
      </dsp:txBody>
      <dsp:txXfrm>
        <a:off x="119159" y="201455"/>
        <a:ext cx="283464" cy="210312"/>
      </dsp:txXfrm>
    </dsp:sp>
    <dsp:sp modelId="{509BE15F-0EB7-4C0D-83AB-E75A965F9C89}">
      <dsp:nvSpPr>
        <dsp:cNvPr id="0" name=""/>
        <dsp:cNvSpPr/>
      </dsp:nvSpPr>
      <dsp:spPr>
        <a:xfrm>
          <a:off x="20496" y="-5289"/>
          <a:ext cx="863193" cy="8631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FCD-7FDF-44C1-9E33-BB2EEA91FC2E}">
      <dsp:nvSpPr>
        <dsp:cNvPr id="0" name=""/>
        <dsp:cNvSpPr/>
      </dsp:nvSpPr>
      <dsp:spPr>
        <a:xfrm>
          <a:off x="20496" y="20496"/>
          <a:ext cx="863193" cy="8631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C5FA-D75D-40DE-BEA0-6250D137506E}">
      <dsp:nvSpPr>
        <dsp:cNvPr id="0" name=""/>
        <dsp:cNvSpPr/>
      </dsp:nvSpPr>
      <dsp:spPr>
        <a:xfrm>
          <a:off x="-5289" y="20496"/>
          <a:ext cx="863193" cy="8631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1C2-0931-4B2B-9B54-03803C077B75}">
      <dsp:nvSpPr>
        <dsp:cNvPr id="0" name=""/>
        <dsp:cNvSpPr/>
      </dsp:nvSpPr>
      <dsp:spPr>
        <a:xfrm>
          <a:off x="-5289" y="-5289"/>
          <a:ext cx="863193" cy="8631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75E6-43E2-417E-9A70-9C8FBE11F320}">
      <dsp:nvSpPr>
        <dsp:cNvPr id="0" name=""/>
        <dsp:cNvSpPr/>
      </dsp:nvSpPr>
      <dsp:spPr>
        <a:xfrm>
          <a:off x="68045" y="4225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201455"/>
        <a:ext cx="283464" cy="210312"/>
      </dsp:txXfrm>
    </dsp:sp>
    <dsp:sp modelId="{22F20D38-8CD2-4A0E-8677-3D8058E2A2A8}">
      <dsp:nvSpPr>
        <dsp:cNvPr id="0" name=""/>
        <dsp:cNvSpPr/>
      </dsp:nvSpPr>
      <dsp:spPr>
        <a:xfrm>
          <a:off x="68045" y="68045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466632"/>
        <a:ext cx="283464" cy="210312"/>
      </dsp:txXfrm>
    </dsp:sp>
    <dsp:sp modelId="{CA705254-BE3E-485B-A7EB-2D091C27F28E}">
      <dsp:nvSpPr>
        <dsp:cNvPr id="0" name=""/>
        <dsp:cNvSpPr/>
      </dsp:nvSpPr>
      <dsp:spPr>
        <a:xfrm>
          <a:off x="42258" y="68045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rgbClr val="89C5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D</a:t>
          </a:r>
        </a:p>
      </dsp:txBody>
      <dsp:txXfrm>
        <a:off x="119159" y="466632"/>
        <a:ext cx="283464" cy="210312"/>
      </dsp:txXfrm>
    </dsp:sp>
    <dsp:sp modelId="{85951660-7AB7-4106-BFB6-047BACB6A73F}">
      <dsp:nvSpPr>
        <dsp:cNvPr id="0" name=""/>
        <dsp:cNvSpPr/>
      </dsp:nvSpPr>
      <dsp:spPr>
        <a:xfrm>
          <a:off x="42258" y="42258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A</a:t>
          </a:r>
        </a:p>
      </dsp:txBody>
      <dsp:txXfrm>
        <a:off x="119159" y="201455"/>
        <a:ext cx="283464" cy="210312"/>
      </dsp:txXfrm>
    </dsp:sp>
    <dsp:sp modelId="{509BE15F-0EB7-4C0D-83AB-E75A965F9C89}">
      <dsp:nvSpPr>
        <dsp:cNvPr id="0" name=""/>
        <dsp:cNvSpPr/>
      </dsp:nvSpPr>
      <dsp:spPr>
        <a:xfrm>
          <a:off x="20496" y="-5289"/>
          <a:ext cx="863193" cy="8631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FCD-7FDF-44C1-9E33-BB2EEA91FC2E}">
      <dsp:nvSpPr>
        <dsp:cNvPr id="0" name=""/>
        <dsp:cNvSpPr/>
      </dsp:nvSpPr>
      <dsp:spPr>
        <a:xfrm>
          <a:off x="20496" y="20496"/>
          <a:ext cx="863193" cy="8631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C5FA-D75D-40DE-BEA0-6250D137506E}">
      <dsp:nvSpPr>
        <dsp:cNvPr id="0" name=""/>
        <dsp:cNvSpPr/>
      </dsp:nvSpPr>
      <dsp:spPr>
        <a:xfrm>
          <a:off x="-5289" y="20496"/>
          <a:ext cx="863193" cy="8631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1C2-0931-4B2B-9B54-03803C077B75}">
      <dsp:nvSpPr>
        <dsp:cNvPr id="0" name=""/>
        <dsp:cNvSpPr/>
      </dsp:nvSpPr>
      <dsp:spPr>
        <a:xfrm>
          <a:off x="-5289" y="-5289"/>
          <a:ext cx="863193" cy="8631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75E6-43E2-417E-9A70-9C8FBE11F320}">
      <dsp:nvSpPr>
        <dsp:cNvPr id="0" name=""/>
        <dsp:cNvSpPr/>
      </dsp:nvSpPr>
      <dsp:spPr>
        <a:xfrm>
          <a:off x="68045" y="4225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201455"/>
        <a:ext cx="283464" cy="210312"/>
      </dsp:txXfrm>
    </dsp:sp>
    <dsp:sp modelId="{22F20D38-8CD2-4A0E-8677-3D8058E2A2A8}">
      <dsp:nvSpPr>
        <dsp:cNvPr id="0" name=""/>
        <dsp:cNvSpPr/>
      </dsp:nvSpPr>
      <dsp:spPr>
        <a:xfrm>
          <a:off x="68045" y="68045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466632"/>
        <a:ext cx="283464" cy="210312"/>
      </dsp:txXfrm>
    </dsp:sp>
    <dsp:sp modelId="{CA705254-BE3E-485B-A7EB-2D091C27F28E}">
      <dsp:nvSpPr>
        <dsp:cNvPr id="0" name=""/>
        <dsp:cNvSpPr/>
      </dsp:nvSpPr>
      <dsp:spPr>
        <a:xfrm>
          <a:off x="42258" y="68045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rgbClr val="89C5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D</a:t>
          </a:r>
        </a:p>
      </dsp:txBody>
      <dsp:txXfrm>
        <a:off x="119159" y="466632"/>
        <a:ext cx="283464" cy="210312"/>
      </dsp:txXfrm>
    </dsp:sp>
    <dsp:sp modelId="{85951660-7AB7-4106-BFB6-047BACB6A73F}">
      <dsp:nvSpPr>
        <dsp:cNvPr id="0" name=""/>
        <dsp:cNvSpPr/>
      </dsp:nvSpPr>
      <dsp:spPr>
        <a:xfrm>
          <a:off x="42258" y="42258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A</a:t>
          </a:r>
        </a:p>
      </dsp:txBody>
      <dsp:txXfrm>
        <a:off x="119159" y="201455"/>
        <a:ext cx="283464" cy="210312"/>
      </dsp:txXfrm>
    </dsp:sp>
    <dsp:sp modelId="{509BE15F-0EB7-4C0D-83AB-E75A965F9C89}">
      <dsp:nvSpPr>
        <dsp:cNvPr id="0" name=""/>
        <dsp:cNvSpPr/>
      </dsp:nvSpPr>
      <dsp:spPr>
        <a:xfrm>
          <a:off x="20496" y="-5289"/>
          <a:ext cx="863193" cy="8631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FCD-7FDF-44C1-9E33-BB2EEA91FC2E}">
      <dsp:nvSpPr>
        <dsp:cNvPr id="0" name=""/>
        <dsp:cNvSpPr/>
      </dsp:nvSpPr>
      <dsp:spPr>
        <a:xfrm>
          <a:off x="20496" y="20496"/>
          <a:ext cx="863193" cy="8631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C5FA-D75D-40DE-BEA0-6250D137506E}">
      <dsp:nvSpPr>
        <dsp:cNvPr id="0" name=""/>
        <dsp:cNvSpPr/>
      </dsp:nvSpPr>
      <dsp:spPr>
        <a:xfrm>
          <a:off x="-5289" y="20496"/>
          <a:ext cx="863193" cy="8631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1C2-0931-4B2B-9B54-03803C077B75}">
      <dsp:nvSpPr>
        <dsp:cNvPr id="0" name=""/>
        <dsp:cNvSpPr/>
      </dsp:nvSpPr>
      <dsp:spPr>
        <a:xfrm>
          <a:off x="-5289" y="-5289"/>
          <a:ext cx="863193" cy="8631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75E6-43E2-417E-9A70-9C8FBE11F320}">
      <dsp:nvSpPr>
        <dsp:cNvPr id="0" name=""/>
        <dsp:cNvSpPr/>
      </dsp:nvSpPr>
      <dsp:spPr>
        <a:xfrm>
          <a:off x="68045" y="4225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201455"/>
        <a:ext cx="283464" cy="210312"/>
      </dsp:txXfrm>
    </dsp:sp>
    <dsp:sp modelId="{22F20D38-8CD2-4A0E-8677-3D8058E2A2A8}">
      <dsp:nvSpPr>
        <dsp:cNvPr id="0" name=""/>
        <dsp:cNvSpPr/>
      </dsp:nvSpPr>
      <dsp:spPr>
        <a:xfrm>
          <a:off x="68045" y="68045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466632"/>
        <a:ext cx="283464" cy="210312"/>
      </dsp:txXfrm>
    </dsp:sp>
    <dsp:sp modelId="{CA705254-BE3E-485B-A7EB-2D091C27F28E}">
      <dsp:nvSpPr>
        <dsp:cNvPr id="0" name=""/>
        <dsp:cNvSpPr/>
      </dsp:nvSpPr>
      <dsp:spPr>
        <a:xfrm>
          <a:off x="42258" y="68045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rgbClr val="89C5C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D</a:t>
          </a:r>
        </a:p>
      </dsp:txBody>
      <dsp:txXfrm>
        <a:off x="119159" y="466632"/>
        <a:ext cx="283464" cy="210312"/>
      </dsp:txXfrm>
    </dsp:sp>
    <dsp:sp modelId="{85951660-7AB7-4106-BFB6-047BACB6A73F}">
      <dsp:nvSpPr>
        <dsp:cNvPr id="0" name=""/>
        <dsp:cNvSpPr/>
      </dsp:nvSpPr>
      <dsp:spPr>
        <a:xfrm>
          <a:off x="42258" y="42258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A</a:t>
          </a:r>
        </a:p>
      </dsp:txBody>
      <dsp:txXfrm>
        <a:off x="119159" y="201455"/>
        <a:ext cx="283464" cy="210312"/>
      </dsp:txXfrm>
    </dsp:sp>
    <dsp:sp modelId="{509BE15F-0EB7-4C0D-83AB-E75A965F9C89}">
      <dsp:nvSpPr>
        <dsp:cNvPr id="0" name=""/>
        <dsp:cNvSpPr/>
      </dsp:nvSpPr>
      <dsp:spPr>
        <a:xfrm>
          <a:off x="20496" y="-5289"/>
          <a:ext cx="863193" cy="8631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FCD-7FDF-44C1-9E33-BB2EEA91FC2E}">
      <dsp:nvSpPr>
        <dsp:cNvPr id="0" name=""/>
        <dsp:cNvSpPr/>
      </dsp:nvSpPr>
      <dsp:spPr>
        <a:xfrm>
          <a:off x="20496" y="20496"/>
          <a:ext cx="863193" cy="8631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C5FA-D75D-40DE-BEA0-6250D137506E}">
      <dsp:nvSpPr>
        <dsp:cNvPr id="0" name=""/>
        <dsp:cNvSpPr/>
      </dsp:nvSpPr>
      <dsp:spPr>
        <a:xfrm>
          <a:off x="-5289" y="20496"/>
          <a:ext cx="863193" cy="8631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1C2-0931-4B2B-9B54-03803C077B75}">
      <dsp:nvSpPr>
        <dsp:cNvPr id="0" name=""/>
        <dsp:cNvSpPr/>
      </dsp:nvSpPr>
      <dsp:spPr>
        <a:xfrm>
          <a:off x="-5289" y="-5289"/>
          <a:ext cx="863193" cy="8631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75E6-43E2-417E-9A70-9C8FBE11F320}">
      <dsp:nvSpPr>
        <dsp:cNvPr id="0" name=""/>
        <dsp:cNvSpPr/>
      </dsp:nvSpPr>
      <dsp:spPr>
        <a:xfrm>
          <a:off x="68045" y="4225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201455"/>
        <a:ext cx="283464" cy="210312"/>
      </dsp:txXfrm>
    </dsp:sp>
    <dsp:sp modelId="{22F20D38-8CD2-4A0E-8677-3D8058E2A2A8}">
      <dsp:nvSpPr>
        <dsp:cNvPr id="0" name=""/>
        <dsp:cNvSpPr/>
      </dsp:nvSpPr>
      <dsp:spPr>
        <a:xfrm>
          <a:off x="68045" y="68045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466632"/>
        <a:ext cx="283464" cy="210312"/>
      </dsp:txXfrm>
    </dsp:sp>
    <dsp:sp modelId="{CA705254-BE3E-485B-A7EB-2D091C27F28E}">
      <dsp:nvSpPr>
        <dsp:cNvPr id="0" name=""/>
        <dsp:cNvSpPr/>
      </dsp:nvSpPr>
      <dsp:spPr>
        <a:xfrm>
          <a:off x="42258" y="68045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D</a:t>
          </a:r>
        </a:p>
      </dsp:txBody>
      <dsp:txXfrm>
        <a:off x="119159" y="466632"/>
        <a:ext cx="283464" cy="210312"/>
      </dsp:txXfrm>
    </dsp:sp>
    <dsp:sp modelId="{85951660-7AB7-4106-BFB6-047BACB6A73F}">
      <dsp:nvSpPr>
        <dsp:cNvPr id="0" name=""/>
        <dsp:cNvSpPr/>
      </dsp:nvSpPr>
      <dsp:spPr>
        <a:xfrm>
          <a:off x="42258" y="42258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rgbClr val="7AA0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A</a:t>
          </a:r>
        </a:p>
      </dsp:txBody>
      <dsp:txXfrm>
        <a:off x="119159" y="201455"/>
        <a:ext cx="283464" cy="210312"/>
      </dsp:txXfrm>
    </dsp:sp>
    <dsp:sp modelId="{509BE15F-0EB7-4C0D-83AB-E75A965F9C89}">
      <dsp:nvSpPr>
        <dsp:cNvPr id="0" name=""/>
        <dsp:cNvSpPr/>
      </dsp:nvSpPr>
      <dsp:spPr>
        <a:xfrm>
          <a:off x="20496" y="-5289"/>
          <a:ext cx="863193" cy="8631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FCD-7FDF-44C1-9E33-BB2EEA91FC2E}">
      <dsp:nvSpPr>
        <dsp:cNvPr id="0" name=""/>
        <dsp:cNvSpPr/>
      </dsp:nvSpPr>
      <dsp:spPr>
        <a:xfrm>
          <a:off x="20496" y="20496"/>
          <a:ext cx="863193" cy="8631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C5FA-D75D-40DE-BEA0-6250D137506E}">
      <dsp:nvSpPr>
        <dsp:cNvPr id="0" name=""/>
        <dsp:cNvSpPr/>
      </dsp:nvSpPr>
      <dsp:spPr>
        <a:xfrm>
          <a:off x="-5289" y="20496"/>
          <a:ext cx="863193" cy="8631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1C2-0931-4B2B-9B54-03803C077B75}">
      <dsp:nvSpPr>
        <dsp:cNvPr id="0" name=""/>
        <dsp:cNvSpPr/>
      </dsp:nvSpPr>
      <dsp:spPr>
        <a:xfrm>
          <a:off x="-5289" y="-5289"/>
          <a:ext cx="863193" cy="8631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75E6-43E2-417E-9A70-9C8FBE11F320}">
      <dsp:nvSpPr>
        <dsp:cNvPr id="0" name=""/>
        <dsp:cNvSpPr/>
      </dsp:nvSpPr>
      <dsp:spPr>
        <a:xfrm>
          <a:off x="68045" y="42258"/>
          <a:ext cx="768096" cy="768096"/>
        </a:xfrm>
        <a:prstGeom prst="pie">
          <a:avLst>
            <a:gd name="adj1" fmla="val 16200000"/>
            <a:gd name="adj2" fmla="val 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201455"/>
        <a:ext cx="283464" cy="210312"/>
      </dsp:txXfrm>
    </dsp:sp>
    <dsp:sp modelId="{22F20D38-8CD2-4A0E-8677-3D8058E2A2A8}">
      <dsp:nvSpPr>
        <dsp:cNvPr id="0" name=""/>
        <dsp:cNvSpPr/>
      </dsp:nvSpPr>
      <dsp:spPr>
        <a:xfrm>
          <a:off x="68045" y="68045"/>
          <a:ext cx="768096" cy="768096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O</a:t>
          </a:r>
        </a:p>
      </dsp:txBody>
      <dsp:txXfrm>
        <a:off x="475775" y="466632"/>
        <a:ext cx="283464" cy="210312"/>
      </dsp:txXfrm>
    </dsp:sp>
    <dsp:sp modelId="{CA705254-BE3E-485B-A7EB-2D091C27F28E}">
      <dsp:nvSpPr>
        <dsp:cNvPr id="0" name=""/>
        <dsp:cNvSpPr/>
      </dsp:nvSpPr>
      <dsp:spPr>
        <a:xfrm>
          <a:off x="42258" y="68045"/>
          <a:ext cx="768096" cy="768096"/>
        </a:xfrm>
        <a:prstGeom prst="pie">
          <a:avLst>
            <a:gd name="adj1" fmla="val 5400000"/>
            <a:gd name="adj2" fmla="val 1080000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D</a:t>
          </a:r>
        </a:p>
      </dsp:txBody>
      <dsp:txXfrm>
        <a:off x="119159" y="466632"/>
        <a:ext cx="283464" cy="210312"/>
      </dsp:txXfrm>
    </dsp:sp>
    <dsp:sp modelId="{85951660-7AB7-4106-BFB6-047BACB6A73F}">
      <dsp:nvSpPr>
        <dsp:cNvPr id="0" name=""/>
        <dsp:cNvSpPr/>
      </dsp:nvSpPr>
      <dsp:spPr>
        <a:xfrm>
          <a:off x="42258" y="42258"/>
          <a:ext cx="768096" cy="768096"/>
        </a:xfrm>
        <a:prstGeom prst="pie">
          <a:avLst>
            <a:gd name="adj1" fmla="val 10800000"/>
            <a:gd name="adj2" fmla="val 16200000"/>
          </a:avLst>
        </a:prstGeom>
        <a:solidFill>
          <a:srgbClr val="7AA0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Gothic" panose="020B0502020202020204" pitchFamily="34" charset="0"/>
            </a:rPr>
            <a:t>A</a:t>
          </a:r>
        </a:p>
      </dsp:txBody>
      <dsp:txXfrm>
        <a:off x="119159" y="201455"/>
        <a:ext cx="283464" cy="210312"/>
      </dsp:txXfrm>
    </dsp:sp>
    <dsp:sp modelId="{509BE15F-0EB7-4C0D-83AB-E75A965F9C89}">
      <dsp:nvSpPr>
        <dsp:cNvPr id="0" name=""/>
        <dsp:cNvSpPr/>
      </dsp:nvSpPr>
      <dsp:spPr>
        <a:xfrm>
          <a:off x="20496" y="-5289"/>
          <a:ext cx="863193" cy="86319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FCD-7FDF-44C1-9E33-BB2EEA91FC2E}">
      <dsp:nvSpPr>
        <dsp:cNvPr id="0" name=""/>
        <dsp:cNvSpPr/>
      </dsp:nvSpPr>
      <dsp:spPr>
        <a:xfrm>
          <a:off x="20496" y="20496"/>
          <a:ext cx="863193" cy="86319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C5FA-D75D-40DE-BEA0-6250D137506E}">
      <dsp:nvSpPr>
        <dsp:cNvPr id="0" name=""/>
        <dsp:cNvSpPr/>
      </dsp:nvSpPr>
      <dsp:spPr>
        <a:xfrm>
          <a:off x="-5289" y="20496"/>
          <a:ext cx="863193" cy="86319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5A1C2-0931-4B2B-9B54-03803C077B75}">
      <dsp:nvSpPr>
        <dsp:cNvPr id="0" name=""/>
        <dsp:cNvSpPr/>
      </dsp:nvSpPr>
      <dsp:spPr>
        <a:xfrm>
          <a:off x="-5289" y="-5289"/>
          <a:ext cx="863193" cy="86319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323C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E76D-E030-4130-A58B-90CDA892DF5C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33412-64CD-4AB6-8F18-08EE50CA5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9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14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2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47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1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94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4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6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4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2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7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3412-64CD-4AB6-8F18-08EE50CA5A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2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40093-F8CA-4957-AD17-26036D5F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9DF4-0543-4572-8D40-1EF6E2C3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F0BA-0E63-4A51-948B-A0CDE0C7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0AD339C-8A27-4D84-8AA3-213D19A05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0448F-A1DC-4035-8E68-204A0FE7F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35" y="444293"/>
            <a:ext cx="3968646" cy="2428304"/>
          </a:xfrm>
          <a:prstGeom prst="rect">
            <a:avLst/>
          </a:prstGeom>
        </p:spPr>
      </p:pic>
      <p:pic>
        <p:nvPicPr>
          <p:cNvPr id="17" name="Shape 158" descr="600px-United_States_Department_of_Defense_Seal_svg.png">
            <a:extLst>
              <a:ext uri="{FF2B5EF4-FFF2-40B4-BE49-F238E27FC236}">
                <a16:creationId xmlns:a16="http://schemas.microsoft.com/office/drawing/2014/main" id="{5B367BDF-88CF-471F-A403-B3FD81387FA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40131" y="6038575"/>
            <a:ext cx="720313" cy="71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8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63467-C851-4A6B-88EF-1737FABDC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075" y="1362075"/>
            <a:ext cx="10229850" cy="4133850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9600" b="1"/>
            </a:lvl2pPr>
            <a:lvl3pPr marL="914400" indent="0">
              <a:buNone/>
              <a:defRPr sz="9600" b="1"/>
            </a:lvl3pPr>
            <a:lvl4pPr marL="1371600" indent="0">
              <a:buNone/>
              <a:defRPr sz="9600" b="1"/>
            </a:lvl4pPr>
            <a:lvl5pPr marL="1828800" indent="0">
              <a:buNone/>
              <a:defRPr sz="9600"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C7637-93C5-4758-9C1B-D714ECFE0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C3C58184-8A92-4A67-A4F3-0051F7101A2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4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63467-C851-4A6B-88EF-1737FABDC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075" y="1362075"/>
            <a:ext cx="10229850" cy="4133850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rgbClr val="051862"/>
                </a:solidFill>
              </a:defRPr>
            </a:lvl1pPr>
            <a:lvl2pPr marL="457200" indent="0">
              <a:buNone/>
              <a:defRPr sz="9600" b="1"/>
            </a:lvl2pPr>
            <a:lvl3pPr marL="914400" indent="0">
              <a:buNone/>
              <a:defRPr sz="9600" b="1"/>
            </a:lvl3pPr>
            <a:lvl4pPr marL="1371600" indent="0">
              <a:buNone/>
              <a:defRPr sz="9600" b="1"/>
            </a:lvl4pPr>
            <a:lvl5pPr marL="1828800" indent="0">
              <a:buNone/>
              <a:defRPr sz="9600"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AB8EC-FE16-4446-8A14-CCC2DF724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437578F7-B30F-4F40-A03E-8B22917DE8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73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it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63467-C851-4A6B-88EF-1737FABDC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075" y="1362075"/>
            <a:ext cx="10229850" cy="4133850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rgbClr val="04AFD9"/>
                </a:solidFill>
              </a:defRPr>
            </a:lvl1pPr>
            <a:lvl2pPr marL="457200" indent="0">
              <a:buNone/>
              <a:defRPr sz="9600" b="1"/>
            </a:lvl2pPr>
            <a:lvl3pPr marL="914400" indent="0">
              <a:buNone/>
              <a:defRPr sz="9600" b="1"/>
            </a:lvl3pPr>
            <a:lvl4pPr marL="1371600" indent="0">
              <a:buNone/>
              <a:defRPr sz="9600" b="1"/>
            </a:lvl4pPr>
            <a:lvl5pPr marL="1828800" indent="0">
              <a:buNone/>
              <a:defRPr sz="9600"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290CC-B94D-4892-92D1-80F47AE30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3D9C42F4-B405-4AD1-B6D4-4AD3375640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1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8"/>
            <a:ext cx="10515600" cy="60483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A8B1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1B26F2B-2035-4F5F-96A7-ED05943E26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371600"/>
            <a:ext cx="10515600" cy="4402138"/>
          </a:xfrm>
        </p:spPr>
        <p:txBody>
          <a:bodyPr/>
          <a:lstStyle>
            <a:lvl1pPr marL="0" indent="0">
              <a:buNone/>
              <a:defRPr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3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8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1B26F2B-2035-4F5F-96A7-ED05943E26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371600"/>
            <a:ext cx="10515600" cy="4402138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E680E-C099-45EC-BE02-72530434E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18A22BB6-729E-48F7-A120-9A644C7B496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15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8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1B26F2B-2035-4F5F-96A7-ED05943E26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371600"/>
            <a:ext cx="10515600" cy="4402138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3A2B7-863E-44C4-9E0D-93D959F6F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229DED24-18AA-4D2F-BE90-231B148589E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21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9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4AFD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1B26F2B-2035-4F5F-96A7-ED05943E26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371600"/>
            <a:ext cx="10515600" cy="4402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5DD4AC-E375-48AB-8C41-527BBE97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E40E-8FAC-4076-B8E0-8C5F545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6E760-B2C9-4EA2-B5D1-980A8A1E0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7EFA5A3C-DADD-4554-AD9A-22140E34DA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66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9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5DD4AC-E375-48AB-8C41-527BBE97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E40E-8FAC-4076-B8E0-8C5F545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6E760-B2C9-4EA2-B5D1-980A8A1E0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7EFA5A3C-DADD-4554-AD9A-22140E34DA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9CF9FB7-50DA-4C1D-8CA5-6BC78219033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357313"/>
            <a:ext cx="10515600" cy="4427537"/>
          </a:xfrm>
        </p:spPr>
        <p:txBody>
          <a:bodyPr/>
          <a:lstStyle>
            <a:lvl1pPr marL="0" indent="0">
              <a:buNone/>
              <a:defRPr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59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9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5DD4AC-E375-48AB-8C41-527BBE97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E40E-8FAC-4076-B8E0-8C5F545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6E760-B2C9-4EA2-B5D1-980A8A1E0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7EFA5A3C-DADD-4554-AD9A-22140E34DA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9CF9FB7-50DA-4C1D-8CA5-6BC78219033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357313"/>
            <a:ext cx="10515600" cy="4427537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0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9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5DD4AC-E375-48AB-8C41-527BBE97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E40E-8FAC-4076-B8E0-8C5F545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6E760-B2C9-4EA2-B5D1-980A8A1E0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7EFA5A3C-DADD-4554-AD9A-22140E34DA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9CF9FB7-50DA-4C1D-8CA5-6BC78219033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357313"/>
            <a:ext cx="10515600" cy="4427537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620-23DC-486A-BAA7-D231A1DD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4AFD9"/>
                </a:solidFill>
              </a:defRPr>
            </a:lvl1pPr>
            <a:lvl2pPr marL="457200" indent="0">
              <a:buNone/>
              <a:defRPr>
                <a:solidFill>
                  <a:srgbClr val="FA8B1D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FA8B1D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0FBCB-5216-44D2-9DB1-EF4C1CD25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595"/>
            <a:ext cx="707534" cy="432162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375F8EF3-DF82-4D67-B5E9-BFF7012F1CC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550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88039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4AFD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5DD4AC-E375-48AB-8C41-527BBE97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E40E-8FAC-4076-B8E0-8C5F545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6E760-B2C9-4EA2-B5D1-980A8A1E0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7EFA5A3C-DADD-4554-AD9A-22140E34DA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9CF9FB7-50DA-4C1D-8CA5-6BC78219033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357313"/>
            <a:ext cx="10515600" cy="442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rgbClr val="04AFD9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8093" y="1371600"/>
            <a:ext cx="6255708" cy="411480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4AFD9"/>
                </a:solidFill>
              </a:defRPr>
            </a:lvl1pPr>
            <a:lvl2pPr marL="457200" indent="0">
              <a:buNone/>
              <a:defRPr b="1">
                <a:solidFill>
                  <a:srgbClr val="04AFD9"/>
                </a:solidFill>
              </a:defRPr>
            </a:lvl2pPr>
            <a:lvl3pPr marL="914400" indent="0">
              <a:buNone/>
              <a:defRPr b="1">
                <a:solidFill>
                  <a:srgbClr val="04AFD9"/>
                </a:solidFill>
              </a:defRPr>
            </a:lvl3pPr>
            <a:lvl4pPr marL="1371600" indent="0">
              <a:buNone/>
              <a:defRPr b="1">
                <a:solidFill>
                  <a:srgbClr val="04AFD9"/>
                </a:solidFill>
              </a:defRPr>
            </a:lvl4pPr>
            <a:lvl5pPr marL="1828800" indent="0">
              <a:buNone/>
              <a:defRPr b="1"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BA7E2A-EADD-4C19-8EEA-A9F522631E1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5586607"/>
            <a:ext cx="4114800" cy="640080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Click to edit Text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25436-8393-4A74-AAA3-DF3E0B7D8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5F02A96C-CF5E-4011-ACBB-23C1ABE623D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7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8093" y="1371600"/>
            <a:ext cx="6255708" cy="411480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51862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rgbClr val="051862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BA7E2A-EADD-4C19-8EEA-A9F522631E1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5586607"/>
            <a:ext cx="4114800" cy="64008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7D7B1-0EE2-4C14-A56A-0778B8363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111F3AE0-70B7-4D17-9A69-1626B6F0FF3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9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8093" y="1371600"/>
            <a:ext cx="6255708" cy="411480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51862"/>
                </a:solidFill>
              </a:defRPr>
            </a:lvl1pPr>
            <a:lvl2pPr marL="457200" indent="0">
              <a:buNone/>
              <a:defRPr b="1">
                <a:solidFill>
                  <a:srgbClr val="051862"/>
                </a:solidFill>
              </a:defRPr>
            </a:lvl2pPr>
            <a:lvl3pPr marL="914400" indent="0">
              <a:buNone/>
              <a:defRPr b="1">
                <a:solidFill>
                  <a:srgbClr val="051862"/>
                </a:solidFill>
              </a:defRPr>
            </a:lvl3pPr>
            <a:lvl4pPr marL="1371600" indent="0">
              <a:buNone/>
              <a:defRPr b="1">
                <a:solidFill>
                  <a:srgbClr val="051862"/>
                </a:solidFill>
              </a:defRPr>
            </a:lvl4pPr>
            <a:lvl5pPr marL="1828800" indent="0">
              <a:buNone/>
              <a:defRPr b="1"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BA7E2A-EADD-4C19-8EEA-A9F522631E1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5586607"/>
            <a:ext cx="4114800" cy="64008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AD7FF-B3AA-452C-95D3-7E6CB6768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34A375DD-17EB-43E5-AD60-820C90E9C4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93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rgbClr val="FA8B1D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8093" y="1371600"/>
            <a:ext cx="6255708" cy="4114800"/>
          </a:xfrm>
        </p:spPr>
        <p:txBody>
          <a:bodyPr/>
          <a:lstStyle>
            <a:lvl1pPr marL="0" indent="0">
              <a:buNone/>
              <a:defRPr b="1">
                <a:solidFill>
                  <a:srgbClr val="FA8B1D"/>
                </a:solidFill>
              </a:defRPr>
            </a:lvl1pPr>
            <a:lvl2pPr marL="457200" indent="0">
              <a:buNone/>
              <a:defRPr b="1">
                <a:solidFill>
                  <a:srgbClr val="04AFD9"/>
                </a:solidFill>
              </a:defRPr>
            </a:lvl2pPr>
            <a:lvl3pPr marL="914400" indent="0">
              <a:buNone/>
              <a:defRPr b="1">
                <a:solidFill>
                  <a:srgbClr val="FA8B1D"/>
                </a:solidFill>
              </a:defRPr>
            </a:lvl3pPr>
            <a:lvl4pPr marL="1371600" indent="0">
              <a:buNone/>
              <a:defRPr b="1">
                <a:solidFill>
                  <a:srgbClr val="04AFD9"/>
                </a:solidFill>
              </a:defRPr>
            </a:lvl4pPr>
            <a:lvl5pPr marL="1828800" indent="0">
              <a:buNone/>
              <a:defRPr b="1">
                <a:solidFill>
                  <a:srgbClr val="FA8B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BA7E2A-EADD-4C19-8EEA-A9F522631E1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5586607"/>
            <a:ext cx="4114800" cy="64008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4AFD9"/>
                </a:solidFill>
              </a:defRPr>
            </a:lvl1pPr>
          </a:lstStyle>
          <a:p>
            <a:pPr lvl="0"/>
            <a:r>
              <a:rPr lang="en-US"/>
              <a:t>Click to edit Text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116B9-D47C-4C0A-A849-73A5FF7D7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04EF2AB2-108E-45C2-BF3C-06C293B5E2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431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761522"/>
          </a:xfrm>
        </p:spPr>
        <p:txBody>
          <a:bodyPr/>
          <a:lstStyle>
            <a:lvl1pPr>
              <a:defRPr b="1">
                <a:solidFill>
                  <a:srgbClr val="04AFD9"/>
                </a:solidFill>
              </a:defRPr>
            </a:lvl1pPr>
            <a:lvl2pPr>
              <a:defRPr b="1">
                <a:solidFill>
                  <a:srgbClr val="FA8B1D"/>
                </a:solidFill>
              </a:defRPr>
            </a:lvl2pPr>
            <a:lvl3pPr>
              <a:defRPr b="1">
                <a:solidFill>
                  <a:srgbClr val="04AFD9"/>
                </a:solidFill>
              </a:defRPr>
            </a:lvl3pPr>
            <a:lvl4pPr>
              <a:defRPr b="1">
                <a:solidFill>
                  <a:srgbClr val="FA8B1D"/>
                </a:solidFill>
              </a:defRPr>
            </a:lvl4pPr>
            <a:lvl5pPr>
              <a:defRPr b="1"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761522"/>
          </a:xfrm>
        </p:spPr>
        <p:txBody>
          <a:bodyPr/>
          <a:lstStyle>
            <a:lvl1pPr>
              <a:defRPr b="1">
                <a:solidFill>
                  <a:srgbClr val="04AFD9"/>
                </a:solidFill>
              </a:defRPr>
            </a:lvl1pPr>
            <a:lvl2pPr>
              <a:defRPr b="1">
                <a:solidFill>
                  <a:srgbClr val="FA8B1D"/>
                </a:solidFill>
              </a:defRPr>
            </a:lvl2pPr>
            <a:lvl3pPr>
              <a:defRPr b="1">
                <a:solidFill>
                  <a:srgbClr val="04AFD9"/>
                </a:solidFill>
              </a:defRPr>
            </a:lvl3pPr>
            <a:lvl4pPr>
              <a:defRPr b="1">
                <a:solidFill>
                  <a:srgbClr val="FA8B1D"/>
                </a:solidFill>
              </a:defRPr>
            </a:lvl4pPr>
            <a:lvl5pPr>
              <a:defRPr b="1"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6EA83-4FE3-49AB-9F23-2F3990F03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9" name="Shape 158" descr="600px-United_States_Department_of_Defense_Seal_svg.png">
            <a:extLst>
              <a:ext uri="{FF2B5EF4-FFF2-40B4-BE49-F238E27FC236}">
                <a16:creationId xmlns:a16="http://schemas.microsoft.com/office/drawing/2014/main" id="{99A483C3-96B3-4793-8F67-7255C446C8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488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46320"/>
          </a:xfrm>
        </p:spPr>
        <p:txBody>
          <a:bodyPr/>
          <a:lstStyle>
            <a:lvl1pPr>
              <a:defRPr b="1">
                <a:solidFill>
                  <a:srgbClr val="051862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rgbClr val="051862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46320"/>
          </a:xfrm>
        </p:spPr>
        <p:txBody>
          <a:bodyPr/>
          <a:lstStyle>
            <a:lvl1pPr>
              <a:defRPr b="1">
                <a:solidFill>
                  <a:srgbClr val="051862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rgbClr val="051862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3EDB80-79F5-4511-8D98-8C0D5D60C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9" name="Shape 158" descr="600px-United_States_Department_of_Defense_Seal_svg.png">
            <a:extLst>
              <a:ext uri="{FF2B5EF4-FFF2-40B4-BE49-F238E27FC236}">
                <a16:creationId xmlns:a16="http://schemas.microsoft.com/office/drawing/2014/main" id="{226E6094-7985-4B6E-B972-26D9F612E4A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2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49204"/>
          </a:xfrm>
        </p:spPr>
        <p:txBody>
          <a:bodyPr/>
          <a:lstStyle>
            <a:lvl1pPr>
              <a:defRPr b="1">
                <a:solidFill>
                  <a:srgbClr val="051862"/>
                </a:solidFill>
              </a:defRPr>
            </a:lvl1pPr>
            <a:lvl2pPr>
              <a:defRPr b="1">
                <a:solidFill>
                  <a:srgbClr val="051862"/>
                </a:solidFill>
              </a:defRPr>
            </a:lvl2pPr>
            <a:lvl3pPr>
              <a:defRPr b="1">
                <a:solidFill>
                  <a:srgbClr val="051862"/>
                </a:solidFill>
              </a:defRPr>
            </a:lvl3pPr>
            <a:lvl4pPr>
              <a:defRPr b="1">
                <a:solidFill>
                  <a:srgbClr val="051862"/>
                </a:solidFill>
              </a:defRPr>
            </a:lvl4pPr>
            <a:lvl5pPr>
              <a:defRPr b="1"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49204"/>
          </a:xfrm>
        </p:spPr>
        <p:txBody>
          <a:bodyPr/>
          <a:lstStyle>
            <a:lvl1pPr>
              <a:defRPr b="1">
                <a:solidFill>
                  <a:srgbClr val="051862"/>
                </a:solidFill>
              </a:defRPr>
            </a:lvl1pPr>
            <a:lvl2pPr>
              <a:defRPr b="1">
                <a:solidFill>
                  <a:srgbClr val="051862"/>
                </a:solidFill>
              </a:defRPr>
            </a:lvl2pPr>
            <a:lvl3pPr>
              <a:defRPr b="1">
                <a:solidFill>
                  <a:srgbClr val="051862"/>
                </a:solidFill>
              </a:defRPr>
            </a:lvl3pPr>
            <a:lvl4pPr>
              <a:defRPr b="1">
                <a:solidFill>
                  <a:srgbClr val="051862"/>
                </a:solidFill>
              </a:defRPr>
            </a:lvl4pPr>
            <a:lvl5pPr>
              <a:defRPr b="1"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CA5EB-117B-40E7-9CBA-4D16009DA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9" name="Shape 158" descr="600px-United_States_Department_of_Defense_Seal_svg.png">
            <a:extLst>
              <a:ext uri="{FF2B5EF4-FFF2-40B4-BE49-F238E27FC236}">
                <a16:creationId xmlns:a16="http://schemas.microsoft.com/office/drawing/2014/main" id="{7F34D88D-2030-4596-BCB3-33CC05E6519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682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46320"/>
          </a:xfrm>
        </p:spPr>
        <p:txBody>
          <a:bodyPr/>
          <a:lstStyle>
            <a:lvl1pPr>
              <a:defRPr b="1"/>
            </a:lvl1pPr>
            <a:lvl2pPr>
              <a:defRPr b="1">
                <a:solidFill>
                  <a:srgbClr val="04AFD9"/>
                </a:solidFill>
              </a:defRPr>
            </a:lvl2pPr>
            <a:lvl3pPr>
              <a:defRPr b="1"/>
            </a:lvl3pPr>
            <a:lvl4pPr>
              <a:defRPr b="1">
                <a:solidFill>
                  <a:srgbClr val="04AFD9"/>
                </a:solidFill>
              </a:defRPr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46320"/>
          </a:xfrm>
        </p:spPr>
        <p:txBody>
          <a:bodyPr/>
          <a:lstStyle>
            <a:lvl1pPr>
              <a:defRPr b="1"/>
            </a:lvl1pPr>
            <a:lvl2pPr>
              <a:defRPr b="1">
                <a:solidFill>
                  <a:srgbClr val="04AFD9"/>
                </a:solidFill>
              </a:defRPr>
            </a:lvl2pPr>
            <a:lvl3pPr>
              <a:defRPr b="1"/>
            </a:lvl3pPr>
            <a:lvl4pPr>
              <a:defRPr b="1">
                <a:solidFill>
                  <a:srgbClr val="04AFD9"/>
                </a:solidFill>
              </a:defRPr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AFD9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B72F2-B80F-4E21-AA3B-2BEDC527B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9" name="Shape 158" descr="600px-United_States_Department_of_Defense_Seal_svg.png">
            <a:extLst>
              <a:ext uri="{FF2B5EF4-FFF2-40B4-BE49-F238E27FC236}">
                <a16:creationId xmlns:a16="http://schemas.microsoft.com/office/drawing/2014/main" id="{EE7CC7FA-02EF-4DC9-B68C-B15437A6DE3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95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00A4D-2BE7-4E13-93DB-15F9C303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6" name="Shape 158" descr="600px-United_States_Department_of_Defense_Seal_svg.png">
            <a:extLst>
              <a:ext uri="{FF2B5EF4-FFF2-40B4-BE49-F238E27FC236}">
                <a16:creationId xmlns:a16="http://schemas.microsoft.com/office/drawing/2014/main" id="{1F8121EF-40B5-4C1B-92F4-6FCCA9E01A1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5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620-23DC-486A-BAA7-D231A1DD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rgbClr val="051862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29244-1910-46AD-9C5F-AE3DE37C8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9BF5511D-AB7A-4485-A9B4-A3C6C7B35EC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870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69466-A840-439B-8345-FEE6E73EC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6" name="Shape 158" descr="600px-United_States_Department_of_Defense_Seal_svg.png">
            <a:extLst>
              <a:ext uri="{FF2B5EF4-FFF2-40B4-BE49-F238E27FC236}">
                <a16:creationId xmlns:a16="http://schemas.microsoft.com/office/drawing/2014/main" id="{0ABF075B-33D0-4D2C-9534-0CAA3EBF726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712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8A1E5-9A80-48C0-8ECF-59B91F472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6" name="Shape 158" descr="600px-United_States_Department_of_Defense_Seal_svg.png">
            <a:extLst>
              <a:ext uri="{FF2B5EF4-FFF2-40B4-BE49-F238E27FC236}">
                <a16:creationId xmlns:a16="http://schemas.microsoft.com/office/drawing/2014/main" id="{0F7D41A0-F8D6-41DC-8F14-AD447161E6E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05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AFD9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BF1E-07C0-4DA2-8CE1-BB02A2F8A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6" name="Shape 158" descr="600px-United_States_Department_of_Defense_Seal_svg.png">
            <a:extLst>
              <a:ext uri="{FF2B5EF4-FFF2-40B4-BE49-F238E27FC236}">
                <a16:creationId xmlns:a16="http://schemas.microsoft.com/office/drawing/2014/main" id="{33D7686A-45B0-436C-88ED-D158B15E522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864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40093-F8CA-4957-AD17-26036D5F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9DF4-0543-4572-8D40-1EF6E2C3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F0BA-0E63-4A51-948B-A0CDE0C7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0AD339C-8A27-4D84-8AA3-213D19A05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0448F-A1DC-4035-8E68-204A0FE7F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35" y="444293"/>
            <a:ext cx="3968646" cy="242830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3DB3C16-1493-48B7-9FC2-F25CBF4073A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4770086"/>
              </p:ext>
            </p:extLst>
          </p:nvPr>
        </p:nvGraphicFramePr>
        <p:xfrm>
          <a:off x="279544" y="5507792"/>
          <a:ext cx="6214533" cy="994601"/>
        </p:xfrm>
        <a:graphic>
          <a:graphicData uri="http://schemas.openxmlformats.org/drawingml/2006/table">
            <a:tbl>
              <a:tblPr firstRow="1" firstCol="1" bandRow="1"/>
              <a:tblGrid>
                <a:gridCol w="6214533">
                  <a:extLst>
                    <a:ext uri="{9D8B030D-6E8A-4147-A177-3AD203B41FA5}">
                      <a16:colId xmlns:a16="http://schemas.microsoft.com/office/drawing/2014/main" val="3661218644"/>
                    </a:ext>
                  </a:extLst>
                </a:gridCol>
              </a:tblGrid>
              <a:tr h="735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Connect with us: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AI.mil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Twitter: @DoDJAIC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LinkedIn: DoD Joint Artificial Intelligence Center </a:t>
                      </a:r>
                    </a:p>
                  </a:txBody>
                  <a:tcPr marL="4572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529670"/>
                  </a:ext>
                </a:extLst>
              </a:tr>
            </a:tbl>
          </a:graphicData>
        </a:graphic>
      </p:graphicFrame>
      <p:pic>
        <p:nvPicPr>
          <p:cNvPr id="14" name="Shape 158" descr="600px-United_States_Department_of_Defense_Seal_svg.png">
            <a:extLst>
              <a:ext uri="{FF2B5EF4-FFF2-40B4-BE49-F238E27FC236}">
                <a16:creationId xmlns:a16="http://schemas.microsoft.com/office/drawing/2014/main" id="{F2877704-09D4-49F4-AA67-ABF103B8EED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40131" y="6038575"/>
            <a:ext cx="720313" cy="71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29B4E2-975B-4129-B9A4-2364D1FB15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544" y="3371926"/>
            <a:ext cx="4316412" cy="818268"/>
          </a:xfrm>
        </p:spPr>
        <p:txBody>
          <a:bodyPr/>
          <a:lstStyle>
            <a:lvl1pPr marL="0" indent="0" algn="ctr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87584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40093-F8CA-4957-AD17-26036D5F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9DF4-0543-4572-8D40-1EF6E2C3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F0BA-0E63-4A51-948B-A0CDE0C7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0AD339C-8A27-4D84-8AA3-213D19A05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0448F-A1DC-4035-8E68-204A0FE7F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843" y="3928046"/>
            <a:ext cx="3968646" cy="2428304"/>
          </a:xfrm>
          <a:prstGeom prst="rect">
            <a:avLst/>
          </a:prstGeom>
        </p:spPr>
      </p:pic>
      <p:pic>
        <p:nvPicPr>
          <p:cNvPr id="13" name="Shape 158" descr="600px-United_States_Department_of_Defense_Seal_svg.png">
            <a:extLst>
              <a:ext uri="{FF2B5EF4-FFF2-40B4-BE49-F238E27FC236}">
                <a16:creationId xmlns:a16="http://schemas.microsoft.com/office/drawing/2014/main" id="{1F4791E5-44F9-4008-95BF-B444D61170F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40131" y="6038575"/>
            <a:ext cx="720313" cy="71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768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40093-F8CA-4957-AD17-26036D5F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9DF4-0543-4572-8D40-1EF6E2C3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F0BA-0E63-4A51-948B-A0CDE0C7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0AD339C-8A27-4D84-8AA3-213D19A05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0448F-A1DC-4035-8E68-204A0FE7F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35" y="444293"/>
            <a:ext cx="3968646" cy="242830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6B92FA-A24F-44A2-A6D1-29FF98BC6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435" y="3284149"/>
            <a:ext cx="5037715" cy="525851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2pPr>
            <a:lvl3pPr marL="9144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3pPr>
            <a:lvl4pPr marL="13716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4pPr>
            <a:lvl5pPr marL="18288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73644A0-D207-44E9-8DD9-0B38602490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434" y="6038575"/>
            <a:ext cx="4237615" cy="52585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4AFD9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2pPr>
            <a:lvl3pPr marL="9144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3pPr>
            <a:lvl4pPr marL="13716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4pPr>
            <a:lvl5pPr marL="18288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5BE183A-F68E-4E3F-80D0-5699A32AA3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434" y="4422527"/>
            <a:ext cx="6275965" cy="451446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2pPr>
            <a:lvl3pPr marL="9144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3pPr>
            <a:lvl4pPr marL="13716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4pPr>
            <a:lvl5pPr marL="18288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A23AA7D-1622-4376-A1C9-1C19D988A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434" y="4879515"/>
            <a:ext cx="4237615" cy="385017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2pPr>
            <a:lvl3pPr marL="9144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3pPr>
            <a:lvl4pPr marL="13716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4pPr>
            <a:lvl5pPr marL="1828800" indent="0" algn="ctr">
              <a:buNone/>
              <a:defRPr>
                <a:solidFill>
                  <a:srgbClr val="FA8B1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Title / Rank</a:t>
            </a:r>
          </a:p>
        </p:txBody>
      </p:sp>
      <p:pic>
        <p:nvPicPr>
          <p:cNvPr id="17" name="Shape 158" descr="600px-United_States_Department_of_Defense_Seal_svg.png">
            <a:extLst>
              <a:ext uri="{FF2B5EF4-FFF2-40B4-BE49-F238E27FC236}">
                <a16:creationId xmlns:a16="http://schemas.microsoft.com/office/drawing/2014/main" id="{5B367BDF-88CF-471F-A403-B3FD81387FA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40131" y="6038575"/>
            <a:ext cx="720313" cy="71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614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0AD339C-8A27-4D84-8AA3-213D19A05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5B0DF4-3FD3-4D88-B789-D52ABFAF10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402789"/>
              </p:ext>
            </p:extLst>
          </p:nvPr>
        </p:nvGraphicFramePr>
        <p:xfrm>
          <a:off x="353435" y="3284149"/>
          <a:ext cx="10040868" cy="3191893"/>
        </p:xfrm>
        <a:graphic>
          <a:graphicData uri="http://schemas.openxmlformats.org/drawingml/2006/table">
            <a:tbl>
              <a:tblPr firstRow="1" firstCol="1" bandRow="1"/>
              <a:tblGrid>
                <a:gridCol w="10040868">
                  <a:extLst>
                    <a:ext uri="{9D8B030D-6E8A-4147-A177-3AD203B41FA5}">
                      <a16:colId xmlns:a16="http://schemas.microsoft.com/office/drawing/2014/main" val="3661218644"/>
                    </a:ext>
                  </a:extLst>
                </a:gridCol>
              </a:tblGrid>
              <a:tr h="3191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A8B1D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Connect with us: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AI.mil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Twitter: @DoDJAIC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LinkedIn: DoD Joint Artificial Intelligence Center </a:t>
                      </a:r>
                    </a:p>
                  </a:txBody>
                  <a:tcPr marL="45720" marR="457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52967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FB0448F-A1DC-4035-8E68-204A0FE7F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35" y="444293"/>
            <a:ext cx="3968646" cy="2428304"/>
          </a:xfrm>
          <a:prstGeom prst="rect">
            <a:avLst/>
          </a:prstGeom>
        </p:spPr>
      </p:pic>
      <p:pic>
        <p:nvPicPr>
          <p:cNvPr id="17" name="Shape 158" descr="600px-United_States_Department_of_Defense_Seal_svg.png">
            <a:extLst>
              <a:ext uri="{FF2B5EF4-FFF2-40B4-BE49-F238E27FC236}">
                <a16:creationId xmlns:a16="http://schemas.microsoft.com/office/drawing/2014/main" id="{5B367BDF-88CF-471F-A403-B3FD81387FA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40131" y="6038575"/>
            <a:ext cx="720313" cy="71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112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5" y="1077363"/>
            <a:ext cx="11405423" cy="3485114"/>
          </a:xfrm>
        </p:spPr>
        <p:txBody>
          <a:bodyPr anchor="b"/>
          <a:lstStyle>
            <a:lvl1pPr>
              <a:defRPr sz="6000"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5" y="4589465"/>
            <a:ext cx="1140542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18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99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5" y="1024128"/>
            <a:ext cx="11405423" cy="2387600"/>
          </a:xfrm>
        </p:spPr>
        <p:txBody>
          <a:bodyPr anchor="b"/>
          <a:lstStyle>
            <a:lvl1pPr algn="ctr">
              <a:defRPr sz="6000"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167" y="3565829"/>
            <a:ext cx="102837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3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  <a:lvl2pPr>
              <a:defRPr>
                <a:solidFill>
                  <a:srgbClr val="04AFD9"/>
                </a:solidFill>
              </a:defRPr>
            </a:lvl2pPr>
            <a:lvl3pPr>
              <a:defRPr>
                <a:solidFill>
                  <a:srgbClr val="051862"/>
                </a:solidFill>
              </a:defRPr>
            </a:lvl3pPr>
            <a:lvl4pPr>
              <a:defRPr>
                <a:solidFill>
                  <a:srgbClr val="04AFD9"/>
                </a:solidFill>
              </a:defRPr>
            </a:lvl4pPr>
            <a:lvl5pPr>
              <a:defRPr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1DA4EF-F65D-4AF3-AA4E-E1C4DDD416DF}"/>
              </a:ext>
            </a:extLst>
          </p:cNvPr>
          <p:cNvSpPr txBox="1">
            <a:spLocks/>
          </p:cNvSpPr>
          <p:nvPr userDrawn="1"/>
        </p:nvSpPr>
        <p:spPr>
          <a:xfrm>
            <a:off x="4191000" y="-1134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rgbClr val="05186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91E8FD"/>
                </a:solidFill>
              </a:rPr>
              <a:t>UNCLASSIFIED – 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9837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620-23DC-486A-BAA7-D231A1DD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rgbClr val="051862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5186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4AFD9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B6B0B-8D69-42D5-A626-0286DD480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4220F609-5816-4F17-AC11-5CAA56E3C15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58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5" y="1077363"/>
            <a:ext cx="11405423" cy="3485114"/>
          </a:xfrm>
        </p:spPr>
        <p:txBody>
          <a:bodyPr anchor="b"/>
          <a:lstStyle>
            <a:lvl1pPr>
              <a:defRPr sz="6000"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5" y="4589465"/>
            <a:ext cx="1140542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18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81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024128"/>
            <a:ext cx="5635557" cy="5157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24128"/>
            <a:ext cx="5635557" cy="5157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01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077" y="1024128"/>
            <a:ext cx="5595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077" y="1928389"/>
            <a:ext cx="5595500" cy="426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24128"/>
            <a:ext cx="563555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8389"/>
            <a:ext cx="5635557" cy="426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717A0E-BAFC-4D63-8F63-BBDE9FDD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7" y="34388"/>
            <a:ext cx="11405681" cy="8119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309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39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26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4559" y="6356352"/>
            <a:ext cx="2743200" cy="365125"/>
          </a:xfrm>
        </p:spPr>
        <p:txBody>
          <a:bodyPr/>
          <a:lstStyle/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A22B579-ADF0-476A-99CB-CB03DEAED16E}"/>
              </a:ext>
            </a:extLst>
          </p:cNvPr>
          <p:cNvGrpSpPr/>
          <p:nvPr userDrawn="1"/>
        </p:nvGrpSpPr>
        <p:grpSpPr>
          <a:xfrm>
            <a:off x="0" y="238067"/>
            <a:ext cx="11664779" cy="6258787"/>
            <a:chOff x="1" y="-34388"/>
            <a:chExt cx="12526088" cy="687618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A3DDA06-38C3-427B-8209-5F50923C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" y="-34388"/>
              <a:ext cx="12072216" cy="685800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4BCFD0-3873-44DB-B016-CAD37DE7D64A}"/>
                </a:ext>
              </a:extLst>
            </p:cNvPr>
            <p:cNvGrpSpPr/>
            <p:nvPr userDrawn="1"/>
          </p:nvGrpSpPr>
          <p:grpSpPr>
            <a:xfrm>
              <a:off x="9020394" y="2432948"/>
              <a:ext cx="3505695" cy="1817706"/>
              <a:chOff x="9145837" y="2310418"/>
              <a:chExt cx="3505695" cy="18177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BB71BB9-9322-4CFE-8667-05436192E440}"/>
                  </a:ext>
                </a:extLst>
              </p:cNvPr>
              <p:cNvGrpSpPr/>
              <p:nvPr/>
            </p:nvGrpSpPr>
            <p:grpSpPr>
              <a:xfrm>
                <a:off x="9837161" y="2310418"/>
                <a:ext cx="2814371" cy="1817706"/>
                <a:chOff x="10595347" y="903410"/>
                <a:chExt cx="2814371" cy="1817706"/>
              </a:xfrm>
            </p:grpSpPr>
            <p:sp>
              <p:nvSpPr>
                <p:cNvPr id="46" name="Title 1">
                  <a:extLst>
                    <a:ext uri="{FF2B5EF4-FFF2-40B4-BE49-F238E27FC236}">
                      <a16:creationId xmlns:a16="http://schemas.microsoft.com/office/drawing/2014/main" id="{D5877A08-AE01-4049-BF7D-DFF0E44BE6D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614516" y="1155158"/>
                  <a:ext cx="2790028" cy="5556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 lnSpcReduction="1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b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557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</a:b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rPr>
                    <a:t>and Communications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37977F3E-5F39-4A5C-8DE6-589BD6B00A72}"/>
                    </a:ext>
                  </a:extLst>
                </p:cNvPr>
                <p:cNvGrpSpPr/>
                <p:nvPr/>
              </p:nvGrpSpPr>
              <p:grpSpPr>
                <a:xfrm>
                  <a:off x="10595347" y="903410"/>
                  <a:ext cx="2814371" cy="1817706"/>
                  <a:chOff x="9250996" y="1016535"/>
                  <a:chExt cx="2814371" cy="1817706"/>
                </a:xfrm>
              </p:grpSpPr>
              <p:sp>
                <p:nvSpPr>
                  <p:cNvPr id="48" name="Title 1">
                    <a:extLst>
                      <a:ext uri="{FF2B5EF4-FFF2-40B4-BE49-F238E27FC236}">
                        <a16:creationId xmlns:a16="http://schemas.microsoft.com/office/drawing/2014/main" id="{EDBD205A-506A-4377-925B-3160FA4F8C7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250996" y="1016535"/>
                    <a:ext cx="2790028" cy="181770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j-ea"/>
                        <a:cs typeface="+mj-cs"/>
                      </a:rPr>
                      <a:t>C3</a:t>
                    </a: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j-ea"/>
                        <a:cs typeface="+mj-cs"/>
                      </a:rPr>
                      <a:t> </a:t>
                    </a:r>
                    <a:b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j-ea"/>
                        <a:cs typeface="+mj-cs"/>
                      </a:rPr>
                    </a:b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Command, Control </a:t>
                    </a:r>
                    <a:b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</a:b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Title 1">
                    <a:extLst>
                      <a:ext uri="{FF2B5EF4-FFF2-40B4-BE49-F238E27FC236}">
                        <a16:creationId xmlns:a16="http://schemas.microsoft.com/office/drawing/2014/main" id="{4FFF99E5-E70F-4F19-AA7E-3D4434ECAD3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275339" y="1659428"/>
                    <a:ext cx="2790028" cy="906089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t">
                    <a:normAutofit lnSpcReduction="1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Modernization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Modernization is critical to </a:t>
                    </a:r>
                    <a:b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</a:b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Department and Warfighter </a:t>
                    </a:r>
                    <a:b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</a:b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t>mission assurance.</a:t>
                    </a:r>
                  </a:p>
                </p:txBody>
              </p:sp>
            </p:grp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72F6466-AC71-44A3-AFBF-9FB09CD66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5837" y="2369897"/>
                <a:ext cx="689762" cy="576239"/>
              </a:xfrm>
              <a:prstGeom prst="rect">
                <a:avLst/>
              </a:prstGeom>
              <a:effectLst/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29DB7A0-C254-473A-A3EE-52D4DC09CA12}"/>
                </a:ext>
              </a:extLst>
            </p:cNvPr>
            <p:cNvGrpSpPr/>
            <p:nvPr userDrawn="1"/>
          </p:nvGrpSpPr>
          <p:grpSpPr>
            <a:xfrm>
              <a:off x="8261568" y="5279731"/>
              <a:ext cx="3590357" cy="1562068"/>
              <a:chOff x="8427243" y="5089041"/>
              <a:chExt cx="3590357" cy="1562068"/>
            </a:xfrm>
          </p:grpSpPr>
          <p:sp>
            <p:nvSpPr>
              <p:cNvPr id="51" name="Title 1">
                <a:extLst>
                  <a:ext uri="{FF2B5EF4-FFF2-40B4-BE49-F238E27FC236}">
                    <a16:creationId xmlns:a16="http://schemas.microsoft.com/office/drawing/2014/main" id="{84DD989E-4E27-4EBC-9ED9-0716C5B6A1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27486" y="5258359"/>
                <a:ext cx="2790114" cy="13927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4EC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j-ea"/>
                    <a:cs typeface="+mj-cs"/>
                  </a:rPr>
                  <a:t>CLOUD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55121">
                        <a:lumMod val="50000"/>
                      </a:srgbClr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 foundation for all Key Focus Areas to unlock the full potential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of technology advances for the Department and Warfighter.</a:t>
                </a: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59CD392-9F06-4596-8AD5-047F4C412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7243" y="5089041"/>
                <a:ext cx="800243" cy="41424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8FD4B91-FE0C-4D66-B47E-6BB8D064CB18}"/>
                </a:ext>
              </a:extLst>
            </p:cNvPr>
            <p:cNvGrpSpPr/>
            <p:nvPr userDrawn="1"/>
          </p:nvGrpSpPr>
          <p:grpSpPr>
            <a:xfrm>
              <a:off x="8563057" y="1322483"/>
              <a:ext cx="3288868" cy="1202674"/>
              <a:chOff x="8582073" y="1213835"/>
              <a:chExt cx="3288868" cy="1202674"/>
            </a:xfrm>
          </p:grpSpPr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4D346DA6-4695-4057-8E09-EDEB159E8C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7777" y="1333765"/>
                <a:ext cx="2593164" cy="108274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A48C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j-ea"/>
                    <a:cs typeface="+mj-cs"/>
                  </a:rPr>
                  <a:t>CYBER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557A"/>
                    </a:solidFill>
                    <a:effectLst/>
                    <a:uLnTx/>
                    <a:uFillTx/>
                    <a:latin typeface="Calibri Light" panose="020F0302020204030204"/>
                    <a:ea typeface="+mj-ea"/>
                    <a:cs typeface="+mj-cs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Dominance and security-first mindset will drive everything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we design, build, and operate.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9ED00D7-BF19-48F4-99DC-954E5C7D9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2073" y="1213835"/>
                <a:ext cx="663380" cy="642320"/>
              </a:xfrm>
              <a:prstGeom prst="rect">
                <a:avLst/>
              </a:prstGeom>
              <a:effectLst/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748D283-9959-408D-8256-40EBC2165D0E}"/>
                </a:ext>
              </a:extLst>
            </p:cNvPr>
            <p:cNvGrpSpPr/>
            <p:nvPr userDrawn="1"/>
          </p:nvGrpSpPr>
          <p:grpSpPr>
            <a:xfrm>
              <a:off x="8960856" y="3893476"/>
              <a:ext cx="3297512" cy="1581421"/>
              <a:chOff x="9138395" y="3711464"/>
              <a:chExt cx="3297512" cy="1581421"/>
            </a:xfrm>
          </p:grpSpPr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E8A6BDAA-5C74-44D5-A4FF-D2C65A69D4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7161" y="3711464"/>
                <a:ext cx="2598746" cy="158142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55121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j-ea"/>
                    <a:cs typeface="+mj-cs"/>
                  </a:rPr>
                  <a:t>AI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557A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j-ea"/>
                    <a:cs typeface="+mj-cs"/>
                  </a:rPr>
                  <a:t> 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557A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j-ea"/>
                    <a:cs typeface="+mj-cs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5512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Artificial Intelligence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 force multiplier and agent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of transformation across all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DoD functions – we will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harness it smartly and at pace.</a:t>
                </a: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AA4B1A7-5AA6-4DD0-AEDA-F94C666E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8395" y="3760249"/>
                <a:ext cx="714527" cy="681589"/>
              </a:xfrm>
              <a:prstGeom prst="rect">
                <a:avLst/>
              </a:prstGeom>
              <a:effectLst/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16F9DF-486B-44C4-A931-0A5907B6B569}"/>
                </a:ext>
              </a:extLst>
            </p:cNvPr>
            <p:cNvSpPr txBox="1"/>
            <p:nvPr userDrawn="1"/>
          </p:nvSpPr>
          <p:spPr>
            <a:xfrm>
              <a:off x="539214" y="2598375"/>
              <a:ext cx="2680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LETHALITY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EC833-48B2-4A41-9AA7-F335104D9C7D}"/>
                </a:ext>
              </a:extLst>
            </p:cNvPr>
            <p:cNvSpPr txBox="1"/>
            <p:nvPr userDrawn="1"/>
          </p:nvSpPr>
          <p:spPr>
            <a:xfrm>
              <a:off x="539214" y="3219507"/>
              <a:ext cx="2680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PARTNERSHIPS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0800AC4-2F38-473B-9BC2-02E71CEA425F}"/>
                </a:ext>
              </a:extLst>
            </p:cNvPr>
            <p:cNvSpPr txBox="1"/>
            <p:nvPr userDrawn="1"/>
          </p:nvSpPr>
          <p:spPr>
            <a:xfrm>
              <a:off x="539214" y="3866517"/>
              <a:ext cx="2680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REFORM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E4698A7-1CB6-4741-9E83-1E694CB80F50}"/>
                </a:ext>
              </a:extLst>
            </p:cNvPr>
            <p:cNvCxnSpPr/>
            <p:nvPr userDrawn="1"/>
          </p:nvCxnSpPr>
          <p:spPr>
            <a:xfrm flipH="1">
              <a:off x="1" y="3130221"/>
              <a:ext cx="33832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4E92423-A865-4FD1-96E5-D65CB99CE75C}"/>
                </a:ext>
              </a:extLst>
            </p:cNvPr>
            <p:cNvCxnSpPr/>
            <p:nvPr userDrawn="1"/>
          </p:nvCxnSpPr>
          <p:spPr>
            <a:xfrm flipH="1">
              <a:off x="1" y="3774988"/>
              <a:ext cx="33832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433EFC82-B0B4-45F2-8F22-4380434BE86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46132" y="5018389"/>
              <a:ext cx="2016719" cy="56753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INNOVATE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 </a:t>
              </a:r>
              <a:b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</a:b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65" name="Title 1">
              <a:extLst>
                <a:ext uri="{FF2B5EF4-FFF2-40B4-BE49-F238E27FC236}">
                  <a16:creationId xmlns:a16="http://schemas.microsoft.com/office/drawing/2014/main" id="{EAF0B1CC-AC8C-4A22-90A9-D9FE1E220E7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6120" y="5454743"/>
              <a:ext cx="2775995" cy="56753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OPTIMIZE</a:t>
              </a:r>
            </a:p>
          </p:txBody>
        </p:sp>
        <p:sp>
          <p:nvSpPr>
            <p:cNvPr id="66" name="Title 1">
              <a:extLst>
                <a:ext uri="{FF2B5EF4-FFF2-40B4-BE49-F238E27FC236}">
                  <a16:creationId xmlns:a16="http://schemas.microsoft.com/office/drawing/2014/main" id="{2574503A-D650-4397-B9BE-980E85023D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04402" y="5902488"/>
              <a:ext cx="2681698" cy="48123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j-ea"/>
                  <a:cs typeface="+mj-cs"/>
                </a:rPr>
                <a:t>CULTIVATE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7631DA3-FB13-4B07-A80B-6E63BF5C1E77}"/>
                </a:ext>
              </a:extLst>
            </p:cNvPr>
            <p:cNvCxnSpPr/>
            <p:nvPr userDrawn="1"/>
          </p:nvCxnSpPr>
          <p:spPr>
            <a:xfrm flipH="1">
              <a:off x="1" y="5389971"/>
              <a:ext cx="35074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550D081-AF58-473B-9DE8-296EC8FAD9BD}"/>
                </a:ext>
              </a:extLst>
            </p:cNvPr>
            <p:cNvCxnSpPr/>
            <p:nvPr userDrawn="1"/>
          </p:nvCxnSpPr>
          <p:spPr>
            <a:xfrm flipH="1">
              <a:off x="2" y="5825152"/>
              <a:ext cx="387596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E43DA2E-782A-4FA4-9CC6-28B97E388833}"/>
                </a:ext>
              </a:extLst>
            </p:cNvPr>
            <p:cNvSpPr txBox="1"/>
            <p:nvPr userDrawn="1"/>
          </p:nvSpPr>
          <p:spPr>
            <a:xfrm>
              <a:off x="1454333" y="5129793"/>
              <a:ext cx="19376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competitive advantage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5ABF9B5-0F3D-4E57-9F77-F09A15E3A908}"/>
                </a:ext>
              </a:extLst>
            </p:cNvPr>
            <p:cNvSpPr txBox="1"/>
            <p:nvPr userDrawn="1"/>
          </p:nvSpPr>
          <p:spPr>
            <a:xfrm>
              <a:off x="1034364" y="5617703"/>
              <a:ext cx="2630212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efficiency and improved capability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37AB89B-196C-406E-A604-A9C97B8AFB87}"/>
                </a:ext>
              </a:extLst>
            </p:cNvPr>
            <p:cNvSpPr txBox="1"/>
            <p:nvPr userDrawn="1"/>
          </p:nvSpPr>
          <p:spPr>
            <a:xfrm>
              <a:off x="1630800" y="6054434"/>
              <a:ext cx="2425338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a ready workforce</a:t>
              </a:r>
            </a:p>
          </p:txBody>
        </p:sp>
        <p:sp>
          <p:nvSpPr>
            <p:cNvPr id="72" name="Rounded Rectangle 33">
              <a:extLst>
                <a:ext uri="{FF2B5EF4-FFF2-40B4-BE49-F238E27FC236}">
                  <a16:creationId xmlns:a16="http://schemas.microsoft.com/office/drawing/2014/main" id="{4B4CFA42-4EE7-4682-8151-DDFA65534125}"/>
                </a:ext>
              </a:extLst>
            </p:cNvPr>
            <p:cNvSpPr/>
            <p:nvPr userDrawn="1"/>
          </p:nvSpPr>
          <p:spPr>
            <a:xfrm>
              <a:off x="8850925" y="3893476"/>
              <a:ext cx="3261178" cy="1496495"/>
            </a:xfrm>
            <a:prstGeom prst="round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C569719C-D7D7-42B3-BF13-58D0F4E3C9A9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rgbClr val="05186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UNCLASSIFIED – FOR OFFICIAL USE ONLY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9C27E108-0E11-4B1D-9FAA-1171580B9350}"/>
              </a:ext>
            </a:extLst>
          </p:cNvPr>
          <p:cNvSpPr txBox="1">
            <a:spLocks/>
          </p:cNvSpPr>
          <p:nvPr userDrawn="1"/>
        </p:nvSpPr>
        <p:spPr>
          <a:xfrm>
            <a:off x="90645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05186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BE55F28-FE23-4763-8FD4-2D88936E87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78" name="Shape 158" descr="600px-United_States_Department_of_Defense_Seal_svg.png">
            <a:extLst>
              <a:ext uri="{FF2B5EF4-FFF2-40B4-BE49-F238E27FC236}">
                <a16:creationId xmlns:a16="http://schemas.microsoft.com/office/drawing/2014/main" id="{6FB2B538-596B-490D-BED3-81814D158F42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340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077" y="5888042"/>
            <a:ext cx="11405681" cy="3651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4AFD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1B26F2B-2035-4F5F-96A7-ED05943E269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2076" y="1024128"/>
            <a:ext cx="11405680" cy="4760726"/>
          </a:xfrm>
        </p:spPr>
        <p:txBody>
          <a:bodyPr/>
          <a:lstStyle>
            <a:lvl1pPr marL="0" indent="0">
              <a:buNone/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EB3279-A2BC-46BE-B0A5-C3FACDDC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8217DEF-83A4-4E16-ABC1-C2F4B03A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4559" y="6356352"/>
            <a:ext cx="2743200" cy="365125"/>
          </a:xfr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69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07DC8D-7C28-4970-AD52-DFE382FFA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077" y="5888043"/>
            <a:ext cx="11405681" cy="365125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rgbClr val="04AFD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Click to edit footer text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5DD4AC-E375-48AB-8C41-527BBE97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E40E-8FAC-4076-B8E0-8C5F5450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197157" cy="365125"/>
          </a:xfr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9CF9FB7-50DA-4C1D-8CA5-6BC78219033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02077" y="1024128"/>
            <a:ext cx="11405681" cy="4760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818528-99C0-4384-84A1-10064DCF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7" y="34388"/>
            <a:ext cx="11405681" cy="811919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691973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33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2800">
                <a:solidFill>
                  <a:srgbClr val="04AFD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624571" cy="48736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0FBCB-5216-44D2-9DB1-EF4C1CD25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595"/>
            <a:ext cx="707534" cy="432162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375F8EF3-DF82-4D67-B5E9-BFF7012F1CC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BC77DF9-884B-4281-BD3E-8B81DE685E54}"/>
              </a:ext>
            </a:extLst>
          </p:cNvPr>
          <p:cNvSpPr/>
          <p:nvPr/>
        </p:nvSpPr>
        <p:spPr>
          <a:xfrm>
            <a:off x="941208" y="1517871"/>
            <a:ext cx="533400" cy="533400"/>
          </a:xfrm>
          <a:prstGeom prst="ellipse">
            <a:avLst/>
          </a:prstGeom>
          <a:solidFill>
            <a:srgbClr val="051862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8A21"/>
                </a:solidFill>
                <a:latin typeface="+mj-lt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D6D67C-C4D8-471E-B06D-27724CEA1A0E}"/>
              </a:ext>
            </a:extLst>
          </p:cNvPr>
          <p:cNvSpPr/>
          <p:nvPr/>
        </p:nvSpPr>
        <p:spPr>
          <a:xfrm>
            <a:off x="941208" y="2521882"/>
            <a:ext cx="533400" cy="533400"/>
          </a:xfrm>
          <a:prstGeom prst="ellipse">
            <a:avLst/>
          </a:prstGeom>
          <a:solidFill>
            <a:srgbClr val="051862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8A21"/>
                </a:solidFill>
                <a:latin typeface="+mj-lt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CFDFF6-2524-4E3E-81A0-F81AEFDD1BDD}"/>
              </a:ext>
            </a:extLst>
          </p:cNvPr>
          <p:cNvSpPr/>
          <p:nvPr/>
        </p:nvSpPr>
        <p:spPr>
          <a:xfrm>
            <a:off x="941208" y="3532464"/>
            <a:ext cx="533400" cy="533400"/>
          </a:xfrm>
          <a:prstGeom prst="ellipse">
            <a:avLst/>
          </a:prstGeom>
          <a:solidFill>
            <a:srgbClr val="051862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8A21"/>
                </a:solidFill>
                <a:latin typeface="+mj-lt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7570FF-4D46-4B9B-84CC-1314B0B30184}"/>
              </a:ext>
            </a:extLst>
          </p:cNvPr>
          <p:cNvSpPr/>
          <p:nvPr/>
        </p:nvSpPr>
        <p:spPr>
          <a:xfrm>
            <a:off x="941208" y="4543046"/>
            <a:ext cx="533400" cy="533400"/>
          </a:xfrm>
          <a:prstGeom prst="ellipse">
            <a:avLst/>
          </a:prstGeom>
          <a:solidFill>
            <a:srgbClr val="051862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8A21"/>
                </a:solidFill>
                <a:latin typeface="+mj-lt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6E8765-65B1-4231-B5FE-3270920D2A84}"/>
              </a:ext>
            </a:extLst>
          </p:cNvPr>
          <p:cNvSpPr/>
          <p:nvPr/>
        </p:nvSpPr>
        <p:spPr>
          <a:xfrm>
            <a:off x="941208" y="5553628"/>
            <a:ext cx="533400" cy="533400"/>
          </a:xfrm>
          <a:prstGeom prst="ellipse">
            <a:avLst/>
          </a:prstGeom>
          <a:solidFill>
            <a:srgbClr val="051862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8A21"/>
                </a:solidFill>
                <a:latin typeface="+mj-lt"/>
              </a:rPr>
              <a:t>5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49897-A477-4BBC-9334-393875AB27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00188" y="1517871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4AFD9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EA6AD798-4695-4346-A9C1-3BC0C417DE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0188" y="2521882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4AFD9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0073D44-6586-4B4B-9E80-B769060C0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0188" y="3532464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4AFD9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A64CD74-4CFD-4C58-A0BC-B2871C7D0E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0188" y="4543046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4AFD9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CD474DBA-28D5-41CC-9881-A18C29B2D3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88" y="5553628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4AFD9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198746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5A9D83-418A-47BC-8B08-4F14F771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2800">
                <a:solidFill>
                  <a:srgbClr val="04AFD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853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B111-5E75-4182-8601-9274993E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6E9A-F220-499F-998F-FFB171FDD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4114800" cy="4114800"/>
          </a:xfrm>
        </p:spPr>
        <p:txBody>
          <a:bodyPr/>
          <a:lstStyle>
            <a:lvl1pPr marL="0" indent="0">
              <a:buNone/>
              <a:defRPr>
                <a:solidFill>
                  <a:srgbClr val="04AFD9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0B66-7A02-497A-BE01-1551CA83D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8095" y="1371600"/>
            <a:ext cx="6255708" cy="411480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4AFD9"/>
                </a:solidFill>
              </a:defRPr>
            </a:lvl1pPr>
            <a:lvl2pPr marL="457189" indent="0">
              <a:buNone/>
              <a:defRPr b="1">
                <a:solidFill>
                  <a:srgbClr val="04AFD9"/>
                </a:solidFill>
              </a:defRPr>
            </a:lvl2pPr>
            <a:lvl3pPr marL="914377" indent="0">
              <a:buNone/>
              <a:defRPr b="1">
                <a:solidFill>
                  <a:srgbClr val="04AFD9"/>
                </a:solidFill>
              </a:defRPr>
            </a:lvl3pPr>
            <a:lvl4pPr marL="1371566" indent="0">
              <a:buNone/>
              <a:defRPr b="1">
                <a:solidFill>
                  <a:srgbClr val="04AFD9"/>
                </a:solidFill>
              </a:defRPr>
            </a:lvl4pPr>
            <a:lvl5pPr marL="1828754" indent="0">
              <a:buNone/>
              <a:defRPr b="1"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DEBA-41D1-4C1B-98A5-B28D5F1B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E3A4-EE4C-4EE5-83E7-C100A4FB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BA7E2A-EADD-4C19-8EEA-A9F522631E1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5586607"/>
            <a:ext cx="4114800" cy="640080"/>
          </a:xfrm>
        </p:spPr>
        <p:txBody>
          <a:bodyPr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7706827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it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63467-C851-4A6B-88EF-1737FABDC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076" y="1362075"/>
            <a:ext cx="10229851" cy="4133850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rgbClr val="04AFD9"/>
                </a:solidFill>
              </a:defRPr>
            </a:lvl1pPr>
            <a:lvl2pPr marL="457189" indent="0">
              <a:buNone/>
              <a:defRPr sz="9600" b="1"/>
            </a:lvl2pPr>
            <a:lvl3pPr marL="914377" indent="0">
              <a:buNone/>
              <a:defRPr sz="9600" b="1"/>
            </a:lvl3pPr>
            <a:lvl4pPr marL="1371566" indent="0">
              <a:buNone/>
              <a:defRPr sz="9600" b="1"/>
            </a:lvl4pPr>
            <a:lvl5pPr marL="1828754" indent="0">
              <a:buNone/>
              <a:defRPr sz="9600" b="1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6226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solidFill>
          <a:srgbClr val="04A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29244-1910-46AD-9C5F-AE3DE37C8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9BF5511D-AB7A-4485-A9B4-A3C6C7B35EC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1425ADD-61EE-4FFD-B0EA-2FA018823317}"/>
              </a:ext>
            </a:extLst>
          </p:cNvPr>
          <p:cNvSpPr/>
          <p:nvPr userDrawn="1"/>
        </p:nvSpPr>
        <p:spPr>
          <a:xfrm>
            <a:off x="941208" y="1517871"/>
            <a:ext cx="533400" cy="533400"/>
          </a:xfrm>
          <a:prstGeom prst="ellipse">
            <a:avLst/>
          </a:prstGeom>
          <a:noFill/>
          <a:ln w="38100">
            <a:solidFill>
              <a:srgbClr val="05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04C1BB-44ED-41E8-8110-D588F660F918}"/>
              </a:ext>
            </a:extLst>
          </p:cNvPr>
          <p:cNvSpPr/>
          <p:nvPr userDrawn="1"/>
        </p:nvSpPr>
        <p:spPr>
          <a:xfrm>
            <a:off x="941208" y="2521882"/>
            <a:ext cx="533400" cy="533400"/>
          </a:xfrm>
          <a:prstGeom prst="ellipse">
            <a:avLst/>
          </a:prstGeom>
          <a:noFill/>
          <a:ln w="38100">
            <a:solidFill>
              <a:srgbClr val="05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00F452-06B4-4C90-9B35-96E3FCFE0EA6}"/>
              </a:ext>
            </a:extLst>
          </p:cNvPr>
          <p:cNvSpPr/>
          <p:nvPr userDrawn="1"/>
        </p:nvSpPr>
        <p:spPr>
          <a:xfrm>
            <a:off x="941208" y="3532464"/>
            <a:ext cx="533400" cy="533400"/>
          </a:xfrm>
          <a:prstGeom prst="ellipse">
            <a:avLst/>
          </a:prstGeom>
          <a:noFill/>
          <a:ln w="38100">
            <a:solidFill>
              <a:srgbClr val="05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A41992-1EE5-4B1B-9540-9F00FF041C66}"/>
              </a:ext>
            </a:extLst>
          </p:cNvPr>
          <p:cNvSpPr/>
          <p:nvPr userDrawn="1"/>
        </p:nvSpPr>
        <p:spPr>
          <a:xfrm>
            <a:off x="941208" y="4543046"/>
            <a:ext cx="533400" cy="533400"/>
          </a:xfrm>
          <a:prstGeom prst="ellipse">
            <a:avLst/>
          </a:prstGeom>
          <a:noFill/>
          <a:ln w="38100">
            <a:solidFill>
              <a:srgbClr val="05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8E98BC-5CFC-4D28-9D74-2822C23EABCD}"/>
              </a:ext>
            </a:extLst>
          </p:cNvPr>
          <p:cNvSpPr/>
          <p:nvPr userDrawn="1"/>
        </p:nvSpPr>
        <p:spPr>
          <a:xfrm>
            <a:off x="941208" y="5553628"/>
            <a:ext cx="533400" cy="533400"/>
          </a:xfrm>
          <a:prstGeom prst="ellipse">
            <a:avLst/>
          </a:prstGeom>
          <a:noFill/>
          <a:ln w="38100">
            <a:solidFill>
              <a:srgbClr val="051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01AB057-7983-41EC-8267-743C42C73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188" y="1517871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39D7116-0B1D-4450-A6AC-429A189DF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0188" y="2521882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85323A00-08A2-41D3-828A-7AD2C06866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0188" y="3532464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46F13CB-4130-41FA-97DD-B6943E816B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0188" y="4543046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B1FBA865-7F5A-4810-8671-397C272C29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88" y="5553628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371535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bg>
      <p:bgPr>
        <a:solidFill>
          <a:srgbClr val="FA8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04AFD9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B6B0B-8D69-42D5-A626-0286DD480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4220F609-5816-4F17-AC11-5CAA56E3C15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89FAAAB-38C6-44A9-ADC8-90DF64663543}"/>
              </a:ext>
            </a:extLst>
          </p:cNvPr>
          <p:cNvSpPr/>
          <p:nvPr userDrawn="1"/>
        </p:nvSpPr>
        <p:spPr>
          <a:xfrm>
            <a:off x="941208" y="1517871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14294E-B8AC-4E66-86C4-40A9E251619B}"/>
              </a:ext>
            </a:extLst>
          </p:cNvPr>
          <p:cNvSpPr/>
          <p:nvPr userDrawn="1"/>
        </p:nvSpPr>
        <p:spPr>
          <a:xfrm>
            <a:off x="941208" y="2521882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B92744-F1BB-4210-A016-F51EA8784B1A}"/>
              </a:ext>
            </a:extLst>
          </p:cNvPr>
          <p:cNvSpPr/>
          <p:nvPr userDrawn="1"/>
        </p:nvSpPr>
        <p:spPr>
          <a:xfrm>
            <a:off x="941208" y="3532464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9FE366-A9C7-4130-A9F4-7580CAA43BD7}"/>
              </a:ext>
            </a:extLst>
          </p:cNvPr>
          <p:cNvSpPr/>
          <p:nvPr userDrawn="1"/>
        </p:nvSpPr>
        <p:spPr>
          <a:xfrm>
            <a:off x="941208" y="4543046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5CABDC-CE64-4542-99C4-CEDE4C637D09}"/>
              </a:ext>
            </a:extLst>
          </p:cNvPr>
          <p:cNvSpPr/>
          <p:nvPr userDrawn="1"/>
        </p:nvSpPr>
        <p:spPr>
          <a:xfrm>
            <a:off x="941208" y="5553628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F81A937-C6D6-456F-A5DF-5078E7217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188" y="1517871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F7D02998-B41C-44FC-8A81-360A582AC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0188" y="2521882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34F95DDB-AC18-4245-9C24-9AAFDFE51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0188" y="3532464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4EFE8D7-0C9B-4FD6-AA94-8E7C72052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0188" y="4543046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768EFDB7-D010-49AA-ADBC-1524C46C68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0188" y="5553628"/>
            <a:ext cx="9853612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51862"/>
                </a:solidFill>
              </a:defRPr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>
                <a:solidFill>
                  <a:srgbClr val="04AFD9"/>
                </a:solidFill>
              </a:defRPr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>
                <a:solidFill>
                  <a:srgbClr val="04AFD9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62116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2FD7-23F0-4C41-B9D9-9AA7D20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186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620-23DC-486A-BAA7-D231A1DD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rgbClr val="04AFD9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>
                <a:solidFill>
                  <a:srgbClr val="04AFD9"/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C13E-180B-4EC3-939D-655150DA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AFD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819F-C7EB-4546-8720-E63F97B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AFD9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DC212-D1AE-47B6-8997-78B7FDC31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89755A34-25D9-4601-A11D-493CA0FDF39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19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- Drk Blue">
    <p:bg>
      <p:bgPr>
        <a:solidFill>
          <a:srgbClr val="0518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6E3D-08C1-4F51-AE27-EC3D606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33A9-04FA-4CC4-BE8D-E4B7E818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8B1D"/>
                </a:solidFill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63467-C851-4A6B-88EF-1737FABDC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075" y="1362075"/>
            <a:ext cx="10229850" cy="4133850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rgbClr val="04AFD9"/>
                </a:solidFill>
              </a:defRPr>
            </a:lvl1pPr>
            <a:lvl2pPr marL="457200" indent="0">
              <a:buNone/>
              <a:defRPr sz="9600" b="1"/>
            </a:lvl2pPr>
            <a:lvl3pPr marL="914400" indent="0">
              <a:buNone/>
              <a:defRPr sz="9600" b="1"/>
            </a:lvl3pPr>
            <a:lvl4pPr marL="1371600" indent="0">
              <a:buNone/>
              <a:defRPr sz="9600" b="1"/>
            </a:lvl4pPr>
            <a:lvl5pPr marL="1828800" indent="0">
              <a:buNone/>
              <a:defRPr sz="9600" b="1"/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B8657-586D-480C-A279-FA82144DA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921" y="6274146"/>
            <a:ext cx="707534" cy="433060"/>
          </a:xfrm>
          <a:prstGeom prst="rect">
            <a:avLst/>
          </a:prstGeom>
        </p:spPr>
      </p:pic>
      <p:pic>
        <p:nvPicPr>
          <p:cNvPr id="8" name="Shape 158" descr="600px-United_States_Department_of_Defense_Seal_svg.png">
            <a:extLst>
              <a:ext uri="{FF2B5EF4-FFF2-40B4-BE49-F238E27FC236}">
                <a16:creationId xmlns:a16="http://schemas.microsoft.com/office/drawing/2014/main" id="{F1FC05FC-E4CC-4E39-98A7-0462C96EA44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7FAC3-6728-4C32-AA73-88D23D9B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0FDF-C320-4921-94E8-41438307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A82E-8E9E-4E83-9A06-861DA6E08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07BE-C121-4389-A3FE-BD4FC6739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FDC1-4D94-4F51-99B4-BA4C66DFE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949D-984F-4F66-84C6-B48ADBF5F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90" r:id="rId4"/>
    <p:sldLayoutId id="2147483650" r:id="rId5"/>
    <p:sldLayoutId id="2147483662" r:id="rId6"/>
    <p:sldLayoutId id="2147483663" r:id="rId7"/>
    <p:sldLayoutId id="2147483667" r:id="rId8"/>
    <p:sldLayoutId id="2147483660" r:id="rId9"/>
    <p:sldLayoutId id="2147483665" r:id="rId10"/>
    <p:sldLayoutId id="2147483666" r:id="rId11"/>
    <p:sldLayoutId id="2147483672" r:id="rId12"/>
    <p:sldLayoutId id="2147483664" r:id="rId13"/>
    <p:sldLayoutId id="2147483668" r:id="rId14"/>
    <p:sldLayoutId id="2147483669" r:id="rId15"/>
    <p:sldLayoutId id="2147483673" r:id="rId16"/>
    <p:sldLayoutId id="2147483687" r:id="rId17"/>
    <p:sldLayoutId id="2147483685" r:id="rId18"/>
    <p:sldLayoutId id="2147483686" r:id="rId19"/>
    <p:sldLayoutId id="2147483684" r:id="rId20"/>
    <p:sldLayoutId id="2147483652" r:id="rId21"/>
    <p:sldLayoutId id="2147483677" r:id="rId22"/>
    <p:sldLayoutId id="2147483678" r:id="rId23"/>
    <p:sldLayoutId id="2147483679" r:id="rId24"/>
    <p:sldLayoutId id="2147483676" r:id="rId25"/>
    <p:sldLayoutId id="2147483670" r:id="rId26"/>
    <p:sldLayoutId id="2147483671" r:id="rId27"/>
    <p:sldLayoutId id="2147483674" r:id="rId28"/>
    <p:sldLayoutId id="2147483655" r:id="rId29"/>
    <p:sldLayoutId id="2147483680" r:id="rId30"/>
    <p:sldLayoutId id="2147483681" r:id="rId31"/>
    <p:sldLayoutId id="2147483682" r:id="rId32"/>
    <p:sldLayoutId id="2147483661" r:id="rId33"/>
    <p:sldLayoutId id="2147483683" r:id="rId34"/>
    <p:sldLayoutId id="2147483713" r:id="rId35"/>
    <p:sldLayoutId id="2147483714" r:id="rId36"/>
    <p:sldLayoutId id="2147483715" r:id="rId3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A8B1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A8B1D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A8B1D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8B1D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8B1D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840DE6-507A-4752-822D-189926E4B459}"/>
              </a:ext>
            </a:extLst>
          </p:cNvPr>
          <p:cNvPicPr>
            <a:picLocks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35135" r="9530" b="44296"/>
          <a:stretch/>
        </p:blipFill>
        <p:spPr>
          <a:xfrm rot="10800000">
            <a:off x="1" y="0"/>
            <a:ext cx="12192001" cy="914400"/>
          </a:xfrm>
          <a:prstGeom prst="rect">
            <a:avLst/>
          </a:prstGeom>
          <a:ln w="127000" cap="sq">
            <a:noFill/>
            <a:miter lim="800000"/>
          </a:ln>
          <a:effectLst>
            <a:innerShdw blurRad="1270000">
              <a:srgbClr val="051862"/>
            </a:inn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077" y="34388"/>
            <a:ext cx="11405681" cy="81191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077" y="1024129"/>
            <a:ext cx="11426759" cy="5155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051862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45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51862"/>
                </a:solidFill>
                <a:latin typeface="Century Gothic" panose="020B0502020202020204" pitchFamily="34" charset="0"/>
              </a:defRPr>
            </a:lvl1pPr>
          </a:lstStyle>
          <a:p>
            <a:fld id="{031B949D-984F-4F66-84C6-B48ADBF5F0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6E760-B2C9-4EA2-B5D1-980A8A1E035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" y="6261435"/>
            <a:ext cx="707534" cy="458483"/>
          </a:xfrm>
          <a:prstGeom prst="rect">
            <a:avLst/>
          </a:prstGeom>
        </p:spPr>
      </p:pic>
      <p:pic>
        <p:nvPicPr>
          <p:cNvPr id="10" name="Shape 158" descr="600px-United_States_Department_of_Defense_Seal_svg.png">
            <a:extLst>
              <a:ext uri="{FF2B5EF4-FFF2-40B4-BE49-F238E27FC236}">
                <a16:creationId xmlns:a16="http://schemas.microsoft.com/office/drawing/2014/main" id="{7EFA5A3C-DADD-4554-AD9A-22140E34DA46}"/>
              </a:ext>
            </a:extLst>
          </p:cNvPr>
          <p:cNvPicPr preferRelativeResize="0"/>
          <p:nvPr userDrawn="1"/>
        </p:nvPicPr>
        <p:blipFill rotWithShape="1">
          <a:blip r:embed="rId19">
            <a:alphaModFix/>
          </a:blip>
          <a:srcRect/>
          <a:stretch/>
        </p:blipFill>
        <p:spPr>
          <a:xfrm>
            <a:off x="1240482" y="6335565"/>
            <a:ext cx="423785" cy="42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2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5186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4AFD9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186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AFD9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5186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8.png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3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26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25.png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52BD0-D6C2-4A71-B2C5-1C3F721E0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435" y="3284149"/>
            <a:ext cx="8809615" cy="525851"/>
          </a:xfrm>
        </p:spPr>
        <p:txBody>
          <a:bodyPr/>
          <a:lstStyle/>
          <a:p>
            <a:r>
              <a:rPr lang="en-US" dirty="0"/>
              <a:t>Evaluating HSI with AI-Enabled Systems: </a:t>
            </a:r>
          </a:p>
          <a:p>
            <a:r>
              <a:rPr lang="en-US" i="1" dirty="0"/>
              <a:t>What should you consider in a TEMP?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0B4F5-B6B1-4442-B9FF-B7024517E5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434" y="5608321"/>
            <a:ext cx="4237615" cy="956106"/>
          </a:xfrm>
        </p:spPr>
        <p:txBody>
          <a:bodyPr/>
          <a:lstStyle/>
          <a:p>
            <a:r>
              <a:rPr lang="en-US" dirty="0"/>
              <a:t>DATAWorks 2021 </a:t>
            </a:r>
          </a:p>
          <a:p>
            <a:r>
              <a:rPr lang="en-US" dirty="0"/>
              <a:t>4/13/2021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613D84-F9F3-48EF-A86D-8D4991C61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434" y="4422527"/>
            <a:ext cx="7508613" cy="451446"/>
          </a:xfrm>
        </p:spPr>
        <p:txBody>
          <a:bodyPr>
            <a:normAutofit/>
          </a:bodyPr>
          <a:lstStyle/>
          <a:p>
            <a:r>
              <a:rPr lang="en-US" dirty="0"/>
              <a:t>Dr. Jane Pinelis, Chief, TE&amp;A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 Joint Artificial Intelligence Center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E2A53F-FBC5-4E9B-A02B-3DF7CC9109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434" y="4879515"/>
            <a:ext cx="8809614" cy="385017"/>
          </a:xfrm>
        </p:spPr>
        <p:txBody>
          <a:bodyPr>
            <a:normAutofit/>
          </a:bodyPr>
          <a:lstStyle/>
          <a:p>
            <a:r>
              <a:rPr lang="en-US" dirty="0"/>
              <a:t>Rachel Haga, Daniel Porter, Brian Vickers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 Institute for Defense Analyses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4BDC71-EC07-49A7-9BE3-7ACBB4CD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7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E68AA-9E4E-4AF7-BE57-33FB1C4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Trust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AE8919-425F-4A23-A0E7-5161C2779F00}"/>
              </a:ext>
            </a:extLst>
          </p:cNvPr>
          <p:cNvSpPr/>
          <p:nvPr/>
        </p:nvSpPr>
        <p:spPr>
          <a:xfrm>
            <a:off x="838200" y="1371600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Trust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 is a person's belief that something can be depended on in vulnerable or uncertain situations.  The critical outcome of trust is </a:t>
            </a:r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reliance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, which is the behavioral, continued use of a system. 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ABE8503-0EC6-4167-A883-8724E143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121" y="3074832"/>
            <a:ext cx="2743200" cy="2743200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417BD64-A337-467F-9327-D5169EEA16B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A0C14DE-DE13-47FB-B9F8-4FAB50BADDE4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AEADB5A-5DBB-425C-AB92-327A02340AC9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F340C77-D6D2-4AED-B27F-0726FF1F50DA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4CB6070-558B-4AD6-885B-482DF03AC1D7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5FA62-0EB2-4F91-8869-7A67A12B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179545F-5B72-4599-B475-E26F08B9B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955490"/>
              </p:ext>
            </p:extLst>
          </p:nvPr>
        </p:nvGraphicFramePr>
        <p:xfrm>
          <a:off x="838200" y="344487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907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A91276E-5416-4DDA-AB23-4C8DD56A675E}"/>
              </a:ext>
            </a:extLst>
          </p:cNvPr>
          <p:cNvGrpSpPr/>
          <p:nvPr/>
        </p:nvGrpSpPr>
        <p:grpSpPr>
          <a:xfrm>
            <a:off x="4436231" y="2828617"/>
            <a:ext cx="6917569" cy="3394761"/>
            <a:chOff x="4436231" y="2828617"/>
            <a:chExt cx="6917569" cy="339476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F12863-AF7B-4B94-83BB-94ED6AD00B17}"/>
                </a:ext>
              </a:extLst>
            </p:cNvPr>
            <p:cNvSpPr/>
            <p:nvPr/>
          </p:nvSpPr>
          <p:spPr>
            <a:xfrm>
              <a:off x="4436231" y="2828617"/>
              <a:ext cx="6917569" cy="33947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E913D4-F6EA-4830-8A90-79AEB19CE0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88951" y="2966417"/>
              <a:ext cx="2002399" cy="2857294"/>
              <a:chOff x="4638966" y="2966416"/>
              <a:chExt cx="2105053" cy="300377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EC689D-5A17-41D2-9BF0-875E487EB2A1}"/>
                  </a:ext>
                </a:extLst>
              </p:cNvPr>
              <p:cNvSpPr/>
              <p:nvPr/>
            </p:nvSpPr>
            <p:spPr>
              <a:xfrm>
                <a:off x="4640899" y="2966416"/>
                <a:ext cx="2103120" cy="29600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endParaRPr lang="en-US" b="1" dirty="0">
                  <a:solidFill>
                    <a:srgbClr val="323C6B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DA48F9F-FEC7-453A-B08F-D9FD4BD98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3096" y="3955957"/>
                <a:ext cx="1640628" cy="164592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FFC8F8A8-403C-4D09-BF32-81C707C2A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881" y="4964349"/>
                <a:ext cx="1005840" cy="1005840"/>
              </a:xfrm>
              <a:prstGeom prst="rect">
                <a:avLst/>
              </a:prstGeom>
            </p:spPr>
          </p:pic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023DC94-A7F0-40DB-AD3C-58443A8318C3}"/>
                  </a:ext>
                </a:extLst>
              </p:cNvPr>
              <p:cNvSpPr/>
              <p:nvPr/>
            </p:nvSpPr>
            <p:spPr>
              <a:xfrm>
                <a:off x="4638966" y="2967035"/>
                <a:ext cx="2103119" cy="914400"/>
              </a:xfrm>
              <a:prstGeom prst="rect">
                <a:avLst/>
              </a:prstGeom>
              <a:solidFill>
                <a:srgbClr val="7AA08D"/>
              </a:solidFill>
              <a:ln w="9525"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r>
                  <a:rPr lang="en-US" b="1" dirty="0">
                    <a:solidFill>
                      <a:srgbClr val="051862"/>
                    </a:solidFill>
                    <a:latin typeface="Century Gothic" panose="020B0502020202020204" pitchFamily="34" charset="0"/>
                  </a:rPr>
                  <a:t>Calibrated</a:t>
                </a:r>
              </a:p>
              <a:p>
                <a:pPr algn="ctr"/>
                <a:r>
                  <a:rPr lang="en-US" b="1" dirty="0">
                    <a:solidFill>
                      <a:srgbClr val="051862"/>
                    </a:solidFill>
                    <a:latin typeface="Century Gothic" panose="020B0502020202020204" pitchFamily="34" charset="0"/>
                  </a:rPr>
                  <a:t>Trust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635A28-4802-4B10-8631-51458F0B00A0}"/>
                </a:ext>
              </a:extLst>
            </p:cNvPr>
            <p:cNvSpPr/>
            <p:nvPr/>
          </p:nvSpPr>
          <p:spPr>
            <a:xfrm>
              <a:off x="4436231" y="5924593"/>
              <a:ext cx="6917569" cy="298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Warfighter’s trust and subsequent reliance on the system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5D084D7-1C12-42D2-8D87-9903357DDD8D}"/>
              </a:ext>
            </a:extLst>
          </p:cNvPr>
          <p:cNvSpPr/>
          <p:nvPr/>
        </p:nvSpPr>
        <p:spPr>
          <a:xfrm>
            <a:off x="838200" y="2828617"/>
            <a:ext cx="3338015" cy="3394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E68AA-9E4E-4AF7-BE57-33FB1C4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Trust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AE8919-425F-4A23-A0E7-5161C2779F00}"/>
              </a:ext>
            </a:extLst>
          </p:cNvPr>
          <p:cNvSpPr/>
          <p:nvPr/>
        </p:nvSpPr>
        <p:spPr>
          <a:xfrm>
            <a:off x="838200" y="1371600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Trust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 is a person's belief that something can be depended on in vulnerable or uncertain situations. The critical outcome of trust is </a:t>
            </a:r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reliance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, which is the behavioral, continued use of a system. </a:t>
            </a:r>
          </a:p>
        </p:txBody>
      </p: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5D840027-9AAA-4B75-BE7E-3551093C9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39076"/>
              </p:ext>
            </p:extLst>
          </p:nvPr>
        </p:nvGraphicFramePr>
        <p:xfrm>
          <a:off x="1402079" y="3240118"/>
          <a:ext cx="18288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4928991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78171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3530379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8267328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7894504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05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444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568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345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811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05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46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23C6B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23C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7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00074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B581D9C7-2E37-4E57-BDE6-6186BCD69C06}"/>
              </a:ext>
            </a:extLst>
          </p:cNvPr>
          <p:cNvSpPr/>
          <p:nvPr/>
        </p:nvSpPr>
        <p:spPr>
          <a:xfrm>
            <a:off x="1402079" y="2965797"/>
            <a:ext cx="1828800" cy="274320"/>
          </a:xfrm>
          <a:prstGeom prst="rect">
            <a:avLst/>
          </a:prstGeom>
          <a:solidFill>
            <a:srgbClr val="323C6B"/>
          </a:solidFill>
          <a:ln w="38100">
            <a:solidFill>
              <a:srgbClr val="323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Environment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BCF060E-FD9E-4EC8-B139-FA1A0955F434}"/>
              </a:ext>
            </a:extLst>
          </p:cNvPr>
          <p:cNvSpPr/>
          <p:nvPr/>
        </p:nvSpPr>
        <p:spPr>
          <a:xfrm rot="16200000">
            <a:off x="350519" y="4017358"/>
            <a:ext cx="1828800" cy="274320"/>
          </a:xfrm>
          <a:prstGeom prst="rect">
            <a:avLst/>
          </a:prstGeom>
          <a:solidFill>
            <a:srgbClr val="323C6B"/>
          </a:solidFill>
          <a:ln w="38100">
            <a:solidFill>
              <a:srgbClr val="323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Task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E23CC0D-77CA-41DC-8849-C95B8502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35" y="4187233"/>
            <a:ext cx="1737360" cy="1737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E22AD6-DBF1-4B53-9B7E-6D3CC76ADE19}"/>
              </a:ext>
            </a:extLst>
          </p:cNvPr>
          <p:cNvGrpSpPr>
            <a:grpSpLocks noChangeAspect="1"/>
          </p:cNvGrpSpPr>
          <p:nvPr/>
        </p:nvGrpSpPr>
        <p:grpSpPr>
          <a:xfrm>
            <a:off x="6894193" y="2966417"/>
            <a:ext cx="2001231" cy="2848286"/>
            <a:chOff x="6944824" y="2966416"/>
            <a:chExt cx="2103823" cy="299430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FAC79E-3DBC-4F85-AD11-84CB6EB9D1A7}"/>
                </a:ext>
              </a:extLst>
            </p:cNvPr>
            <p:cNvSpPr/>
            <p:nvPr/>
          </p:nvSpPr>
          <p:spPr>
            <a:xfrm>
              <a:off x="6945527" y="2966416"/>
              <a:ext cx="2103120" cy="29600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endParaRPr lang="en-US" b="1" dirty="0">
                <a:solidFill>
                  <a:srgbClr val="323C6B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9A0E10C-E36A-4CDE-91B5-472A47801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4869" y="3955957"/>
              <a:ext cx="1645920" cy="1645920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7DC22F4-DCFB-4981-8208-17A90071B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08" y="4954879"/>
              <a:ext cx="1005840" cy="100584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89B452-8AB5-4E30-BC00-DB9B9392C6AB}"/>
                </a:ext>
              </a:extLst>
            </p:cNvPr>
            <p:cNvSpPr/>
            <p:nvPr/>
          </p:nvSpPr>
          <p:spPr>
            <a:xfrm>
              <a:off x="6944824" y="2967035"/>
              <a:ext cx="2103119" cy="914400"/>
            </a:xfrm>
            <a:prstGeom prst="rect">
              <a:avLst/>
            </a:prstGeom>
            <a:solidFill>
              <a:srgbClr val="FE7058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r>
                <a:rPr lang="en-US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Over-Trust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642C8C-08A7-466C-B32F-A6AC28A25F0C}"/>
              </a:ext>
            </a:extLst>
          </p:cNvPr>
          <p:cNvGrpSpPr>
            <a:grpSpLocks noChangeAspect="1"/>
          </p:cNvGrpSpPr>
          <p:nvPr/>
        </p:nvGrpSpPr>
        <p:grpSpPr>
          <a:xfrm>
            <a:off x="9198267" y="2965797"/>
            <a:ext cx="2002812" cy="2848906"/>
            <a:chOff x="9248316" y="2965797"/>
            <a:chExt cx="2105484" cy="299495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3EF652-0C8D-4DC5-B668-8C850F9658D3}"/>
                </a:ext>
              </a:extLst>
            </p:cNvPr>
            <p:cNvSpPr/>
            <p:nvPr/>
          </p:nvSpPr>
          <p:spPr>
            <a:xfrm>
              <a:off x="9250680" y="2965797"/>
              <a:ext cx="2103120" cy="29600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endParaRPr lang="en-US" b="1" dirty="0">
                <a:solidFill>
                  <a:srgbClr val="323C6B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30353CB-BE02-4917-8FA0-3F082114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1641" y="3959277"/>
              <a:ext cx="1651229" cy="164592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019111D0-00ED-49DE-8028-D8B807F0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316" y="4954914"/>
              <a:ext cx="1005840" cy="10058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60451B-D886-41F9-9EEA-004315CC3FB2}"/>
                </a:ext>
              </a:extLst>
            </p:cNvPr>
            <p:cNvSpPr/>
            <p:nvPr/>
          </p:nvSpPr>
          <p:spPr>
            <a:xfrm>
              <a:off x="9250056" y="2967035"/>
              <a:ext cx="2103119" cy="914400"/>
            </a:xfrm>
            <a:prstGeom prst="rect">
              <a:avLst/>
            </a:prstGeom>
            <a:solidFill>
              <a:srgbClr val="FE7058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r>
                <a:rPr lang="en-US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Under-Trust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8DE791-2425-4F79-9A0A-3BA4F367D6FD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A3F3840-AA77-4921-9C54-F3F3DF7289AB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BA90CB1-00A9-4FDC-B369-76D731A1BAFD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FDFAF82-3282-4115-A43A-AB8377DD80A6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1DC627A-1248-4EAF-8C60-797C7D234D14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ECA9882-DB43-4D33-8E79-9ABEC2D8DF33}"/>
              </a:ext>
            </a:extLst>
          </p:cNvPr>
          <p:cNvSpPr/>
          <p:nvPr/>
        </p:nvSpPr>
        <p:spPr>
          <a:xfrm>
            <a:off x="838200" y="1380833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Calibrated Trust 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occurs when the warfighter’s </a:t>
            </a:r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operational reliance 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aligns with the </a:t>
            </a:r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system performance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 for a given context.</a:t>
            </a:r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D4FBE-DAF8-4950-9CE2-DF277455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BE694A0D-EB7F-47CD-B9A0-F595E1A6C7B4}"/>
              </a:ext>
            </a:extLst>
          </p:cNvPr>
          <p:cNvGraphicFramePr/>
          <p:nvPr>
            <p:extLst/>
          </p:nvPr>
        </p:nvGraphicFramePr>
        <p:xfrm>
          <a:off x="838200" y="344487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22D91B6-06E3-4A0F-9304-75645E91D005}"/>
              </a:ext>
            </a:extLst>
          </p:cNvPr>
          <p:cNvSpPr/>
          <p:nvPr/>
        </p:nvSpPr>
        <p:spPr>
          <a:xfrm>
            <a:off x="838199" y="5919891"/>
            <a:ext cx="3338016" cy="29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18261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E68AA-9E4E-4AF7-BE57-33FB1C4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Workload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AE8919-425F-4A23-A0E7-5161C2779F00}"/>
              </a:ext>
            </a:extLst>
          </p:cNvPr>
          <p:cNvSpPr/>
          <p:nvPr/>
        </p:nvSpPr>
        <p:spPr>
          <a:xfrm>
            <a:off x="838200" y="1371600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Workload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 comprises the physical, mental, and temporal resources required by the current tasks relative to the resources available</a:t>
            </a:r>
            <a:b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to the person.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8306DBF-1BDC-4FC4-B9FB-C4393785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2" y="3173592"/>
            <a:ext cx="3200400" cy="3200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5156548-8D60-456E-A884-6104383675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2" y="3173592"/>
            <a:ext cx="3200400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999D07-144B-49FF-8B96-FB161F19D994}"/>
              </a:ext>
            </a:extLst>
          </p:cNvPr>
          <p:cNvSpPr/>
          <p:nvPr/>
        </p:nvSpPr>
        <p:spPr>
          <a:xfrm>
            <a:off x="6018663" y="5090617"/>
            <a:ext cx="1411649" cy="806924"/>
          </a:xfrm>
          <a:prstGeom prst="rect">
            <a:avLst/>
          </a:prstGeom>
          <a:solidFill>
            <a:srgbClr val="FE7058"/>
          </a:solidFill>
          <a:ln w="76200">
            <a:solidFill>
              <a:srgbClr val="323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323C6B"/>
                </a:solidFill>
                <a:latin typeface="Century Gothic" panose="020B0502020202020204" pitchFamily="34" charset="0"/>
              </a:rPr>
              <a:t>Inattentive, Unengaged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B86607-6DED-4917-96F0-5A3401022798}"/>
              </a:ext>
            </a:extLst>
          </p:cNvPr>
          <p:cNvSpPr/>
          <p:nvPr/>
        </p:nvSpPr>
        <p:spPr>
          <a:xfrm>
            <a:off x="8024751" y="2890198"/>
            <a:ext cx="1411649" cy="806924"/>
          </a:xfrm>
          <a:prstGeom prst="rect">
            <a:avLst/>
          </a:prstGeom>
          <a:solidFill>
            <a:srgbClr val="7AA08D"/>
          </a:solidFill>
          <a:ln w="76200">
            <a:solidFill>
              <a:srgbClr val="323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/>
            <a:r>
              <a:rPr lang="en-US" sz="1400" b="1" dirty="0">
                <a:solidFill>
                  <a:srgbClr val="323C6B"/>
                </a:solidFill>
                <a:latin typeface="Century Gothic" panose="020B0502020202020204" pitchFamily="34" charset="0"/>
              </a:rPr>
              <a:t>Engaged &amp; Effective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34EB4-4C69-468E-8E79-EB8AFA4BFA78}"/>
              </a:ext>
            </a:extLst>
          </p:cNvPr>
          <p:cNvGrpSpPr/>
          <p:nvPr/>
        </p:nvGrpSpPr>
        <p:grpSpPr>
          <a:xfrm>
            <a:off x="7130376" y="3173592"/>
            <a:ext cx="4270585" cy="3200400"/>
            <a:chOff x="7130376" y="3173592"/>
            <a:chExt cx="4270585" cy="32004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6478156-1B54-4D55-A831-463710C1A5D2}"/>
                </a:ext>
              </a:extLst>
            </p:cNvPr>
            <p:cNvSpPr/>
            <p:nvPr/>
          </p:nvSpPr>
          <p:spPr>
            <a:xfrm>
              <a:off x="9989312" y="5094373"/>
              <a:ext cx="1411649" cy="806924"/>
            </a:xfrm>
            <a:prstGeom prst="rect">
              <a:avLst/>
            </a:prstGeom>
            <a:solidFill>
              <a:srgbClr val="FE7058"/>
            </a:solidFill>
            <a:ln w="76200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Over-whelmed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902DD7E-8219-47F4-B27A-E7B2B5B7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376" y="3173592"/>
              <a:ext cx="3200400" cy="32004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987C62-77A7-46F7-8D93-FC5AB6EADA12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32B5395-F585-4ECC-B015-006759CBFBC7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1892A46-31DD-4E50-819A-DB72DFC2E2DB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0D82E88-E55A-4262-AA3B-CBB974B7470A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C908E71-E970-456C-8B95-DF166859D69C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51BF04-2F2E-4C56-8B91-4E0EDEFD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AD3787B-04D5-4DAC-800F-10035100D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10932"/>
              </p:ext>
            </p:extLst>
          </p:nvPr>
        </p:nvGraphicFramePr>
        <p:xfrm>
          <a:off x="838200" y="344487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75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E68AA-9E4E-4AF7-BE57-33FB1C4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Function Allocation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0C79A-CBE7-4407-921A-AC11FA866823}"/>
              </a:ext>
            </a:extLst>
          </p:cNvPr>
          <p:cNvSpPr/>
          <p:nvPr/>
        </p:nvSpPr>
        <p:spPr>
          <a:xfrm>
            <a:off x="838200" y="1371600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Function allocation 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is the assignment of the collective taskwork between human and automated agents (including both AIES and traditional software tools) required to achieve mission goals.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2C96CB-609A-482C-B877-D62D207CFD93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85D873-B063-4115-8D0F-6561BFC71341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558503-AE1B-48E7-AD1F-3CBDD2944F87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E940E26-4020-47D1-A0AA-19BE28FF3165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0D9D57-3F39-4FB6-B12A-C19EAAF90E46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D32FFB-0FDA-488C-AE0A-42F398F4E39C}"/>
              </a:ext>
            </a:extLst>
          </p:cNvPr>
          <p:cNvGrpSpPr/>
          <p:nvPr/>
        </p:nvGrpSpPr>
        <p:grpSpPr>
          <a:xfrm>
            <a:off x="824484" y="3151302"/>
            <a:ext cx="3511296" cy="2353134"/>
            <a:chOff x="833628" y="2983565"/>
            <a:chExt cx="3511296" cy="235313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61BCBA-40F8-42E8-B8E4-FC6625EFDF7B}"/>
                </a:ext>
              </a:extLst>
            </p:cNvPr>
            <p:cNvSpPr/>
            <p:nvPr/>
          </p:nvSpPr>
          <p:spPr>
            <a:xfrm>
              <a:off x="833628" y="2983565"/>
              <a:ext cx="3502152" cy="536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Autonomy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917A5F4-C69E-4031-A5A5-19D0255D36AD}"/>
                </a:ext>
              </a:extLst>
            </p:cNvPr>
            <p:cNvSpPr/>
            <p:nvPr/>
          </p:nvSpPr>
          <p:spPr>
            <a:xfrm>
              <a:off x="842772" y="3873659"/>
              <a:ext cx="3502152" cy="1463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Which agent is capable of completing the task?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A03903-5FED-4DD8-A5EC-98EE95E4FBC4}"/>
              </a:ext>
            </a:extLst>
          </p:cNvPr>
          <p:cNvGrpSpPr/>
          <p:nvPr/>
        </p:nvGrpSpPr>
        <p:grpSpPr>
          <a:xfrm>
            <a:off x="4335780" y="3151302"/>
            <a:ext cx="3520440" cy="2353134"/>
            <a:chOff x="4344924" y="2983565"/>
            <a:chExt cx="3520440" cy="23531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CD8E50-0474-4932-A7A8-D2F30D796736}"/>
                </a:ext>
              </a:extLst>
            </p:cNvPr>
            <p:cNvSpPr/>
            <p:nvPr/>
          </p:nvSpPr>
          <p:spPr>
            <a:xfrm>
              <a:off x="4344924" y="2983565"/>
              <a:ext cx="3511296" cy="536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Authority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1AB44CC-3EEA-431F-9DD5-D1DE919ACF73}"/>
                </a:ext>
              </a:extLst>
            </p:cNvPr>
            <p:cNvSpPr/>
            <p:nvPr/>
          </p:nvSpPr>
          <p:spPr>
            <a:xfrm>
              <a:off x="4354068" y="3873659"/>
              <a:ext cx="3511296" cy="1463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Which agent is assigned to a task?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9DDAAF-1622-4AA2-B6CB-FCD3920228C6}"/>
              </a:ext>
            </a:extLst>
          </p:cNvPr>
          <p:cNvGrpSpPr/>
          <p:nvPr/>
        </p:nvGrpSpPr>
        <p:grpSpPr>
          <a:xfrm>
            <a:off x="7856220" y="3151302"/>
            <a:ext cx="3511296" cy="2353134"/>
            <a:chOff x="7865364" y="2983565"/>
            <a:chExt cx="3511296" cy="235313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2CF0BE-7649-4501-9D5E-981DA0B77FAF}"/>
                </a:ext>
              </a:extLst>
            </p:cNvPr>
            <p:cNvSpPr/>
            <p:nvPr/>
          </p:nvSpPr>
          <p:spPr>
            <a:xfrm>
              <a:off x="7865364" y="2983565"/>
              <a:ext cx="3502152" cy="536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Responsibility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8B9085-DF5D-43C2-81F2-C472C399D1AF}"/>
                </a:ext>
              </a:extLst>
            </p:cNvPr>
            <p:cNvSpPr/>
            <p:nvPr/>
          </p:nvSpPr>
          <p:spPr>
            <a:xfrm>
              <a:off x="7874508" y="3873659"/>
              <a:ext cx="3502152" cy="1463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Which agent is accountable for the outcome?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38183-EE56-4505-9E2B-BB44429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B643866-166A-4B4F-848F-C64C80AE3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251231"/>
              </p:ext>
            </p:extLst>
          </p:nvPr>
        </p:nvGraphicFramePr>
        <p:xfrm>
          <a:off x="838200" y="344487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2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5C567-19EB-4802-BD9D-A5E49B4F7A7E}"/>
              </a:ext>
            </a:extLst>
          </p:cNvPr>
          <p:cNvGrpSpPr/>
          <p:nvPr/>
        </p:nvGrpSpPr>
        <p:grpSpPr>
          <a:xfrm>
            <a:off x="4495800" y="3117535"/>
            <a:ext cx="3200400" cy="3055451"/>
            <a:chOff x="4495800" y="2853230"/>
            <a:chExt cx="3200400" cy="30554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04D469-D65C-41D0-81D9-7AC69E9A51E1}"/>
                </a:ext>
              </a:extLst>
            </p:cNvPr>
            <p:cNvSpPr/>
            <p:nvPr/>
          </p:nvSpPr>
          <p:spPr>
            <a:xfrm>
              <a:off x="4495800" y="4354201"/>
              <a:ext cx="3200400" cy="1554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algn="ctr"/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Confirm that taskwork is intentionally assigned, and that the warfighter is not given the</a:t>
              </a:r>
              <a:b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“</a:t>
              </a:r>
              <a:r>
                <a:rPr lang="en-US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leftover allocation</a:t>
              </a:r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”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C1C752-B361-4291-8E43-523F4C2B1207}"/>
                </a:ext>
              </a:extLst>
            </p:cNvPr>
            <p:cNvGrpSpPr/>
            <p:nvPr/>
          </p:nvGrpSpPr>
          <p:grpSpPr>
            <a:xfrm>
              <a:off x="5410200" y="2853230"/>
              <a:ext cx="1371600" cy="1371600"/>
              <a:chOff x="5411420" y="2853230"/>
              <a:chExt cx="1371600" cy="13716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04C6B0F-3DD2-4F11-98EE-8EA819324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7140" y="2896889"/>
                <a:ext cx="1280160" cy="12801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36DE2DB-F1F4-4110-9377-505EB00A5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1420" y="2853230"/>
                <a:ext cx="1371600" cy="1371600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A9E68AA-9E4E-4AF7-BE57-33FB1C4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Function Allocation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65C44-267D-4C9C-A53E-36867D1C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0C79A-CBE7-4407-921A-AC11FA866823}"/>
              </a:ext>
            </a:extLst>
          </p:cNvPr>
          <p:cNvSpPr/>
          <p:nvPr/>
        </p:nvSpPr>
        <p:spPr>
          <a:xfrm>
            <a:off x="838200" y="1371600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Function allocation 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is the assignment of the collective taskwork between human and automated agents (including both AIES and traditional software tools) required to achieve mission goals.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DED669-27A1-4E97-BDA9-B8185A32034C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BADA9C-6B38-45D0-876A-24057C20777E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35F9A3-BE25-4C46-B9E5-DB7B2A352815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CABA7A-08CD-47C5-8006-7E2F89D8BC4D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E815A6-BDDC-47F1-965B-E54BB565FF55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661C07-B4BF-4F82-8226-9C4EC2711A0D}"/>
              </a:ext>
            </a:extLst>
          </p:cNvPr>
          <p:cNvGrpSpPr/>
          <p:nvPr/>
        </p:nvGrpSpPr>
        <p:grpSpPr>
          <a:xfrm>
            <a:off x="8176260" y="3117535"/>
            <a:ext cx="3200400" cy="3059429"/>
            <a:chOff x="8155838" y="2849252"/>
            <a:chExt cx="3200400" cy="30594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686D9A-202C-4360-AC68-9608473A1B74}"/>
                </a:ext>
              </a:extLst>
            </p:cNvPr>
            <p:cNvSpPr/>
            <p:nvPr/>
          </p:nvSpPr>
          <p:spPr>
            <a:xfrm>
              <a:off x="8155838" y="4354201"/>
              <a:ext cx="3200400" cy="155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algn="ctr"/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Confirm that all </a:t>
              </a:r>
              <a:b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“</a:t>
              </a:r>
              <a:r>
                <a:rPr lang="en-US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invisible work</a:t>
              </a:r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” is accounted for in the CONOPS and test scenarios.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883985-47C6-44EB-9F9D-4C5CB3E48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238" y="2849252"/>
              <a:ext cx="1371600" cy="13716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7CD300-6ACA-4731-B5FB-8F452CCBCD66}"/>
              </a:ext>
            </a:extLst>
          </p:cNvPr>
          <p:cNvGrpSpPr/>
          <p:nvPr/>
        </p:nvGrpSpPr>
        <p:grpSpPr>
          <a:xfrm>
            <a:off x="835762" y="3117535"/>
            <a:ext cx="3200400" cy="3059428"/>
            <a:chOff x="835762" y="2849252"/>
            <a:chExt cx="3200400" cy="30594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B1D28D-2437-4637-8673-E42C192CB44D}"/>
                </a:ext>
              </a:extLst>
            </p:cNvPr>
            <p:cNvSpPr/>
            <p:nvPr/>
          </p:nvSpPr>
          <p:spPr>
            <a:xfrm>
              <a:off x="835762" y="4354200"/>
              <a:ext cx="3200400" cy="1554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algn="ctr"/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 Confirm that all agents are </a:t>
              </a:r>
              <a:r>
                <a:rPr lang="en-US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capable</a:t>
              </a:r>
              <a:r>
                <a:rPr lang="en-US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 of completing their assigned tasks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934DE1-BB38-4629-9DC5-A9A8EECD1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162" y="2849252"/>
              <a:ext cx="1371600" cy="1371600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6F32288-F3BE-4AEE-8560-E57F873EC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683" y="3115474"/>
            <a:ext cx="1367117" cy="1371600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8684C07-9D86-45BD-836A-3D93BC38D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926478"/>
              </p:ext>
            </p:extLst>
          </p:nvPr>
        </p:nvGraphicFramePr>
        <p:xfrm>
          <a:off x="838200" y="344487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023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93FA6E7-FD9F-42CC-9B86-A42AF4F62561}"/>
              </a:ext>
            </a:extLst>
          </p:cNvPr>
          <p:cNvSpPr/>
          <p:nvPr/>
        </p:nvSpPr>
        <p:spPr>
          <a:xfrm>
            <a:off x="1732280" y="3983573"/>
            <a:ext cx="9487568" cy="186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On June 1, 2009, a completely functional Airbus A330 crashed into the Atlantic Ocean, killing all 228 people on board.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6AA6A6-9A9D-458D-9F1D-9B9D382217B1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65224" y="2573180"/>
            <a:chExt cx="1946620" cy="4572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609F99-6FEC-4E05-B595-AB62205D8966}"/>
                </a:ext>
              </a:extLst>
            </p:cNvPr>
            <p:cNvSpPr/>
            <p:nvPr/>
          </p:nvSpPr>
          <p:spPr>
            <a:xfrm>
              <a:off x="3365224" y="2573180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B1253C-683F-4232-A339-4142F5980A23}"/>
                </a:ext>
              </a:extLst>
            </p:cNvPr>
            <p:cNvSpPr/>
            <p:nvPr/>
          </p:nvSpPr>
          <p:spPr>
            <a:xfrm>
              <a:off x="3861697" y="2573180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D6D0BC-F8C8-4EB7-AE6C-8C846B7614F6}"/>
                </a:ext>
              </a:extLst>
            </p:cNvPr>
            <p:cNvSpPr/>
            <p:nvPr/>
          </p:nvSpPr>
          <p:spPr>
            <a:xfrm>
              <a:off x="4358170" y="2573180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37FEF1-AEB4-4BB6-ADCD-4D1CAD912315}"/>
                </a:ext>
              </a:extLst>
            </p:cNvPr>
            <p:cNvSpPr/>
            <p:nvPr/>
          </p:nvSpPr>
          <p:spPr>
            <a:xfrm>
              <a:off x="4854644" y="2573180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41A59-D57E-4E0A-B0C2-D96C7EDB509F}"/>
              </a:ext>
            </a:extLst>
          </p:cNvPr>
          <p:cNvSpPr/>
          <p:nvPr/>
        </p:nvSpPr>
        <p:spPr>
          <a:xfrm>
            <a:off x="1509218" y="2421908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AP, FD, stall protections terminated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60019D-3F32-404A-AF11-929798C9E55C}"/>
              </a:ext>
            </a:extLst>
          </p:cNvPr>
          <p:cNvSpPr/>
          <p:nvPr/>
        </p:nvSpPr>
        <p:spPr>
          <a:xfrm>
            <a:off x="2975256" y="1209413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Unexpected high workload spike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F1BDBA-BD20-4A06-BD67-A9E3E6203EA9}"/>
              </a:ext>
            </a:extLst>
          </p:cNvPr>
          <p:cNvSpPr/>
          <p:nvPr/>
        </p:nvSpPr>
        <p:spPr>
          <a:xfrm>
            <a:off x="5907332" y="1213343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Under- developed mental model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E6EB9C-5A44-496D-B5B0-9A67D3065A2B}"/>
              </a:ext>
            </a:extLst>
          </p:cNvPr>
          <p:cNvSpPr/>
          <p:nvPr/>
        </p:nvSpPr>
        <p:spPr>
          <a:xfrm>
            <a:off x="4441294" y="2421908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Over-trust has led to complacency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38C1E6-DD28-40E7-ABA8-DC00B1C0CE9B}"/>
              </a:ext>
            </a:extLst>
          </p:cNvPr>
          <p:cNvSpPr/>
          <p:nvPr/>
        </p:nvSpPr>
        <p:spPr>
          <a:xfrm>
            <a:off x="8839408" y="1209413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Pilots uncertain of function allocation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D32A56-4433-4650-8366-4A9B765A2C7B}"/>
              </a:ext>
            </a:extLst>
          </p:cNvPr>
          <p:cNvSpPr/>
          <p:nvPr/>
        </p:nvSpPr>
        <p:spPr>
          <a:xfrm>
            <a:off x="10305448" y="2433797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Pilots fail to diagnosis problem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0C038B-53FB-4847-AA37-D37CA5C95E1C}"/>
              </a:ext>
            </a:extLst>
          </p:cNvPr>
          <p:cNvGrpSpPr/>
          <p:nvPr/>
        </p:nvGrpSpPr>
        <p:grpSpPr>
          <a:xfrm>
            <a:off x="0" y="1209413"/>
            <a:ext cx="12192000" cy="1109589"/>
            <a:chOff x="0" y="1209413"/>
            <a:chExt cx="12192000" cy="11095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27CFD6-84B8-43F6-8905-FC0876B270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36396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EDFBD9-FFC5-4D06-BA5F-CC0117508536}"/>
                </a:ext>
              </a:extLst>
            </p:cNvPr>
            <p:cNvSpPr/>
            <p:nvPr/>
          </p:nvSpPr>
          <p:spPr>
            <a:xfrm>
              <a:off x="43180" y="1209413"/>
              <a:ext cx="1828800" cy="8391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Airspeed sensors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blocked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0C70D7-93B9-4817-B85B-F60E10F17D49}"/>
                </a:ext>
              </a:extLst>
            </p:cNvPr>
            <p:cNvGrpSpPr/>
            <p:nvPr/>
          </p:nvGrpSpPr>
          <p:grpSpPr>
            <a:xfrm>
              <a:off x="879856" y="2163554"/>
              <a:ext cx="10432288" cy="155448"/>
              <a:chOff x="879856" y="2236396"/>
              <a:chExt cx="10432288" cy="15544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EEC9727-EA96-4EC7-97E4-74C4A6A6E8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985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50CB771-C114-4EB7-9B52-9B78A0331E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797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4FBB622-2BB8-4001-94FE-BBC98005A6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9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6301A19-6EA0-43C0-934E-9EDB217279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421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78C571A-15FB-453E-AB4E-5297CB8C5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233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49FDA6B-C77D-446A-8EBA-7E85C995E6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045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DE62DDC-86A9-4952-BA55-89934E33AD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5669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52A7B8C-991F-44AB-878C-8B3B3FF8DB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8857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2DF226E-98AF-471F-A213-735787C48C2B}"/>
              </a:ext>
            </a:extLst>
          </p:cNvPr>
          <p:cNvSpPr/>
          <p:nvPr/>
        </p:nvSpPr>
        <p:spPr>
          <a:xfrm>
            <a:off x="7373370" y="2433797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automation does not display the error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7E8A4-6E06-4A47-A142-7C7EBFA8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93FA6E7-FD9F-42CC-9B86-A42AF4F62561}"/>
              </a:ext>
            </a:extLst>
          </p:cNvPr>
          <p:cNvSpPr/>
          <p:nvPr/>
        </p:nvSpPr>
        <p:spPr>
          <a:xfrm>
            <a:off x="1732280" y="3983573"/>
            <a:ext cx="3693160" cy="186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Poor HSI can cost people their lives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6B9F6-B857-44D5-A312-65384B862433}"/>
              </a:ext>
            </a:extLst>
          </p:cNvPr>
          <p:cNvSpPr/>
          <p:nvPr/>
        </p:nvSpPr>
        <p:spPr>
          <a:xfrm>
            <a:off x="6761142" y="3983573"/>
            <a:ext cx="3693160" cy="186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But we can learn from the past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6AA6A6-9A9D-458D-9F1D-9B9D382217B1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65224" y="2573180"/>
            <a:chExt cx="1946620" cy="4572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609F99-6FEC-4E05-B595-AB62205D8966}"/>
                </a:ext>
              </a:extLst>
            </p:cNvPr>
            <p:cNvSpPr/>
            <p:nvPr/>
          </p:nvSpPr>
          <p:spPr>
            <a:xfrm>
              <a:off x="3365224" y="2573180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B1253C-683F-4232-A339-4142F5980A23}"/>
                </a:ext>
              </a:extLst>
            </p:cNvPr>
            <p:cNvSpPr/>
            <p:nvPr/>
          </p:nvSpPr>
          <p:spPr>
            <a:xfrm>
              <a:off x="3861697" y="2573180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D6D0BC-F8C8-4EB7-AE6C-8C846B7614F6}"/>
                </a:ext>
              </a:extLst>
            </p:cNvPr>
            <p:cNvSpPr/>
            <p:nvPr/>
          </p:nvSpPr>
          <p:spPr>
            <a:xfrm>
              <a:off x="4358170" y="2573180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37FEF1-AEB4-4BB6-ADCD-4D1CAD912315}"/>
                </a:ext>
              </a:extLst>
            </p:cNvPr>
            <p:cNvSpPr/>
            <p:nvPr/>
          </p:nvSpPr>
          <p:spPr>
            <a:xfrm>
              <a:off x="4854644" y="2573180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782BD39-5078-48C5-9C15-D4D23F5166E0}"/>
              </a:ext>
            </a:extLst>
          </p:cNvPr>
          <p:cNvSpPr/>
          <p:nvPr/>
        </p:nvSpPr>
        <p:spPr>
          <a:xfrm>
            <a:off x="1509218" y="2421908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AP, FD, stall protections terminated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E6ABAB-A6DF-4677-A922-5F6609226AD3}"/>
              </a:ext>
            </a:extLst>
          </p:cNvPr>
          <p:cNvSpPr/>
          <p:nvPr/>
        </p:nvSpPr>
        <p:spPr>
          <a:xfrm>
            <a:off x="2975256" y="1209413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Unexpected high workload spike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02C3F8-D246-449A-BBE2-4028BBF23B2E}"/>
              </a:ext>
            </a:extLst>
          </p:cNvPr>
          <p:cNvSpPr/>
          <p:nvPr/>
        </p:nvSpPr>
        <p:spPr>
          <a:xfrm>
            <a:off x="5907332" y="1213343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Under- developed mental model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114B58-19F1-4E4A-A497-FB1CA2F99886}"/>
              </a:ext>
            </a:extLst>
          </p:cNvPr>
          <p:cNvSpPr/>
          <p:nvPr/>
        </p:nvSpPr>
        <p:spPr>
          <a:xfrm>
            <a:off x="4441294" y="2421908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Over-trust has led to complacency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908C4F-8D32-43E7-BB29-7BF978CE1E9F}"/>
              </a:ext>
            </a:extLst>
          </p:cNvPr>
          <p:cNvSpPr/>
          <p:nvPr/>
        </p:nvSpPr>
        <p:spPr>
          <a:xfrm>
            <a:off x="8839408" y="1209413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Pilots uncertain of function allocation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AFCBF5-E3B4-415D-9F0B-72647912CCAF}"/>
              </a:ext>
            </a:extLst>
          </p:cNvPr>
          <p:cNvSpPr/>
          <p:nvPr/>
        </p:nvSpPr>
        <p:spPr>
          <a:xfrm>
            <a:off x="10305448" y="2433797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Pilots fail to diagnosis problem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F5E1E9-106D-4207-947B-649C6D72BBD7}"/>
              </a:ext>
            </a:extLst>
          </p:cNvPr>
          <p:cNvGrpSpPr/>
          <p:nvPr/>
        </p:nvGrpSpPr>
        <p:grpSpPr>
          <a:xfrm>
            <a:off x="0" y="1209413"/>
            <a:ext cx="12192000" cy="1109589"/>
            <a:chOff x="0" y="1209413"/>
            <a:chExt cx="12192000" cy="110958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C258CF7-2737-4A2C-B86D-2D280538DB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36396"/>
              <a:ext cx="121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CC3EDC3-289A-4A63-B245-A712FA385C19}"/>
                </a:ext>
              </a:extLst>
            </p:cNvPr>
            <p:cNvSpPr/>
            <p:nvPr/>
          </p:nvSpPr>
          <p:spPr>
            <a:xfrm>
              <a:off x="43180" y="1209413"/>
              <a:ext cx="1828800" cy="8391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Airspeed sensors</a:t>
              </a:r>
            </a:p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blocked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A16A495-0879-4552-B069-DBCEC0F9BA3B}"/>
                </a:ext>
              </a:extLst>
            </p:cNvPr>
            <p:cNvGrpSpPr/>
            <p:nvPr/>
          </p:nvGrpSpPr>
          <p:grpSpPr>
            <a:xfrm>
              <a:off x="879856" y="2163554"/>
              <a:ext cx="10432288" cy="155448"/>
              <a:chOff x="879856" y="2236396"/>
              <a:chExt cx="10432288" cy="15544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36C4237-2D4D-4C75-9654-99F945818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985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1BE0039-10FF-4868-8FF6-CA8908938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4797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F725FB0-D619-48BC-9429-002435E7D2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609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62AAFD-7173-4ED8-9013-2ECEF3683B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8421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D9235BD-7E4C-4995-8E7B-FCF8E90AA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5233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66C62B4-C88D-4546-A65C-DDC19EAAB9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045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B8FE7AD-85B0-4414-B019-5EFE6768BF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5669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6E41EE7-3EB3-45AD-9657-AAF5CB704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88576" y="22363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967766D-92D7-4DFD-96EB-D0DA92F9BE10}"/>
              </a:ext>
            </a:extLst>
          </p:cNvPr>
          <p:cNvSpPr/>
          <p:nvPr/>
        </p:nvSpPr>
        <p:spPr>
          <a:xfrm>
            <a:off x="7373370" y="2433797"/>
            <a:ext cx="1828800" cy="839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The automation does not display the error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24A38-A354-4C91-8D96-6506CC2C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9F306C5-C795-4B5F-B49E-EA0B7B2B48A0}"/>
              </a:ext>
            </a:extLst>
          </p:cNvPr>
          <p:cNvGrpSpPr/>
          <p:nvPr/>
        </p:nvGrpSpPr>
        <p:grpSpPr>
          <a:xfrm>
            <a:off x="838200" y="1447800"/>
            <a:ext cx="3502152" cy="3962400"/>
            <a:chOff x="876205" y="1676400"/>
            <a:chExt cx="3502152" cy="3962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3D9928-B444-4507-A21C-C4CA8B023121}"/>
                </a:ext>
              </a:extLst>
            </p:cNvPr>
            <p:cNvGrpSpPr/>
            <p:nvPr/>
          </p:nvGrpSpPr>
          <p:grpSpPr>
            <a:xfrm>
              <a:off x="1027081" y="1676400"/>
              <a:ext cx="3124389" cy="1828800"/>
              <a:chOff x="1108361" y="1676400"/>
              <a:chExt cx="3124389" cy="18288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86B05C4-86F7-46B0-AB2D-C3D3397F8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361" y="19050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FDAEE5E-2AEF-4ABA-8A44-048DBC428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2550" y="19050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B54C844-577B-4D24-B459-CA1DC6519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6156" y="1676400"/>
                <a:ext cx="1828800" cy="182880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AF3EA8-38C7-4764-A74B-835483DA2F27}"/>
                </a:ext>
              </a:extLst>
            </p:cNvPr>
            <p:cNvSpPr/>
            <p:nvPr/>
          </p:nvSpPr>
          <p:spPr>
            <a:xfrm>
              <a:off x="876205" y="4287520"/>
              <a:ext cx="3502152" cy="1351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t" anchorCtr="0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a world of</a:t>
              </a:r>
              <a:b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AI and Autonomy, the human is still relevant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B8BA4A-A40D-4EBA-9961-8276B36823F3}"/>
              </a:ext>
            </a:extLst>
          </p:cNvPr>
          <p:cNvGrpSpPr/>
          <p:nvPr/>
        </p:nvGrpSpPr>
        <p:grpSpPr>
          <a:xfrm>
            <a:off x="7851648" y="1447800"/>
            <a:ext cx="3502152" cy="3962400"/>
            <a:chOff x="7889653" y="1676400"/>
            <a:chExt cx="3502152" cy="39624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ED4150-14F1-45AD-83E9-32975596B8C3}"/>
                </a:ext>
              </a:extLst>
            </p:cNvPr>
            <p:cNvSpPr/>
            <p:nvPr/>
          </p:nvSpPr>
          <p:spPr>
            <a:xfrm>
              <a:off x="7889653" y="4287520"/>
              <a:ext cx="3502152" cy="1351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t" anchorCtr="0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This has all happened before and it will happen again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F2A1442-1BC6-49DE-8F03-78D4BD140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324" y="1676400"/>
              <a:ext cx="1828800" cy="182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58B3FB-7198-476C-9E55-C1B89E07313D}"/>
              </a:ext>
            </a:extLst>
          </p:cNvPr>
          <p:cNvGrpSpPr/>
          <p:nvPr/>
        </p:nvGrpSpPr>
        <p:grpSpPr>
          <a:xfrm>
            <a:off x="4306919" y="1676400"/>
            <a:ext cx="3502152" cy="3733800"/>
            <a:chOff x="4344924" y="1905000"/>
            <a:chExt cx="3502152" cy="3733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1F17CB-7BD5-4FA2-B4A2-7E80C8A19839}"/>
                </a:ext>
              </a:extLst>
            </p:cNvPr>
            <p:cNvSpPr/>
            <p:nvPr/>
          </p:nvSpPr>
          <p:spPr>
            <a:xfrm>
              <a:off x="4344924" y="4287520"/>
              <a:ext cx="3502152" cy="1351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t" anchorCtr="0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 JAIC is putting together an HSI-AI Framework to identify issues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DD0FDF-D8E4-48DB-9CCD-3B8242A63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373" y="1905000"/>
              <a:ext cx="2615253" cy="16002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74130C-2EEB-4837-90DA-57DB7879A61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65224" y="3207027"/>
            <a:chExt cx="1946620" cy="4572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4BA2FB9-F1CD-4910-9A28-9213F7A15296}"/>
                </a:ext>
              </a:extLst>
            </p:cNvPr>
            <p:cNvSpPr/>
            <p:nvPr/>
          </p:nvSpPr>
          <p:spPr>
            <a:xfrm>
              <a:off x="3365224" y="3207027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5C27950-EE1C-434A-938F-4C98614D97CB}"/>
                </a:ext>
              </a:extLst>
            </p:cNvPr>
            <p:cNvSpPr/>
            <p:nvPr/>
          </p:nvSpPr>
          <p:spPr>
            <a:xfrm>
              <a:off x="3861697" y="3207027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3F56C5-8002-4354-AB57-86ABD5148335}"/>
                </a:ext>
              </a:extLst>
            </p:cNvPr>
            <p:cNvSpPr/>
            <p:nvPr/>
          </p:nvSpPr>
          <p:spPr>
            <a:xfrm>
              <a:off x="4358170" y="3207027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4708DA-A40C-4192-8F5C-93F676AF8567}"/>
                </a:ext>
              </a:extLst>
            </p:cNvPr>
            <p:cNvSpPr/>
            <p:nvPr/>
          </p:nvSpPr>
          <p:spPr>
            <a:xfrm>
              <a:off x="4854644" y="3207027"/>
              <a:ext cx="457200" cy="457200"/>
            </a:xfrm>
            <a:prstGeom prst="ellipse">
              <a:avLst/>
            </a:prstGeom>
            <a:solidFill>
              <a:srgbClr val="051862"/>
            </a:solidFill>
            <a:ln w="38100">
              <a:solidFill>
                <a:srgbClr val="051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7BDBC-628D-43BE-822B-94D17B1D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6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602B-4A42-4178-A0EB-C7C4544C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512D-0CB3-485A-819A-93DE1B669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1240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B595-0FBD-4080-AF20-6B0BA9F4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476" y="1362075"/>
            <a:ext cx="11267090" cy="4133850"/>
          </a:xfrm>
        </p:spPr>
        <p:txBody>
          <a:bodyPr anchor="ctr"/>
          <a:lstStyle/>
          <a:p>
            <a:r>
              <a:rPr lang="en-US" sz="4800" dirty="0"/>
              <a:t>Offloading warfighter work to AI doesn’t make HSI less important.</a:t>
            </a:r>
          </a:p>
          <a:p>
            <a:endParaRPr lang="en-US" sz="4800" dirty="0"/>
          </a:p>
          <a:p>
            <a:r>
              <a:rPr lang="en-US" sz="4800" dirty="0"/>
              <a:t>It makes it </a:t>
            </a:r>
            <a:r>
              <a:rPr lang="en-US" sz="4800" dirty="0">
                <a:solidFill>
                  <a:srgbClr val="FA8B1D"/>
                </a:solidFill>
              </a:rPr>
              <a:t>more important </a:t>
            </a:r>
            <a:r>
              <a:rPr lang="en-US" sz="4800" dirty="0"/>
              <a:t>than ever.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7D0A5-3DEE-4567-9399-E160083A303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309314"/>
            <a:chExt cx="1946620" cy="457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E95C77-7977-4FB7-ABD0-A7C6DC625482}"/>
                </a:ext>
              </a:extLst>
            </p:cNvPr>
            <p:cNvSpPr/>
            <p:nvPr/>
          </p:nvSpPr>
          <p:spPr>
            <a:xfrm>
              <a:off x="3358118" y="1309314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EA631A-4C93-408F-A2FC-CDF486E71C23}"/>
                </a:ext>
              </a:extLst>
            </p:cNvPr>
            <p:cNvSpPr/>
            <p:nvPr/>
          </p:nvSpPr>
          <p:spPr>
            <a:xfrm>
              <a:off x="3854591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71FFA6-C6FA-489E-9428-5371C5A811A0}"/>
                </a:ext>
              </a:extLst>
            </p:cNvPr>
            <p:cNvSpPr/>
            <p:nvPr/>
          </p:nvSpPr>
          <p:spPr>
            <a:xfrm>
              <a:off x="4351064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865D9A-1DB9-4F39-AB6E-954FBD3B32D0}"/>
                </a:ext>
              </a:extLst>
            </p:cNvPr>
            <p:cNvSpPr/>
            <p:nvPr/>
          </p:nvSpPr>
          <p:spPr>
            <a:xfrm>
              <a:off x="4847538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D1DC8-E196-48D7-B442-A4701701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0825-7B10-4FFD-ADB4-FE9123C5E0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873125"/>
          </a:xfrm>
        </p:spPr>
        <p:txBody>
          <a:bodyPr/>
          <a:lstStyle/>
          <a:p>
            <a:r>
              <a:rPr lang="en-US" dirty="0"/>
              <a:t>What are we talking about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F1886-2D68-4FC2-9233-F4D4FDFCA2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9744" y="1517650"/>
            <a:ext cx="9853612" cy="533400"/>
          </a:xfrm>
          <a:noFill/>
          <a:ln>
            <a:solidFill>
              <a:srgbClr val="FA8B1D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1862"/>
                </a:solidFill>
              </a:rPr>
              <a:t>HSI-AI Framework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2E9A3-31C2-47CF-9BBA-E0BF824A772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9744" y="2522538"/>
            <a:ext cx="9853612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1862"/>
                </a:solidFill>
              </a:rPr>
              <a:t>Some Topics in the HSI-AI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C5E12-B4E6-46A6-BE17-22A32868064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38388" y="3505200"/>
            <a:ext cx="9853612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51862"/>
                </a:solidFill>
              </a:rPr>
              <a:t>Mental Models, Workload, Trust, and Function Allocation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8DEEE-5931-45ED-829E-D90CC2F64F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9744" y="4543425"/>
            <a:ext cx="9853612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1862"/>
                </a:solidFill>
              </a:rPr>
              <a:t>Current HSI with Complex Systems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2C5A46-7699-4662-86AB-967F111DF0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9744" y="5553075"/>
            <a:ext cx="9853612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51862"/>
                </a:solidFill>
              </a:rPr>
              <a:t>Takeaways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A5FBD8-8A86-495A-8439-0B32C895F39C}"/>
              </a:ext>
            </a:extLst>
          </p:cNvPr>
          <p:cNvSpPr/>
          <p:nvPr/>
        </p:nvSpPr>
        <p:spPr>
          <a:xfrm>
            <a:off x="941208" y="1517871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54C888-2C54-4184-8794-93E889A4B3FD}"/>
              </a:ext>
            </a:extLst>
          </p:cNvPr>
          <p:cNvSpPr/>
          <p:nvPr/>
        </p:nvSpPr>
        <p:spPr>
          <a:xfrm>
            <a:off x="941208" y="2521882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2B39F5-8C4E-4361-B231-BD2326D28EA2}"/>
              </a:ext>
            </a:extLst>
          </p:cNvPr>
          <p:cNvSpPr/>
          <p:nvPr/>
        </p:nvSpPr>
        <p:spPr>
          <a:xfrm>
            <a:off x="941208" y="4543046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486EE6-2758-4E45-A637-8524B3DB6A21}"/>
              </a:ext>
            </a:extLst>
          </p:cNvPr>
          <p:cNvSpPr/>
          <p:nvPr/>
        </p:nvSpPr>
        <p:spPr>
          <a:xfrm>
            <a:off x="941208" y="5553628"/>
            <a:ext cx="533400" cy="533400"/>
          </a:xfrm>
          <a:prstGeom prst="ellipse">
            <a:avLst/>
          </a:prstGeom>
          <a:solidFill>
            <a:srgbClr val="04AFD9"/>
          </a:solidFill>
          <a:ln w="38100">
            <a:solidFill>
              <a:srgbClr val="04A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715B01-41B6-4394-8E31-D945191B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5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D1A-F9F3-4988-87BC-0782B2FE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/>
          </a:bodyPr>
          <a:lstStyle/>
          <a:p>
            <a:r>
              <a:rPr lang="en-US" dirty="0"/>
              <a:t>HSI is about preserving and enhancing performance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40E9FB2-2CE0-46A5-933E-63C9BADD9F0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960263"/>
              </p:ext>
            </p:extLst>
          </p:nvPr>
        </p:nvGraphicFramePr>
        <p:xfrm>
          <a:off x="838200" y="1371600"/>
          <a:ext cx="460756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AD7D0A5-3DEE-4567-9399-E160083A303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309314"/>
            <a:chExt cx="1946620" cy="457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E95C77-7977-4FB7-ABD0-A7C6DC625482}"/>
                </a:ext>
              </a:extLst>
            </p:cNvPr>
            <p:cNvSpPr/>
            <p:nvPr/>
          </p:nvSpPr>
          <p:spPr>
            <a:xfrm>
              <a:off x="3358118" y="1309314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EA631A-4C93-408F-A2FC-CDF486E71C23}"/>
                </a:ext>
              </a:extLst>
            </p:cNvPr>
            <p:cNvSpPr/>
            <p:nvPr/>
          </p:nvSpPr>
          <p:spPr>
            <a:xfrm>
              <a:off x="3854591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71FFA6-C6FA-489E-9428-5371C5A811A0}"/>
                </a:ext>
              </a:extLst>
            </p:cNvPr>
            <p:cNvSpPr/>
            <p:nvPr/>
          </p:nvSpPr>
          <p:spPr>
            <a:xfrm>
              <a:off x="4351064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865D9A-1DB9-4F39-AB6E-954FBD3B32D0}"/>
                </a:ext>
              </a:extLst>
            </p:cNvPr>
            <p:cNvSpPr/>
            <p:nvPr/>
          </p:nvSpPr>
          <p:spPr>
            <a:xfrm>
              <a:off x="4847538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34C28-FDBC-44A9-9F0F-F217B430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67594-6D06-4F89-9B41-CD5E26FB18D6}"/>
              </a:ext>
            </a:extLst>
          </p:cNvPr>
          <p:cNvGrpSpPr/>
          <p:nvPr/>
        </p:nvGrpSpPr>
        <p:grpSpPr>
          <a:xfrm>
            <a:off x="5958840" y="1371600"/>
            <a:ext cx="5394960" cy="1280160"/>
            <a:chOff x="5958840" y="1371600"/>
            <a:chExt cx="5394960" cy="1280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9ED227-735F-4DE9-A86A-0DCF876CAC64}"/>
                </a:ext>
              </a:extLst>
            </p:cNvPr>
            <p:cNvSpPr/>
            <p:nvPr/>
          </p:nvSpPr>
          <p:spPr>
            <a:xfrm>
              <a:off x="5958840" y="1371600"/>
              <a:ext cx="640080" cy="640080"/>
            </a:xfrm>
            <a:prstGeom prst="rect">
              <a:avLst/>
            </a:prstGeom>
            <a:solidFill>
              <a:srgbClr val="FE7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3FB58D-29B2-4211-B484-1E0A88038C22}"/>
                </a:ext>
              </a:extLst>
            </p:cNvPr>
            <p:cNvSpPr/>
            <p:nvPr/>
          </p:nvSpPr>
          <p:spPr>
            <a:xfrm>
              <a:off x="5958840" y="2011680"/>
              <a:ext cx="640080" cy="640080"/>
            </a:xfrm>
            <a:prstGeom prst="rect">
              <a:avLst/>
            </a:prstGeom>
            <a:solidFill>
              <a:srgbClr val="FCD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71A7DA-75DA-407B-8189-68F8CE2AD0DC}"/>
                </a:ext>
              </a:extLst>
            </p:cNvPr>
            <p:cNvSpPr/>
            <p:nvPr/>
          </p:nvSpPr>
          <p:spPr>
            <a:xfrm>
              <a:off x="5958840" y="1371600"/>
              <a:ext cx="5394960" cy="1280160"/>
            </a:xfrm>
            <a:prstGeom prst="rect">
              <a:avLst/>
            </a:prstGeom>
            <a:noFill/>
            <a:ln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" rtlCol="0" anchor="ctr"/>
            <a:lstStyle/>
            <a:p>
              <a:pPr algn="ctr"/>
              <a:r>
                <a:rPr lang="en-US" sz="20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“I need to understand and predict the situation. I need what I need to know, when I need to know it, in a way that I understand.”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3B747F-1D8C-4D46-9242-A1F88136B8E7}"/>
                </a:ext>
              </a:extLst>
            </p:cNvPr>
            <p:cNvSpPr/>
            <p:nvPr/>
          </p:nvSpPr>
          <p:spPr>
            <a:xfrm>
              <a:off x="5958840" y="1371600"/>
              <a:ext cx="5394960" cy="1280159"/>
            </a:xfrm>
            <a:prstGeom prst="rect">
              <a:avLst/>
            </a:prstGeom>
            <a:noFill/>
            <a:ln w="28575">
              <a:solidFill>
                <a:srgbClr val="FA8B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DA129C-42E2-4A92-A884-9898D4483DDD}"/>
              </a:ext>
            </a:extLst>
          </p:cNvPr>
          <p:cNvGrpSpPr/>
          <p:nvPr/>
        </p:nvGrpSpPr>
        <p:grpSpPr>
          <a:xfrm>
            <a:off x="5958840" y="3134201"/>
            <a:ext cx="5394960" cy="1282964"/>
            <a:chOff x="5958840" y="3134201"/>
            <a:chExt cx="5394960" cy="12829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AB7E0D-9829-439F-86E1-485A9C8F26E1}"/>
                </a:ext>
              </a:extLst>
            </p:cNvPr>
            <p:cNvSpPr/>
            <p:nvPr/>
          </p:nvSpPr>
          <p:spPr>
            <a:xfrm>
              <a:off x="5958840" y="3134201"/>
              <a:ext cx="640080" cy="1280160"/>
            </a:xfrm>
            <a:prstGeom prst="rect">
              <a:avLst/>
            </a:prstGeom>
            <a:solidFill>
              <a:srgbClr val="89C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5AA0B0-390D-414A-BC81-08E5E6ECD9D5}"/>
                </a:ext>
              </a:extLst>
            </p:cNvPr>
            <p:cNvSpPr/>
            <p:nvPr/>
          </p:nvSpPr>
          <p:spPr>
            <a:xfrm>
              <a:off x="5958840" y="3134201"/>
              <a:ext cx="5394960" cy="1280160"/>
            </a:xfrm>
            <a:prstGeom prst="rect">
              <a:avLst/>
            </a:prstGeom>
            <a:noFill/>
            <a:ln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" rtlCol="0" anchor="ctr"/>
            <a:lstStyle/>
            <a:p>
              <a:pPr algn="ctr"/>
              <a:r>
                <a:rPr lang="en-US" sz="20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“I need to be able to make good decisions about where and how to use this system.”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F26F96-1EEA-4DBA-8035-6828956C169F}"/>
                </a:ext>
              </a:extLst>
            </p:cNvPr>
            <p:cNvSpPr/>
            <p:nvPr/>
          </p:nvSpPr>
          <p:spPr>
            <a:xfrm>
              <a:off x="5958840" y="3137006"/>
              <a:ext cx="5394960" cy="1280159"/>
            </a:xfrm>
            <a:prstGeom prst="rect">
              <a:avLst/>
            </a:prstGeom>
            <a:noFill/>
            <a:ln w="28575">
              <a:solidFill>
                <a:srgbClr val="89C5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7E532-A9AF-473B-9F7E-4A728E7547B2}"/>
              </a:ext>
            </a:extLst>
          </p:cNvPr>
          <p:cNvGrpSpPr/>
          <p:nvPr/>
        </p:nvGrpSpPr>
        <p:grpSpPr>
          <a:xfrm>
            <a:off x="5958840" y="4896803"/>
            <a:ext cx="5394960" cy="1285767"/>
            <a:chOff x="5958840" y="4896803"/>
            <a:chExt cx="5394960" cy="12857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1158D3-DE82-4A72-9178-752D99447970}"/>
                </a:ext>
              </a:extLst>
            </p:cNvPr>
            <p:cNvSpPr/>
            <p:nvPr/>
          </p:nvSpPr>
          <p:spPr>
            <a:xfrm>
              <a:off x="5958840" y="4896803"/>
              <a:ext cx="640080" cy="1280160"/>
            </a:xfrm>
            <a:prstGeom prst="rect">
              <a:avLst/>
            </a:prstGeom>
            <a:solidFill>
              <a:srgbClr val="7AA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394F0-84DA-415C-B9F2-38F2A8CAC36E}"/>
                </a:ext>
              </a:extLst>
            </p:cNvPr>
            <p:cNvSpPr/>
            <p:nvPr/>
          </p:nvSpPr>
          <p:spPr>
            <a:xfrm>
              <a:off x="5958840" y="4896803"/>
              <a:ext cx="5394960" cy="1280160"/>
            </a:xfrm>
            <a:prstGeom prst="rect">
              <a:avLst/>
            </a:prstGeom>
            <a:noFill/>
            <a:ln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" rtlCol="0" anchor="ctr"/>
            <a:lstStyle/>
            <a:p>
              <a:pPr algn="ctr"/>
              <a:r>
                <a:rPr lang="en-US" sz="20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“I need to be able to get the system to do what I need and intend it to do.”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0D1FD0-4097-4047-AF21-85AFCB9BB9E9}"/>
                </a:ext>
              </a:extLst>
            </p:cNvPr>
            <p:cNvSpPr/>
            <p:nvPr/>
          </p:nvSpPr>
          <p:spPr>
            <a:xfrm>
              <a:off x="5958840" y="4902411"/>
              <a:ext cx="5394960" cy="1280159"/>
            </a:xfrm>
            <a:prstGeom prst="rect">
              <a:avLst/>
            </a:prstGeom>
            <a:noFill/>
            <a:ln w="28575">
              <a:solidFill>
                <a:srgbClr val="7AA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8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4336228" cy="6857999"/>
          </a:xfrm>
        </p:spPr>
        <p:txBody>
          <a:bodyPr>
            <a:normAutofit/>
          </a:bodyPr>
          <a:lstStyle/>
          <a:p>
            <a:r>
              <a:rPr lang="en-US" dirty="0"/>
              <a:t>What you need for effective employment is </a:t>
            </a:r>
            <a:br>
              <a:rPr lang="en-US" dirty="0"/>
            </a:br>
            <a:r>
              <a:rPr lang="en-US" dirty="0"/>
              <a:t>also what you need for ethical employment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1168800"/>
              </p:ext>
            </p:extLst>
          </p:nvPr>
        </p:nvGraphicFramePr>
        <p:xfrm>
          <a:off x="4838792" y="1"/>
          <a:ext cx="62953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EF32C-5BC7-4E16-9ACE-443FD357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BE4A2C9-62DB-4556-8171-17F9079B6F49}"/>
              </a:ext>
            </a:extLst>
          </p:cNvPr>
          <p:cNvGrpSpPr/>
          <p:nvPr/>
        </p:nvGrpSpPr>
        <p:grpSpPr>
          <a:xfrm flipH="1">
            <a:off x="8226452" y="3403853"/>
            <a:ext cx="2286000" cy="640080"/>
            <a:chOff x="3943245" y="2761960"/>
            <a:chExt cx="2286000" cy="640080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884E8D7E-FFD8-49BA-862B-8DAECBDA9101}"/>
                </a:ext>
              </a:extLst>
            </p:cNvPr>
            <p:cNvSpPr/>
            <p:nvPr/>
          </p:nvSpPr>
          <p:spPr>
            <a:xfrm>
              <a:off x="3943245" y="2761960"/>
              <a:ext cx="2286000" cy="640080"/>
            </a:xfrm>
            <a:prstGeom prst="rtTriangle">
              <a:avLst/>
            </a:prstGeom>
            <a:solidFill>
              <a:srgbClr val="FCD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FD48F85E-0F0A-4D6F-84AF-BC3F71F2644A}"/>
                </a:ext>
              </a:extLst>
            </p:cNvPr>
            <p:cNvSpPr/>
            <p:nvPr/>
          </p:nvSpPr>
          <p:spPr>
            <a:xfrm rot="10800000">
              <a:off x="3943245" y="2761960"/>
              <a:ext cx="2286000" cy="640080"/>
            </a:xfrm>
            <a:prstGeom prst="rtTriangle">
              <a:avLst/>
            </a:prstGeom>
            <a:solidFill>
              <a:srgbClr val="FE7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99F57C22-C6F5-4726-99D5-AA75CE50044D}"/>
              </a:ext>
            </a:extLst>
          </p:cNvPr>
          <p:cNvSpPr/>
          <p:nvPr/>
        </p:nvSpPr>
        <p:spPr>
          <a:xfrm rot="18159028">
            <a:off x="6509566" y="1759057"/>
            <a:ext cx="484632" cy="2491688"/>
          </a:xfrm>
          <a:prstGeom prst="downArrow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70D1A-F9F3-4988-87BC-0782B2FE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 HSI drives both effective and ethical employment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8F2D93-3F59-4E16-91BD-4757FED27798}"/>
              </a:ext>
            </a:extLst>
          </p:cNvPr>
          <p:cNvGrpSpPr/>
          <p:nvPr/>
        </p:nvGrpSpPr>
        <p:grpSpPr>
          <a:xfrm>
            <a:off x="838200" y="1371600"/>
            <a:ext cx="5394960" cy="1280160"/>
            <a:chOff x="3810000" y="1810871"/>
            <a:chExt cx="5394960" cy="1280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71A7DA-75DA-407B-8189-68F8CE2AD0DC}"/>
                </a:ext>
              </a:extLst>
            </p:cNvPr>
            <p:cNvSpPr/>
            <p:nvPr/>
          </p:nvSpPr>
          <p:spPr>
            <a:xfrm>
              <a:off x="3810000" y="1810871"/>
              <a:ext cx="5394960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" rtlCol="0" anchor="ctr"/>
            <a:lstStyle/>
            <a:p>
              <a:pPr algn="ctr"/>
              <a:r>
                <a:rPr lang="en-US" sz="20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“I need to understand and predict the situation. I need what I need to know, when I need to know it, in a way that I understand.”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9ED227-735F-4DE9-A86A-0DCF876CAC64}"/>
                </a:ext>
              </a:extLst>
            </p:cNvPr>
            <p:cNvSpPr/>
            <p:nvPr/>
          </p:nvSpPr>
          <p:spPr>
            <a:xfrm>
              <a:off x="3810000" y="1810871"/>
              <a:ext cx="640080" cy="640080"/>
            </a:xfrm>
            <a:prstGeom prst="rect">
              <a:avLst/>
            </a:prstGeom>
            <a:solidFill>
              <a:srgbClr val="FE7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3FB58D-29B2-4211-B484-1E0A88038C22}"/>
                </a:ext>
              </a:extLst>
            </p:cNvPr>
            <p:cNvSpPr/>
            <p:nvPr/>
          </p:nvSpPr>
          <p:spPr>
            <a:xfrm>
              <a:off x="3810000" y="2450951"/>
              <a:ext cx="640080" cy="640080"/>
            </a:xfrm>
            <a:prstGeom prst="rect">
              <a:avLst/>
            </a:prstGeom>
            <a:solidFill>
              <a:srgbClr val="FCD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1B44CAF-FBAC-4DAD-8123-061806A6D394}"/>
              </a:ext>
            </a:extLst>
          </p:cNvPr>
          <p:cNvSpPr/>
          <p:nvPr/>
        </p:nvSpPr>
        <p:spPr>
          <a:xfrm rot="14349464">
            <a:off x="6509566" y="1863713"/>
            <a:ext cx="484632" cy="2488753"/>
          </a:xfrm>
          <a:prstGeom prst="downArrow">
            <a:avLst/>
          </a:prstGeom>
          <a:solidFill>
            <a:srgbClr val="89C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B235A08-C060-4C8C-BEAF-E21F4E99BEEE}"/>
              </a:ext>
            </a:extLst>
          </p:cNvPr>
          <p:cNvSpPr/>
          <p:nvPr/>
        </p:nvSpPr>
        <p:spPr>
          <a:xfrm rot="15104841">
            <a:off x="6425432" y="4142579"/>
            <a:ext cx="484632" cy="2501767"/>
          </a:xfrm>
          <a:prstGeom prst="downArrow">
            <a:avLst/>
          </a:prstGeom>
          <a:solidFill>
            <a:srgbClr val="7AA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120F01-B021-49D6-956D-7CF277EE6CA8}"/>
              </a:ext>
            </a:extLst>
          </p:cNvPr>
          <p:cNvGrpSpPr/>
          <p:nvPr/>
        </p:nvGrpSpPr>
        <p:grpSpPr>
          <a:xfrm>
            <a:off x="838200" y="3134201"/>
            <a:ext cx="5394960" cy="1280160"/>
            <a:chOff x="3810000" y="3468445"/>
            <a:chExt cx="5394960" cy="1280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5AA0B0-390D-414A-BC81-08E5E6ECD9D5}"/>
                </a:ext>
              </a:extLst>
            </p:cNvPr>
            <p:cNvSpPr/>
            <p:nvPr/>
          </p:nvSpPr>
          <p:spPr>
            <a:xfrm>
              <a:off x="3810000" y="3468445"/>
              <a:ext cx="5394960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" rtlCol="0" anchor="ctr"/>
            <a:lstStyle/>
            <a:p>
              <a:pPr algn="ctr"/>
              <a:r>
                <a:rPr lang="en-US" sz="20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“I need to be able to make good decisions about where and how to use this system.”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AB7E0D-9829-439F-86E1-485A9C8F26E1}"/>
                </a:ext>
              </a:extLst>
            </p:cNvPr>
            <p:cNvSpPr/>
            <p:nvPr/>
          </p:nvSpPr>
          <p:spPr>
            <a:xfrm>
              <a:off x="3810000" y="3468445"/>
              <a:ext cx="640080" cy="1280160"/>
            </a:xfrm>
            <a:prstGeom prst="rect">
              <a:avLst/>
            </a:prstGeom>
            <a:solidFill>
              <a:srgbClr val="89C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5CE760-EB7C-403F-9CDB-0D274AEB10F6}"/>
              </a:ext>
            </a:extLst>
          </p:cNvPr>
          <p:cNvGrpSpPr/>
          <p:nvPr/>
        </p:nvGrpSpPr>
        <p:grpSpPr>
          <a:xfrm>
            <a:off x="838200" y="4896803"/>
            <a:ext cx="5394960" cy="1280160"/>
            <a:chOff x="3810000" y="5126019"/>
            <a:chExt cx="5394960" cy="12801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394F0-84DA-415C-B9F2-38F2A8CAC36E}"/>
                </a:ext>
              </a:extLst>
            </p:cNvPr>
            <p:cNvSpPr/>
            <p:nvPr/>
          </p:nvSpPr>
          <p:spPr>
            <a:xfrm>
              <a:off x="3810000" y="5126019"/>
              <a:ext cx="5394960" cy="1280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" rtlCol="0" anchor="ctr"/>
            <a:lstStyle/>
            <a:p>
              <a:pPr algn="ctr"/>
              <a:r>
                <a:rPr lang="en-US" sz="20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“I need to be able to get the system to do what I need and intend it to do.”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1158D3-DE82-4A72-9178-752D99447970}"/>
                </a:ext>
              </a:extLst>
            </p:cNvPr>
            <p:cNvSpPr/>
            <p:nvPr/>
          </p:nvSpPr>
          <p:spPr>
            <a:xfrm>
              <a:off x="3810000" y="5126019"/>
              <a:ext cx="640080" cy="1280160"/>
            </a:xfrm>
            <a:prstGeom prst="rect">
              <a:avLst/>
            </a:prstGeom>
            <a:solidFill>
              <a:srgbClr val="7AA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2CB1A7-F66C-47D0-8D34-CC394E25FE8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309314"/>
            <a:chExt cx="1946620" cy="457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3739259-B23E-4E79-95C2-2F165093E677}"/>
                </a:ext>
              </a:extLst>
            </p:cNvPr>
            <p:cNvSpPr/>
            <p:nvPr/>
          </p:nvSpPr>
          <p:spPr>
            <a:xfrm>
              <a:off x="3358118" y="1309314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26AB61-761B-45E4-896D-CC1B6BB02BA4}"/>
                </a:ext>
              </a:extLst>
            </p:cNvPr>
            <p:cNvSpPr/>
            <p:nvPr/>
          </p:nvSpPr>
          <p:spPr>
            <a:xfrm>
              <a:off x="3854591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9749E83-4CD5-4FA4-B478-04725A583014}"/>
                </a:ext>
              </a:extLst>
            </p:cNvPr>
            <p:cNvSpPr/>
            <p:nvPr/>
          </p:nvSpPr>
          <p:spPr>
            <a:xfrm>
              <a:off x="4351064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3C9064-F035-4ED9-BB4B-A6B605336F6D}"/>
                </a:ext>
              </a:extLst>
            </p:cNvPr>
            <p:cNvSpPr/>
            <p:nvPr/>
          </p:nvSpPr>
          <p:spPr>
            <a:xfrm>
              <a:off x="4847538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81DDD5-EF20-4A25-A4B8-C3C14C6CDFC3}"/>
              </a:ext>
            </a:extLst>
          </p:cNvPr>
          <p:cNvSpPr/>
          <p:nvPr/>
        </p:nvSpPr>
        <p:spPr>
          <a:xfrm>
            <a:off x="8226452" y="2088882"/>
            <a:ext cx="2286000" cy="640080"/>
          </a:xfrm>
          <a:prstGeom prst="rect">
            <a:avLst/>
          </a:prstGeom>
          <a:solidFill>
            <a:srgbClr val="89C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323C6B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FD1DBB-3BFE-4059-84A2-483A7F919B61}"/>
              </a:ext>
            </a:extLst>
          </p:cNvPr>
          <p:cNvSpPr/>
          <p:nvPr/>
        </p:nvSpPr>
        <p:spPr>
          <a:xfrm>
            <a:off x="8226452" y="4690884"/>
            <a:ext cx="2286000" cy="640080"/>
          </a:xfrm>
          <a:prstGeom prst="rect">
            <a:avLst/>
          </a:prstGeom>
          <a:solidFill>
            <a:srgbClr val="7AA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323C6B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00131-2E8E-4F12-AAA0-CF0D0538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F5B41D-F471-4533-8F62-3A7A3AFF8DB1}"/>
              </a:ext>
            </a:extLst>
          </p:cNvPr>
          <p:cNvSpPr/>
          <p:nvPr/>
        </p:nvSpPr>
        <p:spPr>
          <a:xfrm>
            <a:off x="8226452" y="3403853"/>
            <a:ext cx="2286000" cy="640080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323C6B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3DA97-781B-46F3-9B15-478D9C361A59}"/>
              </a:ext>
            </a:extLst>
          </p:cNvPr>
          <p:cNvSpPr/>
          <p:nvPr/>
        </p:nvSpPr>
        <p:spPr>
          <a:xfrm>
            <a:off x="6809132" y="1371600"/>
            <a:ext cx="5120640" cy="480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23C6B"/>
                </a:solidFill>
                <a:latin typeface="Century Gothic" panose="020B0502020202020204" pitchFamily="34" charset="0"/>
              </a:rPr>
              <a:t>DoD Ethical AI Principles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323C6B"/>
                </a:solidFill>
                <a:latin typeface="Century Gothic" panose="020B0502020202020204" pitchFamily="34" charset="0"/>
              </a:rPr>
              <a:t>Responsible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323C6B"/>
                </a:solidFill>
                <a:latin typeface="Century Gothic" panose="020B0502020202020204" pitchFamily="34" charset="0"/>
              </a:rPr>
              <a:t>Equitable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323C6B"/>
                </a:solidFill>
                <a:latin typeface="Century Gothic" panose="020B0502020202020204" pitchFamily="34" charset="0"/>
              </a:rPr>
              <a:t>Traceable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323C6B"/>
                </a:solidFill>
                <a:latin typeface="Century Gothic" panose="020B0502020202020204" pitchFamily="34" charset="0"/>
              </a:rPr>
              <a:t>Reliable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323C6B"/>
                </a:solidFill>
                <a:latin typeface="Century Gothic" panose="020B0502020202020204" pitchFamily="34" charset="0"/>
              </a:rPr>
              <a:t>Governable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E2952-0FA8-4B4D-9FE3-BE240C58FAC1}"/>
              </a:ext>
            </a:extLst>
          </p:cNvPr>
          <p:cNvSpPr/>
          <p:nvPr/>
        </p:nvSpPr>
        <p:spPr>
          <a:xfrm>
            <a:off x="838200" y="1371600"/>
            <a:ext cx="5394960" cy="1280159"/>
          </a:xfrm>
          <a:prstGeom prst="rect">
            <a:avLst/>
          </a:prstGeom>
          <a:noFill/>
          <a:ln w="28575">
            <a:solidFill>
              <a:srgbClr val="FA8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EB189C-3F4D-470F-A283-B4995DECCD70}"/>
              </a:ext>
            </a:extLst>
          </p:cNvPr>
          <p:cNvSpPr/>
          <p:nvPr/>
        </p:nvSpPr>
        <p:spPr>
          <a:xfrm>
            <a:off x="838200" y="3134202"/>
            <a:ext cx="5394960" cy="1280159"/>
          </a:xfrm>
          <a:prstGeom prst="rect">
            <a:avLst/>
          </a:prstGeom>
          <a:noFill/>
          <a:ln w="28575">
            <a:solidFill>
              <a:srgbClr val="89C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D13479-A383-4927-AD89-52E16E025BF1}"/>
              </a:ext>
            </a:extLst>
          </p:cNvPr>
          <p:cNvSpPr/>
          <p:nvPr/>
        </p:nvSpPr>
        <p:spPr>
          <a:xfrm>
            <a:off x="838200" y="4899607"/>
            <a:ext cx="5394960" cy="1280159"/>
          </a:xfrm>
          <a:prstGeom prst="rect">
            <a:avLst/>
          </a:prstGeom>
          <a:noFill/>
          <a:ln w="28575">
            <a:solidFill>
              <a:srgbClr val="7AA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1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38FF8E2-4028-4533-8368-BA26D4A4BC63}"/>
              </a:ext>
            </a:extLst>
          </p:cNvPr>
          <p:cNvSpPr/>
          <p:nvPr/>
        </p:nvSpPr>
        <p:spPr>
          <a:xfrm>
            <a:off x="838200" y="1387159"/>
            <a:ext cx="10515600" cy="1407158"/>
          </a:xfrm>
          <a:prstGeom prst="rect">
            <a:avLst/>
          </a:prstGeom>
          <a:solidFill>
            <a:srgbClr val="FA8B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&lt;2% of T&amp;E workforce with any HSI-relevant background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rgbClr val="051862"/>
                </a:solidFill>
                <a:latin typeface="Century Gothic" panose="020B0502020202020204" pitchFamily="34" charset="0"/>
              </a:rPr>
              <a:t>Need to empower non-experts to get 80-90% 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focuses on working-level testers’ tasks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AD71F1-377E-434A-AAF5-1059A931DF1A}"/>
              </a:ext>
            </a:extLst>
          </p:cNvPr>
          <p:cNvGrpSpPr/>
          <p:nvPr/>
        </p:nvGrpSpPr>
        <p:grpSpPr>
          <a:xfrm>
            <a:off x="838200" y="3105308"/>
            <a:ext cx="10515600" cy="2657640"/>
            <a:chOff x="838200" y="3105308"/>
            <a:chExt cx="10515600" cy="26576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8BE263-3413-4EDE-9A21-E612491B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197" y="3105308"/>
              <a:ext cx="1143000" cy="1143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D6212-8E5F-4BD0-A341-320C7F77D4BA}"/>
                </a:ext>
              </a:extLst>
            </p:cNvPr>
            <p:cNvSpPr/>
            <p:nvPr/>
          </p:nvSpPr>
          <p:spPr>
            <a:xfrm>
              <a:off x="838200" y="4391347"/>
              <a:ext cx="2624328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t"/>
            <a:lstStyle/>
            <a:p>
              <a:pPr algn="ctr"/>
              <a:r>
                <a:rPr lang="en-US" sz="2400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TEMPS</a:t>
              </a:r>
            </a:p>
            <a:p>
              <a:pPr algn="ctr"/>
              <a:r>
                <a:rPr lang="en-US" sz="2000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Educate testers about concepts and AI-specific concerns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07D165-FFB6-444A-967F-4C184B50F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955" y="3105308"/>
              <a:ext cx="1143000" cy="1143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332277-ADBF-4425-AA8F-EEE536ECEDC8}"/>
                </a:ext>
              </a:extLst>
            </p:cNvPr>
            <p:cNvSpPr/>
            <p:nvPr/>
          </p:nvSpPr>
          <p:spPr>
            <a:xfrm>
              <a:off x="3462528" y="4391348"/>
              <a:ext cx="2633472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t"/>
            <a:lstStyle/>
            <a:p>
              <a:pPr algn="ctr"/>
              <a:r>
                <a:rPr lang="en-US" sz="2400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Test Plans</a:t>
              </a:r>
            </a:p>
            <a:p>
              <a:pPr algn="ctr"/>
              <a:r>
                <a:rPr lang="en-US" sz="2000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Explain existing techniques, develop new ones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5DA9F8-9F8C-432D-8E77-D5C634D22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899" y="3105308"/>
              <a:ext cx="1143000" cy="1143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CCC72E-E96B-4E89-AFCD-573C9A4EAFC1}"/>
                </a:ext>
              </a:extLst>
            </p:cNvPr>
            <p:cNvSpPr/>
            <p:nvPr/>
          </p:nvSpPr>
          <p:spPr>
            <a:xfrm>
              <a:off x="8729472" y="4391348"/>
              <a:ext cx="2624328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t"/>
            <a:lstStyle/>
            <a:p>
              <a:pPr algn="ctr"/>
              <a:r>
                <a:rPr lang="en-US" sz="2400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Products</a:t>
              </a:r>
            </a:p>
            <a:p>
              <a:pPr algn="ctr"/>
              <a:r>
                <a:rPr lang="en-US" sz="2000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Provide repos, widgets, and guides for common tasks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2534E-90E8-4204-AFBC-E1D557BB08B8}"/>
                </a:ext>
              </a:extLst>
            </p:cNvPr>
            <p:cNvSpPr/>
            <p:nvPr/>
          </p:nvSpPr>
          <p:spPr>
            <a:xfrm>
              <a:off x="6096000" y="4391348"/>
              <a:ext cx="2633472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t"/>
            <a:lstStyle/>
            <a:p>
              <a:pPr algn="ctr"/>
              <a:r>
                <a:rPr lang="en-US" sz="2400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Negotiating</a:t>
              </a:r>
            </a:p>
            <a:p>
              <a:pPr algn="ctr"/>
              <a:r>
                <a:rPr lang="en-US" sz="2000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Empower testers by implementing best practices as policy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60273FD-A70E-46E9-BC21-3EDAB6DD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427" y="3105308"/>
              <a:ext cx="1143000" cy="1143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DA7860-9301-447D-8BD7-436633B1D96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309314"/>
            <a:chExt cx="1946620" cy="4572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4186EB-7EE6-417C-B325-44C30F75B6B9}"/>
                </a:ext>
              </a:extLst>
            </p:cNvPr>
            <p:cNvSpPr/>
            <p:nvPr/>
          </p:nvSpPr>
          <p:spPr>
            <a:xfrm>
              <a:off x="3358118" y="1309314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294BBDA-1C69-49F5-BDB3-085846F1048F}"/>
                </a:ext>
              </a:extLst>
            </p:cNvPr>
            <p:cNvSpPr/>
            <p:nvPr/>
          </p:nvSpPr>
          <p:spPr>
            <a:xfrm>
              <a:off x="3854591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F0676D7-3187-43DF-9B19-1EE05977237A}"/>
                </a:ext>
              </a:extLst>
            </p:cNvPr>
            <p:cNvSpPr/>
            <p:nvPr/>
          </p:nvSpPr>
          <p:spPr>
            <a:xfrm>
              <a:off x="4351064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907AF81-8518-45DD-A504-B33B19A61346}"/>
                </a:ext>
              </a:extLst>
            </p:cNvPr>
            <p:cNvSpPr/>
            <p:nvPr/>
          </p:nvSpPr>
          <p:spPr>
            <a:xfrm>
              <a:off x="4847538" y="1309314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51685E7D-51AC-485B-A3ED-ED5408EC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FB1C02-19FA-4E65-B939-27A07D6C3D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38199 w 12192000"/>
              <a:gd name="connsiteY0" fmla="*/ 2943226 h 6858000"/>
              <a:gd name="connsiteX1" fmla="*/ 838199 w 12192000"/>
              <a:gd name="connsiteY1" fmla="*/ 6187440 h 6858000"/>
              <a:gd name="connsiteX2" fmla="*/ 3471670 w 12192000"/>
              <a:gd name="connsiteY2" fmla="*/ 6187440 h 6858000"/>
              <a:gd name="connsiteX3" fmla="*/ 3471670 w 12192000"/>
              <a:gd name="connsiteY3" fmla="*/ 294322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38199" y="2943226"/>
                </a:moveTo>
                <a:lnTo>
                  <a:pt x="838199" y="6187440"/>
                </a:lnTo>
                <a:lnTo>
                  <a:pt x="3471670" y="6187440"/>
                </a:lnTo>
                <a:lnTo>
                  <a:pt x="3471670" y="29432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485F10A-2FEA-473A-BC7D-64D1EA1EC8A1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8BD3F3-C664-489A-AE90-94703B67AA2C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94EF89-389B-464C-A097-9CF307F361F3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674444-E84A-4E72-A7A4-9D2C716ED4F2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228D1E-A055-4243-9499-1928C2E533A8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57B8E-E258-474D-A8B0-BAB7E95A5065}"/>
              </a:ext>
            </a:extLst>
          </p:cNvPr>
          <p:cNvSpPr/>
          <p:nvPr/>
        </p:nvSpPr>
        <p:spPr>
          <a:xfrm>
            <a:off x="8291354" y="1132575"/>
            <a:ext cx="2926080" cy="5029200"/>
          </a:xfrm>
          <a:prstGeom prst="rect">
            <a:avLst/>
          </a:prstGeom>
          <a:solidFill>
            <a:srgbClr val="709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B35E1-E81A-47B7-9174-6FECC111D756}"/>
              </a:ext>
            </a:extLst>
          </p:cNvPr>
          <p:cNvSpPr/>
          <p:nvPr/>
        </p:nvSpPr>
        <p:spPr>
          <a:xfrm>
            <a:off x="8377714" y="1387170"/>
            <a:ext cx="2753360" cy="9509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D98B9-FC27-4171-B563-0BD254E417B8}"/>
              </a:ext>
            </a:extLst>
          </p:cNvPr>
          <p:cNvSpPr/>
          <p:nvPr/>
        </p:nvSpPr>
        <p:spPr>
          <a:xfrm>
            <a:off x="4632960" y="1132576"/>
            <a:ext cx="2926080" cy="5029200"/>
          </a:xfrm>
          <a:prstGeom prst="rect">
            <a:avLst/>
          </a:prstGeom>
          <a:solidFill>
            <a:srgbClr val="89C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0AE2A6-08DC-4247-9B56-D46CDA01C7E9}"/>
              </a:ext>
            </a:extLst>
          </p:cNvPr>
          <p:cNvSpPr/>
          <p:nvPr/>
        </p:nvSpPr>
        <p:spPr>
          <a:xfrm>
            <a:off x="4719320" y="1387170"/>
            <a:ext cx="2753360" cy="95097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Decide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53354B-924A-45D0-8055-DA46DC60AF6B}"/>
              </a:ext>
            </a:extLst>
          </p:cNvPr>
          <p:cNvSpPr/>
          <p:nvPr/>
        </p:nvSpPr>
        <p:spPr>
          <a:xfrm>
            <a:off x="1055391" y="1132575"/>
            <a:ext cx="2926080" cy="5029200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6A52FA-42F7-4318-9523-32770CAF0163}"/>
              </a:ext>
            </a:extLst>
          </p:cNvPr>
          <p:cNvSpPr/>
          <p:nvPr/>
        </p:nvSpPr>
        <p:spPr>
          <a:xfrm>
            <a:off x="1141751" y="1387169"/>
            <a:ext cx="2753360" cy="95410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Observe</a:t>
            </a:r>
            <a:b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Orient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A681D-899B-4658-A61B-6D92A065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EE24F-257D-43C5-9329-AB913B2459D3}"/>
              </a:ext>
            </a:extLst>
          </p:cNvPr>
          <p:cNvSpPr txBox="1"/>
          <p:nvPr/>
        </p:nvSpPr>
        <p:spPr>
          <a:xfrm>
            <a:off x="1151911" y="3514770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Information Quality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24A501-97E5-4501-8E5A-429F36C50017}"/>
              </a:ext>
            </a:extLst>
          </p:cNvPr>
          <p:cNvSpPr txBox="1"/>
          <p:nvPr/>
        </p:nvSpPr>
        <p:spPr>
          <a:xfrm>
            <a:off x="1837711" y="3723654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Accuracy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255B5C-BB12-4252-B16F-236A14A78E80}"/>
              </a:ext>
            </a:extLst>
          </p:cNvPr>
          <p:cNvSpPr txBox="1"/>
          <p:nvPr/>
        </p:nvSpPr>
        <p:spPr>
          <a:xfrm>
            <a:off x="1837711" y="3932538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Utility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A25847-7DDB-4BE9-B5C8-2C562D3D6AD4}"/>
              </a:ext>
            </a:extLst>
          </p:cNvPr>
          <p:cNvSpPr txBox="1"/>
          <p:nvPr/>
        </p:nvSpPr>
        <p:spPr>
          <a:xfrm>
            <a:off x="1837711" y="4768074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Interpretability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D0DA83-B46E-478C-9DBC-BFE09A455937}"/>
              </a:ext>
            </a:extLst>
          </p:cNvPr>
          <p:cNvSpPr txBox="1"/>
          <p:nvPr/>
        </p:nvSpPr>
        <p:spPr>
          <a:xfrm>
            <a:off x="2523511" y="4141422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Timeliness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9BFA8F-67E0-4275-9140-39C0433DBF7B}"/>
              </a:ext>
            </a:extLst>
          </p:cNvPr>
          <p:cNvSpPr txBox="1"/>
          <p:nvPr/>
        </p:nvSpPr>
        <p:spPr>
          <a:xfrm>
            <a:off x="2523511" y="4350306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8C5BBF-DF80-46D6-912E-CDE3BF0CF101}"/>
              </a:ext>
            </a:extLst>
          </p:cNvPr>
          <p:cNvSpPr txBox="1"/>
          <p:nvPr/>
        </p:nvSpPr>
        <p:spPr>
          <a:xfrm>
            <a:off x="1151911" y="2469949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Boundary Awareness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AE0F0F-17AC-41F0-B216-853ED5391C72}"/>
              </a:ext>
            </a:extLst>
          </p:cNvPr>
          <p:cNvSpPr txBox="1"/>
          <p:nvPr/>
        </p:nvSpPr>
        <p:spPr>
          <a:xfrm>
            <a:off x="1151911" y="2679234"/>
            <a:ext cx="1371600" cy="208483"/>
          </a:xfrm>
          <a:prstGeom prst="rect">
            <a:avLst/>
          </a:prstGeom>
          <a:solidFill>
            <a:srgbClr val="051862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Mental Model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2190BD-27F8-4462-9592-107B83991A77}"/>
              </a:ext>
            </a:extLst>
          </p:cNvPr>
          <p:cNvSpPr txBox="1"/>
          <p:nvPr/>
        </p:nvSpPr>
        <p:spPr>
          <a:xfrm>
            <a:off x="2523511" y="4976958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Parsimony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44A042-B696-4914-9206-DC4F12296AA0}"/>
              </a:ext>
            </a:extLst>
          </p:cNvPr>
          <p:cNvSpPr txBox="1"/>
          <p:nvPr/>
        </p:nvSpPr>
        <p:spPr>
          <a:xfrm>
            <a:off x="2523511" y="5394726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Appropriate Medium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B0D9A2-5E6F-4E49-9CD3-B8FA194C9112}"/>
              </a:ext>
            </a:extLst>
          </p:cNvPr>
          <p:cNvSpPr txBox="1"/>
          <p:nvPr/>
        </p:nvSpPr>
        <p:spPr>
          <a:xfrm>
            <a:off x="2523511" y="5185842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Messaging Clarity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F60C06-0256-4FE0-9B2B-5F138DF44F1F}"/>
              </a:ext>
            </a:extLst>
          </p:cNvPr>
          <p:cNvSpPr txBox="1"/>
          <p:nvPr/>
        </p:nvSpPr>
        <p:spPr>
          <a:xfrm>
            <a:off x="1837711" y="2888118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Process Transparency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799392-CEF1-408D-BE0F-E4AF58EA450B}"/>
              </a:ext>
            </a:extLst>
          </p:cNvPr>
          <p:cNvSpPr txBox="1"/>
          <p:nvPr/>
        </p:nvSpPr>
        <p:spPr>
          <a:xfrm>
            <a:off x="2523511" y="4559190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Completeness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392144-BC48-41AB-9928-E239FB556EDD}"/>
              </a:ext>
            </a:extLst>
          </p:cNvPr>
          <p:cNvSpPr txBox="1"/>
          <p:nvPr/>
        </p:nvSpPr>
        <p:spPr>
          <a:xfrm>
            <a:off x="1151911" y="3097002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Situational Awareness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2E89B8-78B3-4B74-AD88-1795425384DF}"/>
              </a:ext>
            </a:extLst>
          </p:cNvPr>
          <p:cNvSpPr txBox="1"/>
          <p:nvPr/>
        </p:nvSpPr>
        <p:spPr>
          <a:xfrm>
            <a:off x="1837711" y="3305886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Perceived vs. Actual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90FA86-F727-4B49-8486-8F3D17F62398}"/>
              </a:ext>
            </a:extLst>
          </p:cNvPr>
          <p:cNvSpPr txBox="1"/>
          <p:nvPr/>
        </p:nvSpPr>
        <p:spPr>
          <a:xfrm>
            <a:off x="3209311" y="5603608"/>
            <a:ext cx="6858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051862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AA98C7-5899-4177-B623-067A7742446F}"/>
              </a:ext>
            </a:extLst>
          </p:cNvPr>
          <p:cNvSpPr txBox="1">
            <a:spLocks noChangeAspect="1"/>
          </p:cNvSpPr>
          <p:nvPr/>
        </p:nvSpPr>
        <p:spPr>
          <a:xfrm>
            <a:off x="4729480" y="3517306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Emergence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2EF04C-7441-4B44-BB75-980457C9239B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3936249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Tolerance for Misuse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4FE625-DFA5-4046-919E-2E9E1DFC7126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4145720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Unpredictable Behavior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D57D9-9DA5-45D9-B51B-7CBBB5BCFDD1}"/>
              </a:ext>
            </a:extLst>
          </p:cNvPr>
          <p:cNvSpPr txBox="1">
            <a:spLocks noChangeAspect="1"/>
          </p:cNvSpPr>
          <p:nvPr/>
        </p:nvSpPr>
        <p:spPr>
          <a:xfrm>
            <a:off x="6101080" y="2888892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Complacency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C79AD9-7C13-45FA-A7EF-F75F6EAD8F69}"/>
              </a:ext>
            </a:extLst>
          </p:cNvPr>
          <p:cNvSpPr txBox="1">
            <a:spLocks noChangeAspect="1"/>
          </p:cNvSpPr>
          <p:nvPr/>
        </p:nvSpPr>
        <p:spPr>
          <a:xfrm>
            <a:off x="4729480" y="2469949"/>
            <a:ext cx="1371600" cy="208483"/>
          </a:xfrm>
          <a:prstGeom prst="rect">
            <a:avLst/>
          </a:prstGeom>
          <a:solidFill>
            <a:srgbClr val="051862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Trust / Reliance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3099BE-31F2-4B34-A68B-9A0D1B885019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2679420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Over-trust / Misuse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854616-52F7-4C3D-9CCC-D251130F80C6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3098363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Under-trust / Disuse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0942F2-B4B3-48D2-8CD5-119369E5BAB4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3307835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Envelope Understanding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59A52F-4AF2-4B70-AA1F-9039F073D737}"/>
              </a:ext>
            </a:extLst>
          </p:cNvPr>
          <p:cNvSpPr txBox="1">
            <a:spLocks noChangeAspect="1"/>
          </p:cNvSpPr>
          <p:nvPr/>
        </p:nvSpPr>
        <p:spPr>
          <a:xfrm>
            <a:off x="6101080" y="5402549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Invisible Work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851C82-A12C-4B2D-BAF9-914DC4294831}"/>
              </a:ext>
            </a:extLst>
          </p:cNvPr>
          <p:cNvSpPr txBox="1">
            <a:spLocks noChangeAspect="1"/>
          </p:cNvSpPr>
          <p:nvPr/>
        </p:nvSpPr>
        <p:spPr>
          <a:xfrm>
            <a:off x="6101080" y="5193078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Task Shedding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568334-4AF1-401E-B7CD-F2B570936FD8}"/>
              </a:ext>
            </a:extLst>
          </p:cNvPr>
          <p:cNvSpPr txBox="1">
            <a:spLocks noChangeAspect="1"/>
          </p:cNvSpPr>
          <p:nvPr/>
        </p:nvSpPr>
        <p:spPr>
          <a:xfrm>
            <a:off x="4729480" y="4355192"/>
            <a:ext cx="1371600" cy="208483"/>
          </a:xfrm>
          <a:prstGeom prst="rect">
            <a:avLst/>
          </a:prstGeom>
          <a:solidFill>
            <a:srgbClr val="051862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Workload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87B01C-87B0-4B1E-8D57-45439EF95075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4564663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Low Workload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B5EFF1-CC48-4600-B6BF-6E5E21FED9B5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4983606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High Workload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1E52BC-D4C0-4C8F-972F-3F8E48C0AC20}"/>
              </a:ext>
            </a:extLst>
          </p:cNvPr>
          <p:cNvSpPr txBox="1">
            <a:spLocks noChangeAspect="1"/>
          </p:cNvSpPr>
          <p:nvPr/>
        </p:nvSpPr>
        <p:spPr>
          <a:xfrm>
            <a:off x="6101080" y="4774135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Inattention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3A16C1-7CF1-4B92-9C4C-8B6420FA95F0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3726778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“Off-label”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6454B0-FAD7-4656-A174-DAD5D84D33CB}"/>
              </a:ext>
            </a:extLst>
          </p:cNvPr>
          <p:cNvSpPr txBox="1">
            <a:spLocks noChangeAspect="1"/>
          </p:cNvSpPr>
          <p:nvPr/>
        </p:nvSpPr>
        <p:spPr>
          <a:xfrm>
            <a:off x="4729480" y="5612020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Judgment &amp; Decision Making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965F2F-FCD4-4D40-8D21-0A7E4B7A6376}"/>
              </a:ext>
            </a:extLst>
          </p:cNvPr>
          <p:cNvSpPr txBox="1">
            <a:spLocks noChangeAspect="1"/>
          </p:cNvSpPr>
          <p:nvPr/>
        </p:nvSpPr>
        <p:spPr>
          <a:xfrm>
            <a:off x="5415280" y="5821489"/>
            <a:ext cx="1371600" cy="208483"/>
          </a:xfrm>
          <a:prstGeom prst="rect">
            <a:avLst/>
          </a:prstGeom>
          <a:solidFill>
            <a:schemeClr val="bg1"/>
          </a:solidFill>
          <a:ln>
            <a:solidFill>
              <a:srgbClr val="05186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rgbClr val="323C6B"/>
                </a:solidFill>
                <a:latin typeface="Century Gothic" panose="020B0502020202020204" pitchFamily="34" charset="0"/>
              </a:rPr>
              <a:t>Heuristics &amp; Biases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526DE8-247E-415B-8520-1FC62530F13E}"/>
              </a:ext>
            </a:extLst>
          </p:cNvPr>
          <p:cNvGrpSpPr/>
          <p:nvPr/>
        </p:nvGrpSpPr>
        <p:grpSpPr>
          <a:xfrm>
            <a:off x="8377714" y="2474759"/>
            <a:ext cx="2743200" cy="2501798"/>
            <a:chOff x="8387874" y="3095399"/>
            <a:chExt cx="2743200" cy="250179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33EB41-0D38-4BF9-8FF1-ABC0F0A97AD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73674" y="4763264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Oversight/Control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BFF4D2D-9F46-46A8-A732-9E44540ECF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73674" y="4971747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Handoff/Intervention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F545241-3D29-41E0-A8AC-7D59DFE722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87874" y="4346298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Behavioral Prediction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8CC2569-0A83-44FA-8B5A-A9CBD8080EF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87874" y="3095399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Usability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76E97C6-5BB9-4621-BA2C-C782C2A5555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759474" y="3720848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Affordances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46CAEE-6CE2-4DF0-A828-1887F36A7F0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759474" y="3929331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Handling Qualities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311D472-6CD7-48DA-87CA-85A20F15BEE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73674" y="3303882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Perceived Utility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97CEA8A-36FC-435B-8794-6B72C96DC36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73674" y="3512365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Perceived Ease of Use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EF2569-CE40-4B6A-BDC2-7586BE7170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87874" y="4554781"/>
              <a:ext cx="1371600" cy="208483"/>
            </a:xfrm>
            <a:prstGeom prst="rect">
              <a:avLst/>
            </a:prstGeom>
            <a:solidFill>
              <a:srgbClr val="051862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Function Allocation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DCC8A8E-8E0A-4EEF-A5CE-3A1D99670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87874" y="5180231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Training, TTPs, CONOPS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EBA06F5-66FB-4F96-8350-16961F4A963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73674" y="4137815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User Intentions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A77BE55-F796-4BA3-A631-07A28DE465F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87874" y="5388714"/>
              <a:ext cx="1371600" cy="2084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51862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800" dirty="0">
                  <a:solidFill>
                    <a:srgbClr val="323C6B"/>
                  </a:solidFill>
                  <a:latin typeface="Century Gothic" panose="020B0502020202020204" pitchFamily="34" charset="0"/>
                </a:rPr>
                <a:t>Middleware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72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80">
            <a:extLst>
              <a:ext uri="{FF2B5EF4-FFF2-40B4-BE49-F238E27FC236}">
                <a16:creationId xmlns:a16="http://schemas.microsoft.com/office/drawing/2014/main" id="{161EBD70-49BB-4165-B73C-38E16DCEE0F0}"/>
              </a:ext>
            </a:extLst>
          </p:cNvPr>
          <p:cNvSpPr/>
          <p:nvPr/>
        </p:nvSpPr>
        <p:spPr>
          <a:xfrm>
            <a:off x="838200" y="2828617"/>
            <a:ext cx="3338015" cy="3394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A482D160-D05E-494F-83DC-6F67C992B8A4}"/>
              </a:ext>
            </a:extLst>
          </p:cNvPr>
          <p:cNvSpPr/>
          <p:nvPr/>
        </p:nvSpPr>
        <p:spPr>
          <a:xfrm>
            <a:off x="838199" y="5919891"/>
            <a:ext cx="3338016" cy="29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System’s underlying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E68AA-9E4E-4AF7-BE57-33FB1C4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Mental Models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A9F7F13-32C5-478F-807E-EC2DEEF48DD5}"/>
              </a:ext>
            </a:extLst>
          </p:cNvPr>
          <p:cNvSpPr/>
          <p:nvPr/>
        </p:nvSpPr>
        <p:spPr>
          <a:xfrm>
            <a:off x="838200" y="1371600"/>
            <a:ext cx="10515600" cy="1344304"/>
          </a:xfrm>
          <a:prstGeom prst="rect">
            <a:avLst/>
          </a:prstGeom>
          <a:solidFill>
            <a:srgbClr val="FA8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Humans form </a:t>
            </a:r>
            <a:r>
              <a:rPr lang="en-US" sz="2400" b="1" dirty="0">
                <a:solidFill>
                  <a:srgbClr val="051862"/>
                </a:solidFill>
                <a:latin typeface="Century Gothic" panose="020B0502020202020204" pitchFamily="34" charset="0"/>
              </a:rPr>
              <a:t>mental models </a:t>
            </a:r>
            <a:r>
              <a:rPr lang="en-US" sz="2400" dirty="0">
                <a:solidFill>
                  <a:srgbClr val="051862"/>
                </a:solidFill>
                <a:latin typeface="Century Gothic" panose="020B0502020202020204" pitchFamily="34" charset="0"/>
              </a:rPr>
              <a:t>of automation that allow them to infer the current state of a system from incomplete information and make predictions about future states based on the current one.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CF6878-465E-41A0-AB0D-CEE3C5E6AE25}"/>
              </a:ext>
            </a:extLst>
          </p:cNvPr>
          <p:cNvGrpSpPr>
            <a:grpSpLocks noChangeAspect="1"/>
          </p:cNvGrpSpPr>
          <p:nvPr/>
        </p:nvGrpSpPr>
        <p:grpSpPr>
          <a:xfrm>
            <a:off x="1031068" y="3009536"/>
            <a:ext cx="2945145" cy="2698572"/>
            <a:chOff x="1076967" y="2930534"/>
            <a:chExt cx="3098005" cy="28386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D29A72-18A1-4DCA-AE3A-7A1492FCB9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88972" y="2930534"/>
              <a:ext cx="2286000" cy="2286000"/>
              <a:chOff x="2329449" y="3083486"/>
              <a:chExt cx="1554480" cy="1554480"/>
            </a:xfrm>
          </p:grpSpPr>
          <p:sp>
            <p:nvSpPr>
              <p:cNvPr id="106" name="Flowchart: Alternate Process 105">
                <a:extLst>
                  <a:ext uri="{FF2B5EF4-FFF2-40B4-BE49-F238E27FC236}">
                    <a16:creationId xmlns:a16="http://schemas.microsoft.com/office/drawing/2014/main" id="{567E42ED-1F74-4AE3-BAC0-1C8E1E2D634A}"/>
                  </a:ext>
                </a:extLst>
              </p:cNvPr>
              <p:cNvSpPr/>
              <p:nvPr/>
            </p:nvSpPr>
            <p:spPr>
              <a:xfrm>
                <a:off x="2329449" y="3083486"/>
                <a:ext cx="1554480" cy="1554480"/>
              </a:xfrm>
              <a:prstGeom prst="flowChartAlternateProcess">
                <a:avLst/>
              </a:prstGeom>
              <a:solidFill>
                <a:schemeClr val="bg1"/>
              </a:solidFill>
              <a:ln w="19050"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3F1D00F-1772-4B96-8F3C-9E9C31B95543}"/>
                  </a:ext>
                </a:extLst>
              </p:cNvPr>
              <p:cNvGrpSpPr/>
              <p:nvPr/>
            </p:nvGrpSpPr>
            <p:grpSpPr>
              <a:xfrm>
                <a:off x="2437569" y="3190188"/>
                <a:ext cx="1338241" cy="1341077"/>
                <a:chOff x="2451539" y="3184316"/>
                <a:chExt cx="1338241" cy="134107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62F0096A-BB95-4EEF-AA60-76ECD3FB8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61643" y="3664973"/>
                  <a:ext cx="299161" cy="204311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ECD3F9B-592A-49F7-9455-AA630CB41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53787" y="3452749"/>
                  <a:ext cx="160576" cy="41814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719D3A9A-DC0F-4B13-98FE-44A6EC8BB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52157" y="3864425"/>
                  <a:ext cx="288924" cy="26323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62CE79E-895C-42C5-96A4-431D7FCD4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2985" y="3868587"/>
                  <a:ext cx="239172" cy="33965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7A46847-841E-4F82-9493-032F7A7B84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45866" y="3760003"/>
                  <a:ext cx="411327" cy="109708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26D5586F-07B0-493D-AD04-2FE1C9AF84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5885" y="4037752"/>
                  <a:ext cx="234587" cy="170488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6BF1DA73-4C11-4AFC-84A4-E34080818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96827" y="4213002"/>
                  <a:ext cx="95494" cy="109888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34876A88-DAC8-4B76-B1B7-6B4DC9ADE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0390" y="4217631"/>
                  <a:ext cx="282595" cy="1950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B748A11-5AB5-4010-9744-D86C4868E6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8485" y="4178689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1566F685-53E5-41D2-84E9-FCD65598D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0395" y="4166675"/>
                  <a:ext cx="110715" cy="250350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723F8CA-6604-4A5F-9B88-AAB739FF70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460494" flipH="1" flipV="1">
                  <a:off x="3545988" y="3682857"/>
                  <a:ext cx="89653" cy="26413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CDFEC51-C781-40EF-AD31-B3DA8C7C63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460494">
                  <a:off x="3652056" y="3799766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464AD45-A557-4E48-857B-F00674CE2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460494" flipH="1" flipV="1">
                  <a:off x="3426671" y="3634479"/>
                  <a:ext cx="294125" cy="5879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99198FE0-F6DD-4A91-A035-1CAB3C60B9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742173" flipH="1" flipV="1">
                  <a:off x="2504709" y="3505574"/>
                  <a:ext cx="285591" cy="122968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89FE09BB-B1C7-48B6-B054-A4FF0F331F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742173" flipH="1" flipV="1">
                  <a:off x="2758515" y="3426623"/>
                  <a:ext cx="37688" cy="267291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CA30104-D0FC-4C7D-9301-0EB18BB57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742173" flipH="1">
                  <a:off x="2563557" y="3655575"/>
                  <a:ext cx="169286" cy="105387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F2510A06-4223-4920-804B-247FDDA04D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1742173">
                  <a:off x="2488414" y="3437174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3CC19FCA-72B3-489B-AB39-7FE70C222B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1742173">
                  <a:off x="2501493" y="3681455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7012F3A7-B67C-46AF-A3FA-0101CB214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39171" y="3297785"/>
                  <a:ext cx="105897" cy="140937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ED0A1B36-0037-4DE2-A3D7-F4D514E2F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67529" y="3256577"/>
                  <a:ext cx="117882" cy="166799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B64220B7-8270-469A-8300-52D4357BAA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99419" y="3457304"/>
                  <a:ext cx="214541" cy="0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48ED6DBA-8308-4A40-8E69-E960B1191F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18115" y="3464948"/>
                  <a:ext cx="214325" cy="73856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B148E0B-23AF-4347-A473-A587B1DA8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905966" flipH="1" flipV="1">
                  <a:off x="3360352" y="4041233"/>
                  <a:ext cx="285591" cy="122968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1AF3A5-31E8-4A88-B195-577F526530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905966">
                  <a:off x="3596559" y="4028653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B0BA51A-8F00-4CB7-A150-DDDC83B8E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905966" flipH="1" flipV="1">
                  <a:off x="3385695" y="4066657"/>
                  <a:ext cx="154459" cy="237044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EFD34867-0F3C-4023-899F-7B9EB64DA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905966" flipV="1">
                  <a:off x="3282293" y="4119224"/>
                  <a:ext cx="134680" cy="30960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0100121A-623B-466D-8579-EC9837D16E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905966" flipV="1">
                  <a:off x="3162317" y="4157145"/>
                  <a:ext cx="219859" cy="11777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307C3852-93CC-43C2-A325-DC2D86A2C288}"/>
                    </a:ext>
                  </a:extLst>
                </p:cNvPr>
                <p:cNvSpPr/>
                <p:nvPr/>
              </p:nvSpPr>
              <p:spPr>
                <a:xfrm rot="19905966">
                  <a:off x="3225385" y="4012769"/>
                  <a:ext cx="213360" cy="213360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C0310B67-2139-4B67-BA1C-B2317FBAAC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905966">
                  <a:off x="3146233" y="4260897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CBF0DFDE-C9CC-4D54-B780-B529A50CF4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33181" y="3747365"/>
                  <a:ext cx="243840" cy="243840"/>
                </a:xfrm>
                <a:prstGeom prst="ellipse">
                  <a:avLst/>
                </a:prstGeom>
                <a:solidFill>
                  <a:srgbClr val="89C5CD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E7A028CD-8A48-4844-AA76-15291D1C12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87789" y="4457859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F790683A-6DA8-4D2E-A788-0A66B61E960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47667" y="3911442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232598D2-469A-42C9-92D5-BC61239951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9768" y="4337837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800BBAA7-80E0-401F-8F31-7E239F2E9C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75610" y="4217631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EC40E9F-65BA-4E98-9CAB-F3F7F26FD1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71611" y="4464433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9867DDD5-11D8-45FB-A616-3A4F66CD6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3454" y="3924720"/>
                  <a:ext cx="84981" cy="111988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99C69FF4-D23A-4348-978C-0B1832DF9A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51539" y="3891233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50C17E6C-1FDA-44A1-9CA1-DC888B0E5E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17941" y="4427443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F21B06C-5BC9-4EF2-8248-979E712487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44461" y="4369249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94AA101F-E20E-49D6-BCDA-48589B407B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13016" y="4243545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A4D84B79-BA5F-499C-877F-DB1E4D4B5F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28820" y="3418755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4A1A4B8F-C477-4336-A126-D9E5C5609A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2392" y="3416694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C299E902-6CC0-4816-BDE4-8DED3B5944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16097" y="3184316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38B748F2-024F-4BE7-AEBE-2337A65F0C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592" y="3367519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D1BBBEAE-BF97-440D-A474-EE9C8C204C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93649" y="3225524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8FF80C6F-FA52-42A7-A14C-D017FB2420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49387" y="3266843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22278FF1-EF5E-4B54-8112-51D3BCA3D0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25803" y="3343718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E9BA0908-1D0B-43DF-A913-3754E1E1C0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75610" y="3562818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F9E20B9C-CCA1-4E08-A2A0-17D3292D40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45457" y="3941007"/>
                  <a:ext cx="136781" cy="11626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75C387D6-C9DB-479D-8308-C18CE6E9F1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18941" y="4417025"/>
                  <a:ext cx="93956" cy="73817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4719E296-39F1-477A-9CA5-D18C1DE7C8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582135" y="4368134"/>
                  <a:ext cx="143194" cy="29044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263C00FB-D164-43C6-BC0A-D4AA5F4AB7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56657" y="4339011"/>
                  <a:ext cx="60960" cy="60960"/>
                </a:xfrm>
                <a:prstGeom prst="ellipse">
                  <a:avLst/>
                </a:prstGeom>
                <a:solidFill>
                  <a:srgbClr val="323C6B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D308BEE3-EDDE-4DAA-B26B-034CCB6CE9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63596" y="4338605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B66B458D-7383-4192-8B61-57EC4F061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05267" y="4360015"/>
                  <a:ext cx="35269" cy="131407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CA70D44B-8300-411C-9A9C-44B63A69A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29423" y="4366365"/>
                  <a:ext cx="123826" cy="9366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5CC01641-A713-4880-A665-D776B48960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7361" y="4252065"/>
                  <a:ext cx="61913" cy="11112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925D149F-A2A4-499B-8B57-917C3692BC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74466" y="4305035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F5C7A7B7-9EB7-4ABB-9E53-DFB2AA8B3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65985" y="4363281"/>
                  <a:ext cx="132229" cy="7293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52C6EFB-CB52-4EEE-9A92-08E27F7F85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905966">
                  <a:off x="3300023" y="4376549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792DC6B4-65BD-4AA2-8041-469C28FFB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2999" y="4253653"/>
                  <a:ext cx="90796" cy="15969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A8D2225C-15BA-4E37-AF0C-48616069C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9824" y="4274291"/>
                  <a:ext cx="165099" cy="0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70755DE0-87D1-4DBA-806B-CECE28E65A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905966">
                  <a:off x="3543706" y="4204983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A3F3369-2DF0-4FCE-A317-D404090432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6969" y="3369096"/>
                  <a:ext cx="149104" cy="60644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D7E1556E-06CD-4EF7-BB49-5182D7A10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81786" y="3291628"/>
                  <a:ext cx="14287" cy="142874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8B849191-D6C7-4128-ACE4-A8E9C4B0B9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1742173">
                  <a:off x="2727121" y="3368491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595FB3D7-C849-4899-BFE3-965E63385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0861" y="3458315"/>
                  <a:ext cx="6349" cy="13017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2849178B-76D8-4E3C-BBAD-FFEB925BB9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46446" y="3393901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C8798949-6158-40DB-84BD-29827610F3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2661" y="3404339"/>
                  <a:ext cx="47625" cy="13652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EC79E8BF-48CD-4BB2-8C58-8AD08F837D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371674" y="3465764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F18777F2-3E9B-46A9-9F34-F217B279D9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45348" y="3212252"/>
                  <a:ext cx="103188" cy="88900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4EC69D15-FA42-4544-9C1B-D42A77B67A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75065" y="3243693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9666FCC7-E8D9-43BF-B091-EFD3C06993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0019" y="3253208"/>
                  <a:ext cx="152279" cy="0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F5B0D602-F749-4533-A3BE-2718640042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09217" y="3200038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5F27CF5E-E65D-459B-ABE4-B086683B1F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81898" y="3448789"/>
                  <a:ext cx="73025" cy="11747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EA28200-D3EB-460D-9F71-E4D1450F8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5551" y="3448991"/>
                  <a:ext cx="51109" cy="120449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B49AC12D-B105-4E32-9830-55DFE18B83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460494">
                  <a:off x="3622381" y="3508543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810D6F41-5874-48D6-B86D-63A55718C5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0868" y="3967251"/>
                  <a:ext cx="121920" cy="12192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52A69BE1-E413-425B-83EE-1B6648299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58079" y="3672945"/>
                  <a:ext cx="40217" cy="541866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268335E3-5FF7-46DD-A9B5-84C3E6E7EB07}"/>
                    </a:ext>
                  </a:extLst>
                </p:cNvPr>
                <p:cNvSpPr/>
                <p:nvPr/>
              </p:nvSpPr>
              <p:spPr>
                <a:xfrm>
                  <a:off x="2724556" y="4127658"/>
                  <a:ext cx="170688" cy="170688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224E1E71-02DC-4F9F-8D76-74C1EF6123A3}"/>
                    </a:ext>
                  </a:extLst>
                </p:cNvPr>
                <p:cNvSpPr/>
                <p:nvPr/>
              </p:nvSpPr>
              <p:spPr>
                <a:xfrm rot="11742173">
                  <a:off x="2678483" y="3582322"/>
                  <a:ext cx="170688" cy="170688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70B53D3A-6466-48A2-B1D5-22750670AF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15279" y="3454928"/>
                  <a:ext cx="251884" cy="313267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BF264B2E-1D34-4C07-854C-7B8B5A69D489}"/>
                    </a:ext>
                  </a:extLst>
                </p:cNvPr>
                <p:cNvSpPr/>
                <p:nvPr/>
              </p:nvSpPr>
              <p:spPr>
                <a:xfrm rot="18460494">
                  <a:off x="3371849" y="3677592"/>
                  <a:ext cx="170688" cy="170688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BD85CBEC-6AE0-42EE-9747-2137301CD35F}"/>
                    </a:ext>
                  </a:extLst>
                </p:cNvPr>
                <p:cNvSpPr/>
                <p:nvPr/>
              </p:nvSpPr>
              <p:spPr>
                <a:xfrm>
                  <a:off x="3127894" y="3370853"/>
                  <a:ext cx="170688" cy="170688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45E07131-DBD9-4156-9DE8-3B224FF7E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7"/>
            <a:stretch/>
          </p:blipFill>
          <p:spPr>
            <a:xfrm>
              <a:off x="1076967" y="4031808"/>
              <a:ext cx="1441884" cy="1737360"/>
            </a:xfrm>
            <a:prstGeom prst="rect">
              <a:avLst/>
            </a:prstGeom>
          </p:spPr>
        </p:pic>
      </p:grpSp>
      <p:grpSp>
        <p:nvGrpSpPr>
          <p:cNvPr id="1439" name="Group 1438">
            <a:extLst>
              <a:ext uri="{FF2B5EF4-FFF2-40B4-BE49-F238E27FC236}">
                <a16:creationId xmlns:a16="http://schemas.microsoft.com/office/drawing/2014/main" id="{0CFD3C15-B3E2-4337-8BAB-1A9AE3DA5A1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0" y="91440"/>
            <a:ext cx="1828800" cy="429528"/>
            <a:chOff x="3358118" y="1891698"/>
            <a:chExt cx="1946620" cy="457200"/>
          </a:xfrm>
        </p:grpSpPr>
        <p:sp>
          <p:nvSpPr>
            <p:cNvPr id="1440" name="Oval 1439">
              <a:extLst>
                <a:ext uri="{FF2B5EF4-FFF2-40B4-BE49-F238E27FC236}">
                  <a16:creationId xmlns:a16="http://schemas.microsoft.com/office/drawing/2014/main" id="{7E5CCD8A-5EA0-481E-B42E-4421BA235FE2}"/>
                </a:ext>
              </a:extLst>
            </p:cNvPr>
            <p:cNvSpPr/>
            <p:nvPr/>
          </p:nvSpPr>
          <p:spPr>
            <a:xfrm>
              <a:off x="335811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441" name="Oval 1440">
              <a:extLst>
                <a:ext uri="{FF2B5EF4-FFF2-40B4-BE49-F238E27FC236}">
                  <a16:creationId xmlns:a16="http://schemas.microsoft.com/office/drawing/2014/main" id="{3B16363A-41A4-4131-A513-9D0FCFD9008F}"/>
                </a:ext>
              </a:extLst>
            </p:cNvPr>
            <p:cNvSpPr/>
            <p:nvPr/>
          </p:nvSpPr>
          <p:spPr>
            <a:xfrm>
              <a:off x="3854591" y="1891698"/>
              <a:ext cx="457200" cy="457200"/>
            </a:xfrm>
            <a:prstGeom prst="ellipse">
              <a:avLst/>
            </a:prstGeom>
            <a:solidFill>
              <a:srgbClr val="04AFD9"/>
            </a:solidFill>
            <a:ln w="38100">
              <a:solidFill>
                <a:srgbClr val="04A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442" name="Oval 1441">
              <a:extLst>
                <a:ext uri="{FF2B5EF4-FFF2-40B4-BE49-F238E27FC236}">
                  <a16:creationId xmlns:a16="http://schemas.microsoft.com/office/drawing/2014/main" id="{9EBDCEE4-DF5D-4C3D-9358-B68E7058B01B}"/>
                </a:ext>
              </a:extLst>
            </p:cNvPr>
            <p:cNvSpPr/>
            <p:nvPr/>
          </p:nvSpPr>
          <p:spPr>
            <a:xfrm>
              <a:off x="4351064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sp>
          <p:nvSpPr>
            <p:cNvPr id="1443" name="Oval 1442">
              <a:extLst>
                <a:ext uri="{FF2B5EF4-FFF2-40B4-BE49-F238E27FC236}">
                  <a16:creationId xmlns:a16="http://schemas.microsoft.com/office/drawing/2014/main" id="{31D2D4C7-0F85-4234-A1AC-3CF41A20829F}"/>
                </a:ext>
              </a:extLst>
            </p:cNvPr>
            <p:cNvSpPr/>
            <p:nvPr/>
          </p:nvSpPr>
          <p:spPr>
            <a:xfrm>
              <a:off x="4847538" y="1891698"/>
              <a:ext cx="457200" cy="457200"/>
            </a:xfrm>
            <a:prstGeom prst="ellipse">
              <a:avLst/>
            </a:prstGeom>
            <a:solidFill>
              <a:srgbClr val="E1E6E9"/>
            </a:solidFill>
            <a:ln w="38100">
              <a:solidFill>
                <a:srgbClr val="E1E6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3C038-4A0E-439B-9631-4B909DBC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949D-984F-4F66-84C6-B48ADBF5F0C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80" name="Diagram 379">
            <a:extLst>
              <a:ext uri="{FF2B5EF4-FFF2-40B4-BE49-F238E27FC236}">
                <a16:creationId xmlns:a16="http://schemas.microsoft.com/office/drawing/2014/main" id="{62A74CE9-E8D5-4240-B97D-31D26415ECFF}"/>
              </a:ext>
            </a:extLst>
          </p:cNvPr>
          <p:cNvGraphicFramePr/>
          <p:nvPr>
            <p:extLst/>
          </p:nvPr>
        </p:nvGraphicFramePr>
        <p:xfrm>
          <a:off x="838200" y="344487"/>
          <a:ext cx="914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020BE13-87C0-43A4-9F52-A455A532487B}"/>
              </a:ext>
            </a:extLst>
          </p:cNvPr>
          <p:cNvGrpSpPr/>
          <p:nvPr/>
        </p:nvGrpSpPr>
        <p:grpSpPr>
          <a:xfrm>
            <a:off x="4436231" y="2828617"/>
            <a:ext cx="6917569" cy="3394761"/>
            <a:chOff x="4436231" y="2828617"/>
            <a:chExt cx="6917569" cy="3394761"/>
          </a:xfrm>
        </p:grpSpPr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AA7285DF-C02B-4DBA-8D78-50AECAE329BA}"/>
                </a:ext>
              </a:extLst>
            </p:cNvPr>
            <p:cNvSpPr/>
            <p:nvPr/>
          </p:nvSpPr>
          <p:spPr>
            <a:xfrm>
              <a:off x="4436231" y="2828617"/>
              <a:ext cx="6917569" cy="33947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8307A824-9531-4D6E-9D63-FD85BEDA9BD2}"/>
                </a:ext>
              </a:extLst>
            </p:cNvPr>
            <p:cNvSpPr/>
            <p:nvPr/>
          </p:nvSpPr>
          <p:spPr>
            <a:xfrm>
              <a:off x="4436231" y="5924593"/>
              <a:ext cx="6917569" cy="298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51862"/>
                  </a:solidFill>
                  <a:latin typeface="Century Gothic" panose="020B0502020202020204" pitchFamily="34" charset="0"/>
                </a:rPr>
                <a:t>Warfighter’s mental model of system behavior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73E766-D73A-4AF9-81F5-02CA29C098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5740" y="2966416"/>
              <a:ext cx="2028811" cy="2882039"/>
              <a:chOff x="4636292" y="2966416"/>
              <a:chExt cx="2107727" cy="2994143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BAD587E-ECAE-475D-9629-F74CFCD6AE68}"/>
                  </a:ext>
                </a:extLst>
              </p:cNvPr>
              <p:cNvSpPr/>
              <p:nvPr/>
            </p:nvSpPr>
            <p:spPr>
              <a:xfrm>
                <a:off x="4640899" y="2966416"/>
                <a:ext cx="2103120" cy="29600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endParaRPr lang="en-US" b="1" dirty="0">
                  <a:solidFill>
                    <a:srgbClr val="323C6B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D34D4A1-3DD8-4539-ACBB-FA5B018C019A}"/>
                  </a:ext>
                </a:extLst>
              </p:cNvPr>
              <p:cNvSpPr/>
              <p:nvPr/>
            </p:nvSpPr>
            <p:spPr>
              <a:xfrm>
                <a:off x="4638966" y="2967035"/>
                <a:ext cx="2103119" cy="914400"/>
              </a:xfrm>
              <a:prstGeom prst="rect">
                <a:avLst/>
              </a:prstGeom>
              <a:solidFill>
                <a:srgbClr val="323C6B"/>
              </a:solidFill>
              <a:ln w="9525"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 anchorCtr="0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Experienced Legacy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Operators</a:t>
                </a: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B204BAB4-532B-4447-9F26-954AE09F19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75623" y="3899110"/>
                <a:ext cx="1554480" cy="1554480"/>
                <a:chOff x="4995192" y="1506277"/>
                <a:chExt cx="4572000" cy="457200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CB870DB-CE08-4223-925E-DC962549C1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95192" y="1506277"/>
                  <a:ext cx="4572000" cy="457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0C851E50-C43B-4434-B656-949DF6BABE49}"/>
                    </a:ext>
                  </a:extLst>
                </p:cNvPr>
                <p:cNvGrpSpPr/>
                <p:nvPr/>
              </p:nvGrpSpPr>
              <p:grpSpPr>
                <a:xfrm>
                  <a:off x="5187170" y="1636725"/>
                  <a:ext cx="4188044" cy="4311105"/>
                  <a:chOff x="5208146" y="1651392"/>
                  <a:chExt cx="4188044" cy="4311105"/>
                </a:xfrm>
              </p:grpSpPr>
              <p:sp>
                <p:nvSpPr>
                  <p:cNvPr id="207" name="Parallelogram 206">
                    <a:extLst>
                      <a:ext uri="{FF2B5EF4-FFF2-40B4-BE49-F238E27FC236}">
                        <a16:creationId xmlns:a16="http://schemas.microsoft.com/office/drawing/2014/main" id="{C0D0E60F-A789-48CD-B09B-8DCD88204EB7}"/>
                      </a:ext>
                    </a:extLst>
                  </p:cNvPr>
                  <p:cNvSpPr/>
                  <p:nvPr/>
                </p:nvSpPr>
                <p:spPr>
                  <a:xfrm>
                    <a:off x="5208146" y="1651392"/>
                    <a:ext cx="692944" cy="352017"/>
                  </a:xfrm>
                  <a:prstGeom prst="parallelogram">
                    <a:avLst/>
                  </a:prstGeom>
                  <a:solidFill>
                    <a:srgbClr val="89C5CD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9242B8EA-9DDC-4AAA-82B2-350500B42A26}"/>
                      </a:ext>
                    </a:extLst>
                  </p:cNvPr>
                  <p:cNvSpPr/>
                  <p:nvPr/>
                </p:nvSpPr>
                <p:spPr>
                  <a:xfrm>
                    <a:off x="5208146" y="2842016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: Rounded Corners 208">
                    <a:extLst>
                      <a:ext uri="{FF2B5EF4-FFF2-40B4-BE49-F238E27FC236}">
                        <a16:creationId xmlns:a16="http://schemas.microsoft.com/office/drawing/2014/main" id="{B81BCCB7-DFA6-4106-A2BD-60F5DE49E6B7}"/>
                      </a:ext>
                    </a:extLst>
                  </p:cNvPr>
                  <p:cNvSpPr/>
                  <p:nvPr/>
                </p:nvSpPr>
                <p:spPr>
                  <a:xfrm>
                    <a:off x="6079932" y="2842016"/>
                    <a:ext cx="692944" cy="352017"/>
                  </a:xfrm>
                  <a:prstGeom prst="roundRect">
                    <a:avLst>
                      <a:gd name="adj" fmla="val 15990"/>
                    </a:avLst>
                  </a:prstGeom>
                  <a:solidFill>
                    <a:srgbClr val="FE7058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: Rounded Corners 209">
                    <a:extLst>
                      <a:ext uri="{FF2B5EF4-FFF2-40B4-BE49-F238E27FC236}">
                        <a16:creationId xmlns:a16="http://schemas.microsoft.com/office/drawing/2014/main" id="{9D9ABC6A-E9AA-4C91-BF30-C3353EFB813C}"/>
                      </a:ext>
                    </a:extLst>
                  </p:cNvPr>
                  <p:cNvSpPr/>
                  <p:nvPr/>
                </p:nvSpPr>
                <p:spPr>
                  <a:xfrm>
                    <a:off x="7827503" y="2842016"/>
                    <a:ext cx="692944" cy="352017"/>
                  </a:xfrm>
                  <a:prstGeom prst="roundRect">
                    <a:avLst>
                      <a:gd name="adj" fmla="val 15990"/>
                    </a:avLst>
                  </a:prstGeom>
                  <a:solidFill>
                    <a:srgbClr val="FE7058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: Rounded Corners 210">
                    <a:extLst>
                      <a:ext uri="{FF2B5EF4-FFF2-40B4-BE49-F238E27FC236}">
                        <a16:creationId xmlns:a16="http://schemas.microsoft.com/office/drawing/2014/main" id="{62335D5C-5FE0-4BA6-B808-6D4673531AEE}"/>
                      </a:ext>
                    </a:extLst>
                  </p:cNvPr>
                  <p:cNvSpPr/>
                  <p:nvPr/>
                </p:nvSpPr>
                <p:spPr>
                  <a:xfrm>
                    <a:off x="6955380" y="2250678"/>
                    <a:ext cx="692944" cy="352017"/>
                  </a:xfrm>
                  <a:prstGeom prst="roundRect">
                    <a:avLst>
                      <a:gd name="adj" fmla="val 15990"/>
                    </a:avLst>
                  </a:prstGeom>
                  <a:solidFill>
                    <a:srgbClr val="FE7058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4C706934-8958-48E2-B39D-016FD315CF5B}"/>
                      </a:ext>
                    </a:extLst>
                  </p:cNvPr>
                  <p:cNvSpPr/>
                  <p:nvPr/>
                </p:nvSpPr>
                <p:spPr>
                  <a:xfrm>
                    <a:off x="6955380" y="3473374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51F7F27A-1A7D-4377-86E8-03C5B2571805}"/>
                      </a:ext>
                    </a:extLst>
                  </p:cNvPr>
                  <p:cNvSpPr/>
                  <p:nvPr/>
                </p:nvSpPr>
                <p:spPr>
                  <a:xfrm>
                    <a:off x="8703246" y="3473374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2592B661-962B-44BB-8359-7D03B913031D}"/>
                      </a:ext>
                    </a:extLst>
                  </p:cNvPr>
                  <p:cNvSpPr/>
                  <p:nvPr/>
                </p:nvSpPr>
                <p:spPr>
                  <a:xfrm>
                    <a:off x="8703246" y="4224720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Oval 214">
                    <a:extLst>
                      <a:ext uri="{FF2B5EF4-FFF2-40B4-BE49-F238E27FC236}">
                        <a16:creationId xmlns:a16="http://schemas.microsoft.com/office/drawing/2014/main" id="{478D0D5F-5AEB-4D16-B775-3313C6011027}"/>
                      </a:ext>
                    </a:extLst>
                  </p:cNvPr>
                  <p:cNvSpPr/>
                  <p:nvPr/>
                </p:nvSpPr>
                <p:spPr>
                  <a:xfrm>
                    <a:off x="7827503" y="4952753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Diamond 215">
                    <a:extLst>
                      <a:ext uri="{FF2B5EF4-FFF2-40B4-BE49-F238E27FC236}">
                        <a16:creationId xmlns:a16="http://schemas.microsoft.com/office/drawing/2014/main" id="{04CAB8BE-F19A-46D9-B92B-EA9040FF13BB}"/>
                      </a:ext>
                    </a:extLst>
                  </p:cNvPr>
                  <p:cNvSpPr/>
                  <p:nvPr/>
                </p:nvSpPr>
                <p:spPr>
                  <a:xfrm>
                    <a:off x="5208146" y="2175226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Diamond 216">
                    <a:extLst>
                      <a:ext uri="{FF2B5EF4-FFF2-40B4-BE49-F238E27FC236}">
                        <a16:creationId xmlns:a16="http://schemas.microsoft.com/office/drawing/2014/main" id="{BBB8A16A-65D4-4C93-B4C5-85D5DEFC0A89}"/>
                      </a:ext>
                    </a:extLst>
                  </p:cNvPr>
                  <p:cNvSpPr/>
                  <p:nvPr/>
                </p:nvSpPr>
                <p:spPr>
                  <a:xfrm>
                    <a:off x="6079932" y="2175226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Diamond 217">
                    <a:extLst>
                      <a:ext uri="{FF2B5EF4-FFF2-40B4-BE49-F238E27FC236}">
                        <a16:creationId xmlns:a16="http://schemas.microsoft.com/office/drawing/2014/main" id="{DAC63925-7D79-4938-8C12-461D933714D4}"/>
                      </a:ext>
                    </a:extLst>
                  </p:cNvPr>
                  <p:cNvSpPr/>
                  <p:nvPr/>
                </p:nvSpPr>
                <p:spPr>
                  <a:xfrm>
                    <a:off x="6955380" y="2766564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Diamond 218">
                    <a:extLst>
                      <a:ext uri="{FF2B5EF4-FFF2-40B4-BE49-F238E27FC236}">
                        <a16:creationId xmlns:a16="http://schemas.microsoft.com/office/drawing/2014/main" id="{1DBD1FD5-1974-4991-9849-888611997A18}"/>
                      </a:ext>
                    </a:extLst>
                  </p:cNvPr>
                  <p:cNvSpPr/>
                  <p:nvPr/>
                </p:nvSpPr>
                <p:spPr>
                  <a:xfrm>
                    <a:off x="7827503" y="3397922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Diamond 219">
                    <a:extLst>
                      <a:ext uri="{FF2B5EF4-FFF2-40B4-BE49-F238E27FC236}">
                        <a16:creationId xmlns:a16="http://schemas.microsoft.com/office/drawing/2014/main" id="{B150895E-7D20-49D4-9A68-E8974F004D70}"/>
                      </a:ext>
                    </a:extLst>
                  </p:cNvPr>
                  <p:cNvSpPr/>
                  <p:nvPr/>
                </p:nvSpPr>
                <p:spPr>
                  <a:xfrm>
                    <a:off x="7827503" y="4149268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Diamond 220">
                    <a:extLst>
                      <a:ext uri="{FF2B5EF4-FFF2-40B4-BE49-F238E27FC236}">
                        <a16:creationId xmlns:a16="http://schemas.microsoft.com/office/drawing/2014/main" id="{6DDC2C92-035E-494E-AE71-369AF98637EF}"/>
                      </a:ext>
                    </a:extLst>
                  </p:cNvPr>
                  <p:cNvSpPr/>
                  <p:nvPr/>
                </p:nvSpPr>
                <p:spPr>
                  <a:xfrm>
                    <a:off x="6079932" y="3397922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7EE9D736-889F-4CCF-A771-9D6EC501E4D0}"/>
                      </a:ext>
                    </a:extLst>
                  </p:cNvPr>
                  <p:cNvSpPr/>
                  <p:nvPr/>
                </p:nvSpPr>
                <p:spPr>
                  <a:xfrm>
                    <a:off x="5208146" y="4224720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Diamond 222">
                    <a:extLst>
                      <a:ext uri="{FF2B5EF4-FFF2-40B4-BE49-F238E27FC236}">
                        <a16:creationId xmlns:a16="http://schemas.microsoft.com/office/drawing/2014/main" id="{BBE6517A-3C4E-41AD-851B-5A64D58254C9}"/>
                      </a:ext>
                    </a:extLst>
                  </p:cNvPr>
                  <p:cNvSpPr/>
                  <p:nvPr/>
                </p:nvSpPr>
                <p:spPr>
                  <a:xfrm>
                    <a:off x="6079932" y="4149268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24" name="Straight Arrow Connector 223">
                    <a:extLst>
                      <a:ext uri="{FF2B5EF4-FFF2-40B4-BE49-F238E27FC236}">
                        <a16:creationId xmlns:a16="http://schemas.microsoft.com/office/drawing/2014/main" id="{05696EEA-C012-4701-A56F-17C8318553F5}"/>
                      </a:ext>
                    </a:extLst>
                  </p:cNvPr>
                  <p:cNvCxnSpPr>
                    <a:cxnSpLocks/>
                    <a:stCxn id="217" idx="2"/>
                    <a:endCxn id="209" idx="0"/>
                  </p:cNvCxnSpPr>
                  <p:nvPr/>
                </p:nvCxnSpPr>
                <p:spPr>
                  <a:xfrm>
                    <a:off x="6426404" y="2678146"/>
                    <a:ext cx="0" cy="163870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>
                    <a:extLst>
                      <a:ext uri="{FF2B5EF4-FFF2-40B4-BE49-F238E27FC236}">
                        <a16:creationId xmlns:a16="http://schemas.microsoft.com/office/drawing/2014/main" id="{F6C7C1F4-BE6C-49CF-8FCD-28E843196578}"/>
                      </a:ext>
                    </a:extLst>
                  </p:cNvPr>
                  <p:cNvCxnSpPr>
                    <a:cxnSpLocks/>
                    <a:stCxn id="216" idx="2"/>
                    <a:endCxn id="208" idx="0"/>
                  </p:cNvCxnSpPr>
                  <p:nvPr/>
                </p:nvCxnSpPr>
                <p:spPr>
                  <a:xfrm>
                    <a:off x="5554618" y="2678146"/>
                    <a:ext cx="0" cy="163870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Arrow Connector 225">
                    <a:extLst>
                      <a:ext uri="{FF2B5EF4-FFF2-40B4-BE49-F238E27FC236}">
                        <a16:creationId xmlns:a16="http://schemas.microsoft.com/office/drawing/2014/main" id="{9AC5064A-1C6D-433B-BF85-89335A4A62DA}"/>
                      </a:ext>
                    </a:extLst>
                  </p:cNvPr>
                  <p:cNvCxnSpPr>
                    <a:cxnSpLocks/>
                    <a:stCxn id="208" idx="6"/>
                    <a:endCxn id="209" idx="1"/>
                  </p:cNvCxnSpPr>
                  <p:nvPr/>
                </p:nvCxnSpPr>
                <p:spPr>
                  <a:xfrm>
                    <a:off x="5901090" y="3018025"/>
                    <a:ext cx="178842" cy="0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Arrow Connector 226">
                    <a:extLst>
                      <a:ext uri="{FF2B5EF4-FFF2-40B4-BE49-F238E27FC236}">
                        <a16:creationId xmlns:a16="http://schemas.microsoft.com/office/drawing/2014/main" id="{D865A815-EC9D-4060-8139-B3C1E15F56ED}"/>
                      </a:ext>
                    </a:extLst>
                  </p:cNvPr>
                  <p:cNvCxnSpPr>
                    <a:cxnSpLocks/>
                    <a:stCxn id="207" idx="4"/>
                    <a:endCxn id="216" idx="0"/>
                  </p:cNvCxnSpPr>
                  <p:nvPr/>
                </p:nvCxnSpPr>
                <p:spPr>
                  <a:xfrm>
                    <a:off x="5554618" y="2003409"/>
                    <a:ext cx="0" cy="171817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Arrow Connector 227">
                    <a:extLst>
                      <a:ext uri="{FF2B5EF4-FFF2-40B4-BE49-F238E27FC236}">
                        <a16:creationId xmlns:a16="http://schemas.microsoft.com/office/drawing/2014/main" id="{E62ACB79-F894-4BB4-8CCF-5A9A878245EE}"/>
                      </a:ext>
                    </a:extLst>
                  </p:cNvPr>
                  <p:cNvCxnSpPr>
                    <a:cxnSpLocks/>
                    <a:stCxn id="209" idx="2"/>
                    <a:endCxn id="221" idx="0"/>
                  </p:cNvCxnSpPr>
                  <p:nvPr/>
                </p:nvCxnSpPr>
                <p:spPr>
                  <a:xfrm>
                    <a:off x="6426404" y="3194033"/>
                    <a:ext cx="0" cy="203889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Arrow Connector 228">
                    <a:extLst>
                      <a:ext uri="{FF2B5EF4-FFF2-40B4-BE49-F238E27FC236}">
                        <a16:creationId xmlns:a16="http://schemas.microsoft.com/office/drawing/2014/main" id="{685726CD-DD1A-44AB-B0C5-3A59AFDE6F0C}"/>
                      </a:ext>
                    </a:extLst>
                  </p:cNvPr>
                  <p:cNvCxnSpPr>
                    <a:cxnSpLocks/>
                    <a:stCxn id="221" idx="2"/>
                    <a:endCxn id="223" idx="0"/>
                  </p:cNvCxnSpPr>
                  <p:nvPr/>
                </p:nvCxnSpPr>
                <p:spPr>
                  <a:xfrm>
                    <a:off x="6426404" y="3900842"/>
                    <a:ext cx="0" cy="248426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Arrow Connector 229">
                    <a:extLst>
                      <a:ext uri="{FF2B5EF4-FFF2-40B4-BE49-F238E27FC236}">
                        <a16:creationId xmlns:a16="http://schemas.microsoft.com/office/drawing/2014/main" id="{7874A067-CC78-488A-BEA9-B1624A128D55}"/>
                      </a:ext>
                    </a:extLst>
                  </p:cNvPr>
                  <p:cNvCxnSpPr>
                    <a:cxnSpLocks/>
                    <a:stCxn id="223" idx="2"/>
                    <a:endCxn id="243" idx="0"/>
                  </p:cNvCxnSpPr>
                  <p:nvPr/>
                </p:nvCxnSpPr>
                <p:spPr>
                  <a:xfrm>
                    <a:off x="6426404" y="4652188"/>
                    <a:ext cx="0" cy="225113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Arrow Connector 230">
                    <a:extLst>
                      <a:ext uri="{FF2B5EF4-FFF2-40B4-BE49-F238E27FC236}">
                        <a16:creationId xmlns:a16="http://schemas.microsoft.com/office/drawing/2014/main" id="{1B70A431-E098-442B-ACB8-FC652F9C0D28}"/>
                      </a:ext>
                    </a:extLst>
                  </p:cNvPr>
                  <p:cNvCxnSpPr>
                    <a:cxnSpLocks/>
                    <a:stCxn id="223" idx="1"/>
                    <a:endCxn id="222" idx="6"/>
                  </p:cNvCxnSpPr>
                  <p:nvPr/>
                </p:nvCxnSpPr>
                <p:spPr>
                  <a:xfrm flipH="1">
                    <a:off x="5901090" y="4400728"/>
                    <a:ext cx="178842" cy="1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>
                    <a:extLst>
                      <a:ext uri="{FF2B5EF4-FFF2-40B4-BE49-F238E27FC236}">
                        <a16:creationId xmlns:a16="http://schemas.microsoft.com/office/drawing/2014/main" id="{9C704398-7BA0-4720-AF8B-F0C396983B45}"/>
                      </a:ext>
                    </a:extLst>
                  </p:cNvPr>
                  <p:cNvCxnSpPr>
                    <a:cxnSpLocks/>
                    <a:stCxn id="211" idx="2"/>
                    <a:endCxn id="218" idx="0"/>
                  </p:cNvCxnSpPr>
                  <p:nvPr/>
                </p:nvCxnSpPr>
                <p:spPr>
                  <a:xfrm>
                    <a:off x="7301852" y="2602695"/>
                    <a:ext cx="0" cy="163869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Arrow Connector 232">
                    <a:extLst>
                      <a:ext uri="{FF2B5EF4-FFF2-40B4-BE49-F238E27FC236}">
                        <a16:creationId xmlns:a16="http://schemas.microsoft.com/office/drawing/2014/main" id="{ABA22A1E-7130-4670-BBE4-08E4F1479944}"/>
                      </a:ext>
                    </a:extLst>
                  </p:cNvPr>
                  <p:cNvCxnSpPr>
                    <a:cxnSpLocks/>
                    <a:stCxn id="218" idx="2"/>
                    <a:endCxn id="212" idx="0"/>
                  </p:cNvCxnSpPr>
                  <p:nvPr/>
                </p:nvCxnSpPr>
                <p:spPr>
                  <a:xfrm>
                    <a:off x="7301852" y="3269484"/>
                    <a:ext cx="0" cy="203890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0BA65D8F-2BF1-44B8-8CC2-617ACE88B11C}"/>
                      </a:ext>
                    </a:extLst>
                  </p:cNvPr>
                  <p:cNvCxnSpPr>
                    <a:cxnSpLocks/>
                    <a:stCxn id="218" idx="3"/>
                    <a:endCxn id="210" idx="1"/>
                  </p:cNvCxnSpPr>
                  <p:nvPr/>
                </p:nvCxnSpPr>
                <p:spPr>
                  <a:xfrm>
                    <a:off x="7648324" y="3018024"/>
                    <a:ext cx="179179" cy="1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>
                    <a:extLst>
                      <a:ext uri="{FF2B5EF4-FFF2-40B4-BE49-F238E27FC236}">
                        <a16:creationId xmlns:a16="http://schemas.microsoft.com/office/drawing/2014/main" id="{48C3284C-11B3-4A29-AFC5-AEEC8E9800DA}"/>
                      </a:ext>
                    </a:extLst>
                  </p:cNvPr>
                  <p:cNvCxnSpPr>
                    <a:cxnSpLocks/>
                    <a:stCxn id="210" idx="2"/>
                    <a:endCxn id="219" idx="0"/>
                  </p:cNvCxnSpPr>
                  <p:nvPr/>
                </p:nvCxnSpPr>
                <p:spPr>
                  <a:xfrm>
                    <a:off x="8173975" y="3194033"/>
                    <a:ext cx="0" cy="203889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Arrow Connector 235">
                    <a:extLst>
                      <a:ext uri="{FF2B5EF4-FFF2-40B4-BE49-F238E27FC236}">
                        <a16:creationId xmlns:a16="http://schemas.microsoft.com/office/drawing/2014/main" id="{8238F30F-CC1F-4BBF-9872-2F8F59C2FD52}"/>
                      </a:ext>
                    </a:extLst>
                  </p:cNvPr>
                  <p:cNvCxnSpPr>
                    <a:cxnSpLocks/>
                    <a:stCxn id="219" idx="2"/>
                    <a:endCxn id="220" idx="0"/>
                  </p:cNvCxnSpPr>
                  <p:nvPr/>
                </p:nvCxnSpPr>
                <p:spPr>
                  <a:xfrm>
                    <a:off x="8173975" y="3900842"/>
                    <a:ext cx="0" cy="248426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Arrow Connector 236">
                    <a:extLst>
                      <a:ext uri="{FF2B5EF4-FFF2-40B4-BE49-F238E27FC236}">
                        <a16:creationId xmlns:a16="http://schemas.microsoft.com/office/drawing/2014/main" id="{DB48D800-0DF2-47E1-8747-FE6F38F97265}"/>
                      </a:ext>
                    </a:extLst>
                  </p:cNvPr>
                  <p:cNvCxnSpPr>
                    <a:cxnSpLocks/>
                    <a:stCxn id="220" idx="2"/>
                    <a:endCxn id="215" idx="0"/>
                  </p:cNvCxnSpPr>
                  <p:nvPr/>
                </p:nvCxnSpPr>
                <p:spPr>
                  <a:xfrm>
                    <a:off x="8173975" y="4652188"/>
                    <a:ext cx="0" cy="300565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Arrow Connector 237">
                    <a:extLst>
                      <a:ext uri="{FF2B5EF4-FFF2-40B4-BE49-F238E27FC236}">
                        <a16:creationId xmlns:a16="http://schemas.microsoft.com/office/drawing/2014/main" id="{C3BF5EA6-C713-40AF-8B2A-6C963793497B}"/>
                      </a:ext>
                    </a:extLst>
                  </p:cNvPr>
                  <p:cNvCxnSpPr>
                    <a:cxnSpLocks/>
                    <a:stCxn id="219" idx="3"/>
                    <a:endCxn id="213" idx="2"/>
                  </p:cNvCxnSpPr>
                  <p:nvPr/>
                </p:nvCxnSpPr>
                <p:spPr>
                  <a:xfrm>
                    <a:off x="8520447" y="3649382"/>
                    <a:ext cx="182799" cy="1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Arrow Connector 238">
                    <a:extLst>
                      <a:ext uri="{FF2B5EF4-FFF2-40B4-BE49-F238E27FC236}">
                        <a16:creationId xmlns:a16="http://schemas.microsoft.com/office/drawing/2014/main" id="{F2E8F3B1-3B41-47AC-9EB8-CD3C198363AF}"/>
                      </a:ext>
                    </a:extLst>
                  </p:cNvPr>
                  <p:cNvCxnSpPr>
                    <a:cxnSpLocks/>
                    <a:stCxn id="220" idx="3"/>
                    <a:endCxn id="214" idx="2"/>
                  </p:cNvCxnSpPr>
                  <p:nvPr/>
                </p:nvCxnSpPr>
                <p:spPr>
                  <a:xfrm>
                    <a:off x="8520447" y="4400728"/>
                    <a:ext cx="182799" cy="1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Arrow Connector 239">
                    <a:extLst>
                      <a:ext uri="{FF2B5EF4-FFF2-40B4-BE49-F238E27FC236}">
                        <a16:creationId xmlns:a16="http://schemas.microsoft.com/office/drawing/2014/main" id="{118D7801-D0DA-4C68-9D69-4687AD2B148B}"/>
                      </a:ext>
                    </a:extLst>
                  </p:cNvPr>
                  <p:cNvCxnSpPr>
                    <a:cxnSpLocks/>
                    <a:stCxn id="216" idx="3"/>
                    <a:endCxn id="217" idx="1"/>
                  </p:cNvCxnSpPr>
                  <p:nvPr/>
                </p:nvCxnSpPr>
                <p:spPr>
                  <a:xfrm>
                    <a:off x="5901090" y="2426686"/>
                    <a:ext cx="178842" cy="0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Arrow Connector 240">
                    <a:extLst>
                      <a:ext uri="{FF2B5EF4-FFF2-40B4-BE49-F238E27FC236}">
                        <a16:creationId xmlns:a16="http://schemas.microsoft.com/office/drawing/2014/main" id="{200D1A76-3C1F-4474-95E5-8FD865A881C9}"/>
                      </a:ext>
                    </a:extLst>
                  </p:cNvPr>
                  <p:cNvCxnSpPr>
                    <a:cxnSpLocks/>
                    <a:stCxn id="217" idx="3"/>
                    <a:endCxn id="211" idx="1"/>
                  </p:cNvCxnSpPr>
                  <p:nvPr/>
                </p:nvCxnSpPr>
                <p:spPr>
                  <a:xfrm>
                    <a:off x="6772876" y="2426686"/>
                    <a:ext cx="182504" cy="1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0CF0E7E6-2368-4552-8AFD-8BE80D72F295}"/>
                      </a:ext>
                    </a:extLst>
                  </p:cNvPr>
                  <p:cNvSpPr/>
                  <p:nvPr/>
                </p:nvSpPr>
                <p:spPr>
                  <a:xfrm>
                    <a:off x="6079932" y="5610480"/>
                    <a:ext cx="692944" cy="352017"/>
                  </a:xfrm>
                  <a:prstGeom prst="ellipse">
                    <a:avLst/>
                  </a:prstGeom>
                  <a:solidFill>
                    <a:srgbClr val="323C6B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Diamond 242">
                    <a:extLst>
                      <a:ext uri="{FF2B5EF4-FFF2-40B4-BE49-F238E27FC236}">
                        <a16:creationId xmlns:a16="http://schemas.microsoft.com/office/drawing/2014/main" id="{101CC1A4-DC89-4279-A1B8-D11B78B91282}"/>
                      </a:ext>
                    </a:extLst>
                  </p:cNvPr>
                  <p:cNvSpPr/>
                  <p:nvPr/>
                </p:nvSpPr>
                <p:spPr>
                  <a:xfrm>
                    <a:off x="6079932" y="4877301"/>
                    <a:ext cx="692944" cy="502920"/>
                  </a:xfrm>
                  <a:prstGeom prst="diamond">
                    <a:avLst/>
                  </a:prstGeom>
                  <a:solidFill>
                    <a:srgbClr val="FCD462"/>
                  </a:solidFill>
                  <a:ln w="9525">
                    <a:solidFill>
                      <a:srgbClr val="323C6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44" name="Straight Arrow Connector 243">
                    <a:extLst>
                      <a:ext uri="{FF2B5EF4-FFF2-40B4-BE49-F238E27FC236}">
                        <a16:creationId xmlns:a16="http://schemas.microsoft.com/office/drawing/2014/main" id="{65248ED1-E8EF-4348-A5AD-3E60E13B31C4}"/>
                      </a:ext>
                    </a:extLst>
                  </p:cNvPr>
                  <p:cNvCxnSpPr>
                    <a:cxnSpLocks/>
                    <a:stCxn id="243" idx="2"/>
                    <a:endCxn id="242" idx="0"/>
                  </p:cNvCxnSpPr>
                  <p:nvPr/>
                </p:nvCxnSpPr>
                <p:spPr>
                  <a:xfrm>
                    <a:off x="6426404" y="5380221"/>
                    <a:ext cx="0" cy="230259"/>
                  </a:xfrm>
                  <a:prstGeom prst="straightConnector1">
                    <a:avLst/>
                  </a:prstGeom>
                  <a:ln w="9525">
                    <a:solidFill>
                      <a:srgbClr val="323C6B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id="{D3F0668D-F5FA-4294-AAEA-FEC3371BB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292" y="4954719"/>
                <a:ext cx="1005840" cy="100584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03480E-A0A5-41E1-9C8A-AD216BEA55E7}"/>
              </a:ext>
            </a:extLst>
          </p:cNvPr>
          <p:cNvGrpSpPr>
            <a:grpSpLocks noChangeAspect="1"/>
          </p:cNvGrpSpPr>
          <p:nvPr/>
        </p:nvGrpSpPr>
        <p:grpSpPr>
          <a:xfrm>
            <a:off x="6883177" y="2966416"/>
            <a:ext cx="2026885" cy="2882039"/>
            <a:chOff x="6942921" y="2966416"/>
            <a:chExt cx="2105726" cy="2994143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D075E84-927E-4CA9-A387-1E655987463E}"/>
                </a:ext>
              </a:extLst>
            </p:cNvPr>
            <p:cNvSpPr/>
            <p:nvPr/>
          </p:nvSpPr>
          <p:spPr>
            <a:xfrm>
              <a:off x="6945527" y="2966416"/>
              <a:ext cx="2103120" cy="29600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endParaRPr lang="en-US" b="1" dirty="0">
                <a:solidFill>
                  <a:srgbClr val="323C6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D316A74-F5C1-4C66-AD77-3FEE02E47E40}"/>
                </a:ext>
              </a:extLst>
            </p:cNvPr>
            <p:cNvSpPr/>
            <p:nvPr/>
          </p:nvSpPr>
          <p:spPr>
            <a:xfrm>
              <a:off x="6944823" y="2967035"/>
              <a:ext cx="2103119" cy="914400"/>
            </a:xfrm>
            <a:prstGeom prst="rect">
              <a:avLst/>
            </a:prstGeom>
            <a:solidFill>
              <a:srgbClr val="323C6B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Novice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AIES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Operators</a:t>
              </a:r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5BB378E0-9CA6-4078-B20A-A91B104FEE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49442" y="3926967"/>
              <a:ext cx="1554480" cy="1554480"/>
              <a:chOff x="7872462" y="4646337"/>
              <a:chExt cx="2057400" cy="2057400"/>
            </a:xfrm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7823163-BD1B-4453-8C2E-9F8826B37ED2}"/>
                  </a:ext>
                </a:extLst>
              </p:cNvPr>
              <p:cNvSpPr/>
              <p:nvPr/>
            </p:nvSpPr>
            <p:spPr>
              <a:xfrm>
                <a:off x="7872462" y="4646337"/>
                <a:ext cx="2057400" cy="2057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3BABC1F2-FF84-402B-9D2D-10FDF7160B75}"/>
                  </a:ext>
                </a:extLst>
              </p:cNvPr>
              <p:cNvGrpSpPr/>
              <p:nvPr/>
            </p:nvGrpSpPr>
            <p:grpSpPr>
              <a:xfrm>
                <a:off x="7963667" y="4729672"/>
                <a:ext cx="1874991" cy="1890731"/>
                <a:chOff x="9798266" y="4563685"/>
                <a:chExt cx="1874991" cy="1890731"/>
              </a:xfrm>
            </p:grpSpPr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E4BBB3A1-67FD-4FA6-8419-55965C446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38004" y="5261088"/>
                  <a:ext cx="448742" cy="306467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C5E52F4-AD76-4500-9EA3-CC8D95EA4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676220" y="4942752"/>
                  <a:ext cx="240864" cy="627213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B7BEDCA7-C41C-49B7-8E1E-E8E7D2A16C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73775" y="5560266"/>
                  <a:ext cx="433386" cy="394849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1C9214FD-A121-4CDE-A79F-B1D196998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15017" y="5566509"/>
                  <a:ext cx="358758" cy="509479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020770A5-918B-480B-89DB-BB37278B30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64338" y="5403633"/>
                  <a:ext cx="616990" cy="16456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5C223A9B-8E3E-42EA-AF94-851171A629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91124" y="6090074"/>
                  <a:ext cx="423893" cy="2925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7B4ACF23-64E8-4A1A-84BD-9AC3E20215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8266" y="6031661"/>
                  <a:ext cx="182880" cy="18288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AB7025A7-AB56-4F7F-A775-1DBE1DFDB3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61132" y="6013641"/>
                  <a:ext cx="166072" cy="375525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ECDAFEA2-7BE2-4F78-9270-20DBF21BD0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1742173" flipH="1" flipV="1">
                  <a:off x="9852602" y="5021989"/>
                  <a:ext cx="428387" cy="18445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09F8168B-6A29-4D9A-96A5-1C00B79AEE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1742173">
                  <a:off x="9828160" y="4919389"/>
                  <a:ext cx="182880" cy="18288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04D71983-F5E1-46B8-9D44-667A936CED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96833" y="4648493"/>
                  <a:ext cx="176823" cy="250199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D17FF3C7-86CE-42BD-A341-3A12A99B9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922712" y="4961050"/>
                  <a:ext cx="321488" cy="110784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CDA78D48-7C38-44FA-B38A-70F54CA68D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905966" flipH="1" flipV="1">
                  <a:off x="11136067" y="5825477"/>
                  <a:ext cx="428387" cy="184452"/>
                </a:xfrm>
                <a:prstGeom prst="line">
                  <a:avLst/>
                </a:prstGeom>
                <a:ln w="12700">
                  <a:solidFill>
                    <a:srgbClr val="323C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BD5CA318-FD37-42AF-BB43-86E5C2E16D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905966">
                  <a:off x="11490377" y="5806608"/>
                  <a:ext cx="182880" cy="18288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2A8BDC86-2CE4-4E9D-AA96-1F79BE238965}"/>
                    </a:ext>
                  </a:extLst>
                </p:cNvPr>
                <p:cNvSpPr/>
                <p:nvPr/>
              </p:nvSpPr>
              <p:spPr>
                <a:xfrm rot="19905966">
                  <a:off x="10933617" y="5782781"/>
                  <a:ext cx="320040" cy="320040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80DE472A-1FE5-491D-AB1F-8A265461EE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95310" y="5384675"/>
                  <a:ext cx="365760" cy="365760"/>
                </a:xfrm>
                <a:prstGeom prst="ellipse">
                  <a:avLst/>
                </a:prstGeom>
                <a:solidFill>
                  <a:srgbClr val="89C5CD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BB6E3026-2EBB-451F-8A39-4A6179501F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090933" y="6271536"/>
                  <a:ext cx="182880" cy="18288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F58C9C7B-6BB5-462D-AF67-9A35122A28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153050" y="4962274"/>
                  <a:ext cx="182880" cy="18288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8AD51D2D-7EE8-4DAB-8F49-CF90062839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609364" y="4563685"/>
                  <a:ext cx="182880" cy="182880"/>
                </a:xfrm>
                <a:prstGeom prst="ellipse">
                  <a:avLst/>
                </a:prstGeom>
                <a:solidFill>
                  <a:srgbClr val="FCD462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0C8A7D40-2FDE-4157-8B0D-92977D314585}"/>
                    </a:ext>
                  </a:extLst>
                </p:cNvPr>
                <p:cNvSpPr/>
                <p:nvPr/>
              </p:nvSpPr>
              <p:spPr>
                <a:xfrm>
                  <a:off x="10182373" y="5955115"/>
                  <a:ext cx="256032" cy="256032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6F260754-D4AA-4C9C-A206-C7321D468D2C}"/>
                    </a:ext>
                  </a:extLst>
                </p:cNvPr>
                <p:cNvSpPr/>
                <p:nvPr/>
              </p:nvSpPr>
              <p:spPr>
                <a:xfrm rot="11742173">
                  <a:off x="10113263" y="5137111"/>
                  <a:ext cx="256032" cy="256032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CD48873C-A9F4-4F28-9D4A-AFA7DFE6D4E5}"/>
                    </a:ext>
                  </a:extLst>
                </p:cNvPr>
                <p:cNvSpPr/>
                <p:nvPr/>
              </p:nvSpPr>
              <p:spPr>
                <a:xfrm rot="18460494">
                  <a:off x="11153312" y="5280016"/>
                  <a:ext cx="256032" cy="256032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5A0EEF74-0A81-4A73-9D13-D16D1DF535B3}"/>
                    </a:ext>
                  </a:extLst>
                </p:cNvPr>
                <p:cNvSpPr/>
                <p:nvPr/>
              </p:nvSpPr>
              <p:spPr>
                <a:xfrm>
                  <a:off x="10787380" y="4819907"/>
                  <a:ext cx="256032" cy="256032"/>
                </a:xfrm>
                <a:prstGeom prst="ellipse">
                  <a:avLst/>
                </a:prstGeom>
                <a:solidFill>
                  <a:srgbClr val="FE7058"/>
                </a:solidFill>
                <a:ln>
                  <a:solidFill>
                    <a:srgbClr val="323C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F7E92ED8-EDB3-4885-9005-3C7A42C2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921" y="4954719"/>
              <a:ext cx="1005840" cy="10058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61880-0538-4201-83F9-403AD3D502DE}"/>
              </a:ext>
            </a:extLst>
          </p:cNvPr>
          <p:cNvGrpSpPr>
            <a:grpSpLocks noChangeAspect="1"/>
          </p:cNvGrpSpPr>
          <p:nvPr/>
        </p:nvGrpSpPr>
        <p:grpSpPr>
          <a:xfrm>
            <a:off x="9189313" y="2965799"/>
            <a:ext cx="2024977" cy="2880275"/>
            <a:chOff x="9250056" y="2965798"/>
            <a:chExt cx="2103744" cy="2992311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F016B7E-6237-421D-9AF3-55B834D1F589}"/>
                </a:ext>
              </a:extLst>
            </p:cNvPr>
            <p:cNvSpPr/>
            <p:nvPr/>
          </p:nvSpPr>
          <p:spPr>
            <a:xfrm>
              <a:off x="9250680" y="2965798"/>
              <a:ext cx="2103120" cy="29600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endParaRPr lang="en-US" b="1" dirty="0">
                <a:solidFill>
                  <a:srgbClr val="323C6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02AAB62-9781-4AF3-A0BD-30E8BAF26711}"/>
                </a:ext>
              </a:extLst>
            </p:cNvPr>
            <p:cNvSpPr/>
            <p:nvPr/>
          </p:nvSpPr>
          <p:spPr>
            <a:xfrm>
              <a:off x="9250056" y="2967035"/>
              <a:ext cx="2103119" cy="914400"/>
            </a:xfrm>
            <a:prstGeom prst="rect">
              <a:avLst/>
            </a:prstGeom>
            <a:solidFill>
              <a:srgbClr val="323C6B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Experienced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AIES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Operators</a:t>
              </a:r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02B07E26-5DB8-482D-BA7A-A997A63E97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51749" y="3943462"/>
              <a:ext cx="1554480" cy="1554480"/>
              <a:chOff x="9929622" y="2107143"/>
              <a:chExt cx="1371600" cy="137160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775A6F6-60B2-493F-B7FF-3EE54E031A2E}"/>
                  </a:ext>
                </a:extLst>
              </p:cNvPr>
              <p:cNvSpPr/>
              <p:nvPr/>
            </p:nvSpPr>
            <p:spPr>
              <a:xfrm>
                <a:off x="9929622" y="2107143"/>
                <a:ext cx="1371600" cy="137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79764775-7042-43EB-AD9E-9D118431B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2029" y="2603982"/>
                <a:ext cx="299161" cy="204311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44B215B8-AD35-4DE4-AF03-E7F8F2CA22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44173" y="2391758"/>
                <a:ext cx="160576" cy="41814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808C3AF3-DB02-458C-92D5-A8B45D4EB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2543" y="2803434"/>
                <a:ext cx="288924" cy="26323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24B3093B-C65E-4C4B-B692-37B8DE275D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3371" y="2807596"/>
                <a:ext cx="239172" cy="33965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C58D49F9-ABEF-4A19-AB84-CC99F2ACC7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36252" y="2699012"/>
                <a:ext cx="411327" cy="10970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1F6374A5-FA86-4ADA-9E98-6FFB7B189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6271" y="2976761"/>
                <a:ext cx="234587" cy="1704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B4202F67-6079-4F53-9022-DE0EE31F84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7213" y="3152011"/>
                <a:ext cx="95494" cy="1098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FB23E3E2-B83A-401A-87D8-105FE6B78E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0776" y="3156640"/>
                <a:ext cx="282595" cy="1950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63EBA49-8B16-407D-B957-C36CC6ADD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58871" y="3117698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85BF9EEE-0458-4647-B31A-D2379BA340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0781" y="3105684"/>
                <a:ext cx="110715" cy="250350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FD59A35-5498-4665-89B1-A603A2663115}"/>
                  </a:ext>
                </a:extLst>
              </p:cNvPr>
              <p:cNvCxnSpPr>
                <a:cxnSpLocks/>
              </p:cNvCxnSpPr>
              <p:nvPr/>
            </p:nvCxnSpPr>
            <p:spPr>
              <a:xfrm rot="18460494" flipH="1" flipV="1">
                <a:off x="11036374" y="2621866"/>
                <a:ext cx="89653" cy="26413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464EB5FF-69FD-4200-B95B-9F7F95235D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60494">
                <a:off x="11142442" y="2738775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F5D7C198-8377-45D0-8B7E-AC9C298A8FDE}"/>
                  </a:ext>
                </a:extLst>
              </p:cNvPr>
              <p:cNvCxnSpPr>
                <a:cxnSpLocks/>
              </p:cNvCxnSpPr>
              <p:nvPr/>
            </p:nvCxnSpPr>
            <p:spPr>
              <a:xfrm rot="18460494" flipH="1" flipV="1">
                <a:off x="10917057" y="2573488"/>
                <a:ext cx="294125" cy="5879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36F39A8C-6CB9-4CA5-BA63-F1F1830F9150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 flipV="1">
                <a:off x="9995095" y="2444583"/>
                <a:ext cx="285591" cy="12296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ECB8D58-52E1-436F-AABD-0A98D43B71F4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 flipV="1">
                <a:off x="10248901" y="2365632"/>
                <a:ext cx="37688" cy="267291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0A29B647-2C23-4902-A8C6-85D2A2305251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>
                <a:off x="10053943" y="2594584"/>
                <a:ext cx="169286" cy="10538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05BE980-F7CD-44B4-9B99-DCBF44DEFC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9978800" y="2376183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5D6F407-7BCC-4381-AC85-6EA7E5EC61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9991879" y="2620464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CFD2973B-978E-4E05-96FE-8F29223A5B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29557" y="2236794"/>
                <a:ext cx="105897" cy="14093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A7B800BA-A88A-42C0-9CAC-5B9FF98306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7915" y="2195586"/>
                <a:ext cx="117882" cy="166799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086BC6A4-0A02-49E0-9319-9138C8F98A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08501" y="2403957"/>
                <a:ext cx="214325" cy="73856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08088186-FE03-463F-A12B-4983EF2916DA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H="1" flipV="1">
                <a:off x="10850738" y="2980242"/>
                <a:ext cx="285591" cy="12296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8A4554B7-B14C-490E-AD47-B23EEB611F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086945" y="296766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D374B1F3-F478-4D89-A8F8-167F38E64E9D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H="1" flipV="1">
                <a:off x="10876081" y="3005666"/>
                <a:ext cx="154459" cy="237044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9C43B705-156B-49D0-ACB5-F6C0A83D9CAD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V="1">
                <a:off x="10772679" y="3058233"/>
                <a:ext cx="134680" cy="30960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85D6073-3A3B-49FC-95D0-1519BC824CAC}"/>
                  </a:ext>
                </a:extLst>
              </p:cNvPr>
              <p:cNvSpPr/>
              <p:nvPr/>
            </p:nvSpPr>
            <p:spPr>
              <a:xfrm rot="19905966">
                <a:off x="10715771" y="2951778"/>
                <a:ext cx="213360" cy="213360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A554F032-593C-4B43-B1EA-57E161ACA3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23567" y="2686374"/>
                <a:ext cx="243840" cy="243840"/>
              </a:xfrm>
              <a:prstGeom prst="ellipse">
                <a:avLst/>
              </a:prstGeom>
              <a:solidFill>
                <a:srgbClr val="89C5CD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AB6853A3-ACF2-4024-87EC-E58DA4A279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8175" y="3396868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8658735-2106-4471-82E4-E3B0E90B7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50154" y="3276846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229985F3-9C22-4FAE-A555-9450398C8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997" y="3403442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3037E49A-0673-4E98-A85F-C36109538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3840" y="2863729"/>
                <a:ext cx="84981" cy="1119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77FF24AF-71F7-436E-AE11-83FF41AD84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41925" y="2830242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36411BF0-2F7B-4986-92DB-DBBBE88839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34847" y="3308258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4174555B-D08A-42C4-BBDB-09F5D2A9B5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19206" y="2357764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85E26E45-38C3-49E5-937A-89735CE5D3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9773" y="2205852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5F329B3C-2F87-422A-B6E1-CC98D90DC8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09327" y="3356034"/>
                <a:ext cx="93956" cy="7381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C0FDE493-4C48-4C6C-A339-72A4E7FF07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53982" y="3277614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F0E9A9C2-3774-4B3E-9062-76712505DC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95653" y="3299024"/>
                <a:ext cx="35269" cy="13140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D284762B-9CC4-410E-BC86-1DA3F3619D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4852" y="3244044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CDB6B0DA-2BFC-4F6E-81D5-B3567562DA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6371" y="3302290"/>
                <a:ext cx="132229" cy="7293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056BF699-BAC3-486D-8376-3C66E4C5F8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0790409" y="3315558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EE0864CB-010A-46BF-A2FD-1FCA24637E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3385" y="3192662"/>
                <a:ext cx="90796" cy="15969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3741460A-7C89-4264-99ED-DA35D473BCA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034092" y="314399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1FBFB16-2873-423D-AAD5-B9D5A594C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172" y="2230637"/>
                <a:ext cx="14287" cy="142874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E66721EF-25EC-4B63-B166-5C84912CD6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10217507" y="2307500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940CBF32-8194-4E3C-A8CF-3D35FB94BE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62060" y="2404773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57AEBD27-1517-4C4C-8745-99011398FA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65451" y="218270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3F2A43FE-951B-476E-B2BA-5FD9D62182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99603" y="2139047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2983F451-062D-4276-9069-500EB38A6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72284" y="2387798"/>
                <a:ext cx="73025" cy="11747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BDAF0359-C192-48FF-A61E-05001DE7A1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60494">
                <a:off x="11112767" y="244755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EE2C7223-5C6C-407F-A2F4-9D3FEB53DB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91254" y="2906260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59AEAF17-028B-4A6D-B5C9-E721151AA68E}"/>
                  </a:ext>
                </a:extLst>
              </p:cNvPr>
              <p:cNvSpPr/>
              <p:nvPr/>
            </p:nvSpPr>
            <p:spPr>
              <a:xfrm>
                <a:off x="10214942" y="3066667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563C71AE-332E-466C-9E1C-BFB16CD43EAB}"/>
                  </a:ext>
                </a:extLst>
              </p:cNvPr>
              <p:cNvSpPr/>
              <p:nvPr/>
            </p:nvSpPr>
            <p:spPr>
              <a:xfrm rot="11742173">
                <a:off x="10168869" y="2521331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FCECFB59-7FC1-4CD7-B300-2952142B19C9}"/>
                  </a:ext>
                </a:extLst>
              </p:cNvPr>
              <p:cNvSpPr/>
              <p:nvPr/>
            </p:nvSpPr>
            <p:spPr>
              <a:xfrm rot="18460494">
                <a:off x="10862235" y="2616601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E8E0D21-65A3-4DC8-992D-86C4A837CC5B}"/>
                  </a:ext>
                </a:extLst>
              </p:cNvPr>
              <p:cNvSpPr/>
              <p:nvPr/>
            </p:nvSpPr>
            <p:spPr>
              <a:xfrm>
                <a:off x="10618280" y="2309862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5B63EE8C-33CE-4AC0-889D-6CD8B1B6A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729" y="4952269"/>
              <a:ext cx="1005840" cy="1005840"/>
            </a:xfrm>
            <a:prstGeom prst="rect">
              <a:avLst/>
            </a:prstGeom>
          </p:spPr>
        </p:pic>
      </p:grpSp>
      <p:grpSp>
        <p:nvGrpSpPr>
          <p:cNvPr id="824" name="Group 823">
            <a:extLst>
              <a:ext uri="{FF2B5EF4-FFF2-40B4-BE49-F238E27FC236}">
                <a16:creationId xmlns:a16="http://schemas.microsoft.com/office/drawing/2014/main" id="{B2DA501C-55F0-46AC-8ED7-1393E125DF17}"/>
              </a:ext>
            </a:extLst>
          </p:cNvPr>
          <p:cNvGrpSpPr>
            <a:grpSpLocks noChangeAspect="1"/>
          </p:cNvGrpSpPr>
          <p:nvPr/>
        </p:nvGrpSpPr>
        <p:grpSpPr>
          <a:xfrm>
            <a:off x="9188687" y="2965798"/>
            <a:ext cx="2024977" cy="2885547"/>
            <a:chOff x="4880370" y="3286824"/>
            <a:chExt cx="2103744" cy="2997788"/>
          </a:xfrm>
        </p:grpSpPr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4F6FFF80-BDC3-4726-8601-15FF2128F994}"/>
                </a:ext>
              </a:extLst>
            </p:cNvPr>
            <p:cNvSpPr/>
            <p:nvPr/>
          </p:nvSpPr>
          <p:spPr>
            <a:xfrm>
              <a:off x="4880994" y="3286824"/>
              <a:ext cx="2103120" cy="29600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endParaRPr lang="en-US" b="1" dirty="0">
                <a:solidFill>
                  <a:srgbClr val="323C6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082633A8-7452-4FC6-BFBA-DBC246FF3622}"/>
                </a:ext>
              </a:extLst>
            </p:cNvPr>
            <p:cNvSpPr/>
            <p:nvPr/>
          </p:nvSpPr>
          <p:spPr>
            <a:xfrm>
              <a:off x="4880370" y="3288062"/>
              <a:ext cx="2103119" cy="914400"/>
            </a:xfrm>
            <a:prstGeom prst="rect">
              <a:avLst/>
            </a:prstGeom>
            <a:solidFill>
              <a:srgbClr val="323C6B"/>
            </a:solidFill>
            <a:ln w="9525">
              <a:solidFill>
                <a:srgbClr val="323C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Experienced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AIES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Operators</a:t>
              </a:r>
            </a:p>
          </p:txBody>
        </p: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6F74A1A5-CE05-441E-A0C1-903B840DE8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82063" y="4264489"/>
              <a:ext cx="1554480" cy="1554480"/>
              <a:chOff x="9929622" y="2107143"/>
              <a:chExt cx="1371600" cy="1371600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63917AAC-70E5-4C2E-9ED6-B3B45C46BAA5}"/>
                  </a:ext>
                </a:extLst>
              </p:cNvPr>
              <p:cNvSpPr/>
              <p:nvPr/>
            </p:nvSpPr>
            <p:spPr>
              <a:xfrm>
                <a:off x="9929622" y="2107143"/>
                <a:ext cx="1371600" cy="137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F57144EA-6841-4A0E-A94E-4906730FD9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2029" y="2603982"/>
                <a:ext cx="299161" cy="204311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8EF0C8EC-0382-4759-BF6F-93A559849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44173" y="2391758"/>
                <a:ext cx="160576" cy="41814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3EF007D-4C0C-4EE8-8731-2B32A5A7B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2543" y="2803434"/>
                <a:ext cx="288924" cy="26323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912635C5-43D0-4914-B891-3D48BACC7A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3371" y="2807596"/>
                <a:ext cx="239172" cy="33965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45098AF-B20C-4D94-86A9-1200D29F57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36252" y="2699012"/>
                <a:ext cx="411327" cy="10970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33F4B57F-1691-4688-B553-3F63C127E7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6271" y="2976761"/>
                <a:ext cx="234587" cy="1704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227E8BD2-56CD-442B-A181-76B80F2A6A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87213" y="3152011"/>
                <a:ext cx="95494" cy="1098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>
                <a:extLst>
                  <a:ext uri="{FF2B5EF4-FFF2-40B4-BE49-F238E27FC236}">
                    <a16:creationId xmlns:a16="http://schemas.microsoft.com/office/drawing/2014/main" id="{DA233601-D349-4D1B-827A-149EE79FE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0776" y="3156640"/>
                <a:ext cx="282595" cy="1950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EDCDF83A-F55B-4A51-A47C-61390EEDB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58871" y="3117698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C668FE4-1456-469E-A2B1-F2A3452D76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0781" y="3105684"/>
                <a:ext cx="110715" cy="250350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8CD24DF7-EC76-4348-9F21-708A337FBD1E}"/>
                  </a:ext>
                </a:extLst>
              </p:cNvPr>
              <p:cNvCxnSpPr>
                <a:cxnSpLocks/>
              </p:cNvCxnSpPr>
              <p:nvPr/>
            </p:nvCxnSpPr>
            <p:spPr>
              <a:xfrm rot="18460494" flipH="1" flipV="1">
                <a:off x="11036374" y="2621866"/>
                <a:ext cx="89653" cy="26413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D500428E-81AD-489E-BC25-67BE0CB2A5B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60494">
                <a:off x="11142442" y="2738775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27" name="Straight Connector 926">
                <a:extLst>
                  <a:ext uri="{FF2B5EF4-FFF2-40B4-BE49-F238E27FC236}">
                    <a16:creationId xmlns:a16="http://schemas.microsoft.com/office/drawing/2014/main" id="{D8AC1572-DC18-4265-83A3-DD8355DD9D7F}"/>
                  </a:ext>
                </a:extLst>
              </p:cNvPr>
              <p:cNvCxnSpPr>
                <a:cxnSpLocks/>
              </p:cNvCxnSpPr>
              <p:nvPr/>
            </p:nvCxnSpPr>
            <p:spPr>
              <a:xfrm rot="18460494" flipH="1" flipV="1">
                <a:off x="10917057" y="2573488"/>
                <a:ext cx="294125" cy="5879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>
                <a:extLst>
                  <a:ext uri="{FF2B5EF4-FFF2-40B4-BE49-F238E27FC236}">
                    <a16:creationId xmlns:a16="http://schemas.microsoft.com/office/drawing/2014/main" id="{7F66817E-FD50-40E3-B1BF-C14B96F7A284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 flipV="1">
                <a:off x="9995095" y="2444583"/>
                <a:ext cx="285591" cy="12296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>
                <a:extLst>
                  <a:ext uri="{FF2B5EF4-FFF2-40B4-BE49-F238E27FC236}">
                    <a16:creationId xmlns:a16="http://schemas.microsoft.com/office/drawing/2014/main" id="{2F128F19-EA75-423A-A547-40FF740736E5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 flipV="1">
                <a:off x="10248901" y="2365632"/>
                <a:ext cx="37688" cy="267291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>
                <a:extLst>
                  <a:ext uri="{FF2B5EF4-FFF2-40B4-BE49-F238E27FC236}">
                    <a16:creationId xmlns:a16="http://schemas.microsoft.com/office/drawing/2014/main" id="{83FD9A21-1D2D-42F6-AC60-1EBCA7B7C4D3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>
                <a:off x="10053943" y="2594584"/>
                <a:ext cx="169286" cy="10538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3DD723CE-3523-4B6C-8288-DD4736C93E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9978800" y="2376183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9467E823-17AC-4D55-873E-9CDAE096CB9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9991879" y="2620464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33" name="Straight Connector 932">
                <a:extLst>
                  <a:ext uri="{FF2B5EF4-FFF2-40B4-BE49-F238E27FC236}">
                    <a16:creationId xmlns:a16="http://schemas.microsoft.com/office/drawing/2014/main" id="{494382AF-BFC8-4CC6-A447-096D68647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29557" y="2236794"/>
                <a:ext cx="105897" cy="14093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>
                <a:extLst>
                  <a:ext uri="{FF2B5EF4-FFF2-40B4-BE49-F238E27FC236}">
                    <a16:creationId xmlns:a16="http://schemas.microsoft.com/office/drawing/2014/main" id="{83682E71-0BA4-4CA5-8F02-E5677887D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7915" y="2195586"/>
                <a:ext cx="117882" cy="166799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>
                <a:extLst>
                  <a:ext uri="{FF2B5EF4-FFF2-40B4-BE49-F238E27FC236}">
                    <a16:creationId xmlns:a16="http://schemas.microsoft.com/office/drawing/2014/main" id="{8AD775C0-E9D0-4842-92EA-B64553D970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08501" y="2403957"/>
                <a:ext cx="214325" cy="73856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>
                <a:extLst>
                  <a:ext uri="{FF2B5EF4-FFF2-40B4-BE49-F238E27FC236}">
                    <a16:creationId xmlns:a16="http://schemas.microsoft.com/office/drawing/2014/main" id="{17211F95-2546-4438-AE64-09F352C3AB4F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H="1" flipV="1">
                <a:off x="10850738" y="2980242"/>
                <a:ext cx="285591" cy="12296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66B62BD5-28DC-424D-A3A7-36BB69020F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086945" y="296766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8034F328-11B2-4FE1-B584-FCB69B19633F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H="1" flipV="1">
                <a:off x="10876081" y="3005666"/>
                <a:ext cx="154459" cy="237044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>
                <a:extLst>
                  <a:ext uri="{FF2B5EF4-FFF2-40B4-BE49-F238E27FC236}">
                    <a16:creationId xmlns:a16="http://schemas.microsoft.com/office/drawing/2014/main" id="{F8052E12-85BB-4763-8DE8-E198F36023FA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V="1">
                <a:off x="10772679" y="3058233"/>
                <a:ext cx="134680" cy="30960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ACBCD0C6-C3F6-443E-B0EA-9478F02F9551}"/>
                  </a:ext>
                </a:extLst>
              </p:cNvPr>
              <p:cNvSpPr/>
              <p:nvPr/>
            </p:nvSpPr>
            <p:spPr>
              <a:xfrm rot="19905966">
                <a:off x="10715771" y="2951778"/>
                <a:ext cx="213360" cy="213360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676F1D01-9881-42BE-AF88-FE67F85DD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23567" y="2686374"/>
                <a:ext cx="243840" cy="243840"/>
              </a:xfrm>
              <a:prstGeom prst="ellipse">
                <a:avLst/>
              </a:prstGeom>
              <a:solidFill>
                <a:srgbClr val="89C5CD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6A0EDED9-088B-4877-81CF-2B6E761E72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8175" y="3396868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94E4FC5F-135C-44A3-BECA-6888B22E0B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50154" y="3276846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B20ECAF3-B5FA-4E5B-9544-B085DC36DE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1997" y="3403442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5" name="Straight Connector 944">
                <a:extLst>
                  <a:ext uri="{FF2B5EF4-FFF2-40B4-BE49-F238E27FC236}">
                    <a16:creationId xmlns:a16="http://schemas.microsoft.com/office/drawing/2014/main" id="{F41A659E-89D5-4544-9146-A7C8789C4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73840" y="2863729"/>
                <a:ext cx="84981" cy="1119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6E357E35-9D11-4CB0-BF7A-5541C94C4F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41925" y="2830242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E68F8401-9EDF-4570-A17F-474CD20AD9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34847" y="3308258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6F011281-56E0-487F-AC94-7107AAFAC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19206" y="2357764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8902E5CB-2ED3-4B42-9C5A-1CFEF58FB7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9773" y="2205852"/>
                <a:ext cx="60960" cy="6096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0" name="Straight Connector 949">
                <a:extLst>
                  <a:ext uri="{FF2B5EF4-FFF2-40B4-BE49-F238E27FC236}">
                    <a16:creationId xmlns:a16="http://schemas.microsoft.com/office/drawing/2014/main" id="{AA44D3EA-AAF7-4DCF-A9B2-DBC7455457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09327" y="3356034"/>
                <a:ext cx="93956" cy="7381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670E9FA2-6613-4287-B39E-89A32C5B83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53982" y="3277614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2" name="Straight Connector 951">
                <a:extLst>
                  <a:ext uri="{FF2B5EF4-FFF2-40B4-BE49-F238E27FC236}">
                    <a16:creationId xmlns:a16="http://schemas.microsoft.com/office/drawing/2014/main" id="{C2BC4A3F-14B3-4773-96A4-91D58455D9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95653" y="3299024"/>
                <a:ext cx="35269" cy="13140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6DCD28E7-B4B9-4139-A7D4-58F757112D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64852" y="3244044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4" name="Straight Connector 953">
                <a:extLst>
                  <a:ext uri="{FF2B5EF4-FFF2-40B4-BE49-F238E27FC236}">
                    <a16:creationId xmlns:a16="http://schemas.microsoft.com/office/drawing/2014/main" id="{3BB926C3-87F0-4A53-B234-18D551E262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6371" y="3302290"/>
                <a:ext cx="132229" cy="7293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04BCEED0-6D28-403C-BE98-E334AF530F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0790409" y="3315558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6" name="Straight Connector 955">
                <a:extLst>
                  <a:ext uri="{FF2B5EF4-FFF2-40B4-BE49-F238E27FC236}">
                    <a16:creationId xmlns:a16="http://schemas.microsoft.com/office/drawing/2014/main" id="{E4C5C5E3-D23E-4773-B786-CBADD760A2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83385" y="3192662"/>
                <a:ext cx="90796" cy="15969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C565F27A-69A8-46FB-9DEE-95A0FB99C0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034092" y="314399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687C1124-5E08-4444-81AC-A527C129FA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172" y="2230637"/>
                <a:ext cx="14287" cy="142874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6A105070-B05C-41F3-94C8-9597E7F717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10217507" y="2307500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14E20931-778C-4D84-902D-CD25D3077D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62060" y="2404773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74418091-AE7F-4CE7-A1C1-F2DE0BA610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65451" y="218270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95315895-42C2-488C-B086-EB660AD966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99603" y="2139047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63" name="Straight Connector 962">
                <a:extLst>
                  <a:ext uri="{FF2B5EF4-FFF2-40B4-BE49-F238E27FC236}">
                    <a16:creationId xmlns:a16="http://schemas.microsoft.com/office/drawing/2014/main" id="{025D3314-7F71-4248-9605-F290B9D78B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72284" y="2387798"/>
                <a:ext cx="73025" cy="11747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0ABC5147-2B36-4AEB-A669-D42F45714C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60494">
                <a:off x="11112767" y="2447552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0443DF69-FE6F-4004-AF74-25CBD8AC99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91254" y="2906260"/>
                <a:ext cx="121920" cy="12192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E2248993-F962-4F8D-ADA0-114B0B8EEFF9}"/>
                  </a:ext>
                </a:extLst>
              </p:cNvPr>
              <p:cNvSpPr/>
              <p:nvPr/>
            </p:nvSpPr>
            <p:spPr>
              <a:xfrm>
                <a:off x="10214942" y="3066667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7B51FC9D-2629-40A0-A3DC-31FA0003F2EC}"/>
                  </a:ext>
                </a:extLst>
              </p:cNvPr>
              <p:cNvSpPr/>
              <p:nvPr/>
            </p:nvSpPr>
            <p:spPr>
              <a:xfrm rot="11742173">
                <a:off x="10168869" y="2521331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3F11F106-463E-4FE0-81C8-CC9585801541}"/>
                  </a:ext>
                </a:extLst>
              </p:cNvPr>
              <p:cNvSpPr/>
              <p:nvPr/>
            </p:nvSpPr>
            <p:spPr>
              <a:xfrm rot="18460494">
                <a:off x="10862235" y="2616601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AA1C5352-E003-4DCD-A2FA-3237841019FD}"/>
                  </a:ext>
                </a:extLst>
              </p:cNvPr>
              <p:cNvSpPr/>
              <p:nvPr/>
            </p:nvSpPr>
            <p:spPr>
              <a:xfrm>
                <a:off x="10618280" y="2309862"/>
                <a:ext cx="170688" cy="170688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782CE9E6-F0EE-4C79-9932-F78433BC06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8521" y="4264489"/>
              <a:ext cx="1554480" cy="1554480"/>
              <a:chOff x="9853186" y="223859"/>
              <a:chExt cx="2057400" cy="2057400"/>
            </a:xfrm>
          </p:grpSpPr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C9D6437D-4102-40CD-B897-67187DDFA110}"/>
                  </a:ext>
                </a:extLst>
              </p:cNvPr>
              <p:cNvSpPr/>
              <p:nvPr/>
            </p:nvSpPr>
            <p:spPr>
              <a:xfrm>
                <a:off x="9853186" y="223859"/>
                <a:ext cx="2057400" cy="20574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31" name="Straight Connector 830">
                <a:extLst>
                  <a:ext uri="{FF2B5EF4-FFF2-40B4-BE49-F238E27FC236}">
                    <a16:creationId xmlns:a16="http://schemas.microsoft.com/office/drawing/2014/main" id="{37C818E5-346E-4877-A604-CA74D9299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797" y="969118"/>
                <a:ext cx="448742" cy="30646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8D4D19FF-CE98-4162-A84B-F05F72A86B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75013" y="650782"/>
                <a:ext cx="240864" cy="62721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>
                <a:extLst>
                  <a:ext uri="{FF2B5EF4-FFF2-40B4-BE49-F238E27FC236}">
                    <a16:creationId xmlns:a16="http://schemas.microsoft.com/office/drawing/2014/main" id="{7273A454-302A-423E-938E-039865BB5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2568" y="1268296"/>
                <a:ext cx="433386" cy="394849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>
                <a:extLst>
                  <a:ext uri="{FF2B5EF4-FFF2-40B4-BE49-F238E27FC236}">
                    <a16:creationId xmlns:a16="http://schemas.microsoft.com/office/drawing/2014/main" id="{F87CB9E9-521A-4A40-BECB-D9E8283F1C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13810" y="1274539"/>
                <a:ext cx="358758" cy="509479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>
                <a:extLst>
                  <a:ext uri="{FF2B5EF4-FFF2-40B4-BE49-F238E27FC236}">
                    <a16:creationId xmlns:a16="http://schemas.microsoft.com/office/drawing/2014/main" id="{B2AE931D-AB7F-4ED0-8D33-875833F8BF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63131" y="1111663"/>
                <a:ext cx="616990" cy="16456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>
                <a:extLst>
                  <a:ext uri="{FF2B5EF4-FFF2-40B4-BE49-F238E27FC236}">
                    <a16:creationId xmlns:a16="http://schemas.microsoft.com/office/drawing/2014/main" id="{D96AD30C-10AB-4659-BC2C-CF248935E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3160" y="1528286"/>
                <a:ext cx="351880" cy="25573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>
                <a:extLst>
                  <a:ext uri="{FF2B5EF4-FFF2-40B4-BE49-F238E27FC236}">
                    <a16:creationId xmlns:a16="http://schemas.microsoft.com/office/drawing/2014/main" id="{A095AEA0-21E5-46E5-AD41-37B21A703C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9572" y="1791161"/>
                <a:ext cx="143241" cy="16483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>
                <a:extLst>
                  <a:ext uri="{FF2B5EF4-FFF2-40B4-BE49-F238E27FC236}">
                    <a16:creationId xmlns:a16="http://schemas.microsoft.com/office/drawing/2014/main" id="{ED07E27D-E579-45FD-B6B5-14984A5F44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9917" y="1798104"/>
                <a:ext cx="423893" cy="2925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8809737D-1BB0-487D-8E58-E32568AA07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97059" y="1739691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40" name="Straight Connector 839">
                <a:extLst>
                  <a:ext uri="{FF2B5EF4-FFF2-40B4-BE49-F238E27FC236}">
                    <a16:creationId xmlns:a16="http://schemas.microsoft.com/office/drawing/2014/main" id="{564F9D4A-4E77-47F6-BB49-D9C4523603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9925" y="1721671"/>
                <a:ext cx="166072" cy="37552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>
                <a:extLst>
                  <a:ext uri="{FF2B5EF4-FFF2-40B4-BE49-F238E27FC236}">
                    <a16:creationId xmlns:a16="http://schemas.microsoft.com/office/drawing/2014/main" id="{EC64FA36-A3BA-4620-8461-3AE31F15ABF3}"/>
                  </a:ext>
                </a:extLst>
              </p:cNvPr>
              <p:cNvCxnSpPr>
                <a:cxnSpLocks/>
              </p:cNvCxnSpPr>
              <p:nvPr/>
            </p:nvCxnSpPr>
            <p:spPr>
              <a:xfrm rot="18460494" flipH="1" flipV="1">
                <a:off x="11513314" y="995944"/>
                <a:ext cx="134479" cy="39620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417DD11C-2FF7-477C-BABE-01C60485C0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60494">
                <a:off x="11672416" y="1171307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43" name="Straight Connector 842">
                <a:extLst>
                  <a:ext uri="{FF2B5EF4-FFF2-40B4-BE49-F238E27FC236}">
                    <a16:creationId xmlns:a16="http://schemas.microsoft.com/office/drawing/2014/main" id="{95B8D550-C997-48D0-A8BD-F2F7AB1FF574}"/>
                  </a:ext>
                </a:extLst>
              </p:cNvPr>
              <p:cNvCxnSpPr>
                <a:cxnSpLocks/>
              </p:cNvCxnSpPr>
              <p:nvPr/>
            </p:nvCxnSpPr>
            <p:spPr>
              <a:xfrm rot="18460494" flipH="1" flipV="1">
                <a:off x="11334338" y="923377"/>
                <a:ext cx="441188" cy="88188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AEB76142-1EAD-4721-B867-0726D2D5DF17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 flipV="1">
                <a:off x="9951395" y="730019"/>
                <a:ext cx="428387" cy="18445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>
                <a:extLst>
                  <a:ext uri="{FF2B5EF4-FFF2-40B4-BE49-F238E27FC236}">
                    <a16:creationId xmlns:a16="http://schemas.microsoft.com/office/drawing/2014/main" id="{7E485013-FEC8-44A7-BFF8-48B9D6D11C87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 flipV="1">
                <a:off x="10332105" y="611592"/>
                <a:ext cx="56532" cy="400937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>
                <a:extLst>
                  <a:ext uri="{FF2B5EF4-FFF2-40B4-BE49-F238E27FC236}">
                    <a16:creationId xmlns:a16="http://schemas.microsoft.com/office/drawing/2014/main" id="{5A6D03D1-546C-4225-A6C4-BE126E367F8B}"/>
                  </a:ext>
                </a:extLst>
              </p:cNvPr>
              <p:cNvCxnSpPr>
                <a:cxnSpLocks/>
              </p:cNvCxnSpPr>
              <p:nvPr/>
            </p:nvCxnSpPr>
            <p:spPr>
              <a:xfrm rot="11742173" flipH="1">
                <a:off x="10039668" y="955021"/>
                <a:ext cx="253929" cy="158080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F629DE2E-DF63-40D2-B18A-9885E35D9E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9926953" y="627419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EB0DA3DB-4BF3-4F9B-BDFF-84DB43F767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9946572" y="993841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49" name="Straight Connector 848">
                <a:extLst>
                  <a:ext uri="{FF2B5EF4-FFF2-40B4-BE49-F238E27FC236}">
                    <a16:creationId xmlns:a16="http://schemas.microsoft.com/office/drawing/2014/main" id="{CA5B1FF2-255F-47BC-A74C-159733D8EF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53089" y="418335"/>
                <a:ext cx="158845" cy="211405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3190BCD1-916F-479D-9276-2A1567451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5626" y="356523"/>
                <a:ext cx="176823" cy="250199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DB3E0C07-6F3E-4961-8B3B-24850CFAA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93461" y="657614"/>
                <a:ext cx="321811" cy="0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F51DA5E5-E84F-45C4-9572-30EA70AC4E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21505" y="669080"/>
                <a:ext cx="321488" cy="110784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5D0D0F60-BC59-4164-AFC1-12BD6A16F179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H="1" flipV="1">
                <a:off x="11234860" y="1533507"/>
                <a:ext cx="428387" cy="18445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59811925-DEC4-4AEA-9E4F-5774E1DFD4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589170" y="1514638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E0E441A3-6CE0-4198-B0FE-A2DE31C640E5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H="1" flipV="1">
                <a:off x="11272874" y="1571643"/>
                <a:ext cx="231689" cy="355566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C9BC426E-8F67-4F8B-B631-C2682E093816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V="1">
                <a:off x="11117772" y="1650494"/>
                <a:ext cx="202020" cy="46440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2F226AF1-5A08-45DE-BF4D-33426A3E4EA8}"/>
                  </a:ext>
                </a:extLst>
              </p:cNvPr>
              <p:cNvCxnSpPr>
                <a:cxnSpLocks/>
              </p:cNvCxnSpPr>
              <p:nvPr/>
            </p:nvCxnSpPr>
            <p:spPr>
              <a:xfrm rot="19905966" flipV="1">
                <a:off x="10937808" y="1707376"/>
                <a:ext cx="329789" cy="176658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16584731-D7D9-4B8D-B706-D749343E99AE}"/>
                  </a:ext>
                </a:extLst>
              </p:cNvPr>
              <p:cNvSpPr/>
              <p:nvPr/>
            </p:nvSpPr>
            <p:spPr>
              <a:xfrm rot="19905966">
                <a:off x="11032410" y="1490811"/>
                <a:ext cx="320040" cy="320040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67372BBF-5099-4012-BB96-B2893B0066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0913681" y="1863004"/>
                <a:ext cx="182880" cy="182880"/>
              </a:xfrm>
              <a:prstGeom prst="ellipse">
                <a:avLst/>
              </a:prstGeom>
              <a:solidFill>
                <a:srgbClr val="FEEDBE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BA8BB4A9-76AA-4869-83D7-49C39F543A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94103" y="1092705"/>
                <a:ext cx="365760" cy="365760"/>
              </a:xfrm>
              <a:prstGeom prst="ellipse">
                <a:avLst/>
              </a:prstGeom>
              <a:solidFill>
                <a:srgbClr val="89C5CD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F7C21A9D-6991-4517-BFE4-15E83CE7A5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76015" y="2158447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AA878D43-CC63-4738-91B1-D02F313FA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83984" y="1978414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47EE86A9-91F4-45E4-A074-2CE40F5875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1749" y="2168308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2B71AC29-2B32-4BF5-9FFE-BA82DFB2D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9513" y="1358738"/>
                <a:ext cx="127471" cy="167982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E4BDCFDF-DC52-4FE9-B313-36D31369B1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71641" y="1308508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BF3CCC76-8165-4430-9451-D428A22FA8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661024" y="2025532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65497280-C667-4DAE-9A6A-7F70718F8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87562" y="599790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9F8E401D-6C7A-468A-B8F0-ED677E11C1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8413" y="371923"/>
                <a:ext cx="91440" cy="91440"/>
              </a:xfrm>
              <a:prstGeom prst="ellipse">
                <a:avLst/>
              </a:prstGeom>
              <a:solidFill>
                <a:srgbClr val="323C6B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70350C4C-D3A2-4531-8F09-9A46FADE7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12517" y="1383168"/>
                <a:ext cx="205172" cy="17439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880C8DFC-DCB8-4A21-985B-54275C9D4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2744" y="2097196"/>
                <a:ext cx="140934" cy="110726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012D05DA-AE3A-4360-9AB2-C6A356FAF4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67534" y="2023859"/>
                <a:ext cx="214791" cy="43566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C78604D1-C03D-4F14-A2E5-CBB16C5385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29317" y="1980175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22C2E99D-C59A-4E21-A48C-6573D6C251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89726" y="1979566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6681AED3-D092-4B75-AFDB-FE73E6DF5A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52232" y="2011680"/>
                <a:ext cx="52903" cy="197110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>
                <a:extLst>
                  <a:ext uri="{FF2B5EF4-FFF2-40B4-BE49-F238E27FC236}">
                    <a16:creationId xmlns:a16="http://schemas.microsoft.com/office/drawing/2014/main" id="{9EB514DC-6322-49A5-B98C-86102EE8CD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588466" y="2021205"/>
                <a:ext cx="185739" cy="140494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3DF9B8C1-A9B1-4011-AC2B-7736EED012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00373" y="1849755"/>
                <a:ext cx="92869" cy="166688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2E40D1D8-0884-4777-A9C4-49AA5B3C35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6031" y="1929211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8" name="Straight Connector 877">
                <a:extLst>
                  <a:ext uri="{FF2B5EF4-FFF2-40B4-BE49-F238E27FC236}">
                    <a16:creationId xmlns:a16="http://schemas.microsoft.com/office/drawing/2014/main" id="{182CF3F1-BAC5-4A6F-B416-DB7E4D9C2F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43310" y="2016580"/>
                <a:ext cx="198344" cy="109400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C3D9E4DF-D01B-490E-B11E-D8B81879E0C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144367" y="2036481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0" name="Straight Connector 879">
                <a:extLst>
                  <a:ext uri="{FF2B5EF4-FFF2-40B4-BE49-F238E27FC236}">
                    <a16:creationId xmlns:a16="http://schemas.microsoft.com/office/drawing/2014/main" id="{E3106C98-0A3F-4DB1-9EA4-44B19EE0B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83831" y="1852137"/>
                <a:ext cx="136194" cy="239539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>
                <a:extLst>
                  <a:ext uri="{FF2B5EF4-FFF2-40B4-BE49-F238E27FC236}">
                    <a16:creationId xmlns:a16="http://schemas.microsoft.com/office/drawing/2014/main" id="{DC048243-E828-4F49-A1DE-D113A297B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79068" y="1883094"/>
                <a:ext cx="247648" cy="0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851C68B3-A74B-4F03-9138-92AFF22B09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905966">
                <a:off x="11509891" y="1779132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3" name="Straight Connector 882">
                <a:extLst>
                  <a:ext uri="{FF2B5EF4-FFF2-40B4-BE49-F238E27FC236}">
                    <a16:creationId xmlns:a16="http://schemas.microsoft.com/office/drawing/2014/main" id="{519AD761-0C6E-4C95-A99F-5F288A8E2D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4785" y="525302"/>
                <a:ext cx="223656" cy="90966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>
                <a:extLst>
                  <a:ext uri="{FF2B5EF4-FFF2-40B4-BE49-F238E27FC236}">
                    <a16:creationId xmlns:a16="http://schemas.microsoft.com/office/drawing/2014/main" id="{F0F26E11-D569-4BAA-983B-26BC95FCC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7011" y="409100"/>
                <a:ext cx="21430" cy="214311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7A87EC83-2F24-4EEE-98D9-D2005D536B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742173">
                <a:off x="10285014" y="524394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6" name="Straight Connector 885">
                <a:extLst>
                  <a:ext uri="{FF2B5EF4-FFF2-40B4-BE49-F238E27FC236}">
                    <a16:creationId xmlns:a16="http://schemas.microsoft.com/office/drawing/2014/main" id="{A7640F55-5C4E-4F0F-8693-D8BA71823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5623" y="659130"/>
                <a:ext cx="9524" cy="195263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24D73C52-289D-44BE-9F01-2E01C3A2B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14001" y="562509"/>
                <a:ext cx="182880" cy="182880"/>
              </a:xfrm>
              <a:prstGeom prst="ellipse">
                <a:avLst/>
              </a:prstGeom>
              <a:solidFill>
                <a:srgbClr val="FEEDBE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8" name="Straight Connector 887">
                <a:extLst>
                  <a:ext uri="{FF2B5EF4-FFF2-40B4-BE49-F238E27FC236}">
                    <a16:creationId xmlns:a16="http://schemas.microsoft.com/office/drawing/2014/main" id="{D1D32C78-165C-4AF0-863A-192A1FD185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43323" y="578167"/>
                <a:ext cx="71437" cy="204788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0FB6DBD1-D838-4964-9C6B-388848D37D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51843" y="670304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0" name="Straight Connector 889">
                <a:extLst>
                  <a:ext uri="{FF2B5EF4-FFF2-40B4-BE49-F238E27FC236}">
                    <a16:creationId xmlns:a16="http://schemas.microsoft.com/office/drawing/2014/main" id="{92B09002-82F4-460B-8CA9-A070E29AD3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12354" y="290036"/>
                <a:ext cx="154782" cy="133350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B908292E-D1FA-4E97-9552-1199771DA1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6929" y="337197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2" name="Straight Connector 891">
                <a:extLst>
                  <a:ext uri="{FF2B5EF4-FFF2-40B4-BE49-F238E27FC236}">
                    <a16:creationId xmlns:a16="http://schemas.microsoft.com/office/drawing/2014/main" id="{79C72AE2-1AF4-4D55-B1C3-31688E02E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4360" y="351470"/>
                <a:ext cx="228419" cy="0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230BB537-0D8F-4919-A01A-5D93C58C4D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8157" y="271715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9B4E6452-8711-40A2-AC2B-EAFC892794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7179" y="644842"/>
                <a:ext cx="109538" cy="176213"/>
              </a:xfrm>
              <a:prstGeom prst="line">
                <a:avLst/>
              </a:prstGeom>
              <a:ln w="12700">
                <a:solidFill>
                  <a:srgbClr val="323C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>
                <a:extLst>
                  <a:ext uri="{FF2B5EF4-FFF2-40B4-BE49-F238E27FC236}">
                    <a16:creationId xmlns:a16="http://schemas.microsoft.com/office/drawing/2014/main" id="{B8BB5004-44D5-4F5C-B4F8-4BD05295C3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659" y="645144"/>
                <a:ext cx="76664" cy="180674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A00CC8CC-56E9-4C88-A0DE-7BA30A5307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60494">
                <a:off x="11627904" y="734473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33F31DA9-94EF-476A-B119-DBD78F0DDA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45634" y="1422535"/>
                <a:ext cx="182880" cy="182880"/>
              </a:xfrm>
              <a:prstGeom prst="ellipse">
                <a:avLst/>
              </a:prstGeom>
              <a:solidFill>
                <a:srgbClr val="FCD462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8" name="Straight Connector 897">
                <a:extLst>
                  <a:ext uri="{FF2B5EF4-FFF2-40B4-BE49-F238E27FC236}">
                    <a16:creationId xmlns:a16="http://schemas.microsoft.com/office/drawing/2014/main" id="{138A789B-6CDC-4EAD-8360-2E853774A6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31450" y="981076"/>
                <a:ext cx="60325" cy="812799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19F5372C-E858-4AA0-93F2-F66461D322DA}"/>
                  </a:ext>
                </a:extLst>
              </p:cNvPr>
              <p:cNvSpPr/>
              <p:nvPr/>
            </p:nvSpPr>
            <p:spPr>
              <a:xfrm>
                <a:off x="10281166" y="1663145"/>
                <a:ext cx="256032" cy="256032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F5FA7588-84FE-43E4-B3CF-53C444F3E0D7}"/>
                  </a:ext>
                </a:extLst>
              </p:cNvPr>
              <p:cNvSpPr/>
              <p:nvPr/>
            </p:nvSpPr>
            <p:spPr>
              <a:xfrm rot="11742173">
                <a:off x="10212056" y="845141"/>
                <a:ext cx="256032" cy="256032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01" name="Straight Connector 900">
                <a:extLst>
                  <a:ext uri="{FF2B5EF4-FFF2-40B4-BE49-F238E27FC236}">
                    <a16:creationId xmlns:a16="http://schemas.microsoft.com/office/drawing/2014/main" id="{B6FAD856-CC53-4190-822D-04CF3EE32F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17250" y="654050"/>
                <a:ext cx="377826" cy="469900"/>
              </a:xfrm>
              <a:prstGeom prst="line">
                <a:avLst/>
              </a:prstGeom>
              <a:ln w="6350">
                <a:solidFill>
                  <a:srgbClr val="323C6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AE355E8B-78E0-4C69-8EAD-84A1BFEB310B}"/>
                  </a:ext>
                </a:extLst>
              </p:cNvPr>
              <p:cNvSpPr/>
              <p:nvPr/>
            </p:nvSpPr>
            <p:spPr>
              <a:xfrm rot="18460494">
                <a:off x="11252105" y="988046"/>
                <a:ext cx="256032" cy="256032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B0C0F9DF-A26D-4352-9C5B-C684CAE9BCE4}"/>
                  </a:ext>
                </a:extLst>
              </p:cNvPr>
              <p:cNvSpPr/>
              <p:nvPr/>
            </p:nvSpPr>
            <p:spPr>
              <a:xfrm>
                <a:off x="10886173" y="527937"/>
                <a:ext cx="256032" cy="256032"/>
              </a:xfrm>
              <a:prstGeom prst="ellipse">
                <a:avLst/>
              </a:prstGeom>
              <a:solidFill>
                <a:srgbClr val="FE7058"/>
              </a:solidFill>
              <a:ln>
                <a:solidFill>
                  <a:srgbClr val="323C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111C73D0-1E69-4F21-A8E9-0770BCDA9D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57747" y="1798104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347A6A7C-661C-4F69-A3C4-EA679A73A2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21244" y="2112823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A24E643A-1A3D-4E2C-B248-F99E5DC76B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3856" y="1836975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1C498095-2597-44E4-841F-7AB6E8A21C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597920" y="596699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A235E78D-3E32-4E53-AC34-115905DA48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71720" y="522937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BA8D8C0E-8FFD-44FD-9CCE-8FB15CE23C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5833" y="1338821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614D53B5-4FBA-450E-9F7A-45F4C3C83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33036" y="487235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36E9FF7F-39C7-4E27-B7AA-AC4D8740CA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34806" y="309944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55FAE9DC-0A0E-4E8E-9277-83E9FA5C41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18478" y="248132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B966AD5D-ED51-4798-B116-01E42E5C13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57747" y="815885"/>
                <a:ext cx="91440" cy="91440"/>
              </a:xfrm>
              <a:prstGeom prst="ellipse">
                <a:avLst/>
              </a:prstGeom>
              <a:solidFill>
                <a:srgbClr val="A4ACD4"/>
              </a:solidFill>
              <a:ln w="6350">
                <a:solidFill>
                  <a:srgbClr val="323C6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29" name="Picture 828">
              <a:extLst>
                <a:ext uri="{FF2B5EF4-FFF2-40B4-BE49-F238E27FC236}">
                  <a16:creationId xmlns:a16="http://schemas.microsoft.com/office/drawing/2014/main" id="{D2D5D32D-3237-4DCC-8E07-2ED717901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590" y="5278772"/>
              <a:ext cx="1005840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0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77FA414F11B4A9F864451337B118A" ma:contentTypeVersion="11" ma:contentTypeDescription="Create a new document." ma:contentTypeScope="" ma:versionID="e3200af67f6210df7611bea6f551ae33">
  <xsd:schema xmlns:xsd="http://www.w3.org/2001/XMLSchema" xmlns:xs="http://www.w3.org/2001/XMLSchema" xmlns:p="http://schemas.microsoft.com/office/2006/metadata/properties" xmlns:ns2="48c831ed-b1dd-450a-a53e-cce669a3c208" xmlns:ns3="43a6a06b-6d42-4c7f-a47c-d1f0fd62f09a" targetNamespace="http://schemas.microsoft.com/office/2006/metadata/properties" ma:root="true" ma:fieldsID="4ca14b653a7d94c59b1d2966179d5434" ns2:_="" ns3:_="">
    <xsd:import namespace="48c831ed-b1dd-450a-a53e-cce669a3c208"/>
    <xsd:import namespace="43a6a06b-6d42-4c7f-a47c-d1f0fd62f0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Distribu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Submitte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831ed-b1dd-450a-a53e-cce669a3c2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6a06b-6d42-4c7f-a47c-d1f0fd62f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istribution" ma:index="12" nillable="true" ma:displayName="Distribution" ma:format="Dropdown" ma:internalName="Distribution">
      <xsd:simpleType>
        <xsd:restriction base="dms:Text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Submitter" ma:index="17" nillable="true" ma:displayName="Submitter" ma:format="Dropdown" ma:internalName="Submitter">
      <xsd:simpleType>
        <xsd:restriction base="dms:Text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43a6a06b-6d42-4c7f-a47c-d1f0fd62f09a" xsi:nil="true"/>
    <Submitter xmlns="43a6a06b-6d42-4c7f-a47c-d1f0fd62f09a" xsi:nil="true"/>
  </documentManagement>
</p:properties>
</file>

<file path=customXml/itemProps1.xml><?xml version="1.0" encoding="utf-8"?>
<ds:datastoreItem xmlns:ds="http://schemas.openxmlformats.org/officeDocument/2006/customXml" ds:itemID="{665BB1CF-7A71-4D3D-9A30-B370B6694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831ed-b1dd-450a-a53e-cce669a3c208"/>
    <ds:schemaRef ds:uri="43a6a06b-6d42-4c7f-a47c-d1f0fd62f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25666D-CF5E-4FD1-AE49-721AC4F0C3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C843FC-C23A-4245-8C98-562F479660D1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3a6a06b-6d42-4c7f-a47c-d1f0fd62f09a"/>
    <ds:schemaRef ds:uri="48c831ed-b1dd-450a-a53e-cce669a3c208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13162</TotalTime>
  <Words>1074</Words>
  <Application>Microsoft Office PowerPoint</Application>
  <PresentationFormat>Widescreen</PresentationFormat>
  <Paragraphs>294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Century Gothic</vt:lpstr>
      <vt:lpstr>Symbol</vt:lpstr>
      <vt:lpstr>Office Theme</vt:lpstr>
      <vt:lpstr>1_Office Theme</vt:lpstr>
      <vt:lpstr>PowerPoint Presentation</vt:lpstr>
      <vt:lpstr>PowerPoint Presentation</vt:lpstr>
      <vt:lpstr>What are we talking about today?</vt:lpstr>
      <vt:lpstr>HSI is about preserving and enhancing performance</vt:lpstr>
      <vt:lpstr>What you need for effective employment is  also what you need for ethical employment</vt:lpstr>
      <vt:lpstr>Quality HSI drives both effective and ethical employment</vt:lpstr>
      <vt:lpstr>Framework focuses on working-level testers’ tasks</vt:lpstr>
      <vt:lpstr>PowerPoint Presentation</vt:lpstr>
      <vt:lpstr>Building Mental Models</vt:lpstr>
      <vt:lpstr>Calibrating Trust</vt:lpstr>
      <vt:lpstr>Calibrating Trust</vt:lpstr>
      <vt:lpstr>Calibrating Workload</vt:lpstr>
      <vt:lpstr>Assigning Function Allocation</vt:lpstr>
      <vt:lpstr>Assigning Function Allocation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Rutland</dc:creator>
  <cp:lastModifiedBy>Haga, Rachel A</cp:lastModifiedBy>
  <cp:revision>523</cp:revision>
  <dcterms:created xsi:type="dcterms:W3CDTF">2019-10-03T16:33:27Z</dcterms:created>
  <dcterms:modified xsi:type="dcterms:W3CDTF">2021-04-05T15:34:33Z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0x0101002B577FA414F11B4A9F864451337B118A</vt:lpwstr>
  </property>
</Properties>
</file>