
<file path=[Content_Types].xml><?xml version="1.0" encoding="utf-8"?>
<Types xmlns="http://schemas.openxmlformats.org/package/2006/content-types">
  <Default Extension="emf" ContentType="image/x-emf"/>
  <Default Extension="glb" ContentType="model/gltf.binary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1" r:id="rId4"/>
  </p:sldMasterIdLst>
  <p:notesMasterIdLst>
    <p:notesMasterId r:id="rId17"/>
  </p:notesMasterIdLst>
  <p:sldIdLst>
    <p:sldId id="328" r:id="rId5"/>
    <p:sldId id="458" r:id="rId6"/>
    <p:sldId id="371" r:id="rId7"/>
    <p:sldId id="432" r:id="rId8"/>
    <p:sldId id="256" r:id="rId9"/>
    <p:sldId id="269" r:id="rId10"/>
    <p:sldId id="455" r:id="rId11"/>
    <p:sldId id="433" r:id="rId12"/>
    <p:sldId id="434" r:id="rId13"/>
    <p:sldId id="437" r:id="rId14"/>
    <p:sldId id="271" r:id="rId15"/>
    <p:sldId id="259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crosoft Office User" initials="MOU" lastIdx="2" clrIdx="0">
    <p:extLst>
      <p:ext uri="{19B8F6BF-5375-455C-9EA6-DF929625EA0E}">
        <p15:presenceInfo xmlns:p15="http://schemas.microsoft.com/office/powerpoint/2012/main" userId="Microsoft Office User" providerId="None"/>
      </p:ext>
    </p:extLst>
  </p:cmAuthor>
  <p:cmAuthor id="2" name="Kapil Katyal" initials="KDK" lastIdx="1" clrIdx="1">
    <p:extLst>
      <p:ext uri="{19B8F6BF-5375-455C-9EA6-DF929625EA0E}">
        <p15:presenceInfo xmlns:p15="http://schemas.microsoft.com/office/powerpoint/2012/main" userId="Kapil Katyal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7E9EC"/>
    <a:srgbClr val="CCCDD5"/>
    <a:srgbClr val="75A94F"/>
    <a:srgbClr val="FD97FF"/>
    <a:srgbClr val="B2D2F2"/>
    <a:srgbClr val="73A9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746"/>
    <p:restoredTop sz="94674"/>
  </p:normalViewPr>
  <p:slideViewPr>
    <p:cSldViewPr snapToGrid="0">
      <p:cViewPr varScale="1">
        <p:scale>
          <a:sx n="124" d="100"/>
          <a:sy n="124" d="100"/>
        </p:scale>
        <p:origin x="440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commentAuthors" Target="commentAuthors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59A375-B218-184B-B243-CB7E0F1616A7}" type="datetimeFigureOut">
              <a:rPr lang="en-US" smtClean="0"/>
              <a:t>4/5/21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D5F0F0-3408-9F4A-9B24-898CD7F5D4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70061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IBM/adversarial-robustness-toolbox" TargetMode="External"/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attack.mitre.org/" TargetMode="External"/><Relationship Id="rId5" Type="http://schemas.openxmlformats.org/officeDocument/2006/relationships/hyperlink" Target="https://www.robust-ml.org/" TargetMode="External"/><Relationship Id="rId4" Type="http://schemas.openxmlformats.org/officeDocument/2006/relationships/hyperlink" Target="https://calypsoai.com/insights/calypso-newswire/ai-red-teaming-using-a-cutting-edge-military-technique-to-safeguard-your-ai/" TargetMode="Externa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D5F0F0-3408-9F4A-9B24-898CD7F5D4E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21074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hlinkClick r:id="rId3"/>
              </a:rPr>
              <a:t>https://github.com/IBM/adversarial-robustness-toolbox</a:t>
            </a:r>
            <a:endParaRPr lang="en-US"/>
          </a:p>
          <a:p>
            <a:r>
              <a:rPr lang="en-US">
                <a:hlinkClick r:id="rId4"/>
              </a:rPr>
              <a:t>https://calypsoai.com/insights/calypso-newswire/ai-red-teaming-using-a-cutting-edge-military-technique-to-safeguard-your-ai/</a:t>
            </a:r>
            <a:endParaRPr lang="en-US"/>
          </a:p>
          <a:p>
            <a:r>
              <a:rPr lang="en-US">
                <a:hlinkClick r:id="rId5"/>
              </a:rPr>
              <a:t>https://www.robust-ml.org/</a:t>
            </a:r>
            <a:endParaRPr lang="en-US"/>
          </a:p>
          <a:p>
            <a:r>
              <a:rPr lang="en-US">
                <a:hlinkClick r:id="rId6"/>
              </a:rPr>
              <a:t>https://attack.mitre.org/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D5F0F0-3408-9F4A-9B24-898CD7F5D4E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09732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965e0f8626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" name="Google Shape;118;g965e0f8626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325254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965e0f862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Google Shape;70;g965e0f862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Similar to the </a:t>
            </a:r>
            <a:r>
              <a:rPr lang="en-US" err="1"/>
              <a:t>AliveCor</a:t>
            </a:r>
            <a:r>
              <a:rPr lang="en-US"/>
              <a:t> system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3972416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Cataloging and Reviews of tools</a:t>
            </a:r>
          </a:p>
          <a:p>
            <a:r>
              <a:rPr lang="en-US"/>
              <a:t>Additional documentation</a:t>
            </a:r>
          </a:p>
          <a:p>
            <a:r>
              <a:rPr lang="en-US"/>
              <a:t>(area 2, understand which weapons will have which impacts on specific systems)</a:t>
            </a:r>
          </a:p>
          <a:p>
            <a:r>
              <a:rPr lang="en-US"/>
              <a:t>Strengths and weaknesses of tools</a:t>
            </a:r>
          </a:p>
          <a:p>
            <a:pPr marL="228600" indent="-228600">
              <a:buAutoNum type="arabicPeriod"/>
            </a:pPr>
            <a:r>
              <a:rPr lang="en-US"/>
              <a:t>Increase power of threat models to include more threats</a:t>
            </a:r>
          </a:p>
          <a:p>
            <a:pPr marL="228600" indent="-228600">
              <a:buAutoNum type="arabicPeriod"/>
            </a:pPr>
            <a:endParaRPr lang="en-US"/>
          </a:p>
          <a:p>
            <a:pPr marL="228600" indent="-228600">
              <a:buAutoNum type="arabicPeriod"/>
            </a:pPr>
            <a:r>
              <a:rPr lang="en-US"/>
              <a:t>Show how various attacks would affect the missions of the system. How do we assess whether this attack disrupts the mission. Need to be able to translate an attack</a:t>
            </a:r>
          </a:p>
          <a:p>
            <a:pPr marL="228600" indent="-228600">
              <a:buAutoNum type="arabicPeriod"/>
            </a:pPr>
            <a:r>
              <a:rPr lang="en-US"/>
              <a:t>(demonstrate state-of-the art attacks)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D5F0F0-3408-9F4A-9B24-898CD7F5D4E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45976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Cataloging and Reviews of tools</a:t>
            </a:r>
          </a:p>
          <a:p>
            <a:r>
              <a:rPr lang="en-US"/>
              <a:t>Additional documentation</a:t>
            </a:r>
          </a:p>
          <a:p>
            <a:r>
              <a:rPr lang="en-US"/>
              <a:t>(area 2, understand which weapons will have which impacts on specific systems)</a:t>
            </a:r>
          </a:p>
          <a:p>
            <a:r>
              <a:rPr lang="en-US"/>
              <a:t>Strengths and weaknesses of tools</a:t>
            </a:r>
          </a:p>
          <a:p>
            <a:pPr marL="228600" indent="-228600">
              <a:buAutoNum type="arabicPeriod"/>
            </a:pPr>
            <a:r>
              <a:rPr lang="en-US"/>
              <a:t>Increase power of threat models to include more threats</a:t>
            </a:r>
          </a:p>
          <a:p>
            <a:pPr marL="228600" indent="-228600">
              <a:buAutoNum type="arabicPeriod"/>
            </a:pPr>
            <a:endParaRPr lang="en-US"/>
          </a:p>
          <a:p>
            <a:pPr marL="228600" indent="-228600">
              <a:buAutoNum type="arabicPeriod"/>
            </a:pPr>
            <a:r>
              <a:rPr lang="en-US"/>
              <a:t>Show how various attacks would affect the missions of the system. How do we assess whether this attack disrupts the mission. Need to be able to translate an attack</a:t>
            </a:r>
          </a:p>
          <a:p>
            <a:pPr marL="228600" indent="-228600">
              <a:buAutoNum type="arabicPeriod"/>
            </a:pPr>
            <a:r>
              <a:rPr lang="en-US"/>
              <a:t>(demonstrate state-of-the art attacks)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D5F0F0-3408-9F4A-9B24-898CD7F5D4E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4049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Cataloging and Reviews of tools</a:t>
            </a:r>
          </a:p>
          <a:p>
            <a:r>
              <a:rPr lang="en-US"/>
              <a:t>Additional documentation</a:t>
            </a:r>
          </a:p>
          <a:p>
            <a:r>
              <a:rPr lang="en-US"/>
              <a:t>(area 2, understand which weapons will have which impacts on specific systems)</a:t>
            </a:r>
          </a:p>
          <a:p>
            <a:r>
              <a:rPr lang="en-US"/>
              <a:t>Strengths and weaknesses of tools</a:t>
            </a:r>
          </a:p>
          <a:p>
            <a:pPr marL="228600" indent="-228600">
              <a:buAutoNum type="arabicPeriod"/>
            </a:pPr>
            <a:r>
              <a:rPr lang="en-US"/>
              <a:t>Increase power of threat models to include more threats</a:t>
            </a:r>
          </a:p>
          <a:p>
            <a:pPr marL="228600" indent="-228600">
              <a:buAutoNum type="arabicPeriod"/>
            </a:pPr>
            <a:endParaRPr lang="en-US"/>
          </a:p>
          <a:p>
            <a:pPr marL="228600" indent="-228600">
              <a:buAutoNum type="arabicPeriod"/>
            </a:pPr>
            <a:r>
              <a:rPr lang="en-US"/>
              <a:t>Show how various attacks would affect the missions of the system. How do we assess whether this attack disrupts the mission. Need to be able to translate an attack</a:t>
            </a:r>
          </a:p>
          <a:p>
            <a:pPr marL="228600" indent="-228600">
              <a:buAutoNum type="arabicPeriod"/>
            </a:pPr>
            <a:r>
              <a:rPr lang="en-US"/>
              <a:t>(demonstrate state-of-the art attacks)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D5F0F0-3408-9F4A-9B24-898CD7F5D4E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23850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D5F0F0-3408-9F4A-9B24-898CD7F5D4E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72171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1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Date Placeholder 16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03AE6764-091D-4B77-8756-B5D91EEABF5A}" type="datetime3">
              <a:rPr lang="en-US" smtClean="0"/>
              <a:t>5 April 2021</a:t>
            </a:fld>
            <a:endParaRPr lang="en-US"/>
          </a:p>
        </p:txBody>
      </p:sp>
      <p:sp>
        <p:nvSpPr>
          <p:cNvPr id="18" name="Footer Placeholder 17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76" y="19843"/>
            <a:ext cx="12189624" cy="6856664"/>
          </a:xfrm>
          <a:prstGeom prst="rect">
            <a:avLst/>
          </a:prstGeom>
          <a:ln>
            <a:noFill/>
          </a:ln>
        </p:spPr>
      </p:pic>
      <p:sp>
        <p:nvSpPr>
          <p:cNvPr id="10" name="Rectangle 9"/>
          <p:cNvSpPr/>
          <p:nvPr/>
        </p:nvSpPr>
        <p:spPr>
          <a:xfrm>
            <a:off x="0" y="4358640"/>
            <a:ext cx="12192000" cy="2499360"/>
          </a:xfrm>
          <a:prstGeom prst="rect">
            <a:avLst/>
          </a:prstGeom>
          <a:gradFill>
            <a:gsLst>
              <a:gs pos="0">
                <a:schemeClr val="accent1">
                  <a:lumMod val="50000"/>
                  <a:alpha val="0"/>
                </a:schemeClr>
              </a:gs>
              <a:gs pos="100000">
                <a:schemeClr val="accent1">
                  <a:lumMod val="50000"/>
                  <a:alpha val="2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2324100"/>
            <a:ext cx="9144000" cy="1572399"/>
          </a:xfrm>
        </p:spPr>
        <p:txBody>
          <a:bodyPr anchor="b">
            <a:normAutofit/>
          </a:bodyPr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85800" y="4038600"/>
            <a:ext cx="9144000" cy="837532"/>
          </a:xfrm>
        </p:spPr>
        <p:txBody>
          <a:bodyPr lIns="0" tIns="0" rIns="0" bIns="0"/>
          <a:lstStyle>
            <a:lvl1pPr marL="0" indent="0" algn="l">
              <a:buNone/>
              <a:defRPr sz="2400" b="1">
                <a:solidFill>
                  <a:schemeClr val="accent2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add subtitle 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685800" y="4876800"/>
            <a:ext cx="5410200" cy="1333500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accent2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Name</a:t>
            </a:r>
            <a:br>
              <a:rPr lang="en-US"/>
            </a:br>
            <a:r>
              <a:rPr lang="en-US"/>
              <a:t>Title</a:t>
            </a:r>
            <a:br>
              <a:rPr lang="en-US"/>
            </a:br>
            <a:r>
              <a:rPr lang="en-US"/>
              <a:t>Contact information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887" y="102008"/>
            <a:ext cx="3178301" cy="1309907"/>
          </a:xfrm>
          <a:prstGeom prst="rect">
            <a:avLst/>
          </a:prstGeom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2" pos="432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5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Date Placeholder 17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36124C0E-DA41-468A-ABB3-2DB9ABAF6F00}" type="datetime3">
              <a:rPr lang="en-US" smtClean="0"/>
              <a:t>5 April 2021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0" name="Slide Number Placeholder 19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75" y="667"/>
            <a:ext cx="12189624" cy="685666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191000" y="1028700"/>
            <a:ext cx="6819900" cy="1485900"/>
          </a:xfrm>
        </p:spPr>
        <p:txBody>
          <a:bodyPr anchor="t">
            <a:normAutofit/>
          </a:bodyPr>
          <a:lstStyle>
            <a:lvl1pPr algn="l">
              <a:defRPr sz="3200"/>
            </a:lvl1pPr>
          </a:lstStyle>
          <a:p>
            <a:r>
              <a:rPr lang="en-US"/>
              <a:t>Click to add title</a:t>
            </a:r>
            <a:br>
              <a:rPr lang="en-US"/>
            </a:br>
            <a:r>
              <a:rPr lang="en-US"/>
              <a:t>(recommended for titles that </a:t>
            </a:r>
            <a:br>
              <a:rPr lang="en-US"/>
            </a:br>
            <a:r>
              <a:rPr lang="en-US"/>
              <a:t>are 2-3 lines long)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4338" y="532082"/>
            <a:ext cx="3271029" cy="2139696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>
            <a:off x="4191000" y="3855309"/>
            <a:ext cx="68199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1"/>
          <p:cNvSpPr>
            <a:spLocks noGrp="1"/>
          </p:cNvSpPr>
          <p:nvPr>
            <p:ph type="body" sz="quarter" idx="14" hasCustomPrompt="1"/>
          </p:nvPr>
        </p:nvSpPr>
        <p:spPr>
          <a:xfrm>
            <a:off x="4191000" y="3976706"/>
            <a:ext cx="6819900" cy="2233594"/>
          </a:xfrm>
        </p:spPr>
        <p:txBody>
          <a:bodyPr lIns="0" tIns="0" rIns="0" bIns="0">
            <a:normAutofit/>
          </a:bodyPr>
          <a:lstStyle>
            <a:lvl1pPr marL="0" indent="0">
              <a:spcBef>
                <a:spcPts val="200"/>
              </a:spcBef>
              <a:buNone/>
              <a:defRPr lang="en-US" sz="1000" smtClean="0">
                <a:solidFill>
                  <a:schemeClr val="accent1"/>
                </a:solidFill>
                <a:effectLst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r>
              <a:rPr lang="en-US">
                <a:effectLst/>
                <a:latin typeface="Helvetica" charset="0"/>
              </a:rPr>
              <a:t>Click to add classification text</a:t>
            </a:r>
          </a:p>
        </p:txBody>
      </p:sp>
      <p:sp>
        <p:nvSpPr>
          <p:cNvPr id="9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191001" y="2514601"/>
            <a:ext cx="6819900" cy="354954"/>
          </a:xfrm>
        </p:spPr>
        <p:txBody>
          <a:bodyPr lIns="0" tIns="0" rIns="0" bIns="0">
            <a:normAutofit/>
          </a:bodyPr>
          <a:lstStyle>
            <a:lvl1pPr marL="0" indent="0" algn="l">
              <a:buNone/>
              <a:defRPr sz="1600" b="1" baseline="0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add subtitle</a:t>
            </a:r>
          </a:p>
        </p:txBody>
      </p:sp>
      <p:sp>
        <p:nvSpPr>
          <p:cNvPr id="10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4191000" y="2869555"/>
            <a:ext cx="6819900" cy="790832"/>
          </a:xfrm>
        </p:spPr>
        <p:txBody>
          <a:bodyPr lIns="0" tIns="0" rIns="0" bIns="0">
            <a:normAutofit/>
          </a:bodyPr>
          <a:lstStyle>
            <a:lvl1pPr marL="0" indent="0">
              <a:spcBef>
                <a:spcPts val="0"/>
              </a:spcBef>
              <a:buNone/>
              <a:defRPr sz="1200">
                <a:solidFill>
                  <a:schemeClr val="accent2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Name</a:t>
            </a:r>
            <a:br>
              <a:rPr lang="en-US"/>
            </a:br>
            <a:r>
              <a:rPr lang="en-US"/>
              <a:t>Title</a:t>
            </a:r>
            <a:br>
              <a:rPr lang="en-US"/>
            </a:br>
            <a:r>
              <a:rPr lang="en-US"/>
              <a:t>Contact information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1082518" y="2541694"/>
            <a:ext cx="2210142" cy="497572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marL="0" marR="0" indent="0" algn="ctr" defTabSz="914400" rtl="0" eaLnBrk="1" fontAlgn="auto" latinLnBrk="0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>
                <a:solidFill>
                  <a:schemeClr val="accent1"/>
                </a:solidFill>
                <a:latin typeface="+mn-lt"/>
                <a:ea typeface="Myriad Pro" charset="0"/>
                <a:cs typeface="Myriad Pro" charset="0"/>
              </a:rPr>
              <a:t>11100 Johns Hopkins Road </a:t>
            </a:r>
            <a:br>
              <a:rPr lang="en-US" sz="1200">
                <a:solidFill>
                  <a:schemeClr val="accent1"/>
                </a:solidFill>
                <a:latin typeface="+mn-lt"/>
                <a:ea typeface="Myriad Pro" charset="0"/>
                <a:cs typeface="Myriad Pro" charset="0"/>
              </a:rPr>
            </a:br>
            <a:r>
              <a:rPr lang="en-US" sz="1200">
                <a:solidFill>
                  <a:schemeClr val="accent1"/>
                </a:solidFill>
                <a:latin typeface="+mn-lt"/>
                <a:ea typeface="Myriad Pro" charset="0"/>
                <a:cs typeface="Myriad Pro" charset="0"/>
              </a:rPr>
              <a:t>Laurel, MD 20723-6099</a:t>
            </a:r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1082518" y="2387995"/>
            <a:ext cx="2210142" cy="0"/>
          </a:xfrm>
          <a:prstGeom prst="line">
            <a:avLst/>
          </a:prstGeom>
          <a:ln w="63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extLst>
    <p:ext uri="{DCECCB84-F9BA-43D5-87BE-67443E8EF086}">
      <p15:sldGuideLst xmlns:p15="http://schemas.microsoft.com/office/powerpoint/2012/main">
        <p15:guide id="25" pos="6936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6F0D86C5-8011-B447-A486-8F2DC27823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86222"/>
          <a:stretch/>
        </p:blipFill>
        <p:spPr>
          <a:xfrm>
            <a:off x="2376" y="-3404"/>
            <a:ext cx="12189624" cy="944697"/>
          </a:xfrm>
          <a:prstGeom prst="rect">
            <a:avLst/>
          </a:prstGeom>
          <a:ln>
            <a:noFill/>
          </a:ln>
        </p:spPr>
      </p:pic>
      <p:sp>
        <p:nvSpPr>
          <p:cNvPr id="13" name="Title 12"/>
          <p:cNvSpPr>
            <a:spLocks noGrp="1"/>
          </p:cNvSpPr>
          <p:nvPr>
            <p:ph type="title" hasCustomPrompt="1"/>
          </p:nvPr>
        </p:nvSpPr>
        <p:spPr>
          <a:xfrm>
            <a:off x="410817" y="209644"/>
            <a:ext cx="11277600" cy="76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 hasCustomPrompt="1"/>
          </p:nvPr>
        </p:nvSpPr>
        <p:spPr>
          <a:xfrm>
            <a:off x="906117" y="1167202"/>
            <a:ext cx="10287000" cy="5030786"/>
          </a:xfrm>
        </p:spPr>
        <p:txBody>
          <a:bodyPr/>
          <a:lstStyle/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4"/>
          </p:nvPr>
        </p:nvSpPr>
        <p:spPr>
          <a:xfrm>
            <a:off x="9990427" y="6291358"/>
            <a:ext cx="1371600" cy="357186"/>
          </a:xfrm>
        </p:spPr>
        <p:txBody>
          <a:bodyPr/>
          <a:lstStyle/>
          <a:p>
            <a:fld id="{23C2CCE9-65D5-4615-9B27-785F94F466C1}" type="datetime3">
              <a:rPr lang="en-US" smtClean="0"/>
              <a:t>5 April 2021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5"/>
          </p:nvPr>
        </p:nvSpPr>
        <p:spPr>
          <a:xfrm>
            <a:off x="696033" y="6291358"/>
            <a:ext cx="3197406" cy="355600"/>
          </a:xfrm>
        </p:spPr>
        <p:txBody>
          <a:bodyPr/>
          <a:lstStyle/>
          <a:p>
            <a:endParaRPr 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6"/>
          </p:nvPr>
        </p:nvSpPr>
        <p:spPr>
          <a:xfrm>
            <a:off x="11393919" y="6291018"/>
            <a:ext cx="381000" cy="357526"/>
          </a:xfrm>
        </p:spPr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Subtitle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412735"/>
            <a:ext cx="11277600" cy="342899"/>
          </a:xfrm>
        </p:spPr>
        <p:txBody>
          <a:bodyPr>
            <a:noAutofit/>
          </a:bodyPr>
          <a:lstStyle>
            <a:lvl1pPr>
              <a:defRPr sz="2800"/>
            </a:lvl1pPr>
          </a:lstStyle>
          <a:p>
            <a:r>
              <a:rPr lang="en-US"/>
              <a:t>Click to add title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952500" y="1485900"/>
            <a:ext cx="10287000" cy="4724400"/>
          </a:xfrm>
        </p:spPr>
        <p:txBody>
          <a:bodyPr/>
          <a:lstStyle/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795015"/>
            <a:ext cx="11277600" cy="386085"/>
          </a:xfrm>
        </p:spPr>
        <p:txBody>
          <a:bodyPr>
            <a:normAutofit/>
          </a:bodyPr>
          <a:lstStyle>
            <a:lvl1pPr marL="0" indent="0">
              <a:buNone/>
              <a:defRPr sz="2000" baseline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sz="2000" b="0"/>
              <a:t>Click to add subtitle</a:t>
            </a:r>
            <a:endParaRPr lang="en-US" sz="1600" b="0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D5EA4699-75BE-494C-BD9A-E994FCCCDC34}" type="datetime3">
              <a:rPr lang="en-US" smtClean="0"/>
              <a:t>5 April 2021</a:t>
            </a:fld>
            <a:endParaRPr lang="en-US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-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952500" y="1181100"/>
            <a:ext cx="4953000" cy="4176257"/>
          </a:xfrm>
        </p:spPr>
        <p:txBody>
          <a:bodyPr/>
          <a:lstStyle/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952500" y="5548312"/>
            <a:ext cx="10286999" cy="661988"/>
          </a:xfrm>
          <a:solidFill>
            <a:schemeClr val="accent2"/>
          </a:solidFill>
          <a:ln w="19050"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lvl="0"/>
            <a:r>
              <a:rPr lang="en-US"/>
              <a:t>Click to add callout text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idx="13" hasCustomPrompt="1"/>
          </p:nvPr>
        </p:nvSpPr>
        <p:spPr>
          <a:xfrm>
            <a:off x="6286501" y="1181100"/>
            <a:ext cx="4952998" cy="4176257"/>
          </a:xfrm>
        </p:spPr>
        <p:txBody>
          <a:bodyPr/>
          <a:lstStyle/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8" name="Date Placeholder 17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580F1980-BB30-462A-8444-E0A13D5FE3AD}" type="datetime3">
              <a:rPr lang="en-US" smtClean="0"/>
              <a:t>5 April 2021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0" name="Slide Number Placeholder 19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-Column,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952500" y="1485900"/>
            <a:ext cx="4953000" cy="3871457"/>
          </a:xfrm>
        </p:spPr>
        <p:txBody>
          <a:bodyPr/>
          <a:lstStyle/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952500" y="5548312"/>
            <a:ext cx="10286999" cy="661988"/>
          </a:xfrm>
          <a:solidFill>
            <a:schemeClr val="accent2"/>
          </a:solidFill>
          <a:ln w="19050"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lvl="0"/>
            <a:r>
              <a:rPr lang="en-US"/>
              <a:t>Click to add callout text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idx="13" hasCustomPrompt="1"/>
          </p:nvPr>
        </p:nvSpPr>
        <p:spPr>
          <a:xfrm>
            <a:off x="6286501" y="1485900"/>
            <a:ext cx="4952998" cy="3871457"/>
          </a:xfrm>
        </p:spPr>
        <p:txBody>
          <a:bodyPr/>
          <a:lstStyle/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419100"/>
            <a:ext cx="11277600" cy="342899"/>
          </a:xfrm>
        </p:spPr>
        <p:txBody>
          <a:bodyPr>
            <a:noAutofit/>
          </a:bodyPr>
          <a:lstStyle>
            <a:lvl1pPr>
              <a:defRPr sz="2800"/>
            </a:lvl1pPr>
          </a:lstStyle>
          <a:p>
            <a:r>
              <a:rPr lang="en-US"/>
              <a:t>Click to add title </a:t>
            </a:r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8" hasCustomPrompt="1"/>
          </p:nvPr>
        </p:nvSpPr>
        <p:spPr>
          <a:xfrm>
            <a:off x="457200" y="801380"/>
            <a:ext cx="11277600" cy="379720"/>
          </a:xfrm>
        </p:spPr>
        <p:txBody>
          <a:bodyPr>
            <a:normAutofit/>
          </a:bodyPr>
          <a:lstStyle>
            <a:lvl1pPr marL="0" indent="0">
              <a:buNone/>
              <a:defRPr sz="2000" baseline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sz="2000" b="0"/>
              <a:t>Click to add subtitle</a:t>
            </a:r>
            <a:endParaRPr lang="en-US" sz="1600" b="0"/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fld id="{FAF91DCA-BF81-465E-9F1A-7A79772C474D}" type="datetime3">
              <a:rPr lang="en-US" smtClean="0"/>
              <a:t>5 April 2021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add title</a:t>
            </a:r>
          </a:p>
        </p:txBody>
      </p:sp>
      <p:sp>
        <p:nvSpPr>
          <p:cNvPr id="9" name="Chart Placeholder 8"/>
          <p:cNvSpPr>
            <a:spLocks noGrp="1"/>
          </p:cNvSpPr>
          <p:nvPr>
            <p:ph type="chart" sz="quarter" idx="16" hasCustomPrompt="1"/>
          </p:nvPr>
        </p:nvSpPr>
        <p:spPr>
          <a:xfrm>
            <a:off x="952500" y="1181100"/>
            <a:ext cx="4953000" cy="4176713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to add chart</a:t>
            </a:r>
          </a:p>
        </p:txBody>
      </p:sp>
      <p:sp>
        <p:nvSpPr>
          <p:cNvPr id="15" name="Chart Placeholder 8"/>
          <p:cNvSpPr>
            <a:spLocks noGrp="1"/>
          </p:cNvSpPr>
          <p:nvPr>
            <p:ph type="chart" sz="quarter" idx="17" hasCustomPrompt="1"/>
          </p:nvPr>
        </p:nvSpPr>
        <p:spPr>
          <a:xfrm>
            <a:off x="6286501" y="1181100"/>
            <a:ext cx="4953000" cy="4176713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to add chart</a:t>
            </a:r>
          </a:p>
        </p:txBody>
      </p:sp>
      <p:sp>
        <p:nvSpPr>
          <p:cNvPr id="11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1602236" y="5548312"/>
            <a:ext cx="3653528" cy="661988"/>
          </a:xfrm>
          <a:solidFill>
            <a:schemeClr val="accent2"/>
          </a:solidFill>
          <a:ln w="19050"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lvl="0"/>
            <a:r>
              <a:rPr lang="en-US"/>
              <a:t>Click to add chart label</a:t>
            </a:r>
          </a:p>
        </p:txBody>
      </p:sp>
      <p:sp>
        <p:nvSpPr>
          <p:cNvPr id="12" name="Text Placeholder 12"/>
          <p:cNvSpPr>
            <a:spLocks noGrp="1"/>
          </p:cNvSpPr>
          <p:nvPr>
            <p:ph type="body" sz="quarter" idx="15" hasCustomPrompt="1"/>
          </p:nvPr>
        </p:nvSpPr>
        <p:spPr>
          <a:xfrm>
            <a:off x="6936237" y="5548312"/>
            <a:ext cx="3653528" cy="661988"/>
          </a:xfrm>
          <a:solidFill>
            <a:schemeClr val="accent2"/>
          </a:solidFill>
          <a:ln w="19050"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lvl="0"/>
            <a:r>
              <a:rPr lang="en-US"/>
              <a:t>Click to add chart label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88C59A10-D951-4511-B360-AF4768E60CC8}" type="datetime3">
              <a:rPr lang="en-US" smtClean="0"/>
              <a:t>5 April 2021</a:t>
            </a:fld>
            <a:endParaRPr lang="en-US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Comparison,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CCFCC930-C067-3C49-84A7-A5C151C26C7F}"/>
              </a:ext>
            </a:extLst>
          </p:cNvPr>
          <p:cNvGrpSpPr/>
          <p:nvPr userDrawn="1"/>
        </p:nvGrpSpPr>
        <p:grpSpPr>
          <a:xfrm>
            <a:off x="3175" y="0"/>
            <a:ext cx="12188825" cy="957558"/>
            <a:chOff x="0" y="0"/>
            <a:chExt cx="12188825" cy="957558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E5A34311-AF68-374F-9C9D-ABB8BAA4CA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b="15261"/>
            <a:stretch/>
          </p:blipFill>
          <p:spPr>
            <a:xfrm>
              <a:off x="0" y="0"/>
              <a:ext cx="12188825" cy="957558"/>
            </a:xfrm>
            <a:prstGeom prst="rect">
              <a:avLst/>
            </a:prstGeom>
          </p:spPr>
        </p:pic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1AF25185-44F0-7D41-A344-72F36195D10A}"/>
                </a:ext>
              </a:extLst>
            </p:cNvPr>
            <p:cNvGrpSpPr/>
            <p:nvPr/>
          </p:nvGrpSpPr>
          <p:grpSpPr>
            <a:xfrm>
              <a:off x="11233226" y="0"/>
              <a:ext cx="692437" cy="957558"/>
              <a:chOff x="8255000" y="4222663"/>
              <a:chExt cx="692437" cy="957558"/>
            </a:xfrm>
          </p:grpSpPr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EC79001C-A382-0A4E-B0CD-D95BC73D3701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2"/>
              <a:srcRect l="97099"/>
              <a:stretch/>
            </p:blipFill>
            <p:spPr>
              <a:xfrm>
                <a:off x="8255000" y="4222663"/>
                <a:ext cx="353579" cy="950454"/>
              </a:xfrm>
              <a:prstGeom prst="rect">
                <a:avLst/>
              </a:prstGeom>
            </p:spPr>
          </p:pic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id="{D4D6829B-316E-764F-9249-410CF5195DC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97099"/>
              <a:stretch/>
            </p:blipFill>
            <p:spPr>
              <a:xfrm>
                <a:off x="8593858" y="4222663"/>
                <a:ext cx="353579" cy="957558"/>
              </a:xfrm>
              <a:prstGeom prst="rect">
                <a:avLst/>
              </a:prstGeom>
            </p:spPr>
          </p:pic>
        </p:grpSp>
      </p:grpSp>
      <p:sp>
        <p:nvSpPr>
          <p:cNvPr id="9" name="Chart Placeholder 8"/>
          <p:cNvSpPr>
            <a:spLocks noGrp="1"/>
          </p:cNvSpPr>
          <p:nvPr>
            <p:ph type="chart" sz="quarter" idx="16" hasCustomPrompt="1"/>
          </p:nvPr>
        </p:nvSpPr>
        <p:spPr>
          <a:xfrm>
            <a:off x="952500" y="1485900"/>
            <a:ext cx="4953000" cy="3871913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to add chart</a:t>
            </a:r>
          </a:p>
        </p:txBody>
      </p:sp>
      <p:sp>
        <p:nvSpPr>
          <p:cNvPr id="15" name="Chart Placeholder 8"/>
          <p:cNvSpPr>
            <a:spLocks noGrp="1"/>
          </p:cNvSpPr>
          <p:nvPr>
            <p:ph type="chart" sz="quarter" idx="17" hasCustomPrompt="1"/>
          </p:nvPr>
        </p:nvSpPr>
        <p:spPr>
          <a:xfrm>
            <a:off x="6286501" y="1485900"/>
            <a:ext cx="4953000" cy="3871913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to add chart</a:t>
            </a:r>
          </a:p>
        </p:txBody>
      </p:sp>
      <p:sp>
        <p:nvSpPr>
          <p:cNvPr id="11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1602236" y="5548312"/>
            <a:ext cx="3653528" cy="661988"/>
          </a:xfrm>
          <a:solidFill>
            <a:schemeClr val="accent2"/>
          </a:solidFill>
          <a:ln w="19050"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lvl="0"/>
            <a:r>
              <a:rPr lang="en-US"/>
              <a:t>Click to add chart label</a:t>
            </a:r>
          </a:p>
        </p:txBody>
      </p:sp>
      <p:sp>
        <p:nvSpPr>
          <p:cNvPr id="12" name="Text Placeholder 12"/>
          <p:cNvSpPr>
            <a:spLocks noGrp="1"/>
          </p:cNvSpPr>
          <p:nvPr>
            <p:ph type="body" sz="quarter" idx="15" hasCustomPrompt="1"/>
          </p:nvPr>
        </p:nvSpPr>
        <p:spPr>
          <a:xfrm>
            <a:off x="6936237" y="5548312"/>
            <a:ext cx="3653528" cy="661988"/>
          </a:xfrm>
          <a:solidFill>
            <a:schemeClr val="accent2"/>
          </a:solidFill>
          <a:ln w="19050"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lvl="0"/>
            <a:r>
              <a:rPr lang="en-US"/>
              <a:t>Click to add chart label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419100"/>
            <a:ext cx="11277600" cy="342899"/>
          </a:xfrm>
        </p:spPr>
        <p:txBody>
          <a:bodyPr>
            <a:noAutofit/>
          </a:bodyPr>
          <a:lstStyle>
            <a:lvl1pPr>
              <a:defRPr sz="2800"/>
            </a:lvl1pPr>
          </a:lstStyle>
          <a:p>
            <a:r>
              <a:rPr lang="en-US"/>
              <a:t>Click to add title </a:t>
            </a:r>
          </a:p>
        </p:txBody>
      </p:sp>
      <p:sp>
        <p:nvSpPr>
          <p:cNvPr id="13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801380"/>
            <a:ext cx="11277600" cy="379720"/>
          </a:xfrm>
        </p:spPr>
        <p:txBody>
          <a:bodyPr>
            <a:normAutofit/>
          </a:bodyPr>
          <a:lstStyle>
            <a:lvl1pPr marL="0" indent="0">
              <a:buNone/>
              <a:defRPr sz="2000" baseline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sz="2000" b="0"/>
              <a:t>Click to add subtitle</a:t>
            </a:r>
            <a:endParaRPr lang="en-US" sz="1600" b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9A16586A-7AB4-4A0F-AFE9-2AAF56529E8A}" type="datetime3">
              <a:rPr lang="en-US" smtClean="0"/>
              <a:t>5 April 2021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-Column Fea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2"/>
          <p:cNvSpPr>
            <a:spLocks noGrp="1"/>
          </p:cNvSpPr>
          <p:nvPr>
            <p:ph idx="1" hasCustomPrompt="1"/>
          </p:nvPr>
        </p:nvSpPr>
        <p:spPr>
          <a:xfrm>
            <a:off x="952544" y="3924301"/>
            <a:ext cx="2988364" cy="12573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add text </a:t>
            </a:r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6" hasCustomPrompt="1"/>
          </p:nvPr>
        </p:nvSpPr>
        <p:spPr>
          <a:xfrm>
            <a:off x="952500" y="3619500"/>
            <a:ext cx="2988405" cy="304800"/>
          </a:xfrm>
        </p:spPr>
        <p:txBody>
          <a:bodyPr anchor="t">
            <a:noAutofit/>
          </a:bodyPr>
          <a:lstStyle>
            <a:lvl1pPr marL="0" indent="0">
              <a:buNone/>
              <a:defRPr sz="1600" b="1" baseline="0">
                <a:solidFill>
                  <a:schemeClr val="accent2"/>
                </a:solidFill>
              </a:defRPr>
            </a:lvl1pPr>
            <a:lvl2pPr marL="457200" indent="0">
              <a:buNone/>
              <a:defRPr sz="1600" b="1">
                <a:solidFill>
                  <a:schemeClr val="accent3"/>
                </a:solidFill>
              </a:defRPr>
            </a:lvl2pPr>
            <a:lvl3pPr marL="914400" indent="0">
              <a:buNone/>
              <a:defRPr sz="1600" b="1">
                <a:solidFill>
                  <a:schemeClr val="accent3"/>
                </a:solidFill>
              </a:defRPr>
            </a:lvl3pPr>
            <a:lvl4pPr marL="1371600" indent="0">
              <a:buNone/>
              <a:defRPr sz="1600" b="1">
                <a:solidFill>
                  <a:schemeClr val="accent3"/>
                </a:solidFill>
              </a:defRPr>
            </a:lvl4pPr>
            <a:lvl5pPr marL="1828800" indent="0">
              <a:buNone/>
              <a:defRPr sz="1600"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/>
              <a:t>Click to add heading</a:t>
            </a:r>
          </a:p>
        </p:txBody>
      </p:sp>
      <p:sp>
        <p:nvSpPr>
          <p:cNvPr id="22" name="Content Placeholder 2"/>
          <p:cNvSpPr>
            <a:spLocks noGrp="1"/>
          </p:cNvSpPr>
          <p:nvPr>
            <p:ph idx="17" hasCustomPrompt="1"/>
          </p:nvPr>
        </p:nvSpPr>
        <p:spPr>
          <a:xfrm>
            <a:off x="4606154" y="3924301"/>
            <a:ext cx="2979692" cy="12573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add text </a:t>
            </a:r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8" hasCustomPrompt="1"/>
          </p:nvPr>
        </p:nvSpPr>
        <p:spPr>
          <a:xfrm>
            <a:off x="4606109" y="3619500"/>
            <a:ext cx="2979733" cy="304800"/>
          </a:xfrm>
        </p:spPr>
        <p:txBody>
          <a:bodyPr anchor="t">
            <a:noAutofit/>
          </a:bodyPr>
          <a:lstStyle>
            <a:lvl1pPr marL="0" indent="0">
              <a:buNone/>
              <a:defRPr sz="1600" b="1" baseline="0">
                <a:solidFill>
                  <a:schemeClr val="accent2"/>
                </a:solidFill>
              </a:defRPr>
            </a:lvl1pPr>
            <a:lvl2pPr marL="457200" indent="0">
              <a:buNone/>
              <a:defRPr sz="1600" b="1">
                <a:solidFill>
                  <a:schemeClr val="accent3"/>
                </a:solidFill>
              </a:defRPr>
            </a:lvl2pPr>
            <a:lvl3pPr marL="914400" indent="0">
              <a:buNone/>
              <a:defRPr sz="1600" b="1">
                <a:solidFill>
                  <a:schemeClr val="accent3"/>
                </a:solidFill>
              </a:defRPr>
            </a:lvl3pPr>
            <a:lvl4pPr marL="1371600" indent="0">
              <a:buNone/>
              <a:defRPr sz="1600" b="1">
                <a:solidFill>
                  <a:schemeClr val="accent3"/>
                </a:solidFill>
              </a:defRPr>
            </a:lvl4pPr>
            <a:lvl5pPr marL="1828800" indent="0">
              <a:buNone/>
              <a:defRPr sz="1600"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/>
              <a:t>Click to add heading</a:t>
            </a:r>
          </a:p>
        </p:txBody>
      </p:sp>
      <p:sp>
        <p:nvSpPr>
          <p:cNvPr id="24" name="Content Placeholder 2"/>
          <p:cNvSpPr>
            <a:spLocks noGrp="1"/>
          </p:cNvSpPr>
          <p:nvPr>
            <p:ph idx="19" hasCustomPrompt="1"/>
          </p:nvPr>
        </p:nvSpPr>
        <p:spPr>
          <a:xfrm>
            <a:off x="8256050" y="3924301"/>
            <a:ext cx="2983450" cy="12573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add text </a:t>
            </a:r>
          </a:p>
        </p:txBody>
      </p:sp>
      <p:sp>
        <p:nvSpPr>
          <p:cNvPr id="25" name="Text Placeholder 9"/>
          <p:cNvSpPr>
            <a:spLocks noGrp="1"/>
          </p:cNvSpPr>
          <p:nvPr>
            <p:ph type="body" sz="quarter" idx="20" hasCustomPrompt="1"/>
          </p:nvPr>
        </p:nvSpPr>
        <p:spPr>
          <a:xfrm>
            <a:off x="8257327" y="3619500"/>
            <a:ext cx="2982173" cy="304800"/>
          </a:xfrm>
        </p:spPr>
        <p:txBody>
          <a:bodyPr anchor="t">
            <a:noAutofit/>
          </a:bodyPr>
          <a:lstStyle>
            <a:lvl1pPr marL="0" indent="0">
              <a:buNone/>
              <a:defRPr sz="1600" b="1" baseline="0">
                <a:solidFill>
                  <a:schemeClr val="accent2"/>
                </a:solidFill>
              </a:defRPr>
            </a:lvl1pPr>
            <a:lvl2pPr marL="457200" indent="0">
              <a:buNone/>
              <a:defRPr sz="1600" b="1">
                <a:solidFill>
                  <a:schemeClr val="accent3"/>
                </a:solidFill>
              </a:defRPr>
            </a:lvl2pPr>
            <a:lvl3pPr marL="914400" indent="0">
              <a:buNone/>
              <a:defRPr sz="1600" b="1">
                <a:solidFill>
                  <a:schemeClr val="accent3"/>
                </a:solidFill>
              </a:defRPr>
            </a:lvl3pPr>
            <a:lvl4pPr marL="1371600" indent="0">
              <a:buNone/>
              <a:defRPr sz="1600" b="1">
                <a:solidFill>
                  <a:schemeClr val="accent3"/>
                </a:solidFill>
              </a:defRPr>
            </a:lvl4pPr>
            <a:lvl5pPr marL="1828800" indent="0">
              <a:buNone/>
              <a:defRPr sz="1600"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/>
              <a:t>Click to add heading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4277927" y="1181100"/>
            <a:ext cx="0" cy="400050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7920948" y="1181100"/>
            <a:ext cx="0" cy="400050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Picture Placeholder 8"/>
          <p:cNvSpPr>
            <a:spLocks noGrp="1"/>
          </p:cNvSpPr>
          <p:nvPr>
            <p:ph type="pic" sz="quarter" idx="21" hasCustomPrompt="1"/>
          </p:nvPr>
        </p:nvSpPr>
        <p:spPr>
          <a:xfrm>
            <a:off x="952500" y="1181100"/>
            <a:ext cx="2988409" cy="2228937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to add image</a:t>
            </a:r>
          </a:p>
        </p:txBody>
      </p:sp>
      <p:sp>
        <p:nvSpPr>
          <p:cNvPr id="27" name="Picture Placeholder 8"/>
          <p:cNvSpPr>
            <a:spLocks noGrp="1"/>
          </p:cNvSpPr>
          <p:nvPr>
            <p:ph type="pic" sz="quarter" idx="22" hasCustomPrompt="1"/>
          </p:nvPr>
        </p:nvSpPr>
        <p:spPr>
          <a:xfrm>
            <a:off x="4606105" y="1181100"/>
            <a:ext cx="2979737" cy="2228937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to add image</a:t>
            </a:r>
          </a:p>
        </p:txBody>
      </p:sp>
      <p:sp>
        <p:nvSpPr>
          <p:cNvPr id="28" name="Picture Placeholder 8"/>
          <p:cNvSpPr>
            <a:spLocks noGrp="1"/>
          </p:cNvSpPr>
          <p:nvPr>
            <p:ph type="pic" sz="quarter" idx="23" hasCustomPrompt="1"/>
          </p:nvPr>
        </p:nvSpPr>
        <p:spPr>
          <a:xfrm>
            <a:off x="8257323" y="1181100"/>
            <a:ext cx="2982177" cy="2228937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to add image</a:t>
            </a:r>
          </a:p>
        </p:txBody>
      </p:sp>
      <p:sp>
        <p:nvSpPr>
          <p:cNvPr id="1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419100"/>
            <a:ext cx="11277600" cy="766450"/>
          </a:xfrm>
        </p:spPr>
        <p:txBody>
          <a:bodyPr/>
          <a:lstStyle/>
          <a:p>
            <a:r>
              <a:rPr lang="en-US"/>
              <a:t>Click to add title</a:t>
            </a:r>
          </a:p>
        </p:txBody>
      </p:sp>
      <p:sp>
        <p:nvSpPr>
          <p:cNvPr id="17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952500" y="5548312"/>
            <a:ext cx="10286999" cy="661988"/>
          </a:xfrm>
          <a:solidFill>
            <a:schemeClr val="accent2"/>
          </a:solidFill>
          <a:ln w="19050"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lvl="0"/>
            <a:r>
              <a:rPr lang="en-US"/>
              <a:t>Click to add callout text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4"/>
          </p:nvPr>
        </p:nvSpPr>
        <p:spPr/>
        <p:txBody>
          <a:bodyPr/>
          <a:lstStyle/>
          <a:p>
            <a:fld id="{D684D9DB-6B4E-4EE6-AB27-6327E77927F7}" type="datetime3">
              <a:rPr lang="en-US" smtClean="0"/>
              <a:t>5 April 2021</a:t>
            </a:fld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2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26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-Column Feature,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2"/>
          <p:cNvSpPr>
            <a:spLocks noGrp="1"/>
          </p:cNvSpPr>
          <p:nvPr>
            <p:ph idx="1" hasCustomPrompt="1"/>
          </p:nvPr>
        </p:nvSpPr>
        <p:spPr>
          <a:xfrm>
            <a:off x="952544" y="4229101"/>
            <a:ext cx="2988364" cy="9525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add text </a:t>
            </a:r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6" hasCustomPrompt="1"/>
          </p:nvPr>
        </p:nvSpPr>
        <p:spPr>
          <a:xfrm>
            <a:off x="952500" y="3924300"/>
            <a:ext cx="2988405" cy="304800"/>
          </a:xfrm>
        </p:spPr>
        <p:txBody>
          <a:bodyPr anchor="t">
            <a:noAutofit/>
          </a:bodyPr>
          <a:lstStyle>
            <a:lvl1pPr marL="0" indent="0">
              <a:buNone/>
              <a:defRPr sz="1600" b="1" baseline="0">
                <a:solidFill>
                  <a:schemeClr val="accent2"/>
                </a:solidFill>
              </a:defRPr>
            </a:lvl1pPr>
            <a:lvl2pPr marL="457200" indent="0">
              <a:buNone/>
              <a:defRPr sz="1600" b="1">
                <a:solidFill>
                  <a:schemeClr val="accent3"/>
                </a:solidFill>
              </a:defRPr>
            </a:lvl2pPr>
            <a:lvl3pPr marL="914400" indent="0">
              <a:buNone/>
              <a:defRPr sz="1600" b="1">
                <a:solidFill>
                  <a:schemeClr val="accent3"/>
                </a:solidFill>
              </a:defRPr>
            </a:lvl3pPr>
            <a:lvl4pPr marL="1371600" indent="0">
              <a:buNone/>
              <a:defRPr sz="1600" b="1">
                <a:solidFill>
                  <a:schemeClr val="accent3"/>
                </a:solidFill>
              </a:defRPr>
            </a:lvl4pPr>
            <a:lvl5pPr marL="1828800" indent="0">
              <a:buNone/>
              <a:defRPr sz="1600"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/>
              <a:t>Click to add heading</a:t>
            </a:r>
          </a:p>
        </p:txBody>
      </p:sp>
      <p:sp>
        <p:nvSpPr>
          <p:cNvPr id="22" name="Content Placeholder 2"/>
          <p:cNvSpPr>
            <a:spLocks noGrp="1"/>
          </p:cNvSpPr>
          <p:nvPr>
            <p:ph idx="17" hasCustomPrompt="1"/>
          </p:nvPr>
        </p:nvSpPr>
        <p:spPr>
          <a:xfrm>
            <a:off x="4606154" y="4229101"/>
            <a:ext cx="2979692" cy="9525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add text </a:t>
            </a:r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8" hasCustomPrompt="1"/>
          </p:nvPr>
        </p:nvSpPr>
        <p:spPr>
          <a:xfrm>
            <a:off x="4606109" y="3924300"/>
            <a:ext cx="2979733" cy="304800"/>
          </a:xfrm>
        </p:spPr>
        <p:txBody>
          <a:bodyPr anchor="t">
            <a:noAutofit/>
          </a:bodyPr>
          <a:lstStyle>
            <a:lvl1pPr marL="0" indent="0">
              <a:buNone/>
              <a:defRPr sz="1600" b="1" baseline="0">
                <a:solidFill>
                  <a:schemeClr val="accent2"/>
                </a:solidFill>
              </a:defRPr>
            </a:lvl1pPr>
            <a:lvl2pPr marL="457200" indent="0">
              <a:buNone/>
              <a:defRPr sz="1600" b="1">
                <a:solidFill>
                  <a:schemeClr val="accent3"/>
                </a:solidFill>
              </a:defRPr>
            </a:lvl2pPr>
            <a:lvl3pPr marL="914400" indent="0">
              <a:buNone/>
              <a:defRPr sz="1600" b="1">
                <a:solidFill>
                  <a:schemeClr val="accent3"/>
                </a:solidFill>
              </a:defRPr>
            </a:lvl3pPr>
            <a:lvl4pPr marL="1371600" indent="0">
              <a:buNone/>
              <a:defRPr sz="1600" b="1">
                <a:solidFill>
                  <a:schemeClr val="accent3"/>
                </a:solidFill>
              </a:defRPr>
            </a:lvl4pPr>
            <a:lvl5pPr marL="1828800" indent="0">
              <a:buNone/>
              <a:defRPr sz="1600"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/>
              <a:t>Click to add heading</a:t>
            </a:r>
          </a:p>
        </p:txBody>
      </p:sp>
      <p:sp>
        <p:nvSpPr>
          <p:cNvPr id="24" name="Content Placeholder 2"/>
          <p:cNvSpPr>
            <a:spLocks noGrp="1"/>
          </p:cNvSpPr>
          <p:nvPr>
            <p:ph idx="19" hasCustomPrompt="1"/>
          </p:nvPr>
        </p:nvSpPr>
        <p:spPr>
          <a:xfrm>
            <a:off x="8256050" y="4229101"/>
            <a:ext cx="2983450" cy="9525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add text </a:t>
            </a:r>
          </a:p>
        </p:txBody>
      </p:sp>
      <p:sp>
        <p:nvSpPr>
          <p:cNvPr id="25" name="Text Placeholder 9"/>
          <p:cNvSpPr>
            <a:spLocks noGrp="1"/>
          </p:cNvSpPr>
          <p:nvPr>
            <p:ph type="body" sz="quarter" idx="20" hasCustomPrompt="1"/>
          </p:nvPr>
        </p:nvSpPr>
        <p:spPr>
          <a:xfrm>
            <a:off x="8257327" y="3924300"/>
            <a:ext cx="2982173" cy="304800"/>
          </a:xfrm>
        </p:spPr>
        <p:txBody>
          <a:bodyPr anchor="t">
            <a:noAutofit/>
          </a:bodyPr>
          <a:lstStyle>
            <a:lvl1pPr marL="0" indent="0">
              <a:buNone/>
              <a:defRPr sz="1600" b="1" baseline="0">
                <a:solidFill>
                  <a:schemeClr val="accent2"/>
                </a:solidFill>
              </a:defRPr>
            </a:lvl1pPr>
            <a:lvl2pPr marL="457200" indent="0">
              <a:buNone/>
              <a:defRPr sz="1600" b="1">
                <a:solidFill>
                  <a:schemeClr val="accent3"/>
                </a:solidFill>
              </a:defRPr>
            </a:lvl2pPr>
            <a:lvl3pPr marL="914400" indent="0">
              <a:buNone/>
              <a:defRPr sz="1600" b="1">
                <a:solidFill>
                  <a:schemeClr val="accent3"/>
                </a:solidFill>
              </a:defRPr>
            </a:lvl3pPr>
            <a:lvl4pPr marL="1371600" indent="0">
              <a:buNone/>
              <a:defRPr sz="1600" b="1">
                <a:solidFill>
                  <a:schemeClr val="accent3"/>
                </a:solidFill>
              </a:defRPr>
            </a:lvl4pPr>
            <a:lvl5pPr marL="1828800" indent="0">
              <a:buNone/>
              <a:defRPr sz="1600"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/>
              <a:t>Click to add heading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4277927" y="1485900"/>
            <a:ext cx="0" cy="369570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7920948" y="1485900"/>
            <a:ext cx="0" cy="369570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Picture Placeholder 8"/>
          <p:cNvSpPr>
            <a:spLocks noGrp="1"/>
          </p:cNvSpPr>
          <p:nvPr>
            <p:ph type="pic" sz="quarter" idx="21" hasCustomPrompt="1"/>
          </p:nvPr>
        </p:nvSpPr>
        <p:spPr>
          <a:xfrm>
            <a:off x="952500" y="1485899"/>
            <a:ext cx="2988409" cy="2231136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to add image</a:t>
            </a:r>
          </a:p>
        </p:txBody>
      </p:sp>
      <p:sp>
        <p:nvSpPr>
          <p:cNvPr id="27" name="Picture Placeholder 8"/>
          <p:cNvSpPr>
            <a:spLocks noGrp="1"/>
          </p:cNvSpPr>
          <p:nvPr>
            <p:ph type="pic" sz="quarter" idx="22" hasCustomPrompt="1"/>
          </p:nvPr>
        </p:nvSpPr>
        <p:spPr>
          <a:xfrm>
            <a:off x="4606105" y="1485900"/>
            <a:ext cx="2979737" cy="2228937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to add image</a:t>
            </a:r>
          </a:p>
        </p:txBody>
      </p:sp>
      <p:sp>
        <p:nvSpPr>
          <p:cNvPr id="28" name="Picture Placeholder 8"/>
          <p:cNvSpPr>
            <a:spLocks noGrp="1"/>
          </p:cNvSpPr>
          <p:nvPr>
            <p:ph type="pic" sz="quarter" idx="23" hasCustomPrompt="1"/>
          </p:nvPr>
        </p:nvSpPr>
        <p:spPr>
          <a:xfrm>
            <a:off x="8257323" y="1485900"/>
            <a:ext cx="2982177" cy="2228937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to add image</a:t>
            </a:r>
          </a:p>
        </p:txBody>
      </p:sp>
      <p:sp>
        <p:nvSpPr>
          <p:cNvPr id="17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419100"/>
            <a:ext cx="11277600" cy="342899"/>
          </a:xfrm>
        </p:spPr>
        <p:txBody>
          <a:bodyPr>
            <a:noAutofit/>
          </a:bodyPr>
          <a:lstStyle>
            <a:lvl1pPr>
              <a:defRPr sz="2800"/>
            </a:lvl1pPr>
          </a:lstStyle>
          <a:p>
            <a:r>
              <a:rPr lang="en-US"/>
              <a:t>Click to add title </a:t>
            </a:r>
          </a:p>
        </p:txBody>
      </p:sp>
      <p:sp>
        <p:nvSpPr>
          <p:cNvPr id="1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801380"/>
            <a:ext cx="11277600" cy="379720"/>
          </a:xfrm>
        </p:spPr>
        <p:txBody>
          <a:bodyPr>
            <a:normAutofit/>
          </a:bodyPr>
          <a:lstStyle>
            <a:lvl1pPr marL="0" indent="0">
              <a:buNone/>
              <a:defRPr sz="2000" baseline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sz="2000" b="0"/>
              <a:t>Click to add subtitle</a:t>
            </a:r>
            <a:endParaRPr lang="en-US" sz="1600" b="0"/>
          </a:p>
        </p:txBody>
      </p:sp>
      <p:sp>
        <p:nvSpPr>
          <p:cNvPr id="20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952500" y="5548314"/>
            <a:ext cx="10286999" cy="661986"/>
          </a:xfrm>
          <a:solidFill>
            <a:schemeClr val="accent2"/>
          </a:solidFill>
          <a:ln w="19050"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lvl="0"/>
            <a:r>
              <a:rPr lang="en-US"/>
              <a:t>Click to add callout text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4"/>
          </p:nvPr>
        </p:nvSpPr>
        <p:spPr/>
        <p:txBody>
          <a:bodyPr/>
          <a:lstStyle/>
          <a:p>
            <a:fld id="{EC256D03-65E9-47C3-AA90-60A52F309A0A}" type="datetime3">
              <a:rPr lang="en-US" smtClean="0"/>
              <a:t>5 April 2021</a:t>
            </a:fld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2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26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-Column Fea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2"/>
          <p:cNvSpPr>
            <a:spLocks noGrp="1"/>
          </p:cNvSpPr>
          <p:nvPr>
            <p:ph idx="1" hasCustomPrompt="1"/>
          </p:nvPr>
        </p:nvSpPr>
        <p:spPr>
          <a:xfrm>
            <a:off x="952544" y="3938459"/>
            <a:ext cx="2301354" cy="1243142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spcAft>
                <a:spcPts val="0"/>
              </a:spcAft>
              <a:buNone/>
              <a:defRPr sz="1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add text </a:t>
            </a:r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6" hasCustomPrompt="1"/>
          </p:nvPr>
        </p:nvSpPr>
        <p:spPr>
          <a:xfrm>
            <a:off x="952501" y="3633658"/>
            <a:ext cx="2301386" cy="304800"/>
          </a:xfrm>
        </p:spPr>
        <p:txBody>
          <a:bodyPr anchor="t">
            <a:noAutofit/>
          </a:bodyPr>
          <a:lstStyle>
            <a:lvl1pPr marL="0" indent="0">
              <a:buNone/>
              <a:defRPr sz="1600" b="1" baseline="0">
                <a:solidFill>
                  <a:schemeClr val="accent2"/>
                </a:solidFill>
              </a:defRPr>
            </a:lvl1pPr>
            <a:lvl2pPr marL="457200" indent="0">
              <a:buNone/>
              <a:defRPr sz="1600" b="1">
                <a:solidFill>
                  <a:schemeClr val="accent3"/>
                </a:solidFill>
              </a:defRPr>
            </a:lvl2pPr>
            <a:lvl3pPr marL="914400" indent="0">
              <a:buNone/>
              <a:defRPr sz="1600" b="1">
                <a:solidFill>
                  <a:schemeClr val="accent3"/>
                </a:solidFill>
              </a:defRPr>
            </a:lvl3pPr>
            <a:lvl4pPr marL="1371600" indent="0">
              <a:buNone/>
              <a:defRPr sz="1600" b="1">
                <a:solidFill>
                  <a:schemeClr val="accent3"/>
                </a:solidFill>
              </a:defRPr>
            </a:lvl4pPr>
            <a:lvl5pPr marL="1828800" indent="0">
              <a:buNone/>
              <a:defRPr sz="1600"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/>
              <a:t>Click to add heading</a:t>
            </a:r>
          </a:p>
        </p:txBody>
      </p:sp>
      <p:sp>
        <p:nvSpPr>
          <p:cNvPr id="22" name="Content Placeholder 2"/>
          <p:cNvSpPr>
            <a:spLocks noGrp="1"/>
          </p:cNvSpPr>
          <p:nvPr>
            <p:ph idx="17" hasCustomPrompt="1"/>
          </p:nvPr>
        </p:nvSpPr>
        <p:spPr>
          <a:xfrm>
            <a:off x="3592038" y="3938459"/>
            <a:ext cx="2332240" cy="1243142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1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add text </a:t>
            </a:r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8" hasCustomPrompt="1"/>
          </p:nvPr>
        </p:nvSpPr>
        <p:spPr>
          <a:xfrm>
            <a:off x="3591980" y="3633658"/>
            <a:ext cx="2332272" cy="304800"/>
          </a:xfrm>
        </p:spPr>
        <p:txBody>
          <a:bodyPr anchor="t">
            <a:noAutofit/>
          </a:bodyPr>
          <a:lstStyle>
            <a:lvl1pPr marL="0" indent="0">
              <a:buNone/>
              <a:defRPr sz="1600" b="1" baseline="0">
                <a:solidFill>
                  <a:schemeClr val="accent2"/>
                </a:solidFill>
              </a:defRPr>
            </a:lvl1pPr>
            <a:lvl2pPr marL="457200" indent="0">
              <a:buNone/>
              <a:defRPr sz="1600" b="1">
                <a:solidFill>
                  <a:schemeClr val="accent3"/>
                </a:solidFill>
              </a:defRPr>
            </a:lvl2pPr>
            <a:lvl3pPr marL="914400" indent="0">
              <a:buNone/>
              <a:defRPr sz="1600" b="1">
                <a:solidFill>
                  <a:schemeClr val="accent3"/>
                </a:solidFill>
              </a:defRPr>
            </a:lvl3pPr>
            <a:lvl4pPr marL="1371600" indent="0">
              <a:buNone/>
              <a:defRPr sz="1600" b="1">
                <a:solidFill>
                  <a:schemeClr val="accent3"/>
                </a:solidFill>
              </a:defRPr>
            </a:lvl4pPr>
            <a:lvl5pPr marL="1828800" indent="0">
              <a:buNone/>
              <a:defRPr sz="1600"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/>
              <a:t>Click to add heading</a:t>
            </a:r>
          </a:p>
        </p:txBody>
      </p:sp>
      <p:sp>
        <p:nvSpPr>
          <p:cNvPr id="24" name="Content Placeholder 2"/>
          <p:cNvSpPr>
            <a:spLocks noGrp="1"/>
          </p:cNvSpPr>
          <p:nvPr>
            <p:ph idx="19" hasCustomPrompt="1"/>
          </p:nvPr>
        </p:nvSpPr>
        <p:spPr>
          <a:xfrm>
            <a:off x="6260210" y="3938459"/>
            <a:ext cx="2302372" cy="1243142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1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add text </a:t>
            </a:r>
          </a:p>
        </p:txBody>
      </p:sp>
      <p:sp>
        <p:nvSpPr>
          <p:cNvPr id="25" name="Text Placeholder 9"/>
          <p:cNvSpPr>
            <a:spLocks noGrp="1"/>
          </p:cNvSpPr>
          <p:nvPr>
            <p:ph type="body" sz="quarter" idx="20" hasCustomPrompt="1"/>
          </p:nvPr>
        </p:nvSpPr>
        <p:spPr>
          <a:xfrm>
            <a:off x="6262343" y="3633658"/>
            <a:ext cx="2301386" cy="304800"/>
          </a:xfrm>
        </p:spPr>
        <p:txBody>
          <a:bodyPr anchor="t">
            <a:noAutofit/>
          </a:bodyPr>
          <a:lstStyle>
            <a:lvl1pPr marL="0" indent="0">
              <a:buNone/>
              <a:defRPr sz="1600" b="1" baseline="0">
                <a:solidFill>
                  <a:schemeClr val="accent2"/>
                </a:solidFill>
              </a:defRPr>
            </a:lvl1pPr>
            <a:lvl2pPr marL="457200" indent="0">
              <a:buNone/>
              <a:defRPr sz="1600" b="1">
                <a:solidFill>
                  <a:schemeClr val="accent3"/>
                </a:solidFill>
              </a:defRPr>
            </a:lvl2pPr>
            <a:lvl3pPr marL="914400" indent="0">
              <a:buNone/>
              <a:defRPr sz="1600" b="1">
                <a:solidFill>
                  <a:schemeClr val="accent3"/>
                </a:solidFill>
              </a:defRPr>
            </a:lvl3pPr>
            <a:lvl4pPr marL="1371600" indent="0">
              <a:buNone/>
              <a:defRPr sz="1600" b="1">
                <a:solidFill>
                  <a:schemeClr val="accent3"/>
                </a:solidFill>
              </a:defRPr>
            </a:lvl4pPr>
            <a:lvl5pPr marL="1828800" indent="0">
              <a:buNone/>
              <a:defRPr sz="1600"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/>
              <a:t>Click to add heading</a:t>
            </a: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21" hasCustomPrompt="1"/>
          </p:nvPr>
        </p:nvSpPr>
        <p:spPr>
          <a:xfrm>
            <a:off x="952500" y="1185550"/>
            <a:ext cx="2301389" cy="2228937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to add image</a:t>
            </a:r>
          </a:p>
        </p:txBody>
      </p:sp>
      <p:sp>
        <p:nvSpPr>
          <p:cNvPr id="27" name="Picture Placeholder 8"/>
          <p:cNvSpPr>
            <a:spLocks noGrp="1"/>
          </p:cNvSpPr>
          <p:nvPr>
            <p:ph type="pic" sz="quarter" idx="22" hasCustomPrompt="1"/>
          </p:nvPr>
        </p:nvSpPr>
        <p:spPr>
          <a:xfrm>
            <a:off x="3591975" y="1185550"/>
            <a:ext cx="2332275" cy="2228937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to add image</a:t>
            </a:r>
          </a:p>
        </p:txBody>
      </p:sp>
      <p:sp>
        <p:nvSpPr>
          <p:cNvPr id="28" name="Picture Placeholder 8"/>
          <p:cNvSpPr>
            <a:spLocks noGrp="1"/>
          </p:cNvSpPr>
          <p:nvPr>
            <p:ph type="pic" sz="quarter" idx="23" hasCustomPrompt="1"/>
          </p:nvPr>
        </p:nvSpPr>
        <p:spPr>
          <a:xfrm>
            <a:off x="6262335" y="1185550"/>
            <a:ext cx="2301389" cy="2228937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to add image</a:t>
            </a:r>
          </a:p>
        </p:txBody>
      </p:sp>
      <p:sp>
        <p:nvSpPr>
          <p:cNvPr id="1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419100"/>
            <a:ext cx="11277600" cy="766450"/>
          </a:xfrm>
        </p:spPr>
        <p:txBody>
          <a:bodyPr/>
          <a:lstStyle/>
          <a:p>
            <a:r>
              <a:rPr lang="en-US"/>
              <a:t>Click to add title</a:t>
            </a:r>
          </a:p>
        </p:txBody>
      </p:sp>
      <p:sp>
        <p:nvSpPr>
          <p:cNvPr id="29" name="Content Placeholder 2"/>
          <p:cNvSpPr>
            <a:spLocks noGrp="1"/>
          </p:cNvSpPr>
          <p:nvPr>
            <p:ph idx="27" hasCustomPrompt="1"/>
          </p:nvPr>
        </p:nvSpPr>
        <p:spPr>
          <a:xfrm>
            <a:off x="8899761" y="3938459"/>
            <a:ext cx="2338690" cy="1243142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1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add text </a:t>
            </a:r>
          </a:p>
        </p:txBody>
      </p:sp>
      <p:sp>
        <p:nvSpPr>
          <p:cNvPr id="30" name="Text Placeholder 9"/>
          <p:cNvSpPr>
            <a:spLocks noGrp="1"/>
          </p:cNvSpPr>
          <p:nvPr>
            <p:ph type="body" sz="quarter" idx="28" hasCustomPrompt="1"/>
          </p:nvPr>
        </p:nvSpPr>
        <p:spPr>
          <a:xfrm>
            <a:off x="8901816" y="3633658"/>
            <a:ext cx="2337688" cy="304800"/>
          </a:xfrm>
        </p:spPr>
        <p:txBody>
          <a:bodyPr anchor="t">
            <a:noAutofit/>
          </a:bodyPr>
          <a:lstStyle>
            <a:lvl1pPr marL="0" indent="0">
              <a:buNone/>
              <a:defRPr sz="1600" b="1" baseline="0">
                <a:solidFill>
                  <a:schemeClr val="accent2"/>
                </a:solidFill>
              </a:defRPr>
            </a:lvl1pPr>
            <a:lvl2pPr marL="457200" indent="0">
              <a:buNone/>
              <a:defRPr sz="1600" b="1">
                <a:solidFill>
                  <a:schemeClr val="accent3"/>
                </a:solidFill>
              </a:defRPr>
            </a:lvl2pPr>
            <a:lvl3pPr marL="914400" indent="0">
              <a:buNone/>
              <a:defRPr sz="1600" b="1">
                <a:solidFill>
                  <a:schemeClr val="accent3"/>
                </a:solidFill>
              </a:defRPr>
            </a:lvl3pPr>
            <a:lvl4pPr marL="1371600" indent="0">
              <a:buNone/>
              <a:defRPr sz="1600" b="1">
                <a:solidFill>
                  <a:schemeClr val="accent3"/>
                </a:solidFill>
              </a:defRPr>
            </a:lvl4pPr>
            <a:lvl5pPr marL="1828800" indent="0">
              <a:buNone/>
              <a:defRPr sz="1600"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/>
              <a:t>Click to add heading</a:t>
            </a:r>
          </a:p>
        </p:txBody>
      </p:sp>
      <p:sp>
        <p:nvSpPr>
          <p:cNvPr id="31" name="Picture Placeholder 8"/>
          <p:cNvSpPr>
            <a:spLocks noGrp="1"/>
          </p:cNvSpPr>
          <p:nvPr>
            <p:ph type="pic" sz="quarter" idx="29" hasCustomPrompt="1"/>
          </p:nvPr>
        </p:nvSpPr>
        <p:spPr>
          <a:xfrm>
            <a:off x="8901808" y="1185550"/>
            <a:ext cx="2337691" cy="2228937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to add image</a:t>
            </a:r>
          </a:p>
        </p:txBody>
      </p:sp>
      <p:sp>
        <p:nvSpPr>
          <p:cNvPr id="19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952500" y="5548312"/>
            <a:ext cx="10286999" cy="661988"/>
          </a:xfrm>
          <a:solidFill>
            <a:schemeClr val="accent2"/>
          </a:solidFill>
          <a:ln w="19050"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lvl="0"/>
            <a:r>
              <a:rPr lang="en-US"/>
              <a:t>Click to add callout text</a:t>
            </a:r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30"/>
          </p:nvPr>
        </p:nvSpPr>
        <p:spPr/>
        <p:txBody>
          <a:bodyPr/>
          <a:lstStyle/>
          <a:p>
            <a:fld id="{3439DF4C-82F3-4A48-944C-5946FED69E88}" type="datetime3">
              <a:rPr lang="en-US" smtClean="0"/>
              <a:t>5 April 2021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3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32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1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667"/>
            <a:ext cx="12189624" cy="685666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2324100"/>
            <a:ext cx="9144000" cy="1572399"/>
          </a:xfrm>
        </p:spPr>
        <p:txBody>
          <a:bodyPr anchor="b">
            <a:normAutofit/>
          </a:bodyPr>
          <a:lstStyle>
            <a:lvl1pPr algn="l">
              <a:defRPr sz="4000"/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85800" y="4038600"/>
            <a:ext cx="9144000" cy="838200"/>
          </a:xfrm>
        </p:spPr>
        <p:txBody>
          <a:bodyPr lIns="0" tIns="0" rIns="0" bIns="0"/>
          <a:lstStyle>
            <a:lvl1pPr marL="0" indent="0" algn="l">
              <a:buNone/>
              <a:defRPr sz="2400" b="1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add subtitle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685800" y="4876800"/>
            <a:ext cx="5410200" cy="1333500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accent2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Name</a:t>
            </a:r>
            <a:br>
              <a:rPr lang="en-US"/>
            </a:br>
            <a:r>
              <a:rPr lang="en-US"/>
              <a:t>Title</a:t>
            </a:r>
            <a:br>
              <a:rPr lang="en-US"/>
            </a:br>
            <a:r>
              <a:rPr lang="en-US"/>
              <a:t>Contact information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7009" y="95382"/>
            <a:ext cx="3178301" cy="1309907"/>
          </a:xfrm>
          <a:prstGeom prst="rect">
            <a:avLst/>
          </a:prstGeom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5" pos="432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-Column Feature,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2"/>
          <p:cNvSpPr>
            <a:spLocks noGrp="1"/>
          </p:cNvSpPr>
          <p:nvPr>
            <p:ph idx="1" hasCustomPrompt="1"/>
          </p:nvPr>
        </p:nvSpPr>
        <p:spPr>
          <a:xfrm>
            <a:off x="952544" y="4216231"/>
            <a:ext cx="2301354" cy="965370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spcAft>
                <a:spcPts val="0"/>
              </a:spcAft>
              <a:buNone/>
              <a:defRPr sz="1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add text </a:t>
            </a:r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6" hasCustomPrompt="1"/>
          </p:nvPr>
        </p:nvSpPr>
        <p:spPr>
          <a:xfrm>
            <a:off x="952501" y="3911430"/>
            <a:ext cx="2301386" cy="304800"/>
          </a:xfrm>
        </p:spPr>
        <p:txBody>
          <a:bodyPr anchor="t">
            <a:noAutofit/>
          </a:bodyPr>
          <a:lstStyle>
            <a:lvl1pPr marL="0" indent="0">
              <a:buNone/>
              <a:defRPr sz="1600" b="1" baseline="0">
                <a:solidFill>
                  <a:schemeClr val="accent2"/>
                </a:solidFill>
              </a:defRPr>
            </a:lvl1pPr>
            <a:lvl2pPr marL="457200" indent="0">
              <a:buNone/>
              <a:defRPr sz="1600" b="1">
                <a:solidFill>
                  <a:schemeClr val="accent3"/>
                </a:solidFill>
              </a:defRPr>
            </a:lvl2pPr>
            <a:lvl3pPr marL="914400" indent="0">
              <a:buNone/>
              <a:defRPr sz="1600" b="1">
                <a:solidFill>
                  <a:schemeClr val="accent3"/>
                </a:solidFill>
              </a:defRPr>
            </a:lvl3pPr>
            <a:lvl4pPr marL="1371600" indent="0">
              <a:buNone/>
              <a:defRPr sz="1600" b="1">
                <a:solidFill>
                  <a:schemeClr val="accent3"/>
                </a:solidFill>
              </a:defRPr>
            </a:lvl4pPr>
            <a:lvl5pPr marL="1828800" indent="0">
              <a:buNone/>
              <a:defRPr sz="1600"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/>
              <a:t>Click to add heading</a:t>
            </a:r>
          </a:p>
        </p:txBody>
      </p:sp>
      <p:sp>
        <p:nvSpPr>
          <p:cNvPr id="22" name="Content Placeholder 2"/>
          <p:cNvSpPr>
            <a:spLocks noGrp="1"/>
          </p:cNvSpPr>
          <p:nvPr>
            <p:ph idx="17" hasCustomPrompt="1"/>
          </p:nvPr>
        </p:nvSpPr>
        <p:spPr>
          <a:xfrm>
            <a:off x="3592038" y="4216231"/>
            <a:ext cx="2332240" cy="965370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1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add text </a:t>
            </a:r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8" hasCustomPrompt="1"/>
          </p:nvPr>
        </p:nvSpPr>
        <p:spPr>
          <a:xfrm>
            <a:off x="3591980" y="3911430"/>
            <a:ext cx="2332272" cy="304800"/>
          </a:xfrm>
        </p:spPr>
        <p:txBody>
          <a:bodyPr anchor="t">
            <a:noAutofit/>
          </a:bodyPr>
          <a:lstStyle>
            <a:lvl1pPr marL="0" indent="0">
              <a:buNone/>
              <a:defRPr sz="1600" b="1" baseline="0">
                <a:solidFill>
                  <a:schemeClr val="accent2"/>
                </a:solidFill>
              </a:defRPr>
            </a:lvl1pPr>
            <a:lvl2pPr marL="457200" indent="0">
              <a:buNone/>
              <a:defRPr sz="1600" b="1">
                <a:solidFill>
                  <a:schemeClr val="accent3"/>
                </a:solidFill>
              </a:defRPr>
            </a:lvl2pPr>
            <a:lvl3pPr marL="914400" indent="0">
              <a:buNone/>
              <a:defRPr sz="1600" b="1">
                <a:solidFill>
                  <a:schemeClr val="accent3"/>
                </a:solidFill>
              </a:defRPr>
            </a:lvl3pPr>
            <a:lvl4pPr marL="1371600" indent="0">
              <a:buNone/>
              <a:defRPr sz="1600" b="1">
                <a:solidFill>
                  <a:schemeClr val="accent3"/>
                </a:solidFill>
              </a:defRPr>
            </a:lvl4pPr>
            <a:lvl5pPr marL="1828800" indent="0">
              <a:buNone/>
              <a:defRPr sz="1600"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/>
              <a:t>Click to add heading</a:t>
            </a:r>
          </a:p>
        </p:txBody>
      </p:sp>
      <p:sp>
        <p:nvSpPr>
          <p:cNvPr id="24" name="Content Placeholder 2"/>
          <p:cNvSpPr>
            <a:spLocks noGrp="1"/>
          </p:cNvSpPr>
          <p:nvPr>
            <p:ph idx="19" hasCustomPrompt="1"/>
          </p:nvPr>
        </p:nvSpPr>
        <p:spPr>
          <a:xfrm>
            <a:off x="6260210" y="4216231"/>
            <a:ext cx="2302372" cy="965370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1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add text </a:t>
            </a:r>
          </a:p>
        </p:txBody>
      </p:sp>
      <p:sp>
        <p:nvSpPr>
          <p:cNvPr id="25" name="Text Placeholder 9"/>
          <p:cNvSpPr>
            <a:spLocks noGrp="1"/>
          </p:cNvSpPr>
          <p:nvPr>
            <p:ph type="body" sz="quarter" idx="20" hasCustomPrompt="1"/>
          </p:nvPr>
        </p:nvSpPr>
        <p:spPr>
          <a:xfrm>
            <a:off x="6262343" y="3911430"/>
            <a:ext cx="2301386" cy="304800"/>
          </a:xfrm>
        </p:spPr>
        <p:txBody>
          <a:bodyPr anchor="t">
            <a:noAutofit/>
          </a:bodyPr>
          <a:lstStyle>
            <a:lvl1pPr marL="0" indent="0">
              <a:buNone/>
              <a:defRPr sz="1600" b="1" baseline="0">
                <a:solidFill>
                  <a:schemeClr val="accent2"/>
                </a:solidFill>
              </a:defRPr>
            </a:lvl1pPr>
            <a:lvl2pPr marL="457200" indent="0">
              <a:buNone/>
              <a:defRPr sz="1600" b="1">
                <a:solidFill>
                  <a:schemeClr val="accent3"/>
                </a:solidFill>
              </a:defRPr>
            </a:lvl2pPr>
            <a:lvl3pPr marL="914400" indent="0">
              <a:buNone/>
              <a:defRPr sz="1600" b="1">
                <a:solidFill>
                  <a:schemeClr val="accent3"/>
                </a:solidFill>
              </a:defRPr>
            </a:lvl3pPr>
            <a:lvl4pPr marL="1371600" indent="0">
              <a:buNone/>
              <a:defRPr sz="1600" b="1">
                <a:solidFill>
                  <a:schemeClr val="accent3"/>
                </a:solidFill>
              </a:defRPr>
            </a:lvl4pPr>
            <a:lvl5pPr marL="1828800" indent="0">
              <a:buNone/>
              <a:defRPr sz="1600"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/>
              <a:t>Click to add heading</a:t>
            </a: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21" hasCustomPrompt="1"/>
          </p:nvPr>
        </p:nvSpPr>
        <p:spPr>
          <a:xfrm>
            <a:off x="952500" y="1485900"/>
            <a:ext cx="2301389" cy="2228937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to add image</a:t>
            </a:r>
          </a:p>
        </p:txBody>
      </p:sp>
      <p:sp>
        <p:nvSpPr>
          <p:cNvPr id="27" name="Picture Placeholder 8"/>
          <p:cNvSpPr>
            <a:spLocks noGrp="1"/>
          </p:cNvSpPr>
          <p:nvPr>
            <p:ph type="pic" sz="quarter" idx="22" hasCustomPrompt="1"/>
          </p:nvPr>
        </p:nvSpPr>
        <p:spPr>
          <a:xfrm>
            <a:off x="3591975" y="1485900"/>
            <a:ext cx="2332275" cy="2228937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to add image</a:t>
            </a:r>
          </a:p>
        </p:txBody>
      </p:sp>
      <p:sp>
        <p:nvSpPr>
          <p:cNvPr id="28" name="Picture Placeholder 8"/>
          <p:cNvSpPr>
            <a:spLocks noGrp="1"/>
          </p:cNvSpPr>
          <p:nvPr>
            <p:ph type="pic" sz="quarter" idx="23" hasCustomPrompt="1"/>
          </p:nvPr>
        </p:nvSpPr>
        <p:spPr>
          <a:xfrm>
            <a:off x="6262335" y="1485900"/>
            <a:ext cx="2301389" cy="2228937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to add image</a:t>
            </a:r>
          </a:p>
        </p:txBody>
      </p:sp>
      <p:sp>
        <p:nvSpPr>
          <p:cNvPr id="29" name="Content Placeholder 2"/>
          <p:cNvSpPr>
            <a:spLocks noGrp="1"/>
          </p:cNvSpPr>
          <p:nvPr>
            <p:ph idx="27" hasCustomPrompt="1"/>
          </p:nvPr>
        </p:nvSpPr>
        <p:spPr>
          <a:xfrm>
            <a:off x="8899761" y="4216231"/>
            <a:ext cx="2338690" cy="965370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1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add text </a:t>
            </a:r>
          </a:p>
        </p:txBody>
      </p:sp>
      <p:sp>
        <p:nvSpPr>
          <p:cNvPr id="30" name="Text Placeholder 9"/>
          <p:cNvSpPr>
            <a:spLocks noGrp="1"/>
          </p:cNvSpPr>
          <p:nvPr>
            <p:ph type="body" sz="quarter" idx="28" hasCustomPrompt="1"/>
          </p:nvPr>
        </p:nvSpPr>
        <p:spPr>
          <a:xfrm>
            <a:off x="8901816" y="3911430"/>
            <a:ext cx="2337688" cy="304800"/>
          </a:xfrm>
        </p:spPr>
        <p:txBody>
          <a:bodyPr anchor="t">
            <a:noAutofit/>
          </a:bodyPr>
          <a:lstStyle>
            <a:lvl1pPr marL="0" indent="0">
              <a:buNone/>
              <a:defRPr sz="1600" b="1" baseline="0">
                <a:solidFill>
                  <a:schemeClr val="accent2"/>
                </a:solidFill>
              </a:defRPr>
            </a:lvl1pPr>
            <a:lvl2pPr marL="457200" indent="0">
              <a:buNone/>
              <a:defRPr sz="1600" b="1">
                <a:solidFill>
                  <a:schemeClr val="accent3"/>
                </a:solidFill>
              </a:defRPr>
            </a:lvl2pPr>
            <a:lvl3pPr marL="914400" indent="0">
              <a:buNone/>
              <a:defRPr sz="1600" b="1">
                <a:solidFill>
                  <a:schemeClr val="accent3"/>
                </a:solidFill>
              </a:defRPr>
            </a:lvl3pPr>
            <a:lvl4pPr marL="1371600" indent="0">
              <a:buNone/>
              <a:defRPr sz="1600" b="1">
                <a:solidFill>
                  <a:schemeClr val="accent3"/>
                </a:solidFill>
              </a:defRPr>
            </a:lvl4pPr>
            <a:lvl5pPr marL="1828800" indent="0">
              <a:buNone/>
              <a:defRPr sz="1600"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/>
              <a:t>Click to add heading</a:t>
            </a:r>
          </a:p>
        </p:txBody>
      </p:sp>
      <p:sp>
        <p:nvSpPr>
          <p:cNvPr id="31" name="Picture Placeholder 8"/>
          <p:cNvSpPr>
            <a:spLocks noGrp="1"/>
          </p:cNvSpPr>
          <p:nvPr>
            <p:ph type="pic" sz="quarter" idx="29" hasCustomPrompt="1"/>
          </p:nvPr>
        </p:nvSpPr>
        <p:spPr>
          <a:xfrm>
            <a:off x="8901808" y="1485900"/>
            <a:ext cx="2337691" cy="2228937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to add image</a:t>
            </a:r>
          </a:p>
        </p:txBody>
      </p:sp>
      <p:sp>
        <p:nvSpPr>
          <p:cNvPr id="19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419100"/>
            <a:ext cx="11277600" cy="342899"/>
          </a:xfrm>
        </p:spPr>
        <p:txBody>
          <a:bodyPr>
            <a:noAutofit/>
          </a:bodyPr>
          <a:lstStyle>
            <a:lvl1pPr>
              <a:defRPr sz="2800"/>
            </a:lvl1pPr>
          </a:lstStyle>
          <a:p>
            <a:r>
              <a:rPr lang="en-US"/>
              <a:t>Click to add title </a:t>
            </a:r>
          </a:p>
        </p:txBody>
      </p:sp>
      <p:sp>
        <p:nvSpPr>
          <p:cNvPr id="20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801380"/>
            <a:ext cx="11277600" cy="379720"/>
          </a:xfrm>
        </p:spPr>
        <p:txBody>
          <a:bodyPr>
            <a:normAutofit/>
          </a:bodyPr>
          <a:lstStyle>
            <a:lvl1pPr marL="0" indent="0">
              <a:buNone/>
              <a:defRPr sz="2000" baseline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sz="2000" b="0"/>
              <a:t>Click to add subtitle</a:t>
            </a:r>
            <a:endParaRPr lang="en-US" sz="1600" b="0"/>
          </a:p>
        </p:txBody>
      </p:sp>
      <p:sp>
        <p:nvSpPr>
          <p:cNvPr id="21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952500" y="5548312"/>
            <a:ext cx="10286999" cy="661988"/>
          </a:xfrm>
          <a:solidFill>
            <a:schemeClr val="accent2"/>
          </a:solidFill>
          <a:ln w="19050"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lvl="0"/>
            <a:r>
              <a:rPr lang="en-US"/>
              <a:t>Click to add callout text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30"/>
          </p:nvPr>
        </p:nvSpPr>
        <p:spPr/>
        <p:txBody>
          <a:bodyPr/>
          <a:lstStyle/>
          <a:p>
            <a:fld id="{E2B08519-6315-41FB-B0E1-A3F114F5BC8D}" type="datetime3">
              <a:rPr lang="en-US" smtClean="0"/>
              <a:t>5 April 2021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32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Galle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9"/>
          <p:cNvSpPr>
            <a:spLocks noGrp="1"/>
          </p:cNvSpPr>
          <p:nvPr>
            <p:ph type="body" sz="quarter" idx="16" hasCustomPrompt="1"/>
          </p:nvPr>
        </p:nvSpPr>
        <p:spPr>
          <a:xfrm>
            <a:off x="952500" y="2829927"/>
            <a:ext cx="2456925" cy="258345"/>
          </a:xfrm>
        </p:spPr>
        <p:txBody>
          <a:bodyPr anchor="t">
            <a:noAutofit/>
          </a:bodyPr>
          <a:lstStyle>
            <a:lvl1pPr marL="0" indent="0">
              <a:buNone/>
              <a:defRPr sz="1200" b="0" baseline="0">
                <a:solidFill>
                  <a:schemeClr val="accent2"/>
                </a:solidFill>
              </a:defRPr>
            </a:lvl1pPr>
            <a:lvl2pPr marL="457200" indent="0">
              <a:buNone/>
              <a:defRPr sz="1600" b="1">
                <a:solidFill>
                  <a:schemeClr val="accent3"/>
                </a:solidFill>
              </a:defRPr>
            </a:lvl2pPr>
            <a:lvl3pPr marL="914400" indent="0">
              <a:buNone/>
              <a:defRPr sz="1600" b="1">
                <a:solidFill>
                  <a:schemeClr val="accent3"/>
                </a:solidFill>
              </a:defRPr>
            </a:lvl3pPr>
            <a:lvl4pPr marL="1371600" indent="0">
              <a:buNone/>
              <a:defRPr sz="1600" b="1">
                <a:solidFill>
                  <a:schemeClr val="accent3"/>
                </a:solidFill>
              </a:defRPr>
            </a:lvl4pPr>
            <a:lvl5pPr marL="1828800" indent="0">
              <a:buNone/>
              <a:defRPr sz="1600"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/>
              <a:t>Click to add image caption</a:t>
            </a: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21" hasCustomPrompt="1"/>
          </p:nvPr>
        </p:nvSpPr>
        <p:spPr>
          <a:xfrm>
            <a:off x="952500" y="1181100"/>
            <a:ext cx="2456925" cy="1513268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to add image</a:t>
            </a:r>
          </a:p>
        </p:txBody>
      </p:sp>
      <p:sp>
        <p:nvSpPr>
          <p:cNvPr id="19" name="Text Placeholder 9"/>
          <p:cNvSpPr>
            <a:spLocks noGrp="1"/>
          </p:cNvSpPr>
          <p:nvPr>
            <p:ph type="body" sz="quarter" idx="22" hasCustomPrompt="1"/>
          </p:nvPr>
        </p:nvSpPr>
        <p:spPr>
          <a:xfrm>
            <a:off x="3581400" y="2829927"/>
            <a:ext cx="2446337" cy="258345"/>
          </a:xfrm>
        </p:spPr>
        <p:txBody>
          <a:bodyPr anchor="t">
            <a:noAutofit/>
          </a:bodyPr>
          <a:lstStyle>
            <a:lvl1pPr marL="0" indent="0">
              <a:buNone/>
              <a:defRPr sz="1200" b="0" baseline="0">
                <a:solidFill>
                  <a:schemeClr val="accent2"/>
                </a:solidFill>
              </a:defRPr>
            </a:lvl1pPr>
            <a:lvl2pPr marL="457200" indent="0">
              <a:buNone/>
              <a:defRPr sz="1600" b="1">
                <a:solidFill>
                  <a:schemeClr val="accent3"/>
                </a:solidFill>
              </a:defRPr>
            </a:lvl2pPr>
            <a:lvl3pPr marL="914400" indent="0">
              <a:buNone/>
              <a:defRPr sz="1600" b="1">
                <a:solidFill>
                  <a:schemeClr val="accent3"/>
                </a:solidFill>
              </a:defRPr>
            </a:lvl3pPr>
            <a:lvl4pPr marL="1371600" indent="0">
              <a:buNone/>
              <a:defRPr sz="1600" b="1">
                <a:solidFill>
                  <a:schemeClr val="accent3"/>
                </a:solidFill>
              </a:defRPr>
            </a:lvl4pPr>
            <a:lvl5pPr marL="1828800" indent="0">
              <a:buNone/>
              <a:defRPr sz="1600"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/>
              <a:t>Click to add image caption</a:t>
            </a:r>
          </a:p>
        </p:txBody>
      </p:sp>
      <p:sp>
        <p:nvSpPr>
          <p:cNvPr id="20" name="Picture Placeholder 8"/>
          <p:cNvSpPr>
            <a:spLocks noGrp="1"/>
          </p:cNvSpPr>
          <p:nvPr>
            <p:ph type="pic" sz="quarter" idx="23" hasCustomPrompt="1"/>
          </p:nvPr>
        </p:nvSpPr>
        <p:spPr>
          <a:xfrm>
            <a:off x="3577696" y="1181100"/>
            <a:ext cx="2446337" cy="1513268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to add image</a:t>
            </a:r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24" hasCustomPrompt="1"/>
          </p:nvPr>
        </p:nvSpPr>
        <p:spPr>
          <a:xfrm>
            <a:off x="6181726" y="2829927"/>
            <a:ext cx="2446337" cy="258345"/>
          </a:xfrm>
        </p:spPr>
        <p:txBody>
          <a:bodyPr anchor="t">
            <a:noAutofit/>
          </a:bodyPr>
          <a:lstStyle>
            <a:lvl1pPr marL="0" indent="0">
              <a:buNone/>
              <a:defRPr sz="1200" b="0" baseline="0">
                <a:solidFill>
                  <a:schemeClr val="accent2"/>
                </a:solidFill>
              </a:defRPr>
            </a:lvl1pPr>
            <a:lvl2pPr marL="457200" indent="0">
              <a:buNone/>
              <a:defRPr sz="1600" b="1">
                <a:solidFill>
                  <a:schemeClr val="accent3"/>
                </a:solidFill>
              </a:defRPr>
            </a:lvl2pPr>
            <a:lvl3pPr marL="914400" indent="0">
              <a:buNone/>
              <a:defRPr sz="1600" b="1">
                <a:solidFill>
                  <a:schemeClr val="accent3"/>
                </a:solidFill>
              </a:defRPr>
            </a:lvl3pPr>
            <a:lvl4pPr marL="1371600" indent="0">
              <a:buNone/>
              <a:defRPr sz="1600" b="1">
                <a:solidFill>
                  <a:schemeClr val="accent3"/>
                </a:solidFill>
              </a:defRPr>
            </a:lvl4pPr>
            <a:lvl5pPr marL="1828800" indent="0">
              <a:buNone/>
              <a:defRPr sz="1600"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/>
              <a:t>Click to add image caption</a:t>
            </a:r>
          </a:p>
        </p:txBody>
      </p:sp>
      <p:sp>
        <p:nvSpPr>
          <p:cNvPr id="29" name="Picture Placeholder 8"/>
          <p:cNvSpPr>
            <a:spLocks noGrp="1"/>
          </p:cNvSpPr>
          <p:nvPr>
            <p:ph type="pic" sz="quarter" idx="25" hasCustomPrompt="1"/>
          </p:nvPr>
        </p:nvSpPr>
        <p:spPr>
          <a:xfrm>
            <a:off x="6185429" y="1181100"/>
            <a:ext cx="2446337" cy="1513268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to add image</a:t>
            </a:r>
          </a:p>
        </p:txBody>
      </p:sp>
      <p:sp>
        <p:nvSpPr>
          <p:cNvPr id="30" name="Text Placeholder 9"/>
          <p:cNvSpPr>
            <a:spLocks noGrp="1"/>
          </p:cNvSpPr>
          <p:nvPr>
            <p:ph type="body" sz="quarter" idx="26" hasCustomPrompt="1"/>
          </p:nvPr>
        </p:nvSpPr>
        <p:spPr>
          <a:xfrm>
            <a:off x="8793163" y="2829927"/>
            <a:ext cx="2446337" cy="258345"/>
          </a:xfrm>
        </p:spPr>
        <p:txBody>
          <a:bodyPr anchor="t">
            <a:noAutofit/>
          </a:bodyPr>
          <a:lstStyle>
            <a:lvl1pPr marL="0" indent="0">
              <a:buNone/>
              <a:defRPr sz="1200" b="0" baseline="0">
                <a:solidFill>
                  <a:schemeClr val="accent2"/>
                </a:solidFill>
              </a:defRPr>
            </a:lvl1pPr>
            <a:lvl2pPr marL="457200" indent="0">
              <a:buNone/>
              <a:defRPr sz="1600" b="1">
                <a:solidFill>
                  <a:schemeClr val="accent3"/>
                </a:solidFill>
              </a:defRPr>
            </a:lvl2pPr>
            <a:lvl3pPr marL="914400" indent="0">
              <a:buNone/>
              <a:defRPr sz="1600" b="1">
                <a:solidFill>
                  <a:schemeClr val="accent3"/>
                </a:solidFill>
              </a:defRPr>
            </a:lvl3pPr>
            <a:lvl4pPr marL="1371600" indent="0">
              <a:buNone/>
              <a:defRPr sz="1600" b="1">
                <a:solidFill>
                  <a:schemeClr val="accent3"/>
                </a:solidFill>
              </a:defRPr>
            </a:lvl4pPr>
            <a:lvl5pPr marL="1828800" indent="0">
              <a:buNone/>
              <a:defRPr sz="1600"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/>
              <a:t>Click to add image caption</a:t>
            </a:r>
          </a:p>
        </p:txBody>
      </p:sp>
      <p:sp>
        <p:nvSpPr>
          <p:cNvPr id="31" name="Picture Placeholder 8"/>
          <p:cNvSpPr>
            <a:spLocks noGrp="1"/>
          </p:cNvSpPr>
          <p:nvPr>
            <p:ph type="pic" sz="quarter" idx="27" hasCustomPrompt="1"/>
          </p:nvPr>
        </p:nvSpPr>
        <p:spPr>
          <a:xfrm>
            <a:off x="8793163" y="1181100"/>
            <a:ext cx="2446337" cy="1513268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to add image</a:t>
            </a:r>
          </a:p>
        </p:txBody>
      </p:sp>
      <p:sp>
        <p:nvSpPr>
          <p:cNvPr id="32" name="Text Placeholder 9"/>
          <p:cNvSpPr>
            <a:spLocks noGrp="1"/>
          </p:cNvSpPr>
          <p:nvPr>
            <p:ph type="body" sz="quarter" idx="28" hasCustomPrompt="1"/>
          </p:nvPr>
        </p:nvSpPr>
        <p:spPr>
          <a:xfrm>
            <a:off x="952500" y="5183771"/>
            <a:ext cx="2456925" cy="258345"/>
          </a:xfrm>
        </p:spPr>
        <p:txBody>
          <a:bodyPr anchor="t">
            <a:noAutofit/>
          </a:bodyPr>
          <a:lstStyle>
            <a:lvl1pPr marL="0" indent="0">
              <a:buNone/>
              <a:defRPr sz="1200" b="0" baseline="0">
                <a:solidFill>
                  <a:schemeClr val="accent2"/>
                </a:solidFill>
              </a:defRPr>
            </a:lvl1pPr>
            <a:lvl2pPr marL="457200" indent="0">
              <a:buNone/>
              <a:defRPr sz="1600" b="1">
                <a:solidFill>
                  <a:schemeClr val="accent3"/>
                </a:solidFill>
              </a:defRPr>
            </a:lvl2pPr>
            <a:lvl3pPr marL="914400" indent="0">
              <a:buNone/>
              <a:defRPr sz="1600" b="1">
                <a:solidFill>
                  <a:schemeClr val="accent3"/>
                </a:solidFill>
              </a:defRPr>
            </a:lvl3pPr>
            <a:lvl4pPr marL="1371600" indent="0">
              <a:buNone/>
              <a:defRPr sz="1600" b="1">
                <a:solidFill>
                  <a:schemeClr val="accent3"/>
                </a:solidFill>
              </a:defRPr>
            </a:lvl4pPr>
            <a:lvl5pPr marL="1828800" indent="0">
              <a:buNone/>
              <a:defRPr sz="1600"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/>
              <a:t>Click to add image caption</a:t>
            </a:r>
          </a:p>
        </p:txBody>
      </p:sp>
      <p:sp>
        <p:nvSpPr>
          <p:cNvPr id="33" name="Picture Placeholder 8"/>
          <p:cNvSpPr>
            <a:spLocks noGrp="1"/>
          </p:cNvSpPr>
          <p:nvPr>
            <p:ph type="pic" sz="quarter" idx="29" hasCustomPrompt="1"/>
          </p:nvPr>
        </p:nvSpPr>
        <p:spPr>
          <a:xfrm>
            <a:off x="952500" y="3543300"/>
            <a:ext cx="2456925" cy="1504912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to add image</a:t>
            </a:r>
          </a:p>
        </p:txBody>
      </p:sp>
      <p:sp>
        <p:nvSpPr>
          <p:cNvPr id="34" name="Text Placeholder 9"/>
          <p:cNvSpPr>
            <a:spLocks noGrp="1"/>
          </p:cNvSpPr>
          <p:nvPr>
            <p:ph type="body" sz="quarter" idx="30" hasCustomPrompt="1"/>
          </p:nvPr>
        </p:nvSpPr>
        <p:spPr>
          <a:xfrm>
            <a:off x="3581400" y="5183771"/>
            <a:ext cx="2446337" cy="258345"/>
          </a:xfrm>
        </p:spPr>
        <p:txBody>
          <a:bodyPr anchor="t">
            <a:noAutofit/>
          </a:bodyPr>
          <a:lstStyle>
            <a:lvl1pPr marL="0" indent="0">
              <a:buNone/>
              <a:defRPr sz="1200" b="0" baseline="0">
                <a:solidFill>
                  <a:schemeClr val="accent2"/>
                </a:solidFill>
              </a:defRPr>
            </a:lvl1pPr>
            <a:lvl2pPr marL="457200" indent="0">
              <a:buNone/>
              <a:defRPr sz="1600" b="1">
                <a:solidFill>
                  <a:schemeClr val="accent3"/>
                </a:solidFill>
              </a:defRPr>
            </a:lvl2pPr>
            <a:lvl3pPr marL="914400" indent="0">
              <a:buNone/>
              <a:defRPr sz="1600" b="1">
                <a:solidFill>
                  <a:schemeClr val="accent3"/>
                </a:solidFill>
              </a:defRPr>
            </a:lvl3pPr>
            <a:lvl4pPr marL="1371600" indent="0">
              <a:buNone/>
              <a:defRPr sz="1600" b="1">
                <a:solidFill>
                  <a:schemeClr val="accent3"/>
                </a:solidFill>
              </a:defRPr>
            </a:lvl4pPr>
            <a:lvl5pPr marL="1828800" indent="0">
              <a:buNone/>
              <a:defRPr sz="1600"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/>
              <a:t>Click to add image caption</a:t>
            </a:r>
          </a:p>
        </p:txBody>
      </p:sp>
      <p:sp>
        <p:nvSpPr>
          <p:cNvPr id="35" name="Picture Placeholder 8"/>
          <p:cNvSpPr>
            <a:spLocks noGrp="1"/>
          </p:cNvSpPr>
          <p:nvPr>
            <p:ph type="pic" sz="quarter" idx="31" hasCustomPrompt="1"/>
          </p:nvPr>
        </p:nvSpPr>
        <p:spPr>
          <a:xfrm>
            <a:off x="3577696" y="3543300"/>
            <a:ext cx="2446337" cy="1504912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to add image</a:t>
            </a:r>
          </a:p>
        </p:txBody>
      </p:sp>
      <p:sp>
        <p:nvSpPr>
          <p:cNvPr id="36" name="Text Placeholder 9"/>
          <p:cNvSpPr>
            <a:spLocks noGrp="1"/>
          </p:cNvSpPr>
          <p:nvPr>
            <p:ph type="body" sz="quarter" idx="32" hasCustomPrompt="1"/>
          </p:nvPr>
        </p:nvSpPr>
        <p:spPr>
          <a:xfrm>
            <a:off x="6181726" y="5183771"/>
            <a:ext cx="2446337" cy="258345"/>
          </a:xfrm>
        </p:spPr>
        <p:txBody>
          <a:bodyPr anchor="t">
            <a:noAutofit/>
          </a:bodyPr>
          <a:lstStyle>
            <a:lvl1pPr marL="0" indent="0">
              <a:buNone/>
              <a:defRPr sz="1200" b="0" baseline="0">
                <a:solidFill>
                  <a:schemeClr val="accent2"/>
                </a:solidFill>
              </a:defRPr>
            </a:lvl1pPr>
            <a:lvl2pPr marL="457200" indent="0">
              <a:buNone/>
              <a:defRPr sz="1600" b="1">
                <a:solidFill>
                  <a:schemeClr val="accent3"/>
                </a:solidFill>
              </a:defRPr>
            </a:lvl2pPr>
            <a:lvl3pPr marL="914400" indent="0">
              <a:buNone/>
              <a:defRPr sz="1600" b="1">
                <a:solidFill>
                  <a:schemeClr val="accent3"/>
                </a:solidFill>
              </a:defRPr>
            </a:lvl3pPr>
            <a:lvl4pPr marL="1371600" indent="0">
              <a:buNone/>
              <a:defRPr sz="1600" b="1">
                <a:solidFill>
                  <a:schemeClr val="accent3"/>
                </a:solidFill>
              </a:defRPr>
            </a:lvl4pPr>
            <a:lvl5pPr marL="1828800" indent="0">
              <a:buNone/>
              <a:defRPr sz="1600"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/>
              <a:t>Click to add image caption</a:t>
            </a:r>
          </a:p>
        </p:txBody>
      </p:sp>
      <p:sp>
        <p:nvSpPr>
          <p:cNvPr id="37" name="Picture Placeholder 8"/>
          <p:cNvSpPr>
            <a:spLocks noGrp="1"/>
          </p:cNvSpPr>
          <p:nvPr>
            <p:ph type="pic" sz="quarter" idx="33" hasCustomPrompt="1"/>
          </p:nvPr>
        </p:nvSpPr>
        <p:spPr>
          <a:xfrm>
            <a:off x="6185429" y="3543300"/>
            <a:ext cx="2446337" cy="1504912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to add image</a:t>
            </a:r>
          </a:p>
        </p:txBody>
      </p:sp>
      <p:sp>
        <p:nvSpPr>
          <p:cNvPr id="38" name="Text Placeholder 9"/>
          <p:cNvSpPr>
            <a:spLocks noGrp="1"/>
          </p:cNvSpPr>
          <p:nvPr>
            <p:ph type="body" sz="quarter" idx="34" hasCustomPrompt="1"/>
          </p:nvPr>
        </p:nvSpPr>
        <p:spPr>
          <a:xfrm>
            <a:off x="8793163" y="5183771"/>
            <a:ext cx="2446337" cy="258345"/>
          </a:xfrm>
        </p:spPr>
        <p:txBody>
          <a:bodyPr anchor="t">
            <a:noAutofit/>
          </a:bodyPr>
          <a:lstStyle>
            <a:lvl1pPr marL="0" indent="0">
              <a:buNone/>
              <a:defRPr sz="1200" b="0" baseline="0">
                <a:solidFill>
                  <a:schemeClr val="accent2"/>
                </a:solidFill>
              </a:defRPr>
            </a:lvl1pPr>
            <a:lvl2pPr marL="457200" indent="0">
              <a:buNone/>
              <a:defRPr sz="1600" b="1">
                <a:solidFill>
                  <a:schemeClr val="accent3"/>
                </a:solidFill>
              </a:defRPr>
            </a:lvl2pPr>
            <a:lvl3pPr marL="914400" indent="0">
              <a:buNone/>
              <a:defRPr sz="1600" b="1">
                <a:solidFill>
                  <a:schemeClr val="accent3"/>
                </a:solidFill>
              </a:defRPr>
            </a:lvl3pPr>
            <a:lvl4pPr marL="1371600" indent="0">
              <a:buNone/>
              <a:defRPr sz="1600" b="1">
                <a:solidFill>
                  <a:schemeClr val="accent3"/>
                </a:solidFill>
              </a:defRPr>
            </a:lvl4pPr>
            <a:lvl5pPr marL="1828800" indent="0">
              <a:buNone/>
              <a:defRPr sz="1600"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/>
              <a:t>Click to add image caption</a:t>
            </a:r>
          </a:p>
        </p:txBody>
      </p:sp>
      <p:sp>
        <p:nvSpPr>
          <p:cNvPr id="39" name="Picture Placeholder 8"/>
          <p:cNvSpPr>
            <a:spLocks noGrp="1"/>
          </p:cNvSpPr>
          <p:nvPr>
            <p:ph type="pic" sz="quarter" idx="35" hasCustomPrompt="1"/>
          </p:nvPr>
        </p:nvSpPr>
        <p:spPr>
          <a:xfrm>
            <a:off x="8793163" y="3543300"/>
            <a:ext cx="2446337" cy="1504912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to add image</a:t>
            </a:r>
          </a:p>
        </p:txBody>
      </p:sp>
      <p:sp>
        <p:nvSpPr>
          <p:cNvPr id="23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419100"/>
            <a:ext cx="11277600" cy="762000"/>
          </a:xfrm>
        </p:spPr>
        <p:txBody>
          <a:bodyPr/>
          <a:lstStyle/>
          <a:p>
            <a:r>
              <a:rPr lang="en-US"/>
              <a:t>Click to add title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36"/>
          </p:nvPr>
        </p:nvSpPr>
        <p:spPr/>
        <p:txBody>
          <a:bodyPr/>
          <a:lstStyle/>
          <a:p>
            <a:fld id="{780C1BFE-65F8-42BA-AEC6-E1CDCD1D9510}" type="datetime3">
              <a:rPr lang="en-US" smtClean="0"/>
              <a:t>5 April 2021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38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Gallery,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9"/>
          <p:cNvSpPr>
            <a:spLocks noGrp="1"/>
          </p:cNvSpPr>
          <p:nvPr>
            <p:ph type="body" sz="quarter" idx="16" hasCustomPrompt="1"/>
          </p:nvPr>
        </p:nvSpPr>
        <p:spPr>
          <a:xfrm>
            <a:off x="952500" y="3134727"/>
            <a:ext cx="2456925" cy="258345"/>
          </a:xfrm>
        </p:spPr>
        <p:txBody>
          <a:bodyPr anchor="t">
            <a:noAutofit/>
          </a:bodyPr>
          <a:lstStyle>
            <a:lvl1pPr marL="0" indent="0">
              <a:buNone/>
              <a:defRPr sz="1200" b="0" baseline="0">
                <a:solidFill>
                  <a:schemeClr val="accent2"/>
                </a:solidFill>
              </a:defRPr>
            </a:lvl1pPr>
            <a:lvl2pPr marL="457200" indent="0">
              <a:buNone/>
              <a:defRPr sz="1600" b="1">
                <a:solidFill>
                  <a:schemeClr val="accent3"/>
                </a:solidFill>
              </a:defRPr>
            </a:lvl2pPr>
            <a:lvl3pPr marL="914400" indent="0">
              <a:buNone/>
              <a:defRPr sz="1600" b="1">
                <a:solidFill>
                  <a:schemeClr val="accent3"/>
                </a:solidFill>
              </a:defRPr>
            </a:lvl3pPr>
            <a:lvl4pPr marL="1371600" indent="0">
              <a:buNone/>
              <a:defRPr sz="1600" b="1">
                <a:solidFill>
                  <a:schemeClr val="accent3"/>
                </a:solidFill>
              </a:defRPr>
            </a:lvl4pPr>
            <a:lvl5pPr marL="1828800" indent="0">
              <a:buNone/>
              <a:defRPr sz="1600"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/>
              <a:t>Click to add image caption</a:t>
            </a: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21" hasCustomPrompt="1"/>
          </p:nvPr>
        </p:nvSpPr>
        <p:spPr>
          <a:xfrm>
            <a:off x="952500" y="1485900"/>
            <a:ext cx="2456925" cy="1513268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to add image</a:t>
            </a:r>
          </a:p>
        </p:txBody>
      </p:sp>
      <p:sp>
        <p:nvSpPr>
          <p:cNvPr id="19" name="Text Placeholder 9"/>
          <p:cNvSpPr>
            <a:spLocks noGrp="1"/>
          </p:cNvSpPr>
          <p:nvPr>
            <p:ph type="body" sz="quarter" idx="22" hasCustomPrompt="1"/>
          </p:nvPr>
        </p:nvSpPr>
        <p:spPr>
          <a:xfrm>
            <a:off x="3581400" y="3134727"/>
            <a:ext cx="2446337" cy="258345"/>
          </a:xfrm>
        </p:spPr>
        <p:txBody>
          <a:bodyPr anchor="t">
            <a:noAutofit/>
          </a:bodyPr>
          <a:lstStyle>
            <a:lvl1pPr marL="0" indent="0">
              <a:buNone/>
              <a:defRPr sz="1200" b="0" baseline="0">
                <a:solidFill>
                  <a:schemeClr val="accent2"/>
                </a:solidFill>
              </a:defRPr>
            </a:lvl1pPr>
            <a:lvl2pPr marL="457200" indent="0">
              <a:buNone/>
              <a:defRPr sz="1600" b="1">
                <a:solidFill>
                  <a:schemeClr val="accent3"/>
                </a:solidFill>
              </a:defRPr>
            </a:lvl2pPr>
            <a:lvl3pPr marL="914400" indent="0">
              <a:buNone/>
              <a:defRPr sz="1600" b="1">
                <a:solidFill>
                  <a:schemeClr val="accent3"/>
                </a:solidFill>
              </a:defRPr>
            </a:lvl3pPr>
            <a:lvl4pPr marL="1371600" indent="0">
              <a:buNone/>
              <a:defRPr sz="1600" b="1">
                <a:solidFill>
                  <a:schemeClr val="accent3"/>
                </a:solidFill>
              </a:defRPr>
            </a:lvl4pPr>
            <a:lvl5pPr marL="1828800" indent="0">
              <a:buNone/>
              <a:defRPr sz="1600"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/>
              <a:t>Click to add image caption</a:t>
            </a:r>
          </a:p>
        </p:txBody>
      </p:sp>
      <p:sp>
        <p:nvSpPr>
          <p:cNvPr id="20" name="Picture Placeholder 8"/>
          <p:cNvSpPr>
            <a:spLocks noGrp="1"/>
          </p:cNvSpPr>
          <p:nvPr>
            <p:ph type="pic" sz="quarter" idx="23" hasCustomPrompt="1"/>
          </p:nvPr>
        </p:nvSpPr>
        <p:spPr>
          <a:xfrm>
            <a:off x="3577696" y="1485900"/>
            <a:ext cx="2446337" cy="1513268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to add image</a:t>
            </a:r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24" hasCustomPrompt="1"/>
          </p:nvPr>
        </p:nvSpPr>
        <p:spPr>
          <a:xfrm>
            <a:off x="6181726" y="3134727"/>
            <a:ext cx="2446337" cy="258345"/>
          </a:xfrm>
        </p:spPr>
        <p:txBody>
          <a:bodyPr anchor="t">
            <a:noAutofit/>
          </a:bodyPr>
          <a:lstStyle>
            <a:lvl1pPr marL="0" indent="0">
              <a:buNone/>
              <a:defRPr sz="1200" b="0" baseline="0">
                <a:solidFill>
                  <a:schemeClr val="accent2"/>
                </a:solidFill>
              </a:defRPr>
            </a:lvl1pPr>
            <a:lvl2pPr marL="457200" indent="0">
              <a:buNone/>
              <a:defRPr sz="1600" b="1">
                <a:solidFill>
                  <a:schemeClr val="accent3"/>
                </a:solidFill>
              </a:defRPr>
            </a:lvl2pPr>
            <a:lvl3pPr marL="914400" indent="0">
              <a:buNone/>
              <a:defRPr sz="1600" b="1">
                <a:solidFill>
                  <a:schemeClr val="accent3"/>
                </a:solidFill>
              </a:defRPr>
            </a:lvl3pPr>
            <a:lvl4pPr marL="1371600" indent="0">
              <a:buNone/>
              <a:defRPr sz="1600" b="1">
                <a:solidFill>
                  <a:schemeClr val="accent3"/>
                </a:solidFill>
              </a:defRPr>
            </a:lvl4pPr>
            <a:lvl5pPr marL="1828800" indent="0">
              <a:buNone/>
              <a:defRPr sz="1600"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/>
              <a:t>Click to add image caption</a:t>
            </a:r>
          </a:p>
        </p:txBody>
      </p:sp>
      <p:sp>
        <p:nvSpPr>
          <p:cNvPr id="29" name="Picture Placeholder 8"/>
          <p:cNvSpPr>
            <a:spLocks noGrp="1"/>
          </p:cNvSpPr>
          <p:nvPr>
            <p:ph type="pic" sz="quarter" idx="25" hasCustomPrompt="1"/>
          </p:nvPr>
        </p:nvSpPr>
        <p:spPr>
          <a:xfrm>
            <a:off x="6185429" y="1485900"/>
            <a:ext cx="2446337" cy="1513268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to add image</a:t>
            </a:r>
          </a:p>
        </p:txBody>
      </p:sp>
      <p:sp>
        <p:nvSpPr>
          <p:cNvPr id="30" name="Text Placeholder 9"/>
          <p:cNvSpPr>
            <a:spLocks noGrp="1"/>
          </p:cNvSpPr>
          <p:nvPr>
            <p:ph type="body" sz="quarter" idx="26" hasCustomPrompt="1"/>
          </p:nvPr>
        </p:nvSpPr>
        <p:spPr>
          <a:xfrm>
            <a:off x="8793163" y="3134727"/>
            <a:ext cx="2446337" cy="258345"/>
          </a:xfrm>
        </p:spPr>
        <p:txBody>
          <a:bodyPr anchor="t">
            <a:noAutofit/>
          </a:bodyPr>
          <a:lstStyle>
            <a:lvl1pPr marL="0" indent="0">
              <a:buNone/>
              <a:defRPr sz="1200" b="0" baseline="0">
                <a:solidFill>
                  <a:schemeClr val="accent2"/>
                </a:solidFill>
              </a:defRPr>
            </a:lvl1pPr>
            <a:lvl2pPr marL="457200" indent="0">
              <a:buNone/>
              <a:defRPr sz="1600" b="1">
                <a:solidFill>
                  <a:schemeClr val="accent3"/>
                </a:solidFill>
              </a:defRPr>
            </a:lvl2pPr>
            <a:lvl3pPr marL="914400" indent="0">
              <a:buNone/>
              <a:defRPr sz="1600" b="1">
                <a:solidFill>
                  <a:schemeClr val="accent3"/>
                </a:solidFill>
              </a:defRPr>
            </a:lvl3pPr>
            <a:lvl4pPr marL="1371600" indent="0">
              <a:buNone/>
              <a:defRPr sz="1600" b="1">
                <a:solidFill>
                  <a:schemeClr val="accent3"/>
                </a:solidFill>
              </a:defRPr>
            </a:lvl4pPr>
            <a:lvl5pPr marL="1828800" indent="0">
              <a:buNone/>
              <a:defRPr sz="1600"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/>
              <a:t>Click to add image caption</a:t>
            </a:r>
          </a:p>
        </p:txBody>
      </p:sp>
      <p:sp>
        <p:nvSpPr>
          <p:cNvPr id="31" name="Picture Placeholder 8"/>
          <p:cNvSpPr>
            <a:spLocks noGrp="1"/>
          </p:cNvSpPr>
          <p:nvPr>
            <p:ph type="pic" sz="quarter" idx="27" hasCustomPrompt="1"/>
          </p:nvPr>
        </p:nvSpPr>
        <p:spPr>
          <a:xfrm>
            <a:off x="8793163" y="1485900"/>
            <a:ext cx="2446337" cy="1513268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to add image</a:t>
            </a:r>
          </a:p>
        </p:txBody>
      </p:sp>
      <p:sp>
        <p:nvSpPr>
          <p:cNvPr id="32" name="Text Placeholder 9"/>
          <p:cNvSpPr>
            <a:spLocks noGrp="1"/>
          </p:cNvSpPr>
          <p:nvPr>
            <p:ph type="body" sz="quarter" idx="28" hasCustomPrompt="1"/>
          </p:nvPr>
        </p:nvSpPr>
        <p:spPr>
          <a:xfrm>
            <a:off x="952500" y="5488571"/>
            <a:ext cx="2456925" cy="258345"/>
          </a:xfrm>
        </p:spPr>
        <p:txBody>
          <a:bodyPr anchor="t">
            <a:noAutofit/>
          </a:bodyPr>
          <a:lstStyle>
            <a:lvl1pPr marL="0" indent="0">
              <a:buNone/>
              <a:defRPr sz="1200" b="0" baseline="0">
                <a:solidFill>
                  <a:schemeClr val="accent2"/>
                </a:solidFill>
              </a:defRPr>
            </a:lvl1pPr>
            <a:lvl2pPr marL="457200" indent="0">
              <a:buNone/>
              <a:defRPr sz="1600" b="1">
                <a:solidFill>
                  <a:schemeClr val="accent3"/>
                </a:solidFill>
              </a:defRPr>
            </a:lvl2pPr>
            <a:lvl3pPr marL="914400" indent="0">
              <a:buNone/>
              <a:defRPr sz="1600" b="1">
                <a:solidFill>
                  <a:schemeClr val="accent3"/>
                </a:solidFill>
              </a:defRPr>
            </a:lvl3pPr>
            <a:lvl4pPr marL="1371600" indent="0">
              <a:buNone/>
              <a:defRPr sz="1600" b="1">
                <a:solidFill>
                  <a:schemeClr val="accent3"/>
                </a:solidFill>
              </a:defRPr>
            </a:lvl4pPr>
            <a:lvl5pPr marL="1828800" indent="0">
              <a:buNone/>
              <a:defRPr sz="1600"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/>
              <a:t>Click to add image caption</a:t>
            </a:r>
          </a:p>
        </p:txBody>
      </p:sp>
      <p:sp>
        <p:nvSpPr>
          <p:cNvPr id="33" name="Picture Placeholder 8"/>
          <p:cNvSpPr>
            <a:spLocks noGrp="1"/>
          </p:cNvSpPr>
          <p:nvPr>
            <p:ph type="pic" sz="quarter" idx="29" hasCustomPrompt="1"/>
          </p:nvPr>
        </p:nvSpPr>
        <p:spPr>
          <a:xfrm>
            <a:off x="952500" y="3848100"/>
            <a:ext cx="2456925" cy="1504912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to add image</a:t>
            </a:r>
          </a:p>
        </p:txBody>
      </p:sp>
      <p:sp>
        <p:nvSpPr>
          <p:cNvPr id="34" name="Text Placeholder 9"/>
          <p:cNvSpPr>
            <a:spLocks noGrp="1"/>
          </p:cNvSpPr>
          <p:nvPr>
            <p:ph type="body" sz="quarter" idx="30" hasCustomPrompt="1"/>
          </p:nvPr>
        </p:nvSpPr>
        <p:spPr>
          <a:xfrm>
            <a:off x="3581400" y="5488571"/>
            <a:ext cx="2446337" cy="258345"/>
          </a:xfrm>
        </p:spPr>
        <p:txBody>
          <a:bodyPr anchor="t">
            <a:noAutofit/>
          </a:bodyPr>
          <a:lstStyle>
            <a:lvl1pPr marL="0" indent="0">
              <a:buNone/>
              <a:defRPr sz="1200" b="0" baseline="0">
                <a:solidFill>
                  <a:schemeClr val="accent2"/>
                </a:solidFill>
              </a:defRPr>
            </a:lvl1pPr>
            <a:lvl2pPr marL="457200" indent="0">
              <a:buNone/>
              <a:defRPr sz="1600" b="1">
                <a:solidFill>
                  <a:schemeClr val="accent3"/>
                </a:solidFill>
              </a:defRPr>
            </a:lvl2pPr>
            <a:lvl3pPr marL="914400" indent="0">
              <a:buNone/>
              <a:defRPr sz="1600" b="1">
                <a:solidFill>
                  <a:schemeClr val="accent3"/>
                </a:solidFill>
              </a:defRPr>
            </a:lvl3pPr>
            <a:lvl4pPr marL="1371600" indent="0">
              <a:buNone/>
              <a:defRPr sz="1600" b="1">
                <a:solidFill>
                  <a:schemeClr val="accent3"/>
                </a:solidFill>
              </a:defRPr>
            </a:lvl4pPr>
            <a:lvl5pPr marL="1828800" indent="0">
              <a:buNone/>
              <a:defRPr sz="1600"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/>
              <a:t>Click to add image caption</a:t>
            </a:r>
          </a:p>
        </p:txBody>
      </p:sp>
      <p:sp>
        <p:nvSpPr>
          <p:cNvPr id="35" name="Picture Placeholder 8"/>
          <p:cNvSpPr>
            <a:spLocks noGrp="1"/>
          </p:cNvSpPr>
          <p:nvPr>
            <p:ph type="pic" sz="quarter" idx="31" hasCustomPrompt="1"/>
          </p:nvPr>
        </p:nvSpPr>
        <p:spPr>
          <a:xfrm>
            <a:off x="3577696" y="3848100"/>
            <a:ext cx="2446337" cy="1504912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to add image</a:t>
            </a:r>
          </a:p>
        </p:txBody>
      </p:sp>
      <p:sp>
        <p:nvSpPr>
          <p:cNvPr id="36" name="Text Placeholder 9"/>
          <p:cNvSpPr>
            <a:spLocks noGrp="1"/>
          </p:cNvSpPr>
          <p:nvPr>
            <p:ph type="body" sz="quarter" idx="32" hasCustomPrompt="1"/>
          </p:nvPr>
        </p:nvSpPr>
        <p:spPr>
          <a:xfrm>
            <a:off x="6181726" y="5488571"/>
            <a:ext cx="2446337" cy="258345"/>
          </a:xfrm>
        </p:spPr>
        <p:txBody>
          <a:bodyPr anchor="t">
            <a:noAutofit/>
          </a:bodyPr>
          <a:lstStyle>
            <a:lvl1pPr marL="0" indent="0">
              <a:buNone/>
              <a:defRPr sz="1200" b="0" baseline="0">
                <a:solidFill>
                  <a:schemeClr val="accent2"/>
                </a:solidFill>
              </a:defRPr>
            </a:lvl1pPr>
            <a:lvl2pPr marL="457200" indent="0">
              <a:buNone/>
              <a:defRPr sz="1600" b="1">
                <a:solidFill>
                  <a:schemeClr val="accent3"/>
                </a:solidFill>
              </a:defRPr>
            </a:lvl2pPr>
            <a:lvl3pPr marL="914400" indent="0">
              <a:buNone/>
              <a:defRPr sz="1600" b="1">
                <a:solidFill>
                  <a:schemeClr val="accent3"/>
                </a:solidFill>
              </a:defRPr>
            </a:lvl3pPr>
            <a:lvl4pPr marL="1371600" indent="0">
              <a:buNone/>
              <a:defRPr sz="1600" b="1">
                <a:solidFill>
                  <a:schemeClr val="accent3"/>
                </a:solidFill>
              </a:defRPr>
            </a:lvl4pPr>
            <a:lvl5pPr marL="1828800" indent="0">
              <a:buNone/>
              <a:defRPr sz="1600"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/>
              <a:t>Click to add image caption</a:t>
            </a:r>
          </a:p>
        </p:txBody>
      </p:sp>
      <p:sp>
        <p:nvSpPr>
          <p:cNvPr id="37" name="Picture Placeholder 8"/>
          <p:cNvSpPr>
            <a:spLocks noGrp="1"/>
          </p:cNvSpPr>
          <p:nvPr>
            <p:ph type="pic" sz="quarter" idx="33" hasCustomPrompt="1"/>
          </p:nvPr>
        </p:nvSpPr>
        <p:spPr>
          <a:xfrm>
            <a:off x="6185429" y="3848100"/>
            <a:ext cx="2446337" cy="1504912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to add image</a:t>
            </a:r>
          </a:p>
        </p:txBody>
      </p:sp>
      <p:sp>
        <p:nvSpPr>
          <p:cNvPr id="38" name="Text Placeholder 9"/>
          <p:cNvSpPr>
            <a:spLocks noGrp="1"/>
          </p:cNvSpPr>
          <p:nvPr>
            <p:ph type="body" sz="quarter" idx="34" hasCustomPrompt="1"/>
          </p:nvPr>
        </p:nvSpPr>
        <p:spPr>
          <a:xfrm>
            <a:off x="8793163" y="5488571"/>
            <a:ext cx="2446337" cy="258345"/>
          </a:xfrm>
        </p:spPr>
        <p:txBody>
          <a:bodyPr anchor="t">
            <a:noAutofit/>
          </a:bodyPr>
          <a:lstStyle>
            <a:lvl1pPr marL="0" indent="0">
              <a:buNone/>
              <a:defRPr sz="1200" b="0" baseline="0">
                <a:solidFill>
                  <a:schemeClr val="accent2"/>
                </a:solidFill>
              </a:defRPr>
            </a:lvl1pPr>
            <a:lvl2pPr marL="457200" indent="0">
              <a:buNone/>
              <a:defRPr sz="1600" b="1">
                <a:solidFill>
                  <a:schemeClr val="accent3"/>
                </a:solidFill>
              </a:defRPr>
            </a:lvl2pPr>
            <a:lvl3pPr marL="914400" indent="0">
              <a:buNone/>
              <a:defRPr sz="1600" b="1">
                <a:solidFill>
                  <a:schemeClr val="accent3"/>
                </a:solidFill>
              </a:defRPr>
            </a:lvl3pPr>
            <a:lvl4pPr marL="1371600" indent="0">
              <a:buNone/>
              <a:defRPr sz="1600" b="1">
                <a:solidFill>
                  <a:schemeClr val="accent3"/>
                </a:solidFill>
              </a:defRPr>
            </a:lvl4pPr>
            <a:lvl5pPr marL="1828800" indent="0">
              <a:buNone/>
              <a:defRPr sz="1600"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/>
              <a:t>Click to add image caption</a:t>
            </a:r>
          </a:p>
        </p:txBody>
      </p:sp>
      <p:sp>
        <p:nvSpPr>
          <p:cNvPr id="39" name="Picture Placeholder 8"/>
          <p:cNvSpPr>
            <a:spLocks noGrp="1"/>
          </p:cNvSpPr>
          <p:nvPr>
            <p:ph type="pic" sz="quarter" idx="35" hasCustomPrompt="1"/>
          </p:nvPr>
        </p:nvSpPr>
        <p:spPr>
          <a:xfrm>
            <a:off x="8793163" y="3848100"/>
            <a:ext cx="2446337" cy="1504912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to add image</a:t>
            </a:r>
          </a:p>
        </p:txBody>
      </p:sp>
      <p:sp>
        <p:nvSpPr>
          <p:cNvPr id="2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419100"/>
            <a:ext cx="11277600" cy="342899"/>
          </a:xfrm>
        </p:spPr>
        <p:txBody>
          <a:bodyPr>
            <a:noAutofit/>
          </a:bodyPr>
          <a:lstStyle>
            <a:lvl1pPr>
              <a:defRPr sz="2800"/>
            </a:lvl1pPr>
          </a:lstStyle>
          <a:p>
            <a:r>
              <a:rPr lang="en-US"/>
              <a:t>Click to add title </a:t>
            </a:r>
          </a:p>
        </p:txBody>
      </p:sp>
      <p:sp>
        <p:nvSpPr>
          <p:cNvPr id="24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801380"/>
            <a:ext cx="11277600" cy="379720"/>
          </a:xfrm>
        </p:spPr>
        <p:txBody>
          <a:bodyPr>
            <a:normAutofit/>
          </a:bodyPr>
          <a:lstStyle>
            <a:lvl1pPr marL="0" indent="0">
              <a:buNone/>
              <a:defRPr sz="2000" baseline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sz="2000" b="0"/>
              <a:t>Click to add subtitle</a:t>
            </a:r>
            <a:endParaRPr lang="en-US" sz="1600" b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36"/>
          </p:nvPr>
        </p:nvSpPr>
        <p:spPr/>
        <p:txBody>
          <a:bodyPr/>
          <a:lstStyle/>
          <a:p>
            <a:fld id="{08D55A71-4362-4593-87CB-E41823C064DC}" type="datetime3">
              <a:rPr lang="en-US" smtClean="0"/>
              <a:t>5 April 2021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38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7" y="1459"/>
            <a:ext cx="12187996" cy="649901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85800" y="1181100"/>
            <a:ext cx="9144000" cy="1143000"/>
          </a:xfrm>
        </p:spPr>
        <p:txBody>
          <a:bodyPr anchor="b">
            <a:noAutofit/>
          </a:bodyPr>
          <a:lstStyle>
            <a:lvl1pPr>
              <a:defRPr sz="4000" baseline="0"/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85798" y="2437483"/>
            <a:ext cx="9145706" cy="501371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876B74-4D7C-41B8-8716-243FC10350F8}" type="datetime3">
              <a:rPr lang="en-US" smtClean="0"/>
              <a:t>5 April 2021</a:t>
            </a:fld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3" pos="432" userDrawn="1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7" y="1459"/>
            <a:ext cx="12187996" cy="649901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85800" y="3825129"/>
            <a:ext cx="9144000" cy="594360"/>
          </a:xfrm>
        </p:spPr>
        <p:txBody>
          <a:bodyPr anchor="t">
            <a:noAutofit/>
          </a:bodyPr>
          <a:lstStyle>
            <a:lvl1pPr>
              <a:defRPr sz="4000"/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85800" y="4415475"/>
            <a:ext cx="9144000" cy="499215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15" name="Picture Placeholder 8"/>
          <p:cNvSpPr>
            <a:spLocks noGrp="1"/>
          </p:cNvSpPr>
          <p:nvPr>
            <p:ph type="pic" sz="quarter" idx="21" hasCustomPrompt="1"/>
          </p:nvPr>
        </p:nvSpPr>
        <p:spPr>
          <a:xfrm>
            <a:off x="0" y="-9053"/>
            <a:ext cx="12192000" cy="3441700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to add image</a:t>
            </a: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22"/>
          </p:nvPr>
        </p:nvSpPr>
        <p:spPr/>
        <p:txBody>
          <a:bodyPr/>
          <a:lstStyle/>
          <a:p>
            <a:fld id="{EAF675D3-EE53-4DF3-9873-AA023D326548}" type="datetime3">
              <a:rPr lang="en-US" smtClean="0"/>
              <a:t>5 April 2021</a:t>
            </a:fld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432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llout with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8"/>
          <p:cNvSpPr>
            <a:spLocks noGrp="1"/>
          </p:cNvSpPr>
          <p:nvPr>
            <p:ph type="pic" sz="quarter" idx="21" hasCustomPrompt="1"/>
          </p:nvPr>
        </p:nvSpPr>
        <p:spPr>
          <a:xfrm>
            <a:off x="4229100" y="0"/>
            <a:ext cx="7962900" cy="6500474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to add image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2" hasCustomPrompt="1"/>
          </p:nvPr>
        </p:nvSpPr>
        <p:spPr>
          <a:xfrm>
            <a:off x="457200" y="2705100"/>
            <a:ext cx="3225800" cy="2844800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baseline="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add paragraph text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3" hasCustomPrompt="1"/>
          </p:nvPr>
        </p:nvSpPr>
        <p:spPr>
          <a:xfrm>
            <a:off x="457200" y="419100"/>
            <a:ext cx="3225800" cy="1905000"/>
          </a:xfrm>
        </p:spPr>
        <p:txBody>
          <a:bodyPr anchor="b">
            <a:normAutofit/>
          </a:bodyPr>
          <a:lstStyle>
            <a:lvl1pPr marL="0" indent="0">
              <a:buNone/>
              <a:defRPr sz="3200" baseline="0">
                <a:solidFill>
                  <a:schemeClr val="accent2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add quote or interesting fact</a:t>
            </a: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24"/>
          </p:nvPr>
        </p:nvSpPr>
        <p:spPr/>
        <p:txBody>
          <a:bodyPr/>
          <a:lstStyle/>
          <a:p>
            <a:fld id="{6C55A886-F9A0-437D-B093-E2576B00778B}" type="datetime3">
              <a:rPr lang="en-US" smtClean="0"/>
              <a:t>5 April 2021</a:t>
            </a:fld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2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26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llout with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8"/>
          <p:cNvSpPr>
            <a:spLocks noGrp="1"/>
          </p:cNvSpPr>
          <p:nvPr>
            <p:ph type="pic" sz="quarter" idx="21" hasCustomPrompt="1"/>
          </p:nvPr>
        </p:nvSpPr>
        <p:spPr>
          <a:xfrm>
            <a:off x="4229100" y="0"/>
            <a:ext cx="7962900" cy="6500474"/>
          </a:xfrm>
          <a:noFill/>
          <a:ln>
            <a:noFill/>
          </a:ln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to add image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2" hasCustomPrompt="1"/>
          </p:nvPr>
        </p:nvSpPr>
        <p:spPr>
          <a:xfrm>
            <a:off x="457200" y="2705100"/>
            <a:ext cx="3225800" cy="2844800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baseline="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add paragraph text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3" hasCustomPrompt="1"/>
          </p:nvPr>
        </p:nvSpPr>
        <p:spPr>
          <a:xfrm>
            <a:off x="457200" y="419100"/>
            <a:ext cx="3225800" cy="1905000"/>
          </a:xfrm>
        </p:spPr>
        <p:txBody>
          <a:bodyPr anchor="b">
            <a:normAutofit/>
          </a:bodyPr>
          <a:lstStyle>
            <a:lvl1pPr marL="0" indent="0">
              <a:buNone/>
              <a:defRPr sz="3200" baseline="0">
                <a:solidFill>
                  <a:schemeClr val="accent2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add quote or interesting fact</a:t>
            </a:r>
          </a:p>
        </p:txBody>
      </p:sp>
      <p:cxnSp>
        <p:nvCxnSpPr>
          <p:cNvPr id="10" name="Straight Connector 9"/>
          <p:cNvCxnSpPr/>
          <p:nvPr userDrawn="1"/>
        </p:nvCxnSpPr>
        <p:spPr>
          <a:xfrm flipV="1">
            <a:off x="4229100" y="1"/>
            <a:ext cx="0" cy="6500473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Date Placeholder 11"/>
          <p:cNvSpPr>
            <a:spLocks noGrp="1"/>
          </p:cNvSpPr>
          <p:nvPr>
            <p:ph type="dt" sz="half" idx="24"/>
          </p:nvPr>
        </p:nvSpPr>
        <p:spPr/>
        <p:txBody>
          <a:bodyPr/>
          <a:lstStyle/>
          <a:p>
            <a:fld id="{0CEBF907-8E11-4E61-ACAA-D5A7842D1285}" type="datetime3">
              <a:rPr lang="en-US" smtClean="0"/>
              <a:t>5 April 2021</a:t>
            </a:fld>
            <a:endParaRPr lang="en-US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2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26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ull-Bleed Imag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8"/>
          <p:cNvSpPr>
            <a:spLocks noGrp="1"/>
          </p:cNvSpPr>
          <p:nvPr>
            <p:ph type="pic" sz="quarter" idx="21" hasCustomPrompt="1"/>
          </p:nvPr>
        </p:nvSpPr>
        <p:spPr>
          <a:xfrm>
            <a:off x="0" y="1"/>
            <a:ext cx="12192000" cy="6500473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to add image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22" hasCustomPrompt="1"/>
          </p:nvPr>
        </p:nvSpPr>
        <p:spPr>
          <a:xfrm>
            <a:off x="8089900" y="5462403"/>
            <a:ext cx="3644900" cy="747897"/>
          </a:xfrm>
          <a:solidFill>
            <a:schemeClr val="bg1"/>
          </a:solidFill>
        </p:spPr>
        <p:txBody>
          <a:bodyPr lIns="365760" tIns="274320" rIns="365760" bIns="274320" anchor="t" anchorCtr="0">
            <a:spAutoFit/>
          </a:bodyPr>
          <a:lstStyle>
            <a:lvl1pPr marL="0" indent="0">
              <a:buNone/>
              <a:defRPr sz="1200" baseline="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add image caption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23"/>
          </p:nvPr>
        </p:nvSpPr>
        <p:spPr/>
        <p:txBody>
          <a:bodyPr/>
          <a:lstStyle/>
          <a:p>
            <a:fld id="{C4093419-78AC-4927-BF95-8261133CCBF6}" type="datetime3">
              <a:rPr lang="en-US" smtClean="0"/>
              <a:t>5 April 2021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add title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E8A4B-C163-4750-8A07-20C27F1DD650}" type="datetime3">
              <a:rPr lang="en-US" smtClean="0"/>
              <a:t>5 April 2021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419100"/>
            <a:ext cx="11277600" cy="342899"/>
          </a:xfrm>
        </p:spPr>
        <p:txBody>
          <a:bodyPr>
            <a:noAutofit/>
          </a:bodyPr>
          <a:lstStyle>
            <a:lvl1pPr>
              <a:defRPr sz="2800"/>
            </a:lvl1pPr>
          </a:lstStyle>
          <a:p>
            <a:r>
              <a:rPr lang="en-US"/>
              <a:t>Click to add title 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801380"/>
            <a:ext cx="11277600" cy="379720"/>
          </a:xfrm>
        </p:spPr>
        <p:txBody>
          <a:bodyPr>
            <a:normAutofit/>
          </a:bodyPr>
          <a:lstStyle>
            <a:lvl1pPr marL="0" indent="0">
              <a:buNone/>
              <a:defRPr sz="2000" baseline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sz="2000" b="0"/>
              <a:t>Click to add subtitle</a:t>
            </a:r>
            <a:endParaRPr lang="en-US" sz="1600" b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CF999DA4-C7B3-416B-B64C-11D36F7936CF}" type="datetime3">
              <a:rPr lang="en-US" smtClean="0"/>
              <a:t>5 April 2021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Date Placeholder 20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12E2D5CE-0F96-472A-9978-FE830B70B0C0}" type="datetime3">
              <a:rPr lang="en-US" smtClean="0"/>
              <a:t>5 April 2021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74" y="0"/>
            <a:ext cx="12189624" cy="6856664"/>
          </a:xfrm>
          <a:prstGeom prst="rect">
            <a:avLst/>
          </a:prstGeom>
          <a:ln>
            <a:noFill/>
          </a:ln>
        </p:spPr>
      </p:pic>
      <p:sp>
        <p:nvSpPr>
          <p:cNvPr id="10" name="Rectangle 9"/>
          <p:cNvSpPr/>
          <p:nvPr/>
        </p:nvSpPr>
        <p:spPr>
          <a:xfrm>
            <a:off x="1" y="4358640"/>
            <a:ext cx="12192000" cy="2499360"/>
          </a:xfrm>
          <a:prstGeom prst="rect">
            <a:avLst/>
          </a:prstGeom>
          <a:gradFill>
            <a:gsLst>
              <a:gs pos="0">
                <a:schemeClr val="accent1">
                  <a:lumMod val="50000"/>
                  <a:alpha val="0"/>
                </a:schemeClr>
              </a:gs>
              <a:gs pos="100000">
                <a:schemeClr val="accent1">
                  <a:lumMod val="50000"/>
                  <a:alpha val="2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2324100"/>
            <a:ext cx="5410200" cy="1572399"/>
          </a:xfrm>
        </p:spPr>
        <p:txBody>
          <a:bodyPr anchor="b">
            <a:normAutofit/>
          </a:bodyPr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85800" y="4038600"/>
            <a:ext cx="5410200" cy="837532"/>
          </a:xfrm>
        </p:spPr>
        <p:txBody>
          <a:bodyPr lIns="0" tIns="0" rIns="0" bIns="0"/>
          <a:lstStyle>
            <a:lvl1pPr marL="0" indent="0" algn="l">
              <a:buNone/>
              <a:defRPr sz="2400" b="1">
                <a:solidFill>
                  <a:schemeClr val="accent2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add subtitle</a:t>
            </a:r>
          </a:p>
        </p:txBody>
      </p:sp>
      <p:sp>
        <p:nvSpPr>
          <p:cNvPr id="11" name="Picture Placeholder 7"/>
          <p:cNvSpPr>
            <a:spLocks noGrp="1"/>
          </p:cNvSpPr>
          <p:nvPr>
            <p:ph type="pic" sz="quarter" idx="14" hasCustomPrompt="1"/>
          </p:nvPr>
        </p:nvSpPr>
        <p:spPr>
          <a:xfrm>
            <a:off x="6858001" y="566530"/>
            <a:ext cx="5334000" cy="5734880"/>
          </a:xfrm>
          <a:solidFill>
            <a:schemeClr val="tx2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baseline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/>
              <a:t>Click to add image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7009" y="95382"/>
            <a:ext cx="3178301" cy="1309907"/>
          </a:xfrm>
          <a:prstGeom prst="rect">
            <a:avLst/>
          </a:prstGeom>
        </p:spPr>
      </p:pic>
      <p:sp>
        <p:nvSpPr>
          <p:cNvPr id="13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685800" y="4876800"/>
            <a:ext cx="5410200" cy="1333500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accent2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Name</a:t>
            </a:r>
            <a:br>
              <a:rPr lang="en-US"/>
            </a:br>
            <a:r>
              <a:rPr lang="en-US"/>
              <a:t>Title</a:t>
            </a:r>
            <a:br>
              <a:rPr lang="en-US"/>
            </a:br>
            <a:r>
              <a:rPr lang="en-US"/>
              <a:t>Contact information</a:t>
            </a: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2" pos="432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6500488"/>
            <a:ext cx="12192000" cy="35661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0" y="6500488"/>
            <a:ext cx="12192000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 userDrawn="1"/>
        </p:nvCxnSpPr>
        <p:spPr>
          <a:xfrm>
            <a:off x="11428508" y="6604000"/>
            <a:ext cx="0" cy="155141"/>
          </a:xfrm>
          <a:prstGeom prst="line">
            <a:avLst/>
          </a:prstGeom>
          <a:ln w="63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9703" y="6565216"/>
            <a:ext cx="212200" cy="228116"/>
          </a:xfrm>
          <a:prstGeom prst="rect">
            <a:avLst/>
          </a:prstGeom>
        </p:spPr>
      </p:pic>
      <p:sp>
        <p:nvSpPr>
          <p:cNvPr id="13" name="Date Placeholder 12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9D07BC06-E3AA-42D2-AF66-ED3A66270159}" type="datetime3">
              <a:rPr lang="en-US" smtClean="0"/>
              <a:t>5 April 2021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Media Placeholder 10"/>
          <p:cNvSpPr>
            <a:spLocks noGrp="1" noChangeAspect="1"/>
          </p:cNvSpPr>
          <p:nvPr>
            <p:ph type="media" sz="quarter" idx="13" hasCustomPrompt="1"/>
          </p:nvPr>
        </p:nvSpPr>
        <p:spPr>
          <a:xfrm>
            <a:off x="0" y="0"/>
            <a:ext cx="12192000" cy="6858000"/>
          </a:xfrm>
          <a:solidFill>
            <a:schemeClr val="tx1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/>
              <a:t>Click to add video</a:t>
            </a: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2D1E29-81CB-4D34-A965-504F330C5D59}" type="datetime3">
              <a:rPr lang="en-US" smtClean="0"/>
              <a:t>5 April 2021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ad Chart with 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itle 27"/>
          <p:cNvSpPr>
            <a:spLocks noGrp="1"/>
          </p:cNvSpPr>
          <p:nvPr userDrawn="1">
            <p:ph type="title" hasCustomPrompt="1"/>
          </p:nvPr>
        </p:nvSpPr>
        <p:spPr>
          <a:xfrm>
            <a:off x="457200" y="419100"/>
            <a:ext cx="11277600" cy="389709"/>
          </a:xfrm>
        </p:spPr>
        <p:txBody>
          <a:bodyPr>
            <a:noAutofit/>
          </a:bodyPr>
          <a:lstStyle>
            <a:lvl1pPr>
              <a:defRPr sz="2200"/>
            </a:lvl1pPr>
          </a:lstStyle>
          <a:p>
            <a:r>
              <a:rPr lang="en-US"/>
              <a:t>Click to add title</a:t>
            </a:r>
          </a:p>
        </p:txBody>
      </p:sp>
      <p:cxnSp>
        <p:nvCxnSpPr>
          <p:cNvPr id="49" name="Straight Connector 48"/>
          <p:cNvCxnSpPr/>
          <p:nvPr/>
        </p:nvCxnSpPr>
        <p:spPr>
          <a:xfrm>
            <a:off x="6096000" y="887620"/>
            <a:ext cx="0" cy="5612417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>
            <a:off x="0" y="3695999"/>
            <a:ext cx="121920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 userDrawn="1"/>
        </p:nvCxnSpPr>
        <p:spPr>
          <a:xfrm>
            <a:off x="0" y="884420"/>
            <a:ext cx="121920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 Placeholder 14"/>
          <p:cNvSpPr>
            <a:spLocks noGrp="1"/>
          </p:cNvSpPr>
          <p:nvPr userDrawn="1">
            <p:ph type="body" sz="quarter" idx="18" hasCustomPrompt="1"/>
          </p:nvPr>
        </p:nvSpPr>
        <p:spPr>
          <a:xfrm>
            <a:off x="457200" y="1447875"/>
            <a:ext cx="5295900" cy="1210588"/>
          </a:xfrm>
        </p:spPr>
        <p:txBody>
          <a:bodyPr wrap="square" lIns="0" tIns="0" rIns="0" bIns="0">
            <a:normAutofit/>
          </a:bodyPr>
          <a:lstStyle>
            <a:lvl1pPr marL="137160" indent="-137160">
              <a:lnSpc>
                <a:spcPct val="100000"/>
              </a:lnSpc>
              <a:spcBef>
                <a:spcPts val="500"/>
              </a:spcBef>
              <a:defRPr sz="1400">
                <a:solidFill>
                  <a:schemeClr val="tx2">
                    <a:lumMod val="75000"/>
                  </a:schemeClr>
                </a:solidFill>
              </a:defRPr>
            </a:lvl1pPr>
            <a:lvl2pPr marL="320040" indent="-137160">
              <a:spcBef>
                <a:spcPts val="500"/>
              </a:spcBef>
              <a:defRPr sz="1200">
                <a:solidFill>
                  <a:schemeClr val="tx2">
                    <a:lumMod val="75000"/>
                  </a:schemeClr>
                </a:solidFill>
              </a:defRPr>
            </a:lvl2pPr>
            <a:lvl3pPr marL="594360" indent="-137160">
              <a:spcBef>
                <a:spcPts val="500"/>
              </a:spcBef>
              <a:defRPr sz="1200">
                <a:solidFill>
                  <a:schemeClr val="tx2">
                    <a:lumMod val="75000"/>
                  </a:schemeClr>
                </a:solidFill>
              </a:defRPr>
            </a:lvl3pPr>
            <a:lvl4pPr marL="868680" indent="-137160">
              <a:spcBef>
                <a:spcPts val="500"/>
              </a:spcBef>
              <a:defRPr sz="1200">
                <a:solidFill>
                  <a:schemeClr val="tx2">
                    <a:lumMod val="75000"/>
                  </a:schemeClr>
                </a:solidFill>
              </a:defRPr>
            </a:lvl4pPr>
            <a:lvl5pPr marL="1143000" indent="-137160">
              <a:spcBef>
                <a:spcPts val="500"/>
              </a:spcBef>
              <a:defRPr sz="1200">
                <a:solidFill>
                  <a:schemeClr val="tx2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3" name="Text Placeholder 16"/>
          <p:cNvSpPr>
            <a:spLocks noGrp="1"/>
          </p:cNvSpPr>
          <p:nvPr userDrawn="1">
            <p:ph type="body" sz="quarter" idx="24" hasCustomPrompt="1"/>
          </p:nvPr>
        </p:nvSpPr>
        <p:spPr>
          <a:xfrm>
            <a:off x="457200" y="1154384"/>
            <a:ext cx="5295900" cy="221599"/>
          </a:xfrm>
        </p:spPr>
        <p:txBody>
          <a:bodyPr wrap="square" lIns="0" tIns="0" rIns="0" bIns="0">
            <a:normAutofit/>
          </a:bodyPr>
          <a:lstStyle>
            <a:lvl1pPr marL="0" indent="0">
              <a:buNone/>
              <a:defRPr sz="1600" b="1" baseline="0">
                <a:solidFill>
                  <a:schemeClr val="accent2"/>
                </a:solidFill>
              </a:defRPr>
            </a:lvl1pPr>
            <a:lvl2pPr marL="457200" indent="0">
              <a:buNone/>
              <a:defRPr>
                <a:solidFill>
                  <a:schemeClr val="accent3"/>
                </a:solidFill>
              </a:defRPr>
            </a:lvl2pPr>
            <a:lvl3pPr marL="914400" indent="0">
              <a:buNone/>
              <a:defRPr>
                <a:solidFill>
                  <a:schemeClr val="accent3"/>
                </a:solidFill>
              </a:defRPr>
            </a:lvl3pPr>
            <a:lvl4pPr marL="1371600" indent="0">
              <a:buNone/>
              <a:defRPr>
                <a:solidFill>
                  <a:schemeClr val="accent3"/>
                </a:solidFill>
              </a:defRPr>
            </a:lvl4pPr>
            <a:lvl5pPr marL="1828800" indent="0">
              <a:buNone/>
              <a:defRPr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/>
              <a:t>Click to add quad title</a:t>
            </a:r>
          </a:p>
        </p:txBody>
      </p:sp>
      <p:sp>
        <p:nvSpPr>
          <p:cNvPr id="55" name="Text Placeholder 14"/>
          <p:cNvSpPr>
            <a:spLocks noGrp="1"/>
          </p:cNvSpPr>
          <p:nvPr userDrawn="1">
            <p:ph type="body" sz="quarter" idx="27" hasCustomPrompt="1"/>
          </p:nvPr>
        </p:nvSpPr>
        <p:spPr>
          <a:xfrm>
            <a:off x="457200" y="4295396"/>
            <a:ext cx="5295899" cy="1210588"/>
          </a:xfrm>
        </p:spPr>
        <p:txBody>
          <a:bodyPr wrap="square" lIns="0" tIns="0" rIns="0" bIns="0">
            <a:normAutofit/>
          </a:bodyPr>
          <a:lstStyle>
            <a:lvl1pPr marL="137160" indent="-137160">
              <a:lnSpc>
                <a:spcPct val="100000"/>
              </a:lnSpc>
              <a:spcBef>
                <a:spcPts val="500"/>
              </a:spcBef>
              <a:defRPr sz="1400">
                <a:solidFill>
                  <a:schemeClr val="tx2">
                    <a:lumMod val="75000"/>
                  </a:schemeClr>
                </a:solidFill>
              </a:defRPr>
            </a:lvl1pPr>
            <a:lvl2pPr marL="320040" indent="-137160">
              <a:spcBef>
                <a:spcPts val="500"/>
              </a:spcBef>
              <a:defRPr sz="1200">
                <a:solidFill>
                  <a:schemeClr val="tx2">
                    <a:lumMod val="75000"/>
                  </a:schemeClr>
                </a:solidFill>
              </a:defRPr>
            </a:lvl2pPr>
            <a:lvl3pPr marL="594360" indent="-137160">
              <a:spcBef>
                <a:spcPts val="500"/>
              </a:spcBef>
              <a:defRPr sz="1200">
                <a:solidFill>
                  <a:schemeClr val="tx2">
                    <a:lumMod val="75000"/>
                  </a:schemeClr>
                </a:solidFill>
              </a:defRPr>
            </a:lvl3pPr>
            <a:lvl4pPr marL="868680" indent="-137160">
              <a:spcBef>
                <a:spcPts val="500"/>
              </a:spcBef>
              <a:defRPr sz="1200">
                <a:solidFill>
                  <a:schemeClr val="tx2">
                    <a:lumMod val="75000"/>
                  </a:schemeClr>
                </a:solidFill>
              </a:defRPr>
            </a:lvl4pPr>
            <a:lvl5pPr marL="1143000" indent="-137160">
              <a:spcBef>
                <a:spcPts val="500"/>
              </a:spcBef>
              <a:defRPr sz="1200">
                <a:solidFill>
                  <a:schemeClr val="tx2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6" name="Text Placeholder 16"/>
          <p:cNvSpPr>
            <a:spLocks noGrp="1"/>
          </p:cNvSpPr>
          <p:nvPr userDrawn="1">
            <p:ph type="body" sz="quarter" idx="28" hasCustomPrompt="1"/>
          </p:nvPr>
        </p:nvSpPr>
        <p:spPr>
          <a:xfrm>
            <a:off x="457200" y="4001905"/>
            <a:ext cx="5295900" cy="221599"/>
          </a:xfrm>
        </p:spPr>
        <p:txBody>
          <a:bodyPr wrap="square" lIns="0" tIns="0" rIns="0" bIns="0">
            <a:normAutofit/>
          </a:bodyPr>
          <a:lstStyle>
            <a:lvl1pPr marL="0" indent="0">
              <a:buNone/>
              <a:defRPr sz="1600" b="1" baseline="0">
                <a:solidFill>
                  <a:schemeClr val="accent2"/>
                </a:solidFill>
              </a:defRPr>
            </a:lvl1pPr>
            <a:lvl2pPr marL="457200" indent="0">
              <a:buNone/>
              <a:defRPr>
                <a:solidFill>
                  <a:schemeClr val="accent3"/>
                </a:solidFill>
              </a:defRPr>
            </a:lvl2pPr>
            <a:lvl3pPr marL="914400" indent="0">
              <a:buNone/>
              <a:defRPr>
                <a:solidFill>
                  <a:schemeClr val="accent3"/>
                </a:solidFill>
              </a:defRPr>
            </a:lvl3pPr>
            <a:lvl4pPr marL="1371600" indent="0">
              <a:buNone/>
              <a:defRPr>
                <a:solidFill>
                  <a:schemeClr val="accent3"/>
                </a:solidFill>
              </a:defRPr>
            </a:lvl4pPr>
            <a:lvl5pPr marL="1828800" indent="0">
              <a:buNone/>
              <a:defRPr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/>
              <a:t>Click to add quad title</a:t>
            </a:r>
          </a:p>
        </p:txBody>
      </p:sp>
      <p:sp>
        <p:nvSpPr>
          <p:cNvPr id="59" name="Text Placeholder 14"/>
          <p:cNvSpPr>
            <a:spLocks noGrp="1"/>
          </p:cNvSpPr>
          <p:nvPr userDrawn="1">
            <p:ph type="body" sz="quarter" idx="31" hasCustomPrompt="1"/>
          </p:nvPr>
        </p:nvSpPr>
        <p:spPr>
          <a:xfrm>
            <a:off x="6442617" y="1444158"/>
            <a:ext cx="5292183" cy="1210588"/>
          </a:xfrm>
        </p:spPr>
        <p:txBody>
          <a:bodyPr wrap="square" lIns="0" tIns="0" rIns="0" bIns="0">
            <a:normAutofit/>
          </a:bodyPr>
          <a:lstStyle>
            <a:lvl1pPr marL="137160" indent="-137160">
              <a:lnSpc>
                <a:spcPct val="100000"/>
              </a:lnSpc>
              <a:spcBef>
                <a:spcPts val="500"/>
              </a:spcBef>
              <a:defRPr sz="1400">
                <a:solidFill>
                  <a:schemeClr val="tx2">
                    <a:lumMod val="75000"/>
                  </a:schemeClr>
                </a:solidFill>
              </a:defRPr>
            </a:lvl1pPr>
            <a:lvl2pPr marL="320040" indent="-137160">
              <a:spcBef>
                <a:spcPts val="500"/>
              </a:spcBef>
              <a:defRPr sz="1200">
                <a:solidFill>
                  <a:schemeClr val="tx2">
                    <a:lumMod val="75000"/>
                  </a:schemeClr>
                </a:solidFill>
              </a:defRPr>
            </a:lvl2pPr>
            <a:lvl3pPr marL="594360" indent="-137160">
              <a:spcBef>
                <a:spcPts val="500"/>
              </a:spcBef>
              <a:defRPr sz="1200">
                <a:solidFill>
                  <a:schemeClr val="tx2">
                    <a:lumMod val="75000"/>
                  </a:schemeClr>
                </a:solidFill>
              </a:defRPr>
            </a:lvl3pPr>
            <a:lvl4pPr marL="868680" indent="-137160">
              <a:spcBef>
                <a:spcPts val="500"/>
              </a:spcBef>
              <a:defRPr sz="1200">
                <a:solidFill>
                  <a:schemeClr val="tx2">
                    <a:lumMod val="75000"/>
                  </a:schemeClr>
                </a:solidFill>
              </a:defRPr>
            </a:lvl4pPr>
            <a:lvl5pPr marL="1143000" indent="-137160">
              <a:spcBef>
                <a:spcPts val="500"/>
              </a:spcBef>
              <a:defRPr sz="1200">
                <a:solidFill>
                  <a:schemeClr val="tx2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0" name="Text Placeholder 16"/>
          <p:cNvSpPr>
            <a:spLocks noGrp="1"/>
          </p:cNvSpPr>
          <p:nvPr userDrawn="1">
            <p:ph type="body" sz="quarter" idx="32" hasCustomPrompt="1"/>
          </p:nvPr>
        </p:nvSpPr>
        <p:spPr>
          <a:xfrm>
            <a:off x="6442616" y="1150667"/>
            <a:ext cx="5292183" cy="221599"/>
          </a:xfrm>
        </p:spPr>
        <p:txBody>
          <a:bodyPr wrap="square" lIns="0" tIns="0" rIns="0" bIns="0">
            <a:normAutofit/>
          </a:bodyPr>
          <a:lstStyle>
            <a:lvl1pPr marL="0" indent="0">
              <a:buNone/>
              <a:defRPr sz="1600" b="1" baseline="0">
                <a:solidFill>
                  <a:schemeClr val="accent2"/>
                </a:solidFill>
              </a:defRPr>
            </a:lvl1pPr>
            <a:lvl2pPr marL="457200" indent="0">
              <a:buNone/>
              <a:defRPr>
                <a:solidFill>
                  <a:schemeClr val="accent3"/>
                </a:solidFill>
              </a:defRPr>
            </a:lvl2pPr>
            <a:lvl3pPr marL="914400" indent="0">
              <a:buNone/>
              <a:defRPr>
                <a:solidFill>
                  <a:schemeClr val="accent3"/>
                </a:solidFill>
              </a:defRPr>
            </a:lvl3pPr>
            <a:lvl4pPr marL="1371600" indent="0">
              <a:buNone/>
              <a:defRPr>
                <a:solidFill>
                  <a:schemeClr val="accent3"/>
                </a:solidFill>
              </a:defRPr>
            </a:lvl4pPr>
            <a:lvl5pPr marL="1828800" indent="0">
              <a:buNone/>
              <a:defRPr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/>
              <a:t>Click to add quad title</a:t>
            </a:r>
          </a:p>
        </p:txBody>
      </p:sp>
      <p:sp>
        <p:nvSpPr>
          <p:cNvPr id="62" name="Text Placeholder 14"/>
          <p:cNvSpPr>
            <a:spLocks noGrp="1"/>
          </p:cNvSpPr>
          <p:nvPr userDrawn="1">
            <p:ph type="body" sz="quarter" idx="35" hasCustomPrompt="1"/>
          </p:nvPr>
        </p:nvSpPr>
        <p:spPr>
          <a:xfrm>
            <a:off x="6438900" y="4291679"/>
            <a:ext cx="5295900" cy="1210588"/>
          </a:xfrm>
        </p:spPr>
        <p:txBody>
          <a:bodyPr wrap="square" lIns="0" tIns="0" rIns="0" bIns="0">
            <a:normAutofit/>
          </a:bodyPr>
          <a:lstStyle>
            <a:lvl1pPr marL="137160" indent="-137160">
              <a:lnSpc>
                <a:spcPct val="100000"/>
              </a:lnSpc>
              <a:spcBef>
                <a:spcPts val="500"/>
              </a:spcBef>
              <a:defRPr sz="1400">
                <a:solidFill>
                  <a:schemeClr val="tx2">
                    <a:lumMod val="75000"/>
                  </a:schemeClr>
                </a:solidFill>
              </a:defRPr>
            </a:lvl1pPr>
            <a:lvl2pPr marL="320040" indent="-137160">
              <a:spcBef>
                <a:spcPts val="500"/>
              </a:spcBef>
              <a:defRPr sz="1200">
                <a:solidFill>
                  <a:schemeClr val="tx2">
                    <a:lumMod val="75000"/>
                  </a:schemeClr>
                </a:solidFill>
              </a:defRPr>
            </a:lvl2pPr>
            <a:lvl3pPr marL="594360" indent="-137160">
              <a:spcBef>
                <a:spcPts val="500"/>
              </a:spcBef>
              <a:defRPr sz="1200">
                <a:solidFill>
                  <a:schemeClr val="tx2">
                    <a:lumMod val="75000"/>
                  </a:schemeClr>
                </a:solidFill>
              </a:defRPr>
            </a:lvl3pPr>
            <a:lvl4pPr marL="868680" indent="-137160">
              <a:spcBef>
                <a:spcPts val="500"/>
              </a:spcBef>
              <a:defRPr sz="1200">
                <a:solidFill>
                  <a:schemeClr val="tx2">
                    <a:lumMod val="75000"/>
                  </a:schemeClr>
                </a:solidFill>
              </a:defRPr>
            </a:lvl4pPr>
            <a:lvl5pPr marL="1143000" indent="-137160">
              <a:spcBef>
                <a:spcPts val="500"/>
              </a:spcBef>
              <a:defRPr sz="1200">
                <a:solidFill>
                  <a:schemeClr val="tx2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3" name="Text Placeholder 16"/>
          <p:cNvSpPr>
            <a:spLocks noGrp="1"/>
          </p:cNvSpPr>
          <p:nvPr userDrawn="1">
            <p:ph type="body" sz="quarter" idx="36" hasCustomPrompt="1"/>
          </p:nvPr>
        </p:nvSpPr>
        <p:spPr>
          <a:xfrm>
            <a:off x="6438900" y="3998188"/>
            <a:ext cx="5295900" cy="221599"/>
          </a:xfrm>
        </p:spPr>
        <p:txBody>
          <a:bodyPr wrap="square" lIns="0" tIns="0" rIns="0" bIns="0">
            <a:normAutofit/>
          </a:bodyPr>
          <a:lstStyle>
            <a:lvl1pPr marL="0" indent="0">
              <a:buNone/>
              <a:defRPr sz="1600" b="1" baseline="0">
                <a:solidFill>
                  <a:schemeClr val="accent2"/>
                </a:solidFill>
              </a:defRPr>
            </a:lvl1pPr>
            <a:lvl2pPr marL="457200" indent="0">
              <a:buNone/>
              <a:defRPr>
                <a:solidFill>
                  <a:schemeClr val="accent3"/>
                </a:solidFill>
              </a:defRPr>
            </a:lvl2pPr>
            <a:lvl3pPr marL="914400" indent="0">
              <a:buNone/>
              <a:defRPr>
                <a:solidFill>
                  <a:schemeClr val="accent3"/>
                </a:solidFill>
              </a:defRPr>
            </a:lvl3pPr>
            <a:lvl4pPr marL="1371600" indent="0">
              <a:buNone/>
              <a:defRPr>
                <a:solidFill>
                  <a:schemeClr val="accent3"/>
                </a:solidFill>
              </a:defRPr>
            </a:lvl4pPr>
            <a:lvl5pPr marL="1828800" indent="0">
              <a:buNone/>
              <a:defRPr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/>
              <a:t>Click to add quad title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37"/>
          </p:nvPr>
        </p:nvSpPr>
        <p:spPr/>
        <p:txBody>
          <a:bodyPr/>
          <a:lstStyle/>
          <a:p>
            <a:fld id="{D9FF2945-7E72-42AF-B32A-46DF8F0E0A43}" type="datetime3">
              <a:rPr lang="en-US" smtClean="0"/>
              <a:t>5 April 2021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3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39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ad Char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/>
        </p:nvCxnSpPr>
        <p:spPr>
          <a:xfrm>
            <a:off x="6096000" y="0"/>
            <a:ext cx="0" cy="6499225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0" y="3255080"/>
            <a:ext cx="121920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 Placeholder 14"/>
          <p:cNvSpPr>
            <a:spLocks noGrp="1"/>
          </p:cNvSpPr>
          <p:nvPr userDrawn="1">
            <p:ph type="body" sz="quarter" idx="18" hasCustomPrompt="1"/>
          </p:nvPr>
        </p:nvSpPr>
        <p:spPr>
          <a:xfrm>
            <a:off x="457200" y="712591"/>
            <a:ext cx="5295900" cy="1210588"/>
          </a:xfrm>
        </p:spPr>
        <p:txBody>
          <a:bodyPr wrap="square" lIns="0" tIns="0" rIns="0" bIns="0">
            <a:normAutofit/>
          </a:bodyPr>
          <a:lstStyle>
            <a:lvl1pPr marL="137160" indent="-137160">
              <a:lnSpc>
                <a:spcPct val="100000"/>
              </a:lnSpc>
              <a:spcBef>
                <a:spcPts val="500"/>
              </a:spcBef>
              <a:defRPr sz="1400">
                <a:solidFill>
                  <a:schemeClr val="tx2">
                    <a:lumMod val="75000"/>
                  </a:schemeClr>
                </a:solidFill>
              </a:defRPr>
            </a:lvl1pPr>
            <a:lvl2pPr marL="320040" indent="-137160">
              <a:spcBef>
                <a:spcPts val="500"/>
              </a:spcBef>
              <a:defRPr sz="1200">
                <a:solidFill>
                  <a:schemeClr val="tx2">
                    <a:lumMod val="75000"/>
                  </a:schemeClr>
                </a:solidFill>
              </a:defRPr>
            </a:lvl2pPr>
            <a:lvl3pPr marL="594360" indent="-137160">
              <a:spcBef>
                <a:spcPts val="500"/>
              </a:spcBef>
              <a:defRPr sz="1200">
                <a:solidFill>
                  <a:schemeClr val="tx2">
                    <a:lumMod val="75000"/>
                  </a:schemeClr>
                </a:solidFill>
              </a:defRPr>
            </a:lvl3pPr>
            <a:lvl4pPr marL="868680" indent="-137160">
              <a:spcBef>
                <a:spcPts val="500"/>
              </a:spcBef>
              <a:defRPr sz="1200">
                <a:solidFill>
                  <a:schemeClr val="tx2">
                    <a:lumMod val="75000"/>
                  </a:schemeClr>
                </a:solidFill>
              </a:defRPr>
            </a:lvl4pPr>
            <a:lvl5pPr marL="1143000" indent="-137160">
              <a:spcBef>
                <a:spcPts val="500"/>
              </a:spcBef>
              <a:defRPr sz="1200">
                <a:solidFill>
                  <a:schemeClr val="tx2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add text 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Text Placeholder 16"/>
          <p:cNvSpPr>
            <a:spLocks noGrp="1"/>
          </p:cNvSpPr>
          <p:nvPr userDrawn="1">
            <p:ph type="body" sz="quarter" idx="19" hasCustomPrompt="1"/>
          </p:nvPr>
        </p:nvSpPr>
        <p:spPr>
          <a:xfrm>
            <a:off x="457200" y="419100"/>
            <a:ext cx="5296821" cy="221599"/>
          </a:xfrm>
        </p:spPr>
        <p:txBody>
          <a:bodyPr wrap="square" lIns="0" tIns="0" rIns="0" bIns="0">
            <a:normAutofit/>
          </a:bodyPr>
          <a:lstStyle>
            <a:lvl1pPr marL="0" indent="0">
              <a:buNone/>
              <a:defRPr sz="1600" b="1" baseline="0">
                <a:solidFill>
                  <a:schemeClr val="accent2"/>
                </a:solidFill>
              </a:defRPr>
            </a:lvl1pPr>
            <a:lvl2pPr marL="457200" indent="0">
              <a:buNone/>
              <a:defRPr>
                <a:solidFill>
                  <a:schemeClr val="accent3"/>
                </a:solidFill>
              </a:defRPr>
            </a:lvl2pPr>
            <a:lvl3pPr marL="914400" indent="0">
              <a:buNone/>
              <a:defRPr>
                <a:solidFill>
                  <a:schemeClr val="accent3"/>
                </a:solidFill>
              </a:defRPr>
            </a:lvl3pPr>
            <a:lvl4pPr marL="1371600" indent="0">
              <a:buNone/>
              <a:defRPr>
                <a:solidFill>
                  <a:schemeClr val="accent3"/>
                </a:solidFill>
              </a:defRPr>
            </a:lvl4pPr>
            <a:lvl5pPr marL="1828800" indent="0">
              <a:buNone/>
              <a:defRPr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/>
              <a:t>Click to add quad title</a:t>
            </a:r>
          </a:p>
        </p:txBody>
      </p:sp>
      <p:sp>
        <p:nvSpPr>
          <p:cNvPr id="26" name="Text Placeholder 14"/>
          <p:cNvSpPr>
            <a:spLocks noGrp="1"/>
          </p:cNvSpPr>
          <p:nvPr>
            <p:ph type="body" sz="quarter" idx="27" hasCustomPrompt="1"/>
          </p:nvPr>
        </p:nvSpPr>
        <p:spPr>
          <a:xfrm>
            <a:off x="457201" y="3880422"/>
            <a:ext cx="5295899" cy="1210588"/>
          </a:xfrm>
        </p:spPr>
        <p:txBody>
          <a:bodyPr wrap="square" lIns="0" tIns="0" rIns="0" bIns="0">
            <a:normAutofit/>
          </a:bodyPr>
          <a:lstStyle>
            <a:lvl1pPr marL="137160" indent="-137160">
              <a:lnSpc>
                <a:spcPct val="100000"/>
              </a:lnSpc>
              <a:spcBef>
                <a:spcPts val="500"/>
              </a:spcBef>
              <a:defRPr sz="1400">
                <a:solidFill>
                  <a:schemeClr val="tx2">
                    <a:lumMod val="75000"/>
                  </a:schemeClr>
                </a:solidFill>
              </a:defRPr>
            </a:lvl1pPr>
            <a:lvl2pPr marL="320040" indent="-137160">
              <a:spcBef>
                <a:spcPts val="500"/>
              </a:spcBef>
              <a:defRPr sz="1200">
                <a:solidFill>
                  <a:schemeClr val="tx2">
                    <a:lumMod val="75000"/>
                  </a:schemeClr>
                </a:solidFill>
              </a:defRPr>
            </a:lvl2pPr>
            <a:lvl3pPr marL="594360" indent="-137160">
              <a:spcBef>
                <a:spcPts val="500"/>
              </a:spcBef>
              <a:defRPr sz="1200">
                <a:solidFill>
                  <a:schemeClr val="tx2">
                    <a:lumMod val="75000"/>
                  </a:schemeClr>
                </a:solidFill>
              </a:defRPr>
            </a:lvl3pPr>
            <a:lvl4pPr marL="868680" indent="-137160">
              <a:spcBef>
                <a:spcPts val="500"/>
              </a:spcBef>
              <a:defRPr sz="1200">
                <a:solidFill>
                  <a:schemeClr val="tx2">
                    <a:lumMod val="75000"/>
                  </a:schemeClr>
                </a:solidFill>
              </a:defRPr>
            </a:lvl4pPr>
            <a:lvl5pPr marL="1143000" indent="-137160">
              <a:spcBef>
                <a:spcPts val="500"/>
              </a:spcBef>
              <a:defRPr sz="1200">
                <a:solidFill>
                  <a:schemeClr val="tx2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add text 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7" name="Text Placeholder 16"/>
          <p:cNvSpPr>
            <a:spLocks noGrp="1"/>
          </p:cNvSpPr>
          <p:nvPr>
            <p:ph type="body" sz="quarter" idx="28" hasCustomPrompt="1"/>
          </p:nvPr>
        </p:nvSpPr>
        <p:spPr>
          <a:xfrm>
            <a:off x="457199" y="3586931"/>
            <a:ext cx="5295901" cy="221599"/>
          </a:xfrm>
        </p:spPr>
        <p:txBody>
          <a:bodyPr wrap="square" lIns="0" tIns="0" rIns="0" bIns="0">
            <a:normAutofit/>
          </a:bodyPr>
          <a:lstStyle>
            <a:lvl1pPr marL="0" indent="0">
              <a:buNone/>
              <a:defRPr sz="1600" b="1" baseline="0">
                <a:solidFill>
                  <a:schemeClr val="accent2"/>
                </a:solidFill>
              </a:defRPr>
            </a:lvl1pPr>
            <a:lvl2pPr marL="457200" indent="0">
              <a:buNone/>
              <a:defRPr>
                <a:solidFill>
                  <a:schemeClr val="accent3"/>
                </a:solidFill>
              </a:defRPr>
            </a:lvl2pPr>
            <a:lvl3pPr marL="914400" indent="0">
              <a:buNone/>
              <a:defRPr>
                <a:solidFill>
                  <a:schemeClr val="accent3"/>
                </a:solidFill>
              </a:defRPr>
            </a:lvl3pPr>
            <a:lvl4pPr marL="1371600" indent="0">
              <a:buNone/>
              <a:defRPr>
                <a:solidFill>
                  <a:schemeClr val="accent3"/>
                </a:solidFill>
              </a:defRPr>
            </a:lvl4pPr>
            <a:lvl5pPr marL="1828800" indent="0">
              <a:buNone/>
              <a:defRPr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/>
              <a:t>Click to add quad title</a:t>
            </a:r>
          </a:p>
        </p:txBody>
      </p:sp>
      <p:sp>
        <p:nvSpPr>
          <p:cNvPr id="30" name="Text Placeholder 14"/>
          <p:cNvSpPr>
            <a:spLocks noGrp="1"/>
          </p:cNvSpPr>
          <p:nvPr>
            <p:ph type="body" sz="quarter" idx="31" hasCustomPrompt="1"/>
          </p:nvPr>
        </p:nvSpPr>
        <p:spPr>
          <a:xfrm>
            <a:off x="6438900" y="712591"/>
            <a:ext cx="5295900" cy="1210588"/>
          </a:xfrm>
        </p:spPr>
        <p:txBody>
          <a:bodyPr wrap="square" lIns="0" tIns="0" rIns="0" bIns="0">
            <a:normAutofit/>
          </a:bodyPr>
          <a:lstStyle>
            <a:lvl1pPr marL="137160" indent="-137160">
              <a:lnSpc>
                <a:spcPct val="100000"/>
              </a:lnSpc>
              <a:spcBef>
                <a:spcPts val="500"/>
              </a:spcBef>
              <a:defRPr sz="1400">
                <a:solidFill>
                  <a:schemeClr val="tx2">
                    <a:lumMod val="75000"/>
                  </a:schemeClr>
                </a:solidFill>
              </a:defRPr>
            </a:lvl1pPr>
            <a:lvl2pPr marL="320040" indent="-137160">
              <a:spcBef>
                <a:spcPts val="500"/>
              </a:spcBef>
              <a:defRPr sz="1200">
                <a:solidFill>
                  <a:schemeClr val="tx2">
                    <a:lumMod val="75000"/>
                  </a:schemeClr>
                </a:solidFill>
              </a:defRPr>
            </a:lvl2pPr>
            <a:lvl3pPr marL="594360" indent="-137160">
              <a:spcBef>
                <a:spcPts val="500"/>
              </a:spcBef>
              <a:defRPr sz="1200">
                <a:solidFill>
                  <a:schemeClr val="tx2">
                    <a:lumMod val="75000"/>
                  </a:schemeClr>
                </a:solidFill>
              </a:defRPr>
            </a:lvl3pPr>
            <a:lvl4pPr marL="868680" indent="-137160">
              <a:spcBef>
                <a:spcPts val="500"/>
              </a:spcBef>
              <a:defRPr sz="1200">
                <a:solidFill>
                  <a:schemeClr val="tx2">
                    <a:lumMod val="75000"/>
                  </a:schemeClr>
                </a:solidFill>
              </a:defRPr>
            </a:lvl4pPr>
            <a:lvl5pPr marL="1143000" indent="-137160">
              <a:spcBef>
                <a:spcPts val="500"/>
              </a:spcBef>
              <a:defRPr sz="1200">
                <a:solidFill>
                  <a:schemeClr val="tx2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add text 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1" name="Text Placeholder 16"/>
          <p:cNvSpPr>
            <a:spLocks noGrp="1"/>
          </p:cNvSpPr>
          <p:nvPr>
            <p:ph type="body" sz="quarter" idx="32" hasCustomPrompt="1"/>
          </p:nvPr>
        </p:nvSpPr>
        <p:spPr>
          <a:xfrm>
            <a:off x="6438901" y="419100"/>
            <a:ext cx="5293104" cy="221599"/>
          </a:xfrm>
        </p:spPr>
        <p:txBody>
          <a:bodyPr wrap="square" lIns="0" tIns="0" rIns="0" bIns="0">
            <a:normAutofit/>
          </a:bodyPr>
          <a:lstStyle>
            <a:lvl1pPr marL="0" indent="0">
              <a:buNone/>
              <a:defRPr sz="1600" b="1" baseline="0">
                <a:solidFill>
                  <a:schemeClr val="accent2"/>
                </a:solidFill>
              </a:defRPr>
            </a:lvl1pPr>
            <a:lvl2pPr marL="457200" indent="0">
              <a:buNone/>
              <a:defRPr>
                <a:solidFill>
                  <a:schemeClr val="accent3"/>
                </a:solidFill>
              </a:defRPr>
            </a:lvl2pPr>
            <a:lvl3pPr marL="914400" indent="0">
              <a:buNone/>
              <a:defRPr>
                <a:solidFill>
                  <a:schemeClr val="accent3"/>
                </a:solidFill>
              </a:defRPr>
            </a:lvl3pPr>
            <a:lvl4pPr marL="1371600" indent="0">
              <a:buNone/>
              <a:defRPr>
                <a:solidFill>
                  <a:schemeClr val="accent3"/>
                </a:solidFill>
              </a:defRPr>
            </a:lvl4pPr>
            <a:lvl5pPr marL="1828800" indent="0">
              <a:buNone/>
              <a:defRPr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/>
              <a:t>Click to add quad title</a:t>
            </a:r>
          </a:p>
        </p:txBody>
      </p:sp>
      <p:sp>
        <p:nvSpPr>
          <p:cNvPr id="34" name="Text Placeholder 14"/>
          <p:cNvSpPr>
            <a:spLocks noGrp="1"/>
          </p:cNvSpPr>
          <p:nvPr>
            <p:ph type="body" sz="quarter" idx="35" hasCustomPrompt="1"/>
          </p:nvPr>
        </p:nvSpPr>
        <p:spPr>
          <a:xfrm>
            <a:off x="6438900" y="3876705"/>
            <a:ext cx="5295900" cy="1210588"/>
          </a:xfrm>
        </p:spPr>
        <p:txBody>
          <a:bodyPr wrap="square" lIns="0" tIns="0" rIns="0" bIns="0">
            <a:normAutofit/>
          </a:bodyPr>
          <a:lstStyle>
            <a:lvl1pPr marL="137160" indent="-137160">
              <a:lnSpc>
                <a:spcPct val="100000"/>
              </a:lnSpc>
              <a:spcBef>
                <a:spcPts val="500"/>
              </a:spcBef>
              <a:defRPr sz="1400">
                <a:solidFill>
                  <a:schemeClr val="tx2">
                    <a:lumMod val="75000"/>
                  </a:schemeClr>
                </a:solidFill>
              </a:defRPr>
            </a:lvl1pPr>
            <a:lvl2pPr marL="320040" indent="-137160">
              <a:spcBef>
                <a:spcPts val="500"/>
              </a:spcBef>
              <a:defRPr sz="1200">
                <a:solidFill>
                  <a:schemeClr val="tx2">
                    <a:lumMod val="75000"/>
                  </a:schemeClr>
                </a:solidFill>
              </a:defRPr>
            </a:lvl2pPr>
            <a:lvl3pPr marL="594360" indent="-137160">
              <a:spcBef>
                <a:spcPts val="500"/>
              </a:spcBef>
              <a:defRPr sz="1200">
                <a:solidFill>
                  <a:schemeClr val="tx2">
                    <a:lumMod val="75000"/>
                  </a:schemeClr>
                </a:solidFill>
              </a:defRPr>
            </a:lvl3pPr>
            <a:lvl4pPr marL="868680" indent="-137160">
              <a:spcBef>
                <a:spcPts val="500"/>
              </a:spcBef>
              <a:defRPr sz="1200">
                <a:solidFill>
                  <a:schemeClr val="tx2">
                    <a:lumMod val="75000"/>
                  </a:schemeClr>
                </a:solidFill>
              </a:defRPr>
            </a:lvl4pPr>
            <a:lvl5pPr marL="1143000" indent="-137160">
              <a:spcBef>
                <a:spcPts val="500"/>
              </a:spcBef>
              <a:defRPr sz="1200">
                <a:solidFill>
                  <a:schemeClr val="tx2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add text 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5" name="Text Placeholder 16"/>
          <p:cNvSpPr>
            <a:spLocks noGrp="1"/>
          </p:cNvSpPr>
          <p:nvPr>
            <p:ph type="body" sz="quarter" idx="36" hasCustomPrompt="1"/>
          </p:nvPr>
        </p:nvSpPr>
        <p:spPr>
          <a:xfrm>
            <a:off x="6438901" y="3583214"/>
            <a:ext cx="5293104" cy="221599"/>
          </a:xfrm>
        </p:spPr>
        <p:txBody>
          <a:bodyPr wrap="square" lIns="0" tIns="0" rIns="0" bIns="0">
            <a:normAutofit/>
          </a:bodyPr>
          <a:lstStyle>
            <a:lvl1pPr marL="0" indent="0">
              <a:buNone/>
              <a:defRPr sz="1600" b="1" baseline="0">
                <a:solidFill>
                  <a:schemeClr val="accent2"/>
                </a:solidFill>
              </a:defRPr>
            </a:lvl1pPr>
            <a:lvl2pPr marL="457200" indent="0">
              <a:buNone/>
              <a:defRPr>
                <a:solidFill>
                  <a:schemeClr val="accent3"/>
                </a:solidFill>
              </a:defRPr>
            </a:lvl2pPr>
            <a:lvl3pPr marL="914400" indent="0">
              <a:buNone/>
              <a:defRPr>
                <a:solidFill>
                  <a:schemeClr val="accent3"/>
                </a:solidFill>
              </a:defRPr>
            </a:lvl3pPr>
            <a:lvl4pPr marL="1371600" indent="0">
              <a:buNone/>
              <a:defRPr>
                <a:solidFill>
                  <a:schemeClr val="accent3"/>
                </a:solidFill>
              </a:defRPr>
            </a:lvl4pPr>
            <a:lvl5pPr marL="1828800" indent="0">
              <a:buNone/>
              <a:defRPr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/>
              <a:t>Click to add quad title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37"/>
          </p:nvPr>
        </p:nvSpPr>
        <p:spPr/>
        <p:txBody>
          <a:bodyPr/>
          <a:lstStyle/>
          <a:p>
            <a:fld id="{61FF344C-A647-423B-8258-92E40F29087E}" type="datetime3">
              <a:rPr lang="en-US" smtClean="0"/>
              <a:t>5 April 2021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3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39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d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2BCFE-D255-4C4B-BA1D-51B94D9D938B}" type="datetime3">
              <a:rPr lang="en-US" smtClean="0"/>
              <a:t>5 April 2021</a:t>
            </a:fld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6291470"/>
            <a:ext cx="12192000" cy="5665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56163" y="1371600"/>
            <a:ext cx="5479673" cy="358444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" y="667"/>
            <a:ext cx="12189624" cy="6856664"/>
          </a:xfrm>
          <a:prstGeom prst="rect">
            <a:avLst/>
          </a:prstGeom>
        </p:spPr>
      </p:pic>
      <p:sp>
        <p:nvSpPr>
          <p:cNvPr id="13" name="Rectangle 12"/>
          <p:cNvSpPr/>
          <p:nvPr userDrawn="1"/>
        </p:nvSpPr>
        <p:spPr>
          <a:xfrm>
            <a:off x="-1" y="4358640"/>
            <a:ext cx="12192000" cy="2499360"/>
          </a:xfrm>
          <a:prstGeom prst="rect">
            <a:avLst/>
          </a:prstGeom>
          <a:gradFill>
            <a:gsLst>
              <a:gs pos="0">
                <a:schemeClr val="accent1">
                  <a:lumMod val="50000"/>
                  <a:alpha val="0"/>
                </a:schemeClr>
              </a:gs>
              <a:gs pos="100000">
                <a:schemeClr val="accent1">
                  <a:lumMod val="50000"/>
                  <a:alpha val="2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56163" y="1371600"/>
            <a:ext cx="5479673" cy="358444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d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5AF200-3133-408E-AEAA-04B3ACA33176}" type="datetime3">
              <a:rPr lang="en-US" smtClean="0"/>
              <a:t>5 April 2021</a:t>
            </a:fld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6291470"/>
            <a:ext cx="12192000" cy="5665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75" y="667"/>
            <a:ext cx="12189624" cy="685666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56163" y="1371600"/>
            <a:ext cx="5479673" cy="358444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D63786-C4F2-0541-8FFA-57B2EBFB2D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4D93CA-6B0A-8F40-8397-5731482007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687ED0-7FDC-7F42-BA37-0EB9DFBD9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C37DC-5350-F441-82CB-3A5946365ED7}" type="datetimeFigureOut">
              <a:rPr lang="en-US" smtClean="0"/>
              <a:t>4/5/21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6A70A4-B667-5042-A297-74E9C9005F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484AD7-C7DF-534D-9CDA-2F50DF3902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9D984-02B3-A940-926F-35F7ECAFA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493067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bg>
      <p:bgPr>
        <a:solidFill>
          <a:schemeClr val="dk1"/>
        </a:solidFill>
        <a:effectLst/>
      </p:bgPr>
    </p:bg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Google Shape;17;p3"/>
          <p:cNvCxnSpPr/>
          <p:nvPr/>
        </p:nvCxnSpPr>
        <p:spPr>
          <a:xfrm>
            <a:off x="566933" y="554200"/>
            <a:ext cx="11062400" cy="0"/>
          </a:xfrm>
          <a:prstGeom prst="straightConnector1">
            <a:avLst/>
          </a:prstGeom>
          <a:noFill/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8" name="Google Shape;18;p3"/>
          <p:cNvCxnSpPr/>
          <p:nvPr/>
        </p:nvCxnSpPr>
        <p:spPr>
          <a:xfrm>
            <a:off x="566933" y="6320000"/>
            <a:ext cx="110624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9" name="Google Shape;19;p3"/>
          <p:cNvSpPr txBox="1">
            <a:spLocks noGrp="1"/>
          </p:cNvSpPr>
          <p:nvPr>
            <p:ph type="title"/>
          </p:nvPr>
        </p:nvSpPr>
        <p:spPr>
          <a:xfrm>
            <a:off x="541900" y="2409100"/>
            <a:ext cx="11062400" cy="205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sldNum" idx="12"/>
          </p:nvPr>
        </p:nvSpPr>
        <p:spPr>
          <a:xfrm>
            <a:off x="11330665" y="6251679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algn="r"/>
            <a:fld id="{00000000-1234-1234-1234-123412341234}" type="slidenum">
              <a:rPr lang="en" smtClean="0"/>
              <a:pPr algn="r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39619941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" name="Google Shape;22;p4"/>
          <p:cNvCxnSpPr/>
          <p:nvPr/>
        </p:nvCxnSpPr>
        <p:spPr>
          <a:xfrm>
            <a:off x="3303632" y="554200"/>
            <a:ext cx="8325600" cy="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3" name="Google Shape;23;p4"/>
          <p:cNvCxnSpPr/>
          <p:nvPr/>
        </p:nvCxnSpPr>
        <p:spPr>
          <a:xfrm>
            <a:off x="3303632" y="6320000"/>
            <a:ext cx="83256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4" name="Google Shape;24;p4"/>
          <p:cNvCxnSpPr/>
          <p:nvPr/>
        </p:nvCxnSpPr>
        <p:spPr>
          <a:xfrm>
            <a:off x="566931" y="554200"/>
            <a:ext cx="2444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5" name="Google Shape;25;p4"/>
          <p:cNvSpPr txBox="1">
            <a:spLocks noGrp="1"/>
          </p:cNvSpPr>
          <p:nvPr>
            <p:ph type="title"/>
          </p:nvPr>
        </p:nvSpPr>
        <p:spPr>
          <a:xfrm>
            <a:off x="3200333" y="767933"/>
            <a:ext cx="8428800" cy="8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body" idx="1"/>
          </p:nvPr>
        </p:nvSpPr>
        <p:spPr>
          <a:xfrm>
            <a:off x="3213483" y="2127701"/>
            <a:ext cx="8428800" cy="400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7" name="Google Shape;27;p4"/>
          <p:cNvSpPr txBox="1">
            <a:spLocks noGrp="1"/>
          </p:cNvSpPr>
          <p:nvPr>
            <p:ph type="sldNum" idx="12"/>
          </p:nvPr>
        </p:nvSpPr>
        <p:spPr>
          <a:xfrm>
            <a:off x="11330665" y="6251679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algn="r"/>
            <a:fld id="{00000000-1234-1234-1234-123412341234}" type="slidenum">
              <a:rPr lang="en" smtClean="0"/>
              <a:pPr algn="r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08353127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9"/>
          <p:cNvSpPr/>
          <p:nvPr/>
        </p:nvSpPr>
        <p:spPr>
          <a:xfrm>
            <a:off x="6096000" y="167"/>
            <a:ext cx="6096000" cy="6858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cxnSp>
        <p:nvCxnSpPr>
          <p:cNvPr id="50" name="Google Shape;50;p9"/>
          <p:cNvCxnSpPr/>
          <p:nvPr/>
        </p:nvCxnSpPr>
        <p:spPr>
          <a:xfrm>
            <a:off x="6706233" y="5994000"/>
            <a:ext cx="6244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51" name="Google Shape;51;p9"/>
          <p:cNvSpPr txBox="1">
            <a:spLocks noGrp="1"/>
          </p:cNvSpPr>
          <p:nvPr>
            <p:ph type="title"/>
          </p:nvPr>
        </p:nvSpPr>
        <p:spPr>
          <a:xfrm>
            <a:off x="354000" y="1863133"/>
            <a:ext cx="5393600" cy="175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2" name="Google Shape;52;p9"/>
          <p:cNvSpPr txBox="1">
            <a:spLocks noGrp="1"/>
          </p:cNvSpPr>
          <p:nvPr>
            <p:ph type="subTitle" idx="1"/>
          </p:nvPr>
        </p:nvSpPr>
        <p:spPr>
          <a:xfrm>
            <a:off x="354000" y="3647161"/>
            <a:ext cx="5393600" cy="179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53" name="Google Shape;53;p9"/>
          <p:cNvSpPr txBox="1">
            <a:spLocks noGrp="1"/>
          </p:cNvSpPr>
          <p:nvPr>
            <p:ph type="body" idx="2"/>
          </p:nvPr>
        </p:nvSpPr>
        <p:spPr>
          <a:xfrm>
            <a:off x="6586000" y="965600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marL="1219170" lvl="1" indent="-423323" rtl="0">
              <a:spcBef>
                <a:spcPts val="2133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828754" lvl="2" indent="-423323" rtl="0">
              <a:spcBef>
                <a:spcPts val="2133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2438339" lvl="3" indent="-423323" rtl="0">
              <a:spcBef>
                <a:spcPts val="2133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3047924" lvl="4" indent="-423323" rtl="0">
              <a:spcBef>
                <a:spcPts val="2133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3657509" lvl="5" indent="-423323" rtl="0">
              <a:spcBef>
                <a:spcPts val="2133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4267093" lvl="6" indent="-423323" rtl="0">
              <a:spcBef>
                <a:spcPts val="2133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4876678" lvl="7" indent="-423323" rtl="0">
              <a:spcBef>
                <a:spcPts val="2133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5486263" lvl="8" indent="-423323" rtl="0">
              <a:spcBef>
                <a:spcPts val="2133"/>
              </a:spcBef>
              <a:spcAft>
                <a:spcPts val="2133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4" name="Google Shape;54;p9"/>
          <p:cNvSpPr txBox="1">
            <a:spLocks noGrp="1"/>
          </p:cNvSpPr>
          <p:nvPr>
            <p:ph type="sldNum" idx="12"/>
          </p:nvPr>
        </p:nvSpPr>
        <p:spPr>
          <a:xfrm>
            <a:off x="11330665" y="6251679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algn="r"/>
            <a:fld id="{00000000-1234-1234-1234-123412341234}" type="slidenum">
              <a:rPr lang="en" smtClean="0"/>
              <a:pPr algn="r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6673121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2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Date Placeholder 19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62E0F3FA-8CD8-43D9-A075-B2FCCA17907D}" type="datetime3">
              <a:rPr lang="en-US" smtClean="0"/>
              <a:t>5 April 2021</a:t>
            </a:fld>
            <a:endParaRPr 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667"/>
            <a:ext cx="12189624" cy="685666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2324100"/>
            <a:ext cx="5410200" cy="1572399"/>
          </a:xfrm>
        </p:spPr>
        <p:txBody>
          <a:bodyPr anchor="b">
            <a:normAutofit/>
          </a:bodyPr>
          <a:lstStyle>
            <a:lvl1pPr algn="l">
              <a:defRPr sz="4000"/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85800" y="4038600"/>
            <a:ext cx="5410200" cy="838200"/>
          </a:xfrm>
        </p:spPr>
        <p:txBody>
          <a:bodyPr lIns="0" tIns="0" rIns="0" bIns="0"/>
          <a:lstStyle>
            <a:lvl1pPr marL="0" indent="0" algn="l">
              <a:buNone/>
              <a:defRPr sz="2400" b="1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add subtitle</a:t>
            </a:r>
          </a:p>
        </p:txBody>
      </p:sp>
      <p:sp>
        <p:nvSpPr>
          <p:cNvPr id="11" name="Picture Placeholder 7"/>
          <p:cNvSpPr>
            <a:spLocks noGrp="1"/>
          </p:cNvSpPr>
          <p:nvPr>
            <p:ph type="pic" sz="quarter" idx="14" hasCustomPrompt="1"/>
          </p:nvPr>
        </p:nvSpPr>
        <p:spPr>
          <a:xfrm>
            <a:off x="6858001" y="570368"/>
            <a:ext cx="5334000" cy="5721790"/>
          </a:xfrm>
          <a:solidFill>
            <a:schemeClr val="bg1">
              <a:lumMod val="8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txBody>
          <a:bodyPr anchor="ctr"/>
          <a:lstStyle>
            <a:lvl1pPr marL="0" indent="0" algn="ctr">
              <a:buNone/>
              <a:defRPr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to add image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7009" y="95382"/>
            <a:ext cx="3178301" cy="1309907"/>
          </a:xfrm>
          <a:prstGeom prst="rect">
            <a:avLst/>
          </a:prstGeom>
        </p:spPr>
      </p:pic>
      <p:sp>
        <p:nvSpPr>
          <p:cNvPr id="9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685800" y="4876800"/>
            <a:ext cx="5410200" cy="1333500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accent2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Name</a:t>
            </a:r>
            <a:br>
              <a:rPr lang="en-US"/>
            </a:br>
            <a:r>
              <a:rPr lang="en-US"/>
              <a:t>Title</a:t>
            </a:r>
            <a:br>
              <a:rPr lang="en-US"/>
            </a:br>
            <a:r>
              <a:rPr lang="en-US"/>
              <a:t>Contact information</a:t>
            </a: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2" pos="432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add title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 hasCustomPrompt="1"/>
          </p:nvPr>
        </p:nvSpPr>
        <p:spPr>
          <a:xfrm>
            <a:off x="952500" y="1376896"/>
            <a:ext cx="10287000" cy="4833403"/>
          </a:xfrm>
        </p:spPr>
        <p:txBody>
          <a:bodyPr/>
          <a:lstStyle/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D8B22F49-6910-5142-A3F6-0A64ABE15428}" type="datetime3">
              <a:rPr lang="en-US" smtClean="0"/>
              <a:t>5 April 2021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20" hasCustomPrompt="1"/>
          </p:nvPr>
        </p:nvSpPr>
        <p:spPr>
          <a:xfrm>
            <a:off x="4037846" y="6500822"/>
            <a:ext cx="4116308" cy="356616"/>
          </a:xfrm>
          <a:noFill/>
        </p:spPr>
        <p:txBody>
          <a:bodyPr tIns="45720" bIns="45720" anchor="ctr" anchorCtr="0">
            <a:noAutofit/>
          </a:bodyPr>
          <a:lstStyle>
            <a:lvl1pPr marL="0" indent="0" algn="ctr">
              <a:buNone/>
              <a:defRPr sz="1400" b="1" spc="50" baseline="0">
                <a:solidFill>
                  <a:srgbClr val="B80014"/>
                </a:solidFill>
              </a:defRPr>
            </a:lvl1pPr>
          </a:lstStyle>
          <a:p>
            <a:pPr lvl="0"/>
            <a:r>
              <a:rPr lang="en-US"/>
              <a:t>CLICK TO ADD CLASSIFIED MARKING</a:t>
            </a: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9" hasCustomPrompt="1"/>
          </p:nvPr>
        </p:nvSpPr>
        <p:spPr>
          <a:xfrm>
            <a:off x="0" y="-8228"/>
            <a:ext cx="12192000" cy="264260"/>
          </a:xfrm>
          <a:solidFill>
            <a:srgbClr val="B80014"/>
          </a:solidFill>
        </p:spPr>
        <p:txBody>
          <a:bodyPr tIns="73152" bIns="45720" anchor="ctr" anchorCtr="0">
            <a:noAutofit/>
          </a:bodyPr>
          <a:lstStyle>
            <a:lvl1pPr marL="0" indent="0" algn="ctr">
              <a:buNone/>
              <a:defRPr sz="1400" b="1" spc="5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ADD CLASSIFIED MARKING</a:t>
            </a:r>
          </a:p>
        </p:txBody>
      </p:sp>
    </p:spTree>
    <p:extLst>
      <p:ext uri="{BB962C8B-B14F-4D97-AF65-F5344CB8AC3E}">
        <p14:creationId xmlns:p14="http://schemas.microsoft.com/office/powerpoint/2010/main" val="93509680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add title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 hasCustomPrompt="1"/>
          </p:nvPr>
        </p:nvSpPr>
        <p:spPr>
          <a:xfrm>
            <a:off x="952500" y="1376896"/>
            <a:ext cx="10287000" cy="4833403"/>
          </a:xfrm>
        </p:spPr>
        <p:txBody>
          <a:bodyPr/>
          <a:lstStyle/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D8B22F49-6910-5142-A3F6-0A64ABE15428}" type="datetime3">
              <a:rPr lang="en-US" smtClean="0"/>
              <a:t>5 April 2021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20" hasCustomPrompt="1"/>
          </p:nvPr>
        </p:nvSpPr>
        <p:spPr>
          <a:xfrm>
            <a:off x="4037846" y="6500822"/>
            <a:ext cx="4116308" cy="356616"/>
          </a:xfrm>
          <a:noFill/>
        </p:spPr>
        <p:txBody>
          <a:bodyPr tIns="45720" bIns="45720" anchor="ctr" anchorCtr="0">
            <a:noAutofit/>
          </a:bodyPr>
          <a:lstStyle>
            <a:lvl1pPr marL="0" indent="0" algn="ctr">
              <a:buNone/>
              <a:defRPr sz="1400" b="1" spc="50" baseline="0">
                <a:solidFill>
                  <a:srgbClr val="B80014"/>
                </a:solidFill>
              </a:defRPr>
            </a:lvl1pPr>
          </a:lstStyle>
          <a:p>
            <a:pPr lvl="0"/>
            <a:r>
              <a:rPr lang="en-US"/>
              <a:t>CLICK TO ADD CLASSIFIED MARKING</a:t>
            </a: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9" hasCustomPrompt="1"/>
          </p:nvPr>
        </p:nvSpPr>
        <p:spPr>
          <a:xfrm>
            <a:off x="0" y="-8228"/>
            <a:ext cx="12192000" cy="264260"/>
          </a:xfrm>
          <a:solidFill>
            <a:srgbClr val="B80014"/>
          </a:solidFill>
        </p:spPr>
        <p:txBody>
          <a:bodyPr tIns="73152" bIns="45720" anchor="ctr" anchorCtr="0">
            <a:noAutofit/>
          </a:bodyPr>
          <a:lstStyle>
            <a:lvl1pPr marL="0" indent="0" algn="ctr">
              <a:buNone/>
              <a:defRPr sz="1400" b="1" spc="5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ADD CLASSIFIED MARKING</a:t>
            </a:r>
          </a:p>
        </p:txBody>
      </p:sp>
    </p:spTree>
    <p:extLst>
      <p:ext uri="{BB962C8B-B14F-4D97-AF65-F5344CB8AC3E}">
        <p14:creationId xmlns:p14="http://schemas.microsoft.com/office/powerpoint/2010/main" val="29464216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add title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 hasCustomPrompt="1"/>
          </p:nvPr>
        </p:nvSpPr>
        <p:spPr>
          <a:xfrm>
            <a:off x="952500" y="1376896"/>
            <a:ext cx="10287000" cy="4833403"/>
          </a:xfrm>
        </p:spPr>
        <p:txBody>
          <a:bodyPr/>
          <a:lstStyle/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D8B22F49-6910-5142-A3F6-0A64ABE15428}" type="datetime3">
              <a:rPr lang="en-US" smtClean="0"/>
              <a:t>5 April 2021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20" hasCustomPrompt="1"/>
          </p:nvPr>
        </p:nvSpPr>
        <p:spPr>
          <a:xfrm>
            <a:off x="4037846" y="6500822"/>
            <a:ext cx="4116308" cy="356616"/>
          </a:xfrm>
          <a:noFill/>
        </p:spPr>
        <p:txBody>
          <a:bodyPr tIns="45720" bIns="45720" anchor="ctr" anchorCtr="0">
            <a:noAutofit/>
          </a:bodyPr>
          <a:lstStyle>
            <a:lvl1pPr marL="0" indent="0" algn="ctr">
              <a:buNone/>
              <a:defRPr sz="1400" b="1" spc="50" baseline="0">
                <a:solidFill>
                  <a:srgbClr val="B80014"/>
                </a:solidFill>
              </a:defRPr>
            </a:lvl1pPr>
          </a:lstStyle>
          <a:p>
            <a:pPr lvl="0"/>
            <a:r>
              <a:rPr lang="en-US"/>
              <a:t>CLICK TO ADD CLASSIFIED MARKING</a:t>
            </a: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9" hasCustomPrompt="1"/>
          </p:nvPr>
        </p:nvSpPr>
        <p:spPr>
          <a:xfrm>
            <a:off x="0" y="-8228"/>
            <a:ext cx="12192000" cy="264260"/>
          </a:xfrm>
          <a:solidFill>
            <a:srgbClr val="B80014"/>
          </a:solidFill>
        </p:spPr>
        <p:txBody>
          <a:bodyPr tIns="73152" bIns="45720" anchor="ctr" anchorCtr="0">
            <a:noAutofit/>
          </a:bodyPr>
          <a:lstStyle>
            <a:lvl1pPr marL="0" indent="0" algn="ctr">
              <a:buNone/>
              <a:defRPr sz="1400" b="1" spc="5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ADD CLASSIFIED MARKING</a:t>
            </a:r>
          </a:p>
        </p:txBody>
      </p:sp>
    </p:spTree>
    <p:extLst>
      <p:ext uri="{BB962C8B-B14F-4D97-AF65-F5344CB8AC3E}">
        <p14:creationId xmlns:p14="http://schemas.microsoft.com/office/powerpoint/2010/main" val="110817656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add title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 hasCustomPrompt="1"/>
          </p:nvPr>
        </p:nvSpPr>
        <p:spPr>
          <a:xfrm>
            <a:off x="952500" y="1376896"/>
            <a:ext cx="10287000" cy="4833403"/>
          </a:xfrm>
        </p:spPr>
        <p:txBody>
          <a:bodyPr/>
          <a:lstStyle/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D8B22F49-6910-5142-A3F6-0A64ABE15428}" type="datetime3">
              <a:rPr lang="en-US" smtClean="0"/>
              <a:t>5 April 2021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20" hasCustomPrompt="1"/>
          </p:nvPr>
        </p:nvSpPr>
        <p:spPr>
          <a:xfrm>
            <a:off x="4037846" y="6500822"/>
            <a:ext cx="4116308" cy="356616"/>
          </a:xfrm>
          <a:noFill/>
        </p:spPr>
        <p:txBody>
          <a:bodyPr tIns="45720" bIns="45720" anchor="ctr" anchorCtr="0">
            <a:noAutofit/>
          </a:bodyPr>
          <a:lstStyle>
            <a:lvl1pPr marL="0" indent="0" algn="ctr">
              <a:buNone/>
              <a:defRPr sz="1400" b="1" spc="50" baseline="0">
                <a:solidFill>
                  <a:srgbClr val="B80014"/>
                </a:solidFill>
              </a:defRPr>
            </a:lvl1pPr>
          </a:lstStyle>
          <a:p>
            <a:pPr lvl="0"/>
            <a:r>
              <a:rPr lang="en-US"/>
              <a:t>CLICK TO ADD CLASSIFIED MARKING</a:t>
            </a: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9" hasCustomPrompt="1"/>
          </p:nvPr>
        </p:nvSpPr>
        <p:spPr>
          <a:xfrm>
            <a:off x="0" y="-8228"/>
            <a:ext cx="12192000" cy="264260"/>
          </a:xfrm>
          <a:solidFill>
            <a:srgbClr val="B80014"/>
          </a:solidFill>
        </p:spPr>
        <p:txBody>
          <a:bodyPr tIns="73152" bIns="45720" anchor="ctr" anchorCtr="0">
            <a:noAutofit/>
          </a:bodyPr>
          <a:lstStyle>
            <a:lvl1pPr marL="0" indent="0" algn="ctr">
              <a:buNone/>
              <a:defRPr sz="1400" b="1" spc="5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ADD CLASSIFIED MARKING</a:t>
            </a:r>
          </a:p>
        </p:txBody>
      </p:sp>
    </p:spTree>
    <p:extLst>
      <p:ext uri="{BB962C8B-B14F-4D97-AF65-F5344CB8AC3E}">
        <p14:creationId xmlns:p14="http://schemas.microsoft.com/office/powerpoint/2010/main" val="364293531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ubpage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 hasCustomPrompt="1"/>
          </p:nvPr>
        </p:nvSpPr>
        <p:spPr>
          <a:xfrm>
            <a:off x="457200" y="591077"/>
            <a:ext cx="11277600" cy="762000"/>
          </a:xfrm>
        </p:spPr>
        <p:txBody>
          <a:bodyPr/>
          <a:lstStyle/>
          <a:p>
            <a:r>
              <a:rPr lang="en-US" dirty="0"/>
              <a:t>Click to add title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 hasCustomPrompt="1"/>
          </p:nvPr>
        </p:nvSpPr>
        <p:spPr>
          <a:xfrm>
            <a:off x="835270" y="1374937"/>
            <a:ext cx="10287000" cy="4903607"/>
          </a:xfrm>
        </p:spPr>
        <p:txBody>
          <a:bodyPr/>
          <a:lstStyle/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23C2CCE9-65D5-4615-9B27-785F94F466C1}" type="datetime3">
              <a:rPr lang="en-US" smtClean="0"/>
              <a:t>5 April 2021</a:t>
            </a:fld>
            <a:endParaRPr lang="en-US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73002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3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Date Placeholder 18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FBF0E5F8-7748-4ACC-8C37-B57E090ABD2F}" type="datetime3">
              <a:rPr lang="en-US" smtClean="0"/>
              <a:t>5 April 2021</a:t>
            </a:fld>
            <a:endParaRPr lang="en-US"/>
          </a:p>
        </p:txBody>
      </p:sp>
      <p:sp>
        <p:nvSpPr>
          <p:cNvPr id="20" name="Footer Placeholder 1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1" name="Slide Number Placeholder 20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" y="667"/>
            <a:ext cx="12189624" cy="6856664"/>
          </a:xfrm>
          <a:prstGeom prst="rect">
            <a:avLst/>
          </a:prstGeom>
        </p:spPr>
      </p:pic>
      <p:sp>
        <p:nvSpPr>
          <p:cNvPr id="22" name="Rectangle 21"/>
          <p:cNvSpPr/>
          <p:nvPr userDrawn="1"/>
        </p:nvSpPr>
        <p:spPr>
          <a:xfrm>
            <a:off x="0" y="4358640"/>
            <a:ext cx="12192000" cy="2499360"/>
          </a:xfrm>
          <a:prstGeom prst="rect">
            <a:avLst/>
          </a:prstGeom>
          <a:gradFill>
            <a:gsLst>
              <a:gs pos="0">
                <a:schemeClr val="accent1">
                  <a:lumMod val="50000"/>
                  <a:alpha val="0"/>
                </a:schemeClr>
              </a:gs>
              <a:gs pos="100000">
                <a:schemeClr val="accent1">
                  <a:lumMod val="50000"/>
                  <a:alpha val="2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267200" y="3886201"/>
            <a:ext cx="6972300" cy="609600"/>
          </a:xfrm>
        </p:spPr>
        <p:txBody>
          <a:bodyPr anchor="t">
            <a:normAutofit/>
          </a:bodyPr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267200" y="4495800"/>
            <a:ext cx="6972300" cy="571499"/>
          </a:xfrm>
        </p:spPr>
        <p:txBody>
          <a:bodyPr lIns="0" tIns="0" rIns="0" bIns="0"/>
          <a:lstStyle>
            <a:lvl1pPr marL="0" indent="0" algn="l">
              <a:buNone/>
              <a:defRPr sz="2400" b="1">
                <a:solidFill>
                  <a:schemeClr val="accent2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add subtitle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4267200" y="5067300"/>
            <a:ext cx="4010128" cy="1143000"/>
          </a:xfrm>
        </p:spPr>
        <p:txBody>
          <a:bodyPr lIns="0" tIns="0" rIns="0" bIns="0">
            <a:normAutofit/>
          </a:bodyPr>
          <a:lstStyle>
            <a:lvl1pPr marL="0" indent="0">
              <a:spcBef>
                <a:spcPts val="0"/>
              </a:spcBef>
              <a:buNone/>
              <a:defRPr sz="1400">
                <a:solidFill>
                  <a:schemeClr val="accent2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Name</a:t>
            </a:r>
            <a:br>
              <a:rPr lang="en-US"/>
            </a:br>
            <a:r>
              <a:rPr lang="en-US"/>
              <a:t>Title</a:t>
            </a:r>
            <a:br>
              <a:rPr lang="en-US"/>
            </a:br>
            <a:r>
              <a:rPr lang="en-US"/>
              <a:t>Contact information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192000" cy="3440288"/>
          </a:xfrm>
          <a:solidFill>
            <a:schemeClr val="tx2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baseline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/>
              <a:t>Click to add image</a:t>
            </a:r>
          </a:p>
        </p:txBody>
      </p:sp>
      <p:cxnSp>
        <p:nvCxnSpPr>
          <p:cNvPr id="16" name="Straight Connector 15"/>
          <p:cNvCxnSpPr/>
          <p:nvPr/>
        </p:nvCxnSpPr>
        <p:spPr>
          <a:xfrm>
            <a:off x="3778686" y="3886200"/>
            <a:ext cx="0" cy="2324100"/>
          </a:xfrm>
          <a:prstGeom prst="line">
            <a:avLst/>
          </a:prstGeom>
          <a:ln w="63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5475" y="3411128"/>
            <a:ext cx="3030109" cy="1982102"/>
          </a:xfrm>
          <a:prstGeom prst="rect">
            <a:avLst/>
          </a:prstGeom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3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Date Placeholder 17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6C5172D4-EDD0-482A-9D59-5376F3068746}" type="datetime3">
              <a:rPr lang="en-US" smtClean="0"/>
              <a:t>5 April 2021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0" name="Slide Number Placeholder 19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667"/>
            <a:ext cx="12189624" cy="685666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267200" y="3886201"/>
            <a:ext cx="6972300" cy="609600"/>
          </a:xfrm>
        </p:spPr>
        <p:txBody>
          <a:bodyPr anchor="t">
            <a:normAutofit/>
          </a:bodyPr>
          <a:lstStyle>
            <a:lvl1pPr algn="l">
              <a:defRPr sz="4000"/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267200" y="4495800"/>
            <a:ext cx="6972300" cy="571499"/>
          </a:xfrm>
        </p:spPr>
        <p:txBody>
          <a:bodyPr lIns="0" tIns="0" rIns="0" bIns="0"/>
          <a:lstStyle>
            <a:lvl1pPr marL="0" indent="0" algn="l">
              <a:buNone/>
              <a:defRPr sz="2400" b="1" baseline="0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add subtitle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4267200" y="5067300"/>
            <a:ext cx="4010128" cy="1143000"/>
          </a:xfrm>
        </p:spPr>
        <p:txBody>
          <a:bodyPr lIns="0" tIns="0" rIns="0" bIns="0">
            <a:normAutofit/>
          </a:bodyPr>
          <a:lstStyle>
            <a:lvl1pPr marL="0" indent="0">
              <a:spcBef>
                <a:spcPts val="0"/>
              </a:spcBef>
              <a:buNone/>
              <a:defRPr sz="1400">
                <a:solidFill>
                  <a:schemeClr val="accent2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Name</a:t>
            </a:r>
            <a:br>
              <a:rPr lang="en-US"/>
            </a:br>
            <a:r>
              <a:rPr lang="en-US"/>
              <a:t>Title</a:t>
            </a:r>
            <a:br>
              <a:rPr lang="en-US"/>
            </a:br>
            <a:r>
              <a:rPr lang="en-US"/>
              <a:t>Contact information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192000" cy="3440288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to add image</a:t>
            </a:r>
          </a:p>
        </p:txBody>
      </p:sp>
      <p:cxnSp>
        <p:nvCxnSpPr>
          <p:cNvPr id="16" name="Straight Connector 15"/>
          <p:cNvCxnSpPr/>
          <p:nvPr/>
        </p:nvCxnSpPr>
        <p:spPr>
          <a:xfrm>
            <a:off x="3778686" y="3886200"/>
            <a:ext cx="0" cy="2324100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5475" y="3411128"/>
            <a:ext cx="3030108" cy="1982101"/>
          </a:xfrm>
          <a:prstGeom prst="rect">
            <a:avLst/>
          </a:prstGeom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4 Dark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Date Placeholder 19"/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4CED436F-B354-4514-8219-71B6E1462638}" type="datetime3">
              <a:rPr lang="en-US" smtClean="0"/>
              <a:t>5 April 2021</a:t>
            </a:fld>
            <a:endParaRPr lang="en-US"/>
          </a:p>
        </p:txBody>
      </p:sp>
      <p:sp>
        <p:nvSpPr>
          <p:cNvPr id="24" name="Footer Placeholder 23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5" name="Slide Number Placeholder 24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0" y="6291470"/>
            <a:ext cx="12192000" cy="56653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" y="667"/>
            <a:ext cx="12189624" cy="6856664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0" y="4358640"/>
            <a:ext cx="12192000" cy="2499360"/>
          </a:xfrm>
          <a:prstGeom prst="rect">
            <a:avLst/>
          </a:prstGeom>
          <a:gradFill>
            <a:gsLst>
              <a:gs pos="0">
                <a:schemeClr val="accent1">
                  <a:lumMod val="50000"/>
                  <a:alpha val="0"/>
                </a:schemeClr>
              </a:gs>
              <a:gs pos="100000">
                <a:schemeClr val="accent1">
                  <a:lumMod val="50000"/>
                  <a:alpha val="2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267200" y="3886201"/>
            <a:ext cx="6972300" cy="609600"/>
          </a:xfrm>
        </p:spPr>
        <p:txBody>
          <a:bodyPr anchor="t">
            <a:normAutofit/>
          </a:bodyPr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267200" y="4495800"/>
            <a:ext cx="6972300" cy="571499"/>
          </a:xfrm>
        </p:spPr>
        <p:txBody>
          <a:bodyPr lIns="0" tIns="0" rIns="0" bIns="0"/>
          <a:lstStyle>
            <a:lvl1pPr marL="0" indent="0" algn="l">
              <a:buNone/>
              <a:defRPr sz="2400" b="1">
                <a:solidFill>
                  <a:schemeClr val="accent2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add subtitle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4267200" y="5067300"/>
            <a:ext cx="4010128" cy="1143000"/>
          </a:xfrm>
        </p:spPr>
        <p:txBody>
          <a:bodyPr lIns="0" tIns="0" rIns="0" bIns="0">
            <a:normAutofit/>
          </a:bodyPr>
          <a:lstStyle>
            <a:lvl1pPr marL="0" indent="0">
              <a:spcBef>
                <a:spcPts val="0"/>
              </a:spcBef>
              <a:buNone/>
              <a:defRPr sz="1400">
                <a:solidFill>
                  <a:schemeClr val="accent2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Name</a:t>
            </a:r>
            <a:br>
              <a:rPr lang="en-US"/>
            </a:br>
            <a:r>
              <a:rPr lang="en-US"/>
              <a:t>Title</a:t>
            </a:r>
            <a:br>
              <a:rPr lang="en-US"/>
            </a:br>
            <a:r>
              <a:rPr lang="en-US"/>
              <a:t>Contact information</a:t>
            </a:r>
          </a:p>
        </p:txBody>
      </p:sp>
      <p:sp>
        <p:nvSpPr>
          <p:cNvPr id="21" name="Picture Placeholder 7"/>
          <p:cNvSpPr>
            <a:spLocks noGrp="1"/>
          </p:cNvSpPr>
          <p:nvPr>
            <p:ph type="pic" sz="quarter" idx="15" hasCustomPrompt="1"/>
          </p:nvPr>
        </p:nvSpPr>
        <p:spPr>
          <a:xfrm>
            <a:off x="-2370" y="0"/>
            <a:ext cx="4063997" cy="3440287"/>
          </a:xfrm>
          <a:solidFill>
            <a:schemeClr val="tx2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baseline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/>
              <a:t>Click to add image</a:t>
            </a:r>
          </a:p>
        </p:txBody>
      </p:sp>
      <p:sp>
        <p:nvSpPr>
          <p:cNvPr id="22" name="Picture Placeholder 7"/>
          <p:cNvSpPr>
            <a:spLocks noGrp="1"/>
          </p:cNvSpPr>
          <p:nvPr>
            <p:ph type="pic" sz="quarter" idx="16" hasCustomPrompt="1"/>
          </p:nvPr>
        </p:nvSpPr>
        <p:spPr>
          <a:xfrm>
            <a:off x="4061628" y="0"/>
            <a:ext cx="4063996" cy="3440287"/>
          </a:xfrm>
          <a:solidFill>
            <a:schemeClr val="tx2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baseline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/>
              <a:t>Click to add image</a:t>
            </a:r>
          </a:p>
        </p:txBody>
      </p:sp>
      <p:sp>
        <p:nvSpPr>
          <p:cNvPr id="23" name="Picture Placeholder 7"/>
          <p:cNvSpPr>
            <a:spLocks noGrp="1"/>
          </p:cNvSpPr>
          <p:nvPr>
            <p:ph type="pic" sz="quarter" idx="17" hasCustomPrompt="1"/>
          </p:nvPr>
        </p:nvSpPr>
        <p:spPr>
          <a:xfrm>
            <a:off x="8125625" y="0"/>
            <a:ext cx="4066376" cy="3440287"/>
          </a:xfrm>
          <a:solidFill>
            <a:schemeClr val="tx2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baseline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/>
              <a:t>Click to add image</a:t>
            </a:r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3778686" y="3886200"/>
            <a:ext cx="0" cy="2324100"/>
          </a:xfrm>
          <a:prstGeom prst="line">
            <a:avLst/>
          </a:prstGeom>
          <a:ln w="63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5475" y="3411128"/>
            <a:ext cx="3030109" cy="1982102"/>
          </a:xfrm>
          <a:prstGeom prst="rect">
            <a:avLst/>
          </a:prstGeom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4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Date Placeholder 15"/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139929EE-879A-4574-B146-9BED48A4C5B4}" type="datetime3">
              <a:rPr lang="en-US" smtClean="0"/>
              <a:t>5 April 2021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75" y="667"/>
            <a:ext cx="12189624" cy="685666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267200" y="3886201"/>
            <a:ext cx="6972300" cy="609600"/>
          </a:xfrm>
        </p:spPr>
        <p:txBody>
          <a:bodyPr anchor="t">
            <a:normAutofit/>
          </a:bodyPr>
          <a:lstStyle>
            <a:lvl1pPr algn="l">
              <a:defRPr sz="4000"/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267200" y="4495800"/>
            <a:ext cx="6972300" cy="571499"/>
          </a:xfrm>
        </p:spPr>
        <p:txBody>
          <a:bodyPr lIns="0" tIns="0" rIns="0" bIns="0"/>
          <a:lstStyle>
            <a:lvl1pPr marL="0" indent="0" algn="l">
              <a:buNone/>
              <a:defRPr sz="2400" b="1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add subtitle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4267200" y="5067300"/>
            <a:ext cx="4010128" cy="1143000"/>
          </a:xfrm>
        </p:spPr>
        <p:txBody>
          <a:bodyPr lIns="0" tIns="0" rIns="0" bIns="0">
            <a:normAutofit/>
          </a:bodyPr>
          <a:lstStyle>
            <a:lvl1pPr marL="0" indent="0">
              <a:spcBef>
                <a:spcPts val="0"/>
              </a:spcBef>
              <a:buNone/>
              <a:defRPr sz="1400">
                <a:solidFill>
                  <a:schemeClr val="accent2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Name</a:t>
            </a:r>
            <a:br>
              <a:rPr lang="en-US"/>
            </a:br>
            <a:r>
              <a:rPr lang="en-US"/>
              <a:t>Title</a:t>
            </a:r>
            <a:br>
              <a:rPr lang="en-US"/>
            </a:br>
            <a:r>
              <a:rPr lang="en-US"/>
              <a:t>Contact information</a:t>
            </a:r>
          </a:p>
        </p:txBody>
      </p:sp>
      <p:sp>
        <p:nvSpPr>
          <p:cNvPr id="21" name="Picture Placeholder 7"/>
          <p:cNvSpPr>
            <a:spLocks noGrp="1"/>
          </p:cNvSpPr>
          <p:nvPr>
            <p:ph type="pic" sz="quarter" idx="15" hasCustomPrompt="1"/>
          </p:nvPr>
        </p:nvSpPr>
        <p:spPr>
          <a:xfrm>
            <a:off x="1" y="0"/>
            <a:ext cx="4063999" cy="3440287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to add image</a:t>
            </a:r>
          </a:p>
        </p:txBody>
      </p:sp>
      <p:sp>
        <p:nvSpPr>
          <p:cNvPr id="22" name="Picture Placeholder 7"/>
          <p:cNvSpPr>
            <a:spLocks noGrp="1"/>
          </p:cNvSpPr>
          <p:nvPr>
            <p:ph type="pic" sz="quarter" idx="16" hasCustomPrompt="1"/>
          </p:nvPr>
        </p:nvSpPr>
        <p:spPr>
          <a:xfrm>
            <a:off x="4064000" y="0"/>
            <a:ext cx="4061625" cy="3440287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to add image</a:t>
            </a:r>
          </a:p>
        </p:txBody>
      </p:sp>
      <p:sp>
        <p:nvSpPr>
          <p:cNvPr id="23" name="Picture Placeholder 7"/>
          <p:cNvSpPr>
            <a:spLocks noGrp="1"/>
          </p:cNvSpPr>
          <p:nvPr>
            <p:ph type="pic" sz="quarter" idx="17" hasCustomPrompt="1"/>
          </p:nvPr>
        </p:nvSpPr>
        <p:spPr>
          <a:xfrm>
            <a:off x="8125625" y="0"/>
            <a:ext cx="4066375" cy="3440287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to add image</a:t>
            </a:r>
          </a:p>
        </p:txBody>
      </p:sp>
      <p:cxnSp>
        <p:nvCxnSpPr>
          <p:cNvPr id="18" name="Straight Connector 17"/>
          <p:cNvCxnSpPr/>
          <p:nvPr/>
        </p:nvCxnSpPr>
        <p:spPr>
          <a:xfrm>
            <a:off x="3778686" y="3886200"/>
            <a:ext cx="0" cy="2324100"/>
          </a:xfrm>
          <a:prstGeom prst="line">
            <a:avLst/>
          </a:prstGeom>
          <a:ln w="63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Picture 2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5475" y="3411128"/>
            <a:ext cx="3030108" cy="1982101"/>
          </a:xfrm>
          <a:prstGeom prst="rect">
            <a:avLst/>
          </a:prstGeom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5 Dark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Date Placeholder 18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4D2E7C0A-B003-47BB-897B-0979338FF81B}" type="datetime3">
              <a:rPr lang="en-US" smtClean="0"/>
              <a:t>5 April 2021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" y="667"/>
            <a:ext cx="12189624" cy="6856664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0" y="4361627"/>
            <a:ext cx="12192000" cy="2499360"/>
          </a:xfrm>
          <a:prstGeom prst="rect">
            <a:avLst/>
          </a:prstGeom>
          <a:gradFill>
            <a:gsLst>
              <a:gs pos="0">
                <a:schemeClr val="accent1">
                  <a:lumMod val="50000"/>
                  <a:alpha val="0"/>
                </a:schemeClr>
              </a:gs>
              <a:gs pos="100000">
                <a:schemeClr val="accent1">
                  <a:lumMod val="50000"/>
                  <a:alpha val="2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191000" y="1028700"/>
            <a:ext cx="6819900" cy="1482245"/>
          </a:xfrm>
        </p:spPr>
        <p:txBody>
          <a:bodyPr anchor="t">
            <a:normAutofit/>
          </a:bodyPr>
          <a:lstStyle>
            <a:lvl1pPr algn="l">
              <a:defRPr sz="32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title </a:t>
            </a:r>
            <a:br>
              <a:rPr lang="en-US"/>
            </a:br>
            <a:r>
              <a:rPr lang="en-US"/>
              <a:t>(recommended for titles that </a:t>
            </a:r>
            <a:br>
              <a:rPr lang="en-US"/>
            </a:br>
            <a:r>
              <a:rPr lang="en-US"/>
              <a:t>are 2-3 lines long)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4338" y="532082"/>
            <a:ext cx="3271029" cy="2139696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>
            <a:off x="4191000" y="3855309"/>
            <a:ext cx="6819900" cy="0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1"/>
          <p:cNvSpPr>
            <a:spLocks noGrp="1"/>
          </p:cNvSpPr>
          <p:nvPr>
            <p:ph type="body" sz="quarter" idx="14" hasCustomPrompt="1"/>
          </p:nvPr>
        </p:nvSpPr>
        <p:spPr>
          <a:xfrm>
            <a:off x="4191000" y="3976706"/>
            <a:ext cx="6819900" cy="2233594"/>
          </a:xfrm>
        </p:spPr>
        <p:txBody>
          <a:bodyPr lIns="0" tIns="0" rIns="0" bIns="0">
            <a:normAutofit/>
          </a:bodyPr>
          <a:lstStyle>
            <a:lvl1pPr marL="0" indent="0">
              <a:spcBef>
                <a:spcPts val="200"/>
              </a:spcBef>
              <a:buNone/>
              <a:defRPr sz="1000" baseline="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r>
              <a:rPr lang="en-US">
                <a:effectLst/>
                <a:latin typeface="Helvetica" charset="0"/>
              </a:rPr>
              <a:t>Click to add classification text</a:t>
            </a:r>
          </a:p>
        </p:txBody>
      </p:sp>
      <p:cxnSp>
        <p:nvCxnSpPr>
          <p:cNvPr id="20" name="Straight Connector 19"/>
          <p:cNvCxnSpPr/>
          <p:nvPr/>
        </p:nvCxnSpPr>
        <p:spPr>
          <a:xfrm>
            <a:off x="4191000" y="3855309"/>
            <a:ext cx="6819900" cy="0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 userDrawn="1"/>
        </p:nvCxnSpPr>
        <p:spPr>
          <a:xfrm>
            <a:off x="4191000" y="3855309"/>
            <a:ext cx="68199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191001" y="2514600"/>
            <a:ext cx="6819900" cy="342899"/>
          </a:xfrm>
        </p:spPr>
        <p:txBody>
          <a:bodyPr lIns="0" tIns="0" rIns="0" bIns="0">
            <a:normAutofit/>
          </a:bodyPr>
          <a:lstStyle>
            <a:lvl1pPr marL="0" indent="0" algn="l">
              <a:buNone/>
              <a:defRPr sz="1600" b="1">
                <a:solidFill>
                  <a:schemeClr val="accent2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add subtitle</a:t>
            </a:r>
          </a:p>
        </p:txBody>
      </p:sp>
      <p:sp>
        <p:nvSpPr>
          <p:cNvPr id="17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4191000" y="2860102"/>
            <a:ext cx="6819900" cy="790832"/>
          </a:xfrm>
        </p:spPr>
        <p:txBody>
          <a:bodyPr lIns="0" tIns="0" rIns="0" bIns="0">
            <a:normAutofit/>
          </a:bodyPr>
          <a:lstStyle>
            <a:lvl1pPr marL="0" indent="0">
              <a:spcBef>
                <a:spcPts val="0"/>
              </a:spcBef>
              <a:buNone/>
              <a:defRPr sz="1200">
                <a:solidFill>
                  <a:schemeClr val="accent2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Name</a:t>
            </a:r>
            <a:br>
              <a:rPr lang="en-US"/>
            </a:br>
            <a:r>
              <a:rPr lang="en-US"/>
              <a:t>Title</a:t>
            </a:r>
            <a:br>
              <a:rPr lang="en-US"/>
            </a:br>
            <a:r>
              <a:rPr lang="en-US"/>
              <a:t>Contact information</a:t>
            </a:r>
          </a:p>
        </p:txBody>
      </p:sp>
      <p:sp>
        <p:nvSpPr>
          <p:cNvPr id="24" name="TextBox 23"/>
          <p:cNvSpPr txBox="1"/>
          <p:nvPr userDrawn="1"/>
        </p:nvSpPr>
        <p:spPr>
          <a:xfrm>
            <a:off x="1082518" y="2541694"/>
            <a:ext cx="2210142" cy="497572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marL="0" marR="0" indent="0" algn="ctr" defTabSz="914400" rtl="0" eaLnBrk="1" fontAlgn="auto" latinLnBrk="0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>
                <a:solidFill>
                  <a:schemeClr val="bg1"/>
                </a:solidFill>
                <a:latin typeface="+mn-lt"/>
                <a:ea typeface="Myriad Pro" charset="0"/>
                <a:cs typeface="Myriad Pro" charset="0"/>
              </a:rPr>
              <a:t>11100 Johns Hopkins Road </a:t>
            </a:r>
            <a:br>
              <a:rPr lang="en-US" sz="1200">
                <a:solidFill>
                  <a:schemeClr val="bg1"/>
                </a:solidFill>
                <a:latin typeface="+mn-lt"/>
                <a:ea typeface="Myriad Pro" charset="0"/>
                <a:cs typeface="Myriad Pro" charset="0"/>
              </a:rPr>
            </a:br>
            <a:r>
              <a:rPr lang="en-US" sz="1200">
                <a:solidFill>
                  <a:schemeClr val="bg1"/>
                </a:solidFill>
                <a:latin typeface="+mn-lt"/>
                <a:ea typeface="Myriad Pro" charset="0"/>
                <a:cs typeface="Myriad Pro" charset="0"/>
              </a:rPr>
              <a:t>Laurel, MD 20723-6099</a:t>
            </a:r>
          </a:p>
        </p:txBody>
      </p:sp>
      <p:cxnSp>
        <p:nvCxnSpPr>
          <p:cNvPr id="25" name="Straight Connector 24"/>
          <p:cNvCxnSpPr/>
          <p:nvPr userDrawn="1"/>
        </p:nvCxnSpPr>
        <p:spPr>
          <a:xfrm>
            <a:off x="1082518" y="2387995"/>
            <a:ext cx="2210142" cy="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extLst>
    <p:ext uri="{DCECCB84-F9BA-43D5-87BE-67443E8EF086}">
      <p15:sldGuideLst xmlns:p15="http://schemas.microsoft.com/office/powerpoint/2012/main">
        <p15:guide id="5" pos="6936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image" Target="../media/image1.emf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0" y="6499798"/>
            <a:ext cx="12192000" cy="35661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0" y="6500474"/>
            <a:ext cx="121920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419100"/>
            <a:ext cx="11277600" cy="76200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/>
              <a:t>Click to add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52500" y="1181100"/>
            <a:ext cx="10287000" cy="50292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036810" y="6500814"/>
            <a:ext cx="1371600" cy="357186"/>
          </a:xfrm>
          <a:prstGeom prst="rect">
            <a:avLst/>
          </a:prstGeom>
        </p:spPr>
        <p:txBody>
          <a:bodyPr vert="horz" lIns="91440" tIns="0" rIns="91440" bIns="0" rtlCol="0" anchor="ctr"/>
          <a:lstStyle>
            <a:lvl1pPr algn="r"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EBD90533-0019-439F-9033-E5FD503D101E}" type="datetime3">
              <a:rPr lang="en-US" smtClean="0"/>
              <a:t>5 April 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42416" y="6500814"/>
            <a:ext cx="3197406" cy="355600"/>
          </a:xfrm>
          <a:prstGeom prst="rect">
            <a:avLst/>
          </a:prstGeom>
        </p:spPr>
        <p:txBody>
          <a:bodyPr vert="horz" lIns="91440" tIns="0" rIns="91440" bIns="0" rtlCol="0" anchor="ctr"/>
          <a:lstStyle>
            <a:lvl1pPr algn="l"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440302" y="6500474"/>
            <a:ext cx="381000" cy="357526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00" b="1">
                <a:solidFill>
                  <a:schemeClr val="accent2"/>
                </a:solidFill>
              </a:defRPr>
            </a:lvl1pPr>
          </a:lstStyle>
          <a:p>
            <a:fld id="{4EBCDCBD-78E1-0D41-A999-31B5EBF8E02C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11424239" y="6604000"/>
            <a:ext cx="0" cy="155141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4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6566791"/>
            <a:ext cx="210893" cy="226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446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692" r:id="rId2"/>
    <p:sldLayoutId id="2147483721" r:id="rId3"/>
    <p:sldLayoutId id="2147483693" r:id="rId4"/>
    <p:sldLayoutId id="2147483722" r:id="rId5"/>
    <p:sldLayoutId id="2147483694" r:id="rId6"/>
    <p:sldLayoutId id="2147483723" r:id="rId7"/>
    <p:sldLayoutId id="2147483695" r:id="rId8"/>
    <p:sldLayoutId id="2147483724" r:id="rId9"/>
    <p:sldLayoutId id="2147483717" r:id="rId10"/>
    <p:sldLayoutId id="2147483697" r:id="rId11"/>
    <p:sldLayoutId id="2147483731" r:id="rId12"/>
    <p:sldLayoutId id="2147483701" r:id="rId13"/>
    <p:sldLayoutId id="2147483732" r:id="rId14"/>
    <p:sldLayoutId id="2147483703" r:id="rId15"/>
    <p:sldLayoutId id="2147483733" r:id="rId16"/>
    <p:sldLayoutId id="2147483704" r:id="rId17"/>
    <p:sldLayoutId id="2147483734" r:id="rId18"/>
    <p:sldLayoutId id="2147483730" r:id="rId19"/>
    <p:sldLayoutId id="2147483736" r:id="rId20"/>
    <p:sldLayoutId id="2147483705" r:id="rId21"/>
    <p:sldLayoutId id="2147483735" r:id="rId22"/>
    <p:sldLayoutId id="2147483707" r:id="rId23"/>
    <p:sldLayoutId id="2147483708" r:id="rId24"/>
    <p:sldLayoutId id="2147483709" r:id="rId25"/>
    <p:sldLayoutId id="2147483725" r:id="rId26"/>
    <p:sldLayoutId id="2147483710" r:id="rId27"/>
    <p:sldLayoutId id="2147483711" r:id="rId28"/>
    <p:sldLayoutId id="2147483737" r:id="rId29"/>
    <p:sldLayoutId id="2147483712" r:id="rId30"/>
    <p:sldLayoutId id="2147483713" r:id="rId31"/>
    <p:sldLayoutId id="2147483727" r:id="rId32"/>
    <p:sldLayoutId id="2147483726" r:id="rId33"/>
    <p:sldLayoutId id="2147483720" r:id="rId34"/>
    <p:sldLayoutId id="2147483715" r:id="rId35"/>
    <p:sldLayoutId id="2147483738" r:id="rId36"/>
    <p:sldLayoutId id="2147483743" r:id="rId37"/>
    <p:sldLayoutId id="2147483744" r:id="rId38"/>
    <p:sldLayoutId id="2147483745" r:id="rId39"/>
    <p:sldLayoutId id="2147483746" r:id="rId40"/>
    <p:sldLayoutId id="2147483747" r:id="rId41"/>
    <p:sldLayoutId id="2147483748" r:id="rId42"/>
    <p:sldLayoutId id="2147483749" r:id="rId43"/>
    <p:sldLayoutId id="2147483750" r:id="rId44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/>
        <a:buChar char="•"/>
        <a:defRPr sz="2000" kern="1200">
          <a:solidFill>
            <a:schemeClr val="tx2">
              <a:lumMod val="75000"/>
            </a:schemeClr>
          </a:solidFill>
          <a:latin typeface="+mn-lt"/>
          <a:ea typeface="+mn-ea"/>
          <a:cs typeface="+mn-cs"/>
        </a:defRPr>
      </a:lvl1pPr>
      <a:lvl2pPr marL="693738" indent="-246063" algn="l" defTabSz="914400" rtl="0" eaLnBrk="1" latinLnBrk="0" hangingPunct="1">
        <a:lnSpc>
          <a:spcPct val="100000"/>
        </a:lnSpc>
        <a:spcBef>
          <a:spcPts val="400"/>
        </a:spcBef>
        <a:buFont typeface=".AppleSystemUIFont" charset="-120"/>
        <a:buChar char="-"/>
        <a:tabLst/>
        <a:defRPr sz="1600" kern="1200">
          <a:solidFill>
            <a:schemeClr val="tx2">
              <a:lumMod val="75000"/>
            </a:schemeClr>
          </a:solidFill>
          <a:latin typeface="+mn-lt"/>
          <a:ea typeface="+mn-ea"/>
          <a:cs typeface="+mn-cs"/>
        </a:defRPr>
      </a:lvl2pPr>
      <a:lvl3pPr marL="1150938" indent="-228600" algn="l" defTabSz="914400" rtl="0" eaLnBrk="1" latinLnBrk="0" hangingPunct="1">
        <a:lnSpc>
          <a:spcPct val="100000"/>
        </a:lnSpc>
        <a:spcBef>
          <a:spcPts val="400"/>
        </a:spcBef>
        <a:buSzPct val="80000"/>
        <a:buFont typeface="Wingdings" charset="2"/>
        <a:buChar char="§"/>
        <a:tabLst/>
        <a:defRPr sz="1600" kern="1200">
          <a:solidFill>
            <a:schemeClr val="tx2">
              <a:lumMod val="75000"/>
            </a:schemeClr>
          </a:solidFill>
          <a:latin typeface="+mn-lt"/>
          <a:ea typeface="+mn-ea"/>
          <a:cs typeface="+mn-cs"/>
        </a:defRPr>
      </a:lvl3pPr>
      <a:lvl4pPr marL="1606550" indent="-227013" algn="l" defTabSz="914400" rtl="0" eaLnBrk="1" latinLnBrk="0" hangingPunct="1">
        <a:lnSpc>
          <a:spcPct val="100000"/>
        </a:lnSpc>
        <a:spcBef>
          <a:spcPts val="400"/>
        </a:spcBef>
        <a:buSzPct val="80000"/>
        <a:buFont typeface="Courier New" charset="0"/>
        <a:buChar char="o"/>
        <a:tabLst/>
        <a:defRPr sz="1600" kern="1200">
          <a:solidFill>
            <a:schemeClr val="tx2">
              <a:lumMod val="75000"/>
            </a:schemeClr>
          </a:solidFill>
          <a:latin typeface="+mn-lt"/>
          <a:ea typeface="+mn-ea"/>
          <a:cs typeface="+mn-cs"/>
        </a:defRPr>
      </a:lvl4pPr>
      <a:lvl5pPr marL="2063750" indent="-228600" algn="l" defTabSz="914400" rtl="0" eaLnBrk="1" latinLnBrk="0" hangingPunct="1">
        <a:lnSpc>
          <a:spcPct val="100000"/>
        </a:lnSpc>
        <a:spcBef>
          <a:spcPts val="400"/>
        </a:spcBef>
        <a:buFont typeface="Arial"/>
        <a:buChar char="•"/>
        <a:tabLst/>
        <a:defRPr sz="1600" kern="1200" baseline="0">
          <a:solidFill>
            <a:schemeClr val="tx2">
              <a:lumMod val="7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0" orient="horz" pos="264" userDrawn="1">
          <p15:clr>
            <a:srgbClr val="F26B43"/>
          </p15:clr>
        </p15:guide>
        <p15:guide id="11" pos="288" userDrawn="1">
          <p15:clr>
            <a:srgbClr val="F26B43"/>
          </p15:clr>
        </p15:guide>
        <p15:guide id="12" pos="7392" userDrawn="1">
          <p15:clr>
            <a:srgbClr val="F26B43"/>
          </p15:clr>
        </p15:guide>
        <p15:guide id="13" orient="horz" pos="3912" userDrawn="1">
          <p15:clr>
            <a:srgbClr val="F26B43"/>
          </p15:clr>
        </p15:guide>
        <p15:guide id="14" pos="3840" userDrawn="1">
          <p15:clr>
            <a:srgbClr val="F26B43"/>
          </p15:clr>
        </p15:guide>
        <p15:guide id="16" orient="horz" pos="936" userDrawn="1">
          <p15:clr>
            <a:srgbClr val="F26B43"/>
          </p15:clr>
        </p15:guide>
        <p15:guide id="17" pos="600" userDrawn="1">
          <p15:clr>
            <a:srgbClr val="F26B43"/>
          </p15:clr>
        </p15:guide>
        <p15:guide id="18" pos="7080" userDrawn="1">
          <p15:clr>
            <a:srgbClr val="F26B43"/>
          </p15:clr>
        </p15:guide>
        <p15:guide id="19" pos="4056" userDrawn="1">
          <p15:clr>
            <a:srgbClr val="F26B43"/>
          </p15:clr>
        </p15:guide>
        <p15:guide id="20" pos="3624" userDrawn="1">
          <p15:clr>
            <a:srgbClr val="F26B43"/>
          </p15:clr>
        </p15:guide>
        <p15:guide id="22" orient="horz" pos="744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5.jpe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Relationship Id="rId6" Type="http://schemas.microsoft.com/office/2017/06/relationships/model3d" Target="../media/model3d1.glb"/><Relationship Id="rId5" Type="http://schemas.openxmlformats.org/officeDocument/2006/relationships/image" Target="../media/image38.png"/><Relationship Id="rId4" Type="http://schemas.openxmlformats.org/officeDocument/2006/relationships/image" Target="../media/image3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4.xml"/><Relationship Id="rId5" Type="http://schemas.openxmlformats.org/officeDocument/2006/relationships/image" Target="../media/image20.png"/><Relationship Id="rId4" Type="http://schemas.openxmlformats.org/officeDocument/2006/relationships/image" Target="../media/image19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7" Type="http://schemas.openxmlformats.org/officeDocument/2006/relationships/image" Target="../media/image25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4.tiff"/><Relationship Id="rId5" Type="http://schemas.openxmlformats.org/officeDocument/2006/relationships/image" Target="../media/image23.tiff"/><Relationship Id="rId4" Type="http://schemas.openxmlformats.org/officeDocument/2006/relationships/image" Target="../media/image22.tif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0.png"/><Relationship Id="rId4" Type="http://schemas.openxmlformats.org/officeDocument/2006/relationships/notesSlide" Target="../notesSlides/notesSlide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77B7B14-6D1B-DD4F-BA7D-84D04A3994BF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03AE6764-091D-4B77-8756-B5D91EEABF5A}" type="datetime3">
              <a:rPr lang="en-US" smtClean="0"/>
              <a:t>5 April 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4105C3F-50E1-A747-A982-59C9808D5A5A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6D2BE6-7643-E64E-8FC6-7885C3AFAD4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1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2906BE38-4311-7C46-AAE0-C45AF2E1E5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1981200"/>
            <a:ext cx="11135502" cy="1596971"/>
          </a:xfrm>
        </p:spPr>
        <p:txBody>
          <a:bodyPr/>
          <a:lstStyle/>
          <a:p>
            <a:r>
              <a:rPr lang="en-US" dirty="0"/>
              <a:t>Collaborative Human AI Red Teaming</a:t>
            </a: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7287F3E5-652E-C94B-A9EE-C64CF86521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5799" y="3695700"/>
            <a:ext cx="10841805" cy="837532"/>
          </a:xfrm>
        </p:spPr>
        <p:txBody>
          <a:bodyPr>
            <a:normAutofit fontScale="92500"/>
          </a:bodyPr>
          <a:lstStyle/>
          <a:p>
            <a:r>
              <a:rPr lang="en-US" dirty="0" err="1"/>
              <a:t>DATAWorks</a:t>
            </a:r>
            <a:r>
              <a:rPr lang="en-US" dirty="0"/>
              <a:t> 2021 - </a:t>
            </a:r>
            <a:r>
              <a:rPr lang="en-US" b="0" dirty="0"/>
              <a:t>Test &amp; Evaluation Methods for Emerging Technology and Domains</a:t>
            </a:r>
            <a:endParaRPr lang="en-US" dirty="0"/>
          </a:p>
          <a:p>
            <a:r>
              <a:rPr lang="en-US" dirty="0"/>
              <a:t>04/16/21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F43287E-5F59-BA40-B7FC-64AA67D6185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Galen Mullins</a:t>
            </a:r>
          </a:p>
          <a:p>
            <a:r>
              <a:rPr lang="en-US" dirty="0"/>
              <a:t>Gautam </a:t>
            </a:r>
            <a:r>
              <a:rPr lang="en-US" dirty="0" err="1"/>
              <a:t>Vallabha</a:t>
            </a:r>
            <a:endParaRPr lang="en-US" dirty="0"/>
          </a:p>
          <a:p>
            <a:r>
              <a:rPr lang="en-US" dirty="0"/>
              <a:t>Aurora Schmidt</a:t>
            </a:r>
          </a:p>
          <a:p>
            <a:r>
              <a:rPr lang="en-US" dirty="0"/>
              <a:t>Sam Barham</a:t>
            </a:r>
          </a:p>
          <a:p>
            <a:r>
              <a:rPr lang="en-US" dirty="0"/>
              <a:t>Sean McDaniel</a:t>
            </a:r>
          </a:p>
          <a:p>
            <a:r>
              <a:rPr lang="en-US" dirty="0"/>
              <a:t>Eric </a:t>
            </a:r>
            <a:r>
              <a:rPr lang="en-US" dirty="0" err="1"/>
              <a:t>Naber</a:t>
            </a:r>
            <a:endParaRPr lang="en-US" dirty="0"/>
          </a:p>
          <a:p>
            <a:r>
              <a:rPr lang="en-US" dirty="0"/>
              <a:t>Tyler Young</a:t>
            </a:r>
          </a:p>
        </p:txBody>
      </p:sp>
    </p:spTree>
    <p:extLst>
      <p:ext uri="{BB962C8B-B14F-4D97-AF65-F5344CB8AC3E}">
        <p14:creationId xmlns:p14="http://schemas.microsoft.com/office/powerpoint/2010/main" val="42537976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77F75B-02DB-ED41-8F8C-FCD3E5F4C9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AITM Model for an RL controlled UAV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1E09A9-719D-0643-8410-DBB68A7CEDD3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10052211" y="6468365"/>
            <a:ext cx="1371600" cy="357186"/>
          </a:xfrm>
        </p:spPr>
        <p:txBody>
          <a:bodyPr/>
          <a:lstStyle/>
          <a:p>
            <a:fld id="{23C2CCE9-65D5-4615-9B27-785F94F466C1}" type="datetime3">
              <a:rPr lang="en-US" smtClean="0"/>
              <a:t>5 April 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EA04BC-7143-F742-B801-3625BA03D713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AF7284-6FA9-9F40-BE38-48DD7010294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455703" y="6468025"/>
            <a:ext cx="381000" cy="357526"/>
          </a:xfrm>
        </p:spPr>
        <p:txBody>
          <a:bodyPr/>
          <a:lstStyle/>
          <a:p>
            <a:fld id="{4EBCDCBD-78E1-0D41-A999-31B5EBF8E02C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7" name="Content Placeholder 4">
            <a:extLst>
              <a:ext uri="{FF2B5EF4-FFF2-40B4-BE49-F238E27FC236}">
                <a16:creationId xmlns:a16="http://schemas.microsoft.com/office/drawing/2014/main" id="{E29A559B-5605-D14E-81DA-FCFD19C2F25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56"/>
          <a:stretch/>
        </p:blipFill>
        <p:spPr>
          <a:xfrm>
            <a:off x="1410316" y="1273353"/>
            <a:ext cx="9371368" cy="4992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9548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2164968-EC88-4A7D-9114-6FDECD714355}"/>
              </a:ext>
            </a:extLst>
          </p:cNvPr>
          <p:cNvSpPr txBox="1"/>
          <p:nvPr/>
        </p:nvSpPr>
        <p:spPr>
          <a:xfrm>
            <a:off x="5301674" y="4401126"/>
            <a:ext cx="6637868" cy="1916413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 sz="2000">
              <a:solidFill>
                <a:schemeClr val="tx2">
                  <a:lumMod val="75000"/>
                </a:schemeClr>
              </a:solidFill>
              <a:cs typeface="Arial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6AD701A2-6C6F-46FE-88F0-9AD1E45B4BF8}"/>
              </a:ext>
            </a:extLst>
          </p:cNvPr>
          <p:cNvSpPr txBox="1">
            <a:spLocks/>
          </p:cNvSpPr>
          <p:nvPr/>
        </p:nvSpPr>
        <p:spPr>
          <a:xfrm>
            <a:off x="571420" y="1086330"/>
            <a:ext cx="5988200" cy="4835371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/>
              <a:buChar char="•"/>
              <a:defRPr sz="2000" kern="120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93738" indent="-246063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Font typeface=".AppleSystemUIFont" charset="-120"/>
              <a:buChar char="-"/>
              <a:tabLst/>
              <a:defRPr sz="1600" kern="120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50938" indent="-2286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SzPct val="80000"/>
              <a:buFont typeface="Wingdings" charset="2"/>
              <a:buChar char="§"/>
              <a:tabLst/>
              <a:defRPr sz="1600" kern="120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6550" indent="-227013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SzPct val="80000"/>
              <a:buFont typeface="Courier New" charset="0"/>
              <a:buChar char="o"/>
              <a:tabLst/>
              <a:defRPr sz="1600" kern="120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63750" indent="-2286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Font typeface="Arial"/>
              <a:buChar char="•"/>
              <a:tabLst/>
              <a:defRPr sz="1600" kern="1200" baseline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>
                <a:ea typeface="+mn-lt"/>
                <a:cs typeface="+mn-lt"/>
              </a:rPr>
              <a:t>Z3 attack on PYUXV</a:t>
            </a:r>
            <a:endParaRPr lang="en-US" dirty="0">
              <a:ea typeface="+mn-lt"/>
              <a:cs typeface="+mn-lt"/>
            </a:endParaRPr>
          </a:p>
          <a:p>
            <a:r>
              <a:rPr lang="en-US" dirty="0"/>
              <a:t>Preconditions:</a:t>
            </a:r>
            <a:endParaRPr lang="en-US" dirty="0">
              <a:cs typeface="Arial"/>
            </a:endParaRPr>
          </a:p>
          <a:p>
            <a:pPr marL="693420" lvl="1" indent="-245745"/>
            <a:r>
              <a:rPr lang="en-US" dirty="0">
                <a:cs typeface="Arial"/>
              </a:rPr>
              <a:t>Known network weights</a:t>
            </a:r>
          </a:p>
          <a:p>
            <a:pPr marL="693420" lvl="1" indent="-245745"/>
            <a:r>
              <a:rPr lang="en-US" dirty="0">
                <a:ea typeface="+mn-lt"/>
                <a:cs typeface="+mn-lt"/>
              </a:rPr>
              <a:t>Piecewise linear activation function (e.g. </a:t>
            </a:r>
            <a:r>
              <a:rPr lang="en-US" i="1" dirty="0" err="1">
                <a:ea typeface="+mn-lt"/>
                <a:cs typeface="+mn-lt"/>
              </a:rPr>
              <a:t>ReLU</a:t>
            </a:r>
            <a:r>
              <a:rPr lang="en-US" i="1" dirty="0">
                <a:ea typeface="+mn-lt"/>
                <a:cs typeface="+mn-lt"/>
              </a:rPr>
              <a:t> or </a:t>
            </a:r>
            <a:r>
              <a:rPr lang="en-US" i="1" dirty="0" err="1">
                <a:ea typeface="+mn-lt"/>
                <a:cs typeface="+mn-lt"/>
              </a:rPr>
              <a:t>HardTanH</a:t>
            </a:r>
            <a:r>
              <a:rPr lang="en-US" i="1" dirty="0">
                <a:ea typeface="+mn-lt"/>
                <a:cs typeface="+mn-lt"/>
              </a:rPr>
              <a:t>)</a:t>
            </a:r>
            <a:endParaRPr lang="en-US" dirty="0">
              <a:ea typeface="+mn-lt"/>
              <a:cs typeface="+mn-lt"/>
            </a:endParaRPr>
          </a:p>
          <a:p>
            <a:pPr>
              <a:buFont typeface="Arial" charset="-120"/>
              <a:buChar char="•"/>
            </a:pPr>
            <a:r>
              <a:rPr lang="en-US" dirty="0">
                <a:cs typeface="Arial"/>
              </a:rPr>
              <a:t>Approach: Static analysis of network to </a:t>
            </a:r>
            <a:r>
              <a:rPr lang="en-US" dirty="0">
                <a:ea typeface="+mn-lt"/>
                <a:cs typeface="+mn-lt"/>
              </a:rPr>
              <a:t>identify </a:t>
            </a:r>
            <a:r>
              <a:rPr lang="en-US" dirty="0">
                <a:cs typeface="Arial"/>
              </a:rPr>
              <a:t>where model makes unsafe choices</a:t>
            </a:r>
          </a:p>
          <a:p>
            <a:pPr marL="693420" lvl="1" indent="-245745"/>
            <a:r>
              <a:rPr lang="en-US" dirty="0">
                <a:cs typeface="Arial"/>
              </a:rPr>
              <a:t>5977 unsafe states identified</a:t>
            </a:r>
          </a:p>
          <a:p>
            <a:pPr>
              <a:buFont typeface="Arial" charset="-120"/>
              <a:buChar char="•"/>
            </a:pPr>
            <a:r>
              <a:rPr lang="en-US" dirty="0">
                <a:cs typeface="Arial"/>
              </a:rPr>
              <a:t>Informs adversarial collision path</a:t>
            </a:r>
          </a:p>
          <a:p>
            <a:pPr marL="693420" lvl="1" indent="-245745"/>
            <a:r>
              <a:rPr lang="en-US" dirty="0">
                <a:cs typeface="Arial"/>
              </a:rPr>
              <a:t>Approach in </a:t>
            </a:r>
            <a:r>
              <a:rPr lang="en-US" b="1" dirty="0">
                <a:cs typeface="Arial"/>
              </a:rPr>
              <a:t>this</a:t>
            </a:r>
            <a:r>
              <a:rPr lang="en-US" dirty="0">
                <a:cs typeface="Arial"/>
              </a:rPr>
              <a:t> way and the victim </a:t>
            </a:r>
            <a:br>
              <a:rPr lang="en-US" dirty="0">
                <a:cs typeface="Arial"/>
              </a:rPr>
            </a:br>
            <a:r>
              <a:rPr lang="en-US" dirty="0">
                <a:cs typeface="Arial"/>
              </a:rPr>
              <a:t>aircraft will not be able to avoid</a:t>
            </a:r>
          </a:p>
          <a:p>
            <a:pPr>
              <a:buFont typeface="Arial" charset="-120"/>
              <a:buChar char="•"/>
            </a:pPr>
            <a:endParaRPr lang="en-US" dirty="0">
              <a:cs typeface="Arial"/>
            </a:endParaRPr>
          </a:p>
          <a:p>
            <a:pPr marL="0" indent="0">
              <a:buNone/>
            </a:pPr>
            <a:endParaRPr lang="en-US" dirty="0">
              <a:cs typeface="Arial"/>
            </a:endParaRPr>
          </a:p>
          <a:p>
            <a:pPr marL="693420" lvl="1" indent="-245745"/>
            <a:endParaRPr lang="en-US" dirty="0">
              <a:cs typeface="Arial"/>
            </a:endParaRPr>
          </a:p>
          <a:p>
            <a:endParaRPr lang="en-US" dirty="0">
              <a:cs typeface="Arial"/>
            </a:endParaRPr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AITM  Identified Irruptions in Action</a:t>
            </a:r>
          </a:p>
        </p:txBody>
      </p:sp>
      <p:pic>
        <p:nvPicPr>
          <p:cNvPr id="7" name="Picture 16" descr="A picture containing kite, person, flying&#10;&#10;Description automatically generated">
            <a:extLst>
              <a:ext uri="{FF2B5EF4-FFF2-40B4-BE49-F238E27FC236}">
                <a16:creationId xmlns:a16="http://schemas.microsoft.com/office/drawing/2014/main" id="{4C9D1CF0-4F2C-48BE-AE28-6EE0FDE4CF1E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3"/>
          <a:stretch>
            <a:fillRect/>
          </a:stretch>
        </p:blipFill>
        <p:spPr>
          <a:xfrm>
            <a:off x="7773906" y="4618667"/>
            <a:ext cx="1872699" cy="1364098"/>
          </a:xfr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F90DCCB0-EF24-4CEC-B451-36E9C5C49ADF}"/>
              </a:ext>
            </a:extLst>
          </p:cNvPr>
          <p:cNvSpPr txBox="1">
            <a:spLocks/>
          </p:cNvSpPr>
          <p:nvPr/>
        </p:nvSpPr>
        <p:spPr>
          <a:xfrm>
            <a:off x="457200" y="579134"/>
            <a:ext cx="11277600" cy="796177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>
              <a:cs typeface="Arial"/>
            </a:endParaRPr>
          </a:p>
        </p:txBody>
      </p:sp>
      <p:pic>
        <p:nvPicPr>
          <p:cNvPr id="5" name="Picture 11" descr="A picture containing kite, flying, person, water&#10;&#10;Description automatically generated">
            <a:extLst>
              <a:ext uri="{FF2B5EF4-FFF2-40B4-BE49-F238E27FC236}">
                <a16:creationId xmlns:a16="http://schemas.microsoft.com/office/drawing/2014/main" id="{B4788149-CB00-4D43-BD1C-D9243517A6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57091" y="4419302"/>
            <a:ext cx="2251614" cy="1843860"/>
          </a:xfrm>
          <a:prstGeom prst="rect">
            <a:avLst/>
          </a:prstGeom>
        </p:spPr>
      </p:pic>
      <p:pic>
        <p:nvPicPr>
          <p:cNvPr id="9" name="Picture 11" descr="A picture containing water, kite, person&#10;&#10;Description automatically generated">
            <a:extLst>
              <a:ext uri="{FF2B5EF4-FFF2-40B4-BE49-F238E27FC236}">
                <a16:creationId xmlns:a16="http://schemas.microsoft.com/office/drawing/2014/main" id="{9E85D84F-2C24-428D-BDF9-E85CAE6128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51554" y="4417534"/>
            <a:ext cx="2349500" cy="188796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9F99B2B-E19F-4950-BD3C-4AB811B4A696}"/>
              </a:ext>
            </a:extLst>
          </p:cNvPr>
          <p:cNvSpPr txBox="1"/>
          <p:nvPr/>
        </p:nvSpPr>
        <p:spPr>
          <a:xfrm>
            <a:off x="8865370" y="1153006"/>
            <a:ext cx="3074169" cy="52322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>
                <a:solidFill>
                  <a:schemeClr val="tx2">
                    <a:lumMod val="75000"/>
                  </a:schemeClr>
                </a:solidFill>
              </a:rPr>
              <a:t>1) Adverse Approach Angles/</a:t>
            </a:r>
            <a:r>
              <a:rPr lang="en-US" sz="1400">
                <a:solidFill>
                  <a:schemeClr val="tx2">
                    <a:lumMod val="75000"/>
                  </a:schemeClr>
                </a:solidFill>
                <a:ea typeface="+mn-lt"/>
                <a:cs typeface="+mn-lt"/>
              </a:rPr>
              <a:t>Velocities </a:t>
            </a:r>
            <a:r>
              <a:rPr lang="en-US" sz="1400">
                <a:solidFill>
                  <a:schemeClr val="tx2">
                    <a:lumMod val="75000"/>
                  </a:schemeClr>
                </a:solidFill>
              </a:rPr>
              <a:t>Identified</a:t>
            </a:r>
            <a:endParaRPr lang="en-US" sz="1400">
              <a:solidFill>
                <a:schemeClr val="tx2">
                  <a:lumMod val="75000"/>
                </a:schemeClr>
              </a:solidFill>
              <a:cs typeface="Aria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3E17818-4CE7-4654-ABB9-D80D214772DF}"/>
              </a:ext>
            </a:extLst>
          </p:cNvPr>
          <p:cNvSpPr txBox="1"/>
          <p:nvPr/>
        </p:nvSpPr>
        <p:spPr>
          <a:xfrm>
            <a:off x="5301672" y="3877733"/>
            <a:ext cx="3482109" cy="52322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>
                <a:solidFill>
                  <a:schemeClr val="tx2">
                    <a:lumMod val="75000"/>
                  </a:schemeClr>
                </a:solidFill>
              </a:rPr>
              <a:t>2) Adverse Approach Angles/</a:t>
            </a:r>
            <a:r>
              <a:rPr lang="en-US" sz="1400">
                <a:solidFill>
                  <a:schemeClr val="tx2">
                    <a:lumMod val="75000"/>
                  </a:schemeClr>
                </a:solidFill>
                <a:ea typeface="+mn-lt"/>
                <a:cs typeface="+mn-lt"/>
              </a:rPr>
              <a:t>Velocities </a:t>
            </a:r>
            <a:r>
              <a:rPr lang="en-US" sz="1400">
                <a:solidFill>
                  <a:schemeClr val="tx2">
                    <a:lumMod val="75000"/>
                  </a:schemeClr>
                </a:solidFill>
              </a:rPr>
              <a:t>Demonstrated</a:t>
            </a:r>
            <a:endParaRPr lang="en-US" sz="1400">
              <a:solidFill>
                <a:schemeClr val="tx2">
                  <a:lumMod val="75000"/>
                </a:schemeClr>
              </a:solidFill>
              <a:cs typeface="Arial"/>
            </a:endParaRPr>
          </a:p>
        </p:txBody>
      </p:sp>
      <p:pic>
        <p:nvPicPr>
          <p:cNvPr id="18" name="Picture 13" descr="A close up of a boat&#10;&#10;Description automatically generated">
            <a:extLst>
              <a:ext uri="{FF2B5EF4-FFF2-40B4-BE49-F238E27FC236}">
                <a16:creationId xmlns:a16="http://schemas.microsoft.com/office/drawing/2014/main" id="{5F7C7D71-94C6-40B4-8DC0-3639F49684E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29581" y="1748702"/>
            <a:ext cx="2276475" cy="2390775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C8D1FFEE-8E8A-42D4-ACF1-FA352AAA04E0}"/>
              </a:ext>
            </a:extLst>
          </p:cNvPr>
          <p:cNvSpPr/>
          <p:nvPr/>
        </p:nvSpPr>
        <p:spPr>
          <a:xfrm>
            <a:off x="8863831" y="1671010"/>
            <a:ext cx="3077246" cy="2615430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endParaRPr lang="en-US" sz="2000" err="1"/>
          </a:p>
        </p:txBody>
      </p:sp>
    </p:spTree>
    <p:extLst>
      <p:ext uri="{BB962C8B-B14F-4D97-AF65-F5344CB8AC3E}">
        <p14:creationId xmlns:p14="http://schemas.microsoft.com/office/powerpoint/2010/main" val="13315683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45C60F-B01A-CD43-A781-835A95DBB4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816" y="209644"/>
            <a:ext cx="11781183" cy="762000"/>
          </a:xfrm>
        </p:spPr>
        <p:txBody>
          <a:bodyPr>
            <a:noAutofit/>
          </a:bodyPr>
          <a:lstStyle/>
          <a:p>
            <a:r>
              <a:rPr lang="en-US" dirty="0"/>
              <a:t>AI Red Teaming: From Nothing to an Art to a Science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9A3E9F-A410-9E43-94AF-7E9CDE9DCAEE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 vert="horz" lIns="0" tIns="0" rIns="0" bIns="0" rtlCol="0" anchor="t">
            <a:normAutofit/>
          </a:bodyPr>
          <a:lstStyle/>
          <a:p>
            <a:r>
              <a:rPr lang="en-US" dirty="0"/>
              <a:t>Testing AI systems will follow the path of most new disciplines: the path from a nascent field, to a field more art than science, to a field more science than art</a:t>
            </a:r>
          </a:p>
          <a:p>
            <a:r>
              <a:rPr lang="en-US" dirty="0"/>
              <a:t>Apply the hard lessons learned from cyber security testing’s maturation</a:t>
            </a:r>
          </a:p>
          <a:p>
            <a:pPr marL="693420" lvl="1" indent="-245745"/>
            <a:r>
              <a:rPr lang="en-US" dirty="0"/>
              <a:t>Cyber necessitated testing to extend from functional testing to now also include testing potential attacks</a:t>
            </a:r>
            <a:endParaRPr lang="en-US" dirty="0">
              <a:cs typeface="Arial" panose="020B0604020202020204"/>
            </a:endParaRPr>
          </a:p>
          <a:p>
            <a:pPr marL="693420" lvl="1" indent="-245745"/>
            <a:r>
              <a:rPr lang="en-US" dirty="0"/>
              <a:t>Red-teaming has been critical to moving cyber testing down the nothing-art-science path</a:t>
            </a:r>
            <a:endParaRPr lang="en-US" dirty="0">
              <a:cs typeface="Arial"/>
            </a:endParaRPr>
          </a:p>
          <a:p>
            <a:pPr marL="1150620" lvl="2"/>
            <a:r>
              <a:rPr lang="en-US" dirty="0"/>
              <a:t>Initially no standard testing approaches exist and all testing is custom red-teaming</a:t>
            </a:r>
            <a:endParaRPr lang="en-US" dirty="0">
              <a:cs typeface="Arial" panose="020B0604020202020204"/>
            </a:endParaRPr>
          </a:p>
          <a:p>
            <a:pPr marL="1150620" lvl="2"/>
            <a:r>
              <a:rPr lang="en-US" dirty="0"/>
              <a:t>Over time, best practices emerge and become foundational/procedural (science), and red-teaming becomes more specialized </a:t>
            </a:r>
            <a:endParaRPr lang="en-US" dirty="0">
              <a:cs typeface="Arial"/>
            </a:endParaRPr>
          </a:p>
        </p:txBody>
      </p:sp>
      <p:pic>
        <p:nvPicPr>
          <p:cNvPr id="1026" name="Picture 2" descr="Person With Body Painting">
            <a:extLst>
              <a:ext uri="{FF2B5EF4-FFF2-40B4-BE49-F238E27FC236}">
                <a16:creationId xmlns:a16="http://schemas.microsoft.com/office/drawing/2014/main" id="{E21A7509-AEDF-BF42-A902-B233249D17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2715" y="4075079"/>
            <a:ext cx="2849124" cy="1899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Engineer Holding Clean Energy Battery">
            <a:extLst>
              <a:ext uri="{FF2B5EF4-FFF2-40B4-BE49-F238E27FC236}">
                <a16:creationId xmlns:a16="http://schemas.microsoft.com/office/drawing/2014/main" id="{97D2F385-1949-524C-B0FF-BB5BAAACC7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9308" y="4075079"/>
            <a:ext cx="2846487" cy="1899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Nonexistent designs, themes, templates and downloadable graphic elements on  Dribbble">
            <a:extLst>
              <a:ext uri="{FF2B5EF4-FFF2-40B4-BE49-F238E27FC236}">
                <a16:creationId xmlns:a16="http://schemas.microsoft.com/office/drawing/2014/main" id="{A2BD25C5-1812-9643-8B66-45A05C2110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12" y="4075079"/>
            <a:ext cx="2597496" cy="1945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4" name="3D Model 3" descr="Thick Arrow">
                <a:extLst>
                  <a:ext uri="{FF2B5EF4-FFF2-40B4-BE49-F238E27FC236}">
                    <a16:creationId xmlns:a16="http://schemas.microsoft.com/office/drawing/2014/main" id="{1445B6FE-C641-2040-8FF5-663F5E8EA038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2853232" y="4860405"/>
              <a:ext cx="1335415" cy="621947"/>
            </p:xfrm>
            <a:graphic>
              <a:graphicData uri="http://schemas.microsoft.com/office/drawing/2017/model3d">
                <am3d:model3d r:embed="rId6">
                  <am3d:spPr>
                    <a:xfrm>
                      <a:off x="0" y="0"/>
                      <a:ext cx="1335415" cy="621947"/>
                    </a:xfrm>
                    <a:prstGeom prst="rect">
                      <a:avLst/>
                    </a:prstGeom>
                  </am3d:spPr>
                  <am3d:camera>
                    <am3d:pos x="0" y="0" z="52684168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6808809" d="1000000"/>
                    <am3d:preTrans dx="0" dy="-8383130" dz="0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7"/>
                  </am3d:raster>
                  <am3d:objViewport viewportSz="1511657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4" name="3D Model 3" descr="Thick Arrow">
                <a:extLst>
                  <a:ext uri="{FF2B5EF4-FFF2-40B4-BE49-F238E27FC236}">
                    <a16:creationId xmlns:a16="http://schemas.microsoft.com/office/drawing/2014/main" id="{1445B6FE-C641-2040-8FF5-663F5E8EA03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853232" y="4860405"/>
                <a:ext cx="1335415" cy="62194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1" name="3D Model 10" descr="Thick Arrow">
                <a:extLst>
                  <a:ext uri="{FF2B5EF4-FFF2-40B4-BE49-F238E27FC236}">
                    <a16:creationId xmlns:a16="http://schemas.microsoft.com/office/drawing/2014/main" id="{88F073DA-71F7-FD42-B13A-0EB934F0B65D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7385222" y="4860404"/>
              <a:ext cx="1335415" cy="621947"/>
            </p:xfrm>
            <a:graphic>
              <a:graphicData uri="http://schemas.microsoft.com/office/drawing/2017/model3d">
                <am3d:model3d r:embed="rId6">
                  <am3d:spPr>
                    <a:xfrm>
                      <a:off x="0" y="0"/>
                      <a:ext cx="1335415" cy="621947"/>
                    </a:xfrm>
                    <a:prstGeom prst="rect">
                      <a:avLst/>
                    </a:prstGeom>
                  </am3d:spPr>
                  <am3d:camera>
                    <am3d:pos x="0" y="0" z="52684168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6808809" d="1000000"/>
                    <am3d:preTrans dx="0" dy="-8383130" dz="0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7"/>
                  </am3d:raster>
                  <am3d:objViewport viewportSz="1511657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1" name="3D Model 10" descr="Thick Arrow">
                <a:extLst>
                  <a:ext uri="{FF2B5EF4-FFF2-40B4-BE49-F238E27FC236}">
                    <a16:creationId xmlns:a16="http://schemas.microsoft.com/office/drawing/2014/main" id="{88F073DA-71F7-FD42-B13A-0EB934F0B65D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385222" y="4860404"/>
                <a:ext cx="1335415" cy="621947"/>
              </a:xfrm>
              <a:prstGeom prst="rect">
                <a:avLst/>
              </a:prstGeom>
            </p:spPr>
          </p:pic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F691177C-ADB5-D143-B3F2-4F0C9ED6F3E0}"/>
              </a:ext>
            </a:extLst>
          </p:cNvPr>
          <p:cNvSpPr txBox="1"/>
          <p:nvPr/>
        </p:nvSpPr>
        <p:spPr>
          <a:xfrm>
            <a:off x="158886" y="6106510"/>
            <a:ext cx="2406360" cy="400110"/>
          </a:xfrm>
          <a:prstGeom prst="rect">
            <a:avLst/>
          </a:prstGeom>
          <a:solidFill>
            <a:schemeClr val="accent1">
              <a:lumMod val="75000"/>
            </a:schemeClr>
          </a:solidFill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chemeClr val="bg1"/>
                </a:solidFill>
              </a:rPr>
              <a:t>Nascent Field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1062BCB-8947-F846-B268-D29107A73236}"/>
              </a:ext>
            </a:extLst>
          </p:cNvPr>
          <p:cNvSpPr txBox="1"/>
          <p:nvPr/>
        </p:nvSpPr>
        <p:spPr>
          <a:xfrm>
            <a:off x="4604097" y="6106510"/>
            <a:ext cx="2406360" cy="400110"/>
          </a:xfrm>
          <a:prstGeom prst="rect">
            <a:avLst/>
          </a:prstGeom>
          <a:solidFill>
            <a:schemeClr val="accent1">
              <a:lumMod val="75000"/>
            </a:schemeClr>
          </a:solidFill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chemeClr val="bg1"/>
                </a:solidFill>
              </a:rPr>
              <a:t>Art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A5BBA6F-ED35-E745-BD55-8D5606366BEA}"/>
              </a:ext>
            </a:extLst>
          </p:cNvPr>
          <p:cNvSpPr txBox="1"/>
          <p:nvPr/>
        </p:nvSpPr>
        <p:spPr>
          <a:xfrm>
            <a:off x="9269371" y="6106510"/>
            <a:ext cx="2406360" cy="400110"/>
          </a:xfrm>
          <a:prstGeom prst="rect">
            <a:avLst/>
          </a:prstGeom>
          <a:solidFill>
            <a:schemeClr val="accent1">
              <a:lumMod val="75000"/>
            </a:schemeClr>
          </a:solidFill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chemeClr val="bg1"/>
                </a:solidFill>
              </a:rPr>
              <a:t>Science</a:t>
            </a:r>
          </a:p>
        </p:txBody>
      </p:sp>
    </p:spTree>
    <p:extLst>
      <p:ext uri="{BB962C8B-B14F-4D97-AF65-F5344CB8AC3E}">
        <p14:creationId xmlns:p14="http://schemas.microsoft.com/office/powerpoint/2010/main" val="4976711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extLst>
              <a:ext uri="{FF2B5EF4-FFF2-40B4-BE49-F238E27FC236}">
                <a16:creationId xmlns:a16="http://schemas.microsoft.com/office/drawing/2014/main" id="{7295E04D-92A5-FD4C-B2CE-DEA858A759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8825" cy="1130006"/>
          </a:xfrm>
          <a:prstGeom prst="rect">
            <a:avLst/>
          </a:prstGeom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48709127-0A03-4141-8FE0-E88DC95A9202}"/>
              </a:ext>
            </a:extLst>
          </p:cNvPr>
          <p:cNvGrpSpPr/>
          <p:nvPr/>
        </p:nvGrpSpPr>
        <p:grpSpPr>
          <a:xfrm>
            <a:off x="11233226" y="0"/>
            <a:ext cx="692437" cy="1130006"/>
            <a:chOff x="8255000" y="4222663"/>
            <a:chExt cx="692437" cy="1130006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26ECCBEC-8B64-1A40-9F2C-8ABE5C0DC2EC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/>
            <a:srcRect l="97099"/>
            <a:stretch/>
          </p:blipFill>
          <p:spPr>
            <a:xfrm>
              <a:off x="8255000" y="4222663"/>
              <a:ext cx="353579" cy="1130006"/>
            </a:xfrm>
            <a:prstGeom prst="rect">
              <a:avLst/>
            </a:prstGeom>
          </p:spPr>
        </p:pic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5C67BBDE-5787-D64A-820A-68CEF069A44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/>
            <a:srcRect l="97099"/>
            <a:stretch/>
          </p:blipFill>
          <p:spPr>
            <a:xfrm>
              <a:off x="8593858" y="4222663"/>
              <a:ext cx="353579" cy="1130006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7012" y="363983"/>
            <a:ext cx="11277600" cy="76200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CHART: Collaborative Human AI Red-Teaming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>
          <a:xfrm>
            <a:off x="9727200" y="6500814"/>
            <a:ext cx="1371600" cy="357186"/>
          </a:xfrm>
        </p:spPr>
        <p:txBody>
          <a:bodyPr/>
          <a:lstStyle/>
          <a:p>
            <a:fld id="{23C2CCE9-65D5-4615-9B27-785F94F466C1}" type="datetime3">
              <a:rPr lang="en-US" smtClean="0"/>
              <a:t>5 April 2021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>
          <a:xfrm>
            <a:off x="11130692" y="6500474"/>
            <a:ext cx="381000" cy="357526"/>
          </a:xfrm>
        </p:spPr>
        <p:txBody>
          <a:bodyPr/>
          <a:lstStyle/>
          <a:p>
            <a:fld id="{4EBCDCBD-78E1-0D41-A999-31B5EBF8E02C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47F46B74-5B8B-4645-B008-BBDA3EBE7567}"/>
              </a:ext>
            </a:extLst>
          </p:cNvPr>
          <p:cNvSpPr/>
          <p:nvPr/>
        </p:nvSpPr>
        <p:spPr>
          <a:xfrm>
            <a:off x="8947795" y="1664482"/>
            <a:ext cx="3087102" cy="4328895"/>
          </a:xfrm>
          <a:prstGeom prst="roundRect">
            <a:avLst/>
          </a:prstGeom>
          <a:solidFill>
            <a:schemeClr val="accent1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17FBFE6D-8F43-ED49-9274-84D54FC74121}"/>
              </a:ext>
            </a:extLst>
          </p:cNvPr>
          <p:cNvSpPr/>
          <p:nvPr/>
        </p:nvSpPr>
        <p:spPr>
          <a:xfrm>
            <a:off x="6075812" y="1646194"/>
            <a:ext cx="2758383" cy="4328895"/>
          </a:xfrm>
          <a:prstGeom prst="roundRect">
            <a:avLst/>
          </a:prstGeom>
          <a:solidFill>
            <a:srgbClr val="CB093D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27F9EE02-E36D-CA4D-A5D3-FB537E5A0DD8}"/>
              </a:ext>
            </a:extLst>
          </p:cNvPr>
          <p:cNvSpPr/>
          <p:nvPr/>
        </p:nvSpPr>
        <p:spPr>
          <a:xfrm>
            <a:off x="2942949" y="1626362"/>
            <a:ext cx="2916497" cy="4328895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AFBCC11-9DFF-5145-B8A6-A24633A2D4FB}"/>
              </a:ext>
            </a:extLst>
          </p:cNvPr>
          <p:cNvSpPr txBox="1"/>
          <p:nvPr/>
        </p:nvSpPr>
        <p:spPr>
          <a:xfrm>
            <a:off x="0" y="2498962"/>
            <a:ext cx="3005058" cy="3754874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en-US" sz="1400" b="1" dirty="0"/>
              <a:t>Integrated</a:t>
            </a:r>
            <a:r>
              <a:rPr lang="en-US" sz="1400" dirty="0"/>
              <a:t>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Integrates vulnerability detection (via knowledge base) and risk assessment (via simulation; see "adversarial")</a:t>
            </a:r>
          </a:p>
          <a:p>
            <a:r>
              <a:rPr lang="en-US" sz="1400" b="1" dirty="0"/>
              <a:t>Adversarial</a:t>
            </a:r>
            <a:r>
              <a:rPr lang="en-US" sz="1400" dirty="0"/>
              <a:t>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Probes system from every angle, both in role of </a:t>
            </a:r>
            <a:r>
              <a:rPr lang="en-US" sz="1400" b="1" dirty="0"/>
              <a:t>Environment</a:t>
            </a:r>
            <a:r>
              <a:rPr lang="en-US" sz="1400" dirty="0"/>
              <a:t> and as </a:t>
            </a:r>
            <a:r>
              <a:rPr lang="en-US" sz="1400" b="1" dirty="0"/>
              <a:t>Volitional Attacker</a:t>
            </a:r>
            <a:r>
              <a:rPr lang="en-US" sz="1400" dirty="0"/>
              <a:t> (human "hacker"); </a:t>
            </a:r>
          </a:p>
          <a:p>
            <a:r>
              <a:rPr lang="en-US" sz="1400" b="1" dirty="0"/>
              <a:t>End-to-end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/>
              <a:t>Entire application is represented explicitly, across its entire lifecycle, from data collection, to training procedure, to deployed model.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8ADDABF-7DF9-3840-B866-35FCB0AEBB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8658" y="2163930"/>
            <a:ext cx="2560352" cy="3535725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E22B74F5-C5CC-8E42-A516-4CD79218D79B}"/>
              </a:ext>
            </a:extLst>
          </p:cNvPr>
          <p:cNvGrpSpPr/>
          <p:nvPr/>
        </p:nvGrpSpPr>
        <p:grpSpPr>
          <a:xfrm>
            <a:off x="321534" y="1353077"/>
            <a:ext cx="1962602" cy="1190373"/>
            <a:chOff x="4374984" y="1774606"/>
            <a:chExt cx="4064000" cy="3098800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23C78A4A-9363-0A47-9AFC-AAAD436F0B9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374984" y="1774606"/>
              <a:ext cx="4064000" cy="3098800"/>
            </a:xfrm>
            <a:prstGeom prst="rect">
              <a:avLst/>
            </a:prstGeom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8A7964CB-C40F-9F49-8FA7-A6FB4C4A9330}"/>
                </a:ext>
              </a:extLst>
            </p:cNvPr>
            <p:cNvSpPr/>
            <p:nvPr/>
          </p:nvSpPr>
          <p:spPr>
            <a:xfrm>
              <a:off x="5494351" y="1940118"/>
              <a:ext cx="2790908" cy="159821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/>
                <a:t>CHART</a:t>
              </a:r>
            </a:p>
          </p:txBody>
        </p:sp>
      </p:grpSp>
      <p:pic>
        <p:nvPicPr>
          <p:cNvPr id="15" name="Picture 2" descr="Fig. 1">
            <a:extLst>
              <a:ext uri="{FF2B5EF4-FFF2-40B4-BE49-F238E27FC236}">
                <a16:creationId xmlns:a16="http://schemas.microsoft.com/office/drawing/2014/main" id="{0A0A3AB7-C8BE-FE4A-8785-6C2FCFC836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64" t="20016" r="42947" b="69984"/>
          <a:stretch/>
        </p:blipFill>
        <p:spPr bwMode="auto">
          <a:xfrm>
            <a:off x="9158466" y="3747740"/>
            <a:ext cx="2600856" cy="685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Fig. 1">
            <a:extLst>
              <a:ext uri="{FF2B5EF4-FFF2-40B4-BE49-F238E27FC236}">
                <a16:creationId xmlns:a16="http://schemas.microsoft.com/office/drawing/2014/main" id="{D7DBB3B8-9272-8741-AC36-AB8FE25B499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70" t="32885" r="42242" b="50601"/>
          <a:stretch/>
        </p:blipFill>
        <p:spPr bwMode="auto">
          <a:xfrm>
            <a:off x="9158466" y="4820928"/>
            <a:ext cx="2600857" cy="883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66935A1E-9DC7-AF4F-8435-B2751BFCD3E7}"/>
              </a:ext>
            </a:extLst>
          </p:cNvPr>
          <p:cNvSpPr/>
          <p:nvPr/>
        </p:nvSpPr>
        <p:spPr>
          <a:xfrm>
            <a:off x="3051402" y="1837979"/>
            <a:ext cx="265489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  <a:latin typeface="Courier" pitchFamily="2" charset="0"/>
              </a:rPr>
              <a:t>Generate a system model</a:t>
            </a:r>
            <a:endParaRPr lang="en-US" sz="1400" dirty="0">
              <a:solidFill>
                <a:schemeClr val="bg1"/>
              </a:solidFill>
              <a:latin typeface="Courier" pitchFamily="2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699DD0F-76DB-FB42-9D97-A924D6C457A4}"/>
              </a:ext>
            </a:extLst>
          </p:cNvPr>
          <p:cNvSpPr/>
          <p:nvPr/>
        </p:nvSpPr>
        <p:spPr>
          <a:xfrm>
            <a:off x="9000101" y="1855638"/>
            <a:ext cx="3191899" cy="307777"/>
          </a:xfrm>
          <a:prstGeom prst="rect">
            <a:avLst/>
          </a:prstGeom>
        </p:spPr>
        <p:txBody>
          <a:bodyPr wrap="none" lIns="91440" tIns="45720" rIns="91440" bIns="45720" anchor="t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  <a:latin typeface="Courier"/>
              </a:rPr>
              <a:t>Demonstrate Vulnerabilities</a:t>
            </a:r>
            <a:endParaRPr lang="en-US" sz="1400" dirty="0">
              <a:solidFill>
                <a:schemeClr val="bg1"/>
              </a:solidFill>
              <a:latin typeface="Courier" pitchFamily="2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AFF22E5-2217-C247-BF96-6D80EBB17547}"/>
              </a:ext>
            </a:extLst>
          </p:cNvPr>
          <p:cNvSpPr txBox="1"/>
          <p:nvPr/>
        </p:nvSpPr>
        <p:spPr>
          <a:xfrm>
            <a:off x="9112905" y="3725495"/>
            <a:ext cx="144623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/>
              <a:t>Smooth perturbations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66FEC0B-6B71-294A-A5AD-744F4C71E5CD}"/>
              </a:ext>
            </a:extLst>
          </p:cNvPr>
          <p:cNvSpPr/>
          <p:nvPr/>
        </p:nvSpPr>
        <p:spPr>
          <a:xfrm>
            <a:off x="6093215" y="1854546"/>
            <a:ext cx="276229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>
                <a:solidFill>
                  <a:schemeClr val="bg1"/>
                </a:solidFill>
                <a:latin typeface="Courier" pitchFamily="2" charset="0"/>
              </a:rPr>
              <a:t>Identify Vulnerabilities</a:t>
            </a:r>
            <a:endParaRPr lang="en-US" sz="1400">
              <a:solidFill>
                <a:schemeClr val="bg1"/>
              </a:solidFill>
              <a:latin typeface="Courier" pitchFamily="2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58136B6-01E4-0B4A-8B05-B1C62897CCB1}"/>
              </a:ext>
            </a:extLst>
          </p:cNvPr>
          <p:cNvSpPr txBox="1"/>
          <p:nvPr/>
        </p:nvSpPr>
        <p:spPr>
          <a:xfrm>
            <a:off x="9112905" y="4859436"/>
            <a:ext cx="199125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/>
              <a:t>Adversarial Sensor data </a:t>
            </a:r>
            <a:br>
              <a:rPr lang="en-US" sz="1100"/>
            </a:br>
            <a:r>
              <a:rPr lang="en-US" sz="1100"/>
              <a:t>(Classification: Normal Rhythm)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A66112D-6AA3-8B41-BFFF-BCF03619C835}"/>
              </a:ext>
            </a:extLst>
          </p:cNvPr>
          <p:cNvSpPr/>
          <p:nvPr/>
        </p:nvSpPr>
        <p:spPr>
          <a:xfrm>
            <a:off x="10262469" y="3379722"/>
            <a:ext cx="28725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/>
              <a:t>+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6023B9E-9E5C-FD43-863C-D60A86AAB1A4}"/>
              </a:ext>
            </a:extLst>
          </p:cNvPr>
          <p:cNvSpPr/>
          <p:nvPr/>
        </p:nvSpPr>
        <p:spPr>
          <a:xfrm>
            <a:off x="10262469" y="4472046"/>
            <a:ext cx="28725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/>
              <a:t>=</a:t>
            </a:r>
          </a:p>
        </p:txBody>
      </p:sp>
      <p:sp>
        <p:nvSpPr>
          <p:cNvPr id="24" name="Lightning Bolt 23">
            <a:extLst>
              <a:ext uri="{FF2B5EF4-FFF2-40B4-BE49-F238E27FC236}">
                <a16:creationId xmlns:a16="http://schemas.microsoft.com/office/drawing/2014/main" id="{8306A71D-B228-144F-ABF2-A45F3E9EE4A4}"/>
              </a:ext>
            </a:extLst>
          </p:cNvPr>
          <p:cNvSpPr/>
          <p:nvPr/>
        </p:nvSpPr>
        <p:spPr>
          <a:xfrm rot="6742217">
            <a:off x="5831030" y="2961543"/>
            <a:ext cx="390583" cy="477749"/>
          </a:xfrm>
          <a:prstGeom prst="lightningBolt">
            <a:avLst/>
          </a:prstGeom>
          <a:solidFill>
            <a:schemeClr val="accent4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0D569D9-2D69-2041-BB15-20902C040FAE}"/>
              </a:ext>
            </a:extLst>
          </p:cNvPr>
          <p:cNvSpPr txBox="1"/>
          <p:nvPr/>
        </p:nvSpPr>
        <p:spPr>
          <a:xfrm>
            <a:off x="6215656" y="2379675"/>
            <a:ext cx="23680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u="sng">
                <a:latin typeface="Batang" panose="02030600000101010101" pitchFamily="18" charset="-127"/>
                <a:ea typeface="Batang" panose="02030600000101010101" pitchFamily="18" charset="-127"/>
              </a:rPr>
              <a:t>AI01:Adversarial</a:t>
            </a:r>
          </a:p>
          <a:p>
            <a:pPr algn="ctr"/>
            <a:r>
              <a:rPr lang="en-US" sz="2000" b="1" u="sng">
                <a:latin typeface="Batang" panose="02030600000101010101" pitchFamily="18" charset="-127"/>
                <a:ea typeface="Batang" panose="02030600000101010101" pitchFamily="18" charset="-127"/>
              </a:rPr>
              <a:t>Perturbations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749F38E-4777-D443-B041-CC64DC01CF87}"/>
              </a:ext>
            </a:extLst>
          </p:cNvPr>
          <p:cNvSpPr txBox="1"/>
          <p:nvPr/>
        </p:nvSpPr>
        <p:spPr>
          <a:xfrm>
            <a:off x="6387972" y="3186883"/>
            <a:ext cx="2087694" cy="57708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050">
                <a:latin typeface="Batang" panose="02030600000101010101" pitchFamily="18" charset="-127"/>
                <a:ea typeface="Batang" panose="02030600000101010101" pitchFamily="18" charset="-127"/>
              </a:rPr>
              <a:t>Add tailored noise to data leaving the sensor to cause the AI to misclassify it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81F3C29-B3F9-7048-8384-6E26F2A1FF14}"/>
              </a:ext>
            </a:extLst>
          </p:cNvPr>
          <p:cNvSpPr txBox="1"/>
          <p:nvPr/>
        </p:nvSpPr>
        <p:spPr>
          <a:xfrm>
            <a:off x="6221352" y="3931699"/>
            <a:ext cx="2368005" cy="70788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000" b="1" u="sng">
                <a:latin typeface="Batang"/>
                <a:ea typeface="Batang"/>
              </a:rPr>
              <a:t>AI02:Model Extraction</a:t>
            </a:r>
          </a:p>
        </p:txBody>
      </p:sp>
      <p:sp>
        <p:nvSpPr>
          <p:cNvPr id="28" name="Lightning Bolt 27">
            <a:extLst>
              <a:ext uri="{FF2B5EF4-FFF2-40B4-BE49-F238E27FC236}">
                <a16:creationId xmlns:a16="http://schemas.microsoft.com/office/drawing/2014/main" id="{E51F1E53-C271-344A-874A-3F1CCDA89784}"/>
              </a:ext>
            </a:extLst>
          </p:cNvPr>
          <p:cNvSpPr/>
          <p:nvPr/>
        </p:nvSpPr>
        <p:spPr>
          <a:xfrm rot="8618179">
            <a:off x="5754588" y="4322532"/>
            <a:ext cx="390583" cy="477749"/>
          </a:xfrm>
          <a:prstGeom prst="lightningBolt">
            <a:avLst/>
          </a:prstGeom>
          <a:solidFill>
            <a:schemeClr val="accent4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D03B2C6-0138-3545-AA12-52870A1E1135}"/>
              </a:ext>
            </a:extLst>
          </p:cNvPr>
          <p:cNvSpPr txBox="1"/>
          <p:nvPr/>
        </p:nvSpPr>
        <p:spPr>
          <a:xfrm>
            <a:off x="6405541" y="4714349"/>
            <a:ext cx="2098372" cy="57708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050" dirty="0">
                <a:latin typeface="Batang" panose="02030600000101010101" pitchFamily="18" charset="-127"/>
                <a:ea typeface="Batang" panose="02030600000101010101" pitchFamily="18" charset="-127"/>
              </a:rPr>
              <a:t>Use targeted queries to the model to reverse engineer its weights and architecture</a:t>
            </a:r>
          </a:p>
        </p:txBody>
      </p:sp>
      <p:pic>
        <p:nvPicPr>
          <p:cNvPr id="30" name="Picture 2" descr="Fig. 1">
            <a:extLst>
              <a:ext uri="{FF2B5EF4-FFF2-40B4-BE49-F238E27FC236}">
                <a16:creationId xmlns:a16="http://schemas.microsoft.com/office/drawing/2014/main" id="{FC7EFB6D-DE25-1B4A-8E28-974A57719BC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36" r="43376" b="81333"/>
          <a:stretch/>
        </p:blipFill>
        <p:spPr bwMode="auto">
          <a:xfrm>
            <a:off x="9158461" y="2224279"/>
            <a:ext cx="2600857" cy="99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A9831818-5F9C-FD4B-8CD2-6F415F71BB92}"/>
              </a:ext>
            </a:extLst>
          </p:cNvPr>
          <p:cNvSpPr txBox="1"/>
          <p:nvPr/>
        </p:nvSpPr>
        <p:spPr>
          <a:xfrm>
            <a:off x="9112905" y="2218198"/>
            <a:ext cx="179087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/>
              <a:t>Original Sensor data </a:t>
            </a:r>
            <a:br>
              <a:rPr lang="en-US" sz="1100"/>
            </a:br>
            <a:r>
              <a:rPr lang="en-US" sz="1100"/>
              <a:t>(Classification: Heart attack)</a:t>
            </a:r>
          </a:p>
        </p:txBody>
      </p:sp>
      <p:sp>
        <p:nvSpPr>
          <p:cNvPr id="38" name="Text Placeholder 13">
            <a:extLst>
              <a:ext uri="{FF2B5EF4-FFF2-40B4-BE49-F238E27FC236}">
                <a16:creationId xmlns:a16="http://schemas.microsoft.com/office/drawing/2014/main" id="{2879EBD6-308C-4B40-8A4D-71DA9B774C38}"/>
              </a:ext>
            </a:extLst>
          </p:cNvPr>
          <p:cNvSpPr txBox="1">
            <a:spLocks/>
          </p:cNvSpPr>
          <p:nvPr/>
        </p:nvSpPr>
        <p:spPr>
          <a:xfrm>
            <a:off x="115556" y="6257629"/>
            <a:ext cx="8526585" cy="548973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/>
              <a:buChar char="•"/>
              <a:defRPr sz="2000" kern="120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93738" indent="-246063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Font typeface=".AppleSystemUIFont" charset="-120"/>
              <a:buChar char="-"/>
              <a:tabLst/>
              <a:defRPr sz="1600" kern="120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50938" indent="-2286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SzPct val="80000"/>
              <a:buFont typeface="Wingdings" charset="2"/>
              <a:buChar char="§"/>
              <a:tabLst/>
              <a:defRPr sz="1600" kern="120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6550" indent="-227013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SzPct val="80000"/>
              <a:buFont typeface="Courier New" charset="0"/>
              <a:buChar char="o"/>
              <a:tabLst/>
              <a:defRPr sz="1600" kern="120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63750" indent="-2286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Font typeface="Arial"/>
              <a:buChar char="•"/>
              <a:tabLst/>
              <a:defRPr sz="1600" kern="1200" baseline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200" b="1" dirty="0"/>
              <a:t>Team: Galen Mullins, Gautam </a:t>
            </a:r>
            <a:r>
              <a:rPr lang="en-US" sz="1200" b="1" dirty="0" err="1"/>
              <a:t>Vallabha</a:t>
            </a:r>
            <a:r>
              <a:rPr lang="en-US" sz="1200" b="1" dirty="0"/>
              <a:t>, Sean McDaniel, Eric </a:t>
            </a:r>
            <a:r>
              <a:rPr lang="en-US" sz="1200" b="1" dirty="0" err="1"/>
              <a:t>Naber</a:t>
            </a:r>
            <a:r>
              <a:rPr lang="en-US" sz="1200" b="1" dirty="0"/>
              <a:t>, Sam Barham, Tyler Young, Aurora Schmidt</a:t>
            </a:r>
          </a:p>
        </p:txBody>
      </p:sp>
    </p:spTree>
    <p:extLst>
      <p:ext uri="{BB962C8B-B14F-4D97-AF65-F5344CB8AC3E}">
        <p14:creationId xmlns:p14="http://schemas.microsoft.com/office/powerpoint/2010/main" val="5262436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EB68A2-54E7-C44D-A6F1-0CBB26931D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3605" y="274449"/>
            <a:ext cx="11752138" cy="762000"/>
          </a:xfrm>
        </p:spPr>
        <p:txBody>
          <a:bodyPr>
            <a:noAutofit/>
          </a:bodyPr>
          <a:lstStyle/>
          <a:p>
            <a:r>
              <a:rPr lang="en-US" dirty="0"/>
              <a:t>Industry focus on Adversarial example generation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FDBE9C-AE54-FC47-B17B-C9800F0D2F4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90896" y="1171765"/>
            <a:ext cx="4649277" cy="5030786"/>
          </a:xfrm>
        </p:spPr>
        <p:txBody>
          <a:bodyPr vert="horz" lIns="0" tIns="0" rIns="0" bIns="0" rtlCol="0" anchor="t">
            <a:normAutofit/>
          </a:bodyPr>
          <a:lstStyle/>
          <a:p>
            <a:pPr marL="0" indent="0">
              <a:buNone/>
            </a:pPr>
            <a:r>
              <a:rPr lang="en-US" dirty="0">
                <a:cs typeface="Arial" panose="020B0604020202020204"/>
              </a:rPr>
              <a:t>Multiple adversarial attack toolkits in development</a:t>
            </a:r>
          </a:p>
          <a:p>
            <a:r>
              <a:rPr lang="en-US" dirty="0"/>
              <a:t>IBM AI Robustness Toolkit (ART)</a:t>
            </a:r>
            <a:endParaRPr lang="en-US" dirty="0">
              <a:cs typeface="Arial" panose="020B0604020202020204"/>
            </a:endParaRPr>
          </a:p>
          <a:p>
            <a:r>
              <a:rPr lang="en-US" dirty="0"/>
              <a:t>MITRE ATT&amp;CK</a:t>
            </a:r>
            <a:endParaRPr lang="en-US" dirty="0">
              <a:cs typeface="Arial" panose="020B0604020202020204"/>
            </a:endParaRPr>
          </a:p>
          <a:p>
            <a:r>
              <a:rPr lang="en-US" dirty="0"/>
              <a:t>Baidu Red Teaming</a:t>
            </a:r>
            <a:endParaRPr lang="en-US" dirty="0">
              <a:cs typeface="Arial" panose="020B0604020202020204"/>
            </a:endParaRPr>
          </a:p>
          <a:p>
            <a:r>
              <a:rPr lang="en-US" dirty="0"/>
              <a:t>ARMORY</a:t>
            </a:r>
            <a:endParaRPr lang="en-US" dirty="0">
              <a:cs typeface="Arial" panose="020B0604020202020204"/>
            </a:endParaRPr>
          </a:p>
          <a:p>
            <a:r>
              <a:rPr lang="en-US" dirty="0" err="1"/>
              <a:t>RobustML</a:t>
            </a:r>
            <a:endParaRPr lang="en-US" dirty="0" err="1">
              <a:cs typeface="Arial"/>
            </a:endParaRPr>
          </a:p>
          <a:p>
            <a:pPr marL="0" indent="0">
              <a:buNone/>
            </a:pPr>
            <a:r>
              <a:rPr lang="en-US" dirty="0"/>
              <a:t>Focus of all major efforts is on images and convolutional neural networks</a:t>
            </a:r>
            <a:endParaRPr lang="en-US" dirty="0">
              <a:cs typeface="Arial"/>
            </a:endParaRP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u="sng" dirty="0"/>
              <a:t>These organizations treat adversarial image generation and ad-hoc attacks as equivalent to red teaming.</a:t>
            </a:r>
            <a:endParaRPr lang="en-US" u="sng" dirty="0">
              <a:cs typeface="Arial"/>
            </a:endParaRP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F23D28-BBCF-2947-8BFA-C654B7CE19E4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88D6066B-F908-EF41-99A9-4DCC83AC5DB2}" type="datetime1">
              <a:rPr lang="en-US" smtClean="0"/>
              <a:t>4/5/21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53BAE8-E41C-DD45-AB1D-918B2AD13DE8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3BB294-3420-714C-AA23-0D43494470B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969D984-02B3-A940-926F-35F7ECAFA999}" type="slidenum">
              <a:rPr lang="en-US" smtClean="0"/>
              <a:t>3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39C1C8D-45D7-4947-B57A-5A3FA74CF4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81110" y="1173280"/>
            <a:ext cx="2157021" cy="215702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6029B9F-A653-B74D-997F-A319C2C402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39760" y="3955824"/>
            <a:ext cx="2540000" cy="2540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220993E-F531-FE40-B177-8273A2D149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56774" y="4070124"/>
            <a:ext cx="3517900" cy="23114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D360C72-4E29-EE4C-990A-B1EC849F7F2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14947" y="1188918"/>
            <a:ext cx="4631363" cy="214138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1659DA7-F25C-DC45-8F30-6B33B9A07B9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45484" y="3316703"/>
            <a:ext cx="3944186" cy="748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86156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0"/>
          <p:cNvSpPr txBox="1">
            <a:spLocks noGrp="1"/>
          </p:cNvSpPr>
          <p:nvPr>
            <p:ph type="title"/>
          </p:nvPr>
        </p:nvSpPr>
        <p:spPr>
          <a:xfrm>
            <a:off x="266979" y="178822"/>
            <a:ext cx="11277600" cy="7620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r>
              <a:rPr lang="en" dirty="0"/>
              <a:t>Identified Tech Gaps</a:t>
            </a:r>
            <a:endParaRPr dirty="0"/>
          </a:p>
        </p:txBody>
      </p:sp>
      <p:sp>
        <p:nvSpPr>
          <p:cNvPr id="121" name="Google Shape;121;p20"/>
          <p:cNvSpPr txBox="1">
            <a:spLocks noGrp="1"/>
          </p:cNvSpPr>
          <p:nvPr>
            <p:ph sz="quarter" idx="13"/>
          </p:nvPr>
        </p:nvSpPr>
        <p:spPr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r>
              <a:rPr lang="en-US" dirty="0"/>
              <a:t>Cybersecurity &amp; AI threats are handled completely separately.</a:t>
            </a:r>
          </a:p>
          <a:p>
            <a:r>
              <a:rPr lang="en-US" dirty="0"/>
              <a:t>Focus on “breaking” the AI model without regard to the entire system.</a:t>
            </a:r>
            <a:endParaRPr dirty="0"/>
          </a:p>
          <a:p>
            <a:r>
              <a:rPr lang="en" dirty="0"/>
              <a:t>No known threat-modeling/vulnerability analysis tools model systems with AI components</a:t>
            </a:r>
            <a:endParaRPr dirty="0"/>
          </a:p>
          <a:p>
            <a:r>
              <a:rPr lang="en" dirty="0"/>
              <a:t>Current adversarial attack tools (useful for vulnerability analysis) require the intervention of experts in Adversarial Machine Learning (AML), and are not suitable for the use of traditional information security practitioners</a:t>
            </a:r>
            <a:endParaRPr dirty="0"/>
          </a:p>
          <a:p>
            <a:r>
              <a:rPr lang="en" dirty="0"/>
              <a:t>With the exception of IBM’s ART, most adversarial attack tools are immature and poorly documented</a:t>
            </a:r>
            <a:endParaRPr dirty="0"/>
          </a:p>
          <a:p>
            <a:pPr lvl="1">
              <a:spcBef>
                <a:spcPts val="0"/>
              </a:spcBef>
            </a:pPr>
            <a:r>
              <a:rPr lang="en" dirty="0"/>
              <a:t>It is difficult to quickly apply attacks to new models and datasets – a necessary step in risk assessment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0343045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3"/>
          <p:cNvSpPr txBox="1">
            <a:spLocks noGrp="1"/>
          </p:cNvSpPr>
          <p:nvPr>
            <p:ph type="title"/>
          </p:nvPr>
        </p:nvSpPr>
        <p:spPr>
          <a:xfrm>
            <a:off x="346275" y="147589"/>
            <a:ext cx="11277600" cy="7620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r>
              <a:rPr lang="en-US" dirty="0"/>
              <a:t>Deep Dive Scenario (I) – ECG Telemedicine</a:t>
            </a:r>
            <a:endParaRPr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9790D38-AB68-DB42-B043-3DF58E3ED45D}"/>
              </a:ext>
            </a:extLst>
          </p:cNvPr>
          <p:cNvGrpSpPr/>
          <p:nvPr/>
        </p:nvGrpSpPr>
        <p:grpSpPr>
          <a:xfrm>
            <a:off x="304799" y="1205345"/>
            <a:ext cx="11716003" cy="5300417"/>
            <a:chOff x="156519" y="94925"/>
            <a:chExt cx="11864284" cy="6410837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F29CC3AF-0166-BD46-B08B-FA968683558C}"/>
                </a:ext>
              </a:extLst>
            </p:cNvPr>
            <p:cNvSpPr/>
            <p:nvPr/>
          </p:nvSpPr>
          <p:spPr>
            <a:xfrm>
              <a:off x="225368" y="4504953"/>
              <a:ext cx="1665808" cy="1878999"/>
            </a:xfrm>
            <a:prstGeom prst="rect">
              <a:avLst/>
            </a:prstGeom>
            <a:ln w="34925">
              <a:solidFill>
                <a:schemeClr val="accent2">
                  <a:lumMod val="60000"/>
                  <a:lumOff val="40000"/>
                </a:schemeClr>
              </a:solidFill>
              <a:prstDash val="dash"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t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Sensor</a:t>
              </a: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8514B0A0-6C72-A94E-838B-5137CE15BF32}"/>
                </a:ext>
              </a:extLst>
            </p:cNvPr>
            <p:cNvSpPr/>
            <p:nvPr/>
          </p:nvSpPr>
          <p:spPr>
            <a:xfrm>
              <a:off x="156519" y="164587"/>
              <a:ext cx="2444254" cy="1303390"/>
            </a:xfrm>
            <a:prstGeom prst="rect">
              <a:avLst/>
            </a:prstGeom>
            <a:ln w="34925">
              <a:solidFill>
                <a:schemeClr val="accent2">
                  <a:lumMod val="60000"/>
                  <a:lumOff val="40000"/>
                </a:schemeClr>
              </a:solidFill>
              <a:prstDash val="dash"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t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Public Databases</a:t>
              </a: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383526C9-13C2-984A-B653-AC30A9CEF587}"/>
                </a:ext>
              </a:extLst>
            </p:cNvPr>
            <p:cNvSpPr/>
            <p:nvPr/>
          </p:nvSpPr>
          <p:spPr>
            <a:xfrm>
              <a:off x="535297" y="596411"/>
              <a:ext cx="1582727" cy="616923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/>
                <a:t>Training data Collection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DFA911E4-4891-6447-8B62-B83A1639201D}"/>
                </a:ext>
              </a:extLst>
            </p:cNvPr>
            <p:cNvSpPr/>
            <p:nvPr/>
          </p:nvSpPr>
          <p:spPr>
            <a:xfrm>
              <a:off x="156519" y="1683873"/>
              <a:ext cx="2444254" cy="1303390"/>
            </a:xfrm>
            <a:prstGeom prst="rect">
              <a:avLst/>
            </a:prstGeom>
            <a:ln w="34925">
              <a:solidFill>
                <a:schemeClr val="accent2">
                  <a:lumMod val="60000"/>
                  <a:lumOff val="40000"/>
                </a:schemeClr>
              </a:solidFill>
              <a:prstDash val="dash"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t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Public Databases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E00BE8B6-2470-5C4A-9286-7DE5BC724968}"/>
                </a:ext>
              </a:extLst>
            </p:cNvPr>
            <p:cNvSpPr/>
            <p:nvPr/>
          </p:nvSpPr>
          <p:spPr>
            <a:xfrm>
              <a:off x="535297" y="2115697"/>
              <a:ext cx="1582727" cy="616923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/>
                <a:t>Testing data Collection</a:t>
              </a: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0845E50-8350-114C-9294-63BE13DD5F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8562" r="31438" b="15294"/>
            <a:stretch/>
          </p:blipFill>
          <p:spPr>
            <a:xfrm>
              <a:off x="827664" y="3444282"/>
              <a:ext cx="486607" cy="1030463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1A958289-DD6E-CB4C-85C8-F172E49D1E4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2908" t="6501" r="46870" b="58061"/>
            <a:stretch/>
          </p:blipFill>
          <p:spPr>
            <a:xfrm>
              <a:off x="342125" y="5154299"/>
              <a:ext cx="1503161" cy="1116847"/>
            </a:xfrm>
            <a:prstGeom prst="rect">
              <a:avLst/>
            </a:prstGeom>
          </p:spPr>
        </p:pic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75C893E2-D1EA-274D-A0B6-FE4A80467371}"/>
                </a:ext>
              </a:extLst>
            </p:cNvPr>
            <p:cNvSpPr/>
            <p:nvPr/>
          </p:nvSpPr>
          <p:spPr>
            <a:xfrm>
              <a:off x="818944" y="5768636"/>
              <a:ext cx="115294" cy="11410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5421582B-5967-F640-8BC1-06106E595373}"/>
                </a:ext>
              </a:extLst>
            </p:cNvPr>
            <p:cNvSpPr/>
            <p:nvPr/>
          </p:nvSpPr>
          <p:spPr>
            <a:xfrm>
              <a:off x="1034714" y="5768636"/>
              <a:ext cx="115294" cy="11410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DE49846A-D948-1D43-A2D4-3A07260B7042}"/>
                </a:ext>
              </a:extLst>
            </p:cNvPr>
            <p:cNvSpPr/>
            <p:nvPr/>
          </p:nvSpPr>
          <p:spPr>
            <a:xfrm>
              <a:off x="1238115" y="5768636"/>
              <a:ext cx="115294" cy="11410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35A3394A-2A4B-F34D-A49D-6DF237115964}"/>
                </a:ext>
              </a:extLst>
            </p:cNvPr>
            <p:cNvSpPr/>
            <p:nvPr/>
          </p:nvSpPr>
          <p:spPr>
            <a:xfrm>
              <a:off x="351398" y="5191857"/>
              <a:ext cx="393758" cy="4191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6DC79241-36DF-0045-BF7E-0FBD5E3E3C39}"/>
                </a:ext>
              </a:extLst>
            </p:cNvPr>
            <p:cNvSpPr/>
            <p:nvPr/>
          </p:nvSpPr>
          <p:spPr>
            <a:xfrm>
              <a:off x="1314452" y="5223071"/>
              <a:ext cx="393758" cy="4191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Heart 16">
              <a:extLst>
                <a:ext uri="{FF2B5EF4-FFF2-40B4-BE49-F238E27FC236}">
                  <a16:creationId xmlns:a16="http://schemas.microsoft.com/office/drawing/2014/main" id="{518B099E-3C5F-944A-80BB-758DC293A1C3}"/>
                </a:ext>
              </a:extLst>
            </p:cNvPr>
            <p:cNvSpPr/>
            <p:nvPr/>
          </p:nvSpPr>
          <p:spPr>
            <a:xfrm>
              <a:off x="543827" y="5314646"/>
              <a:ext cx="161669" cy="146652"/>
            </a:xfrm>
            <a:prstGeom prst="hear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Right Arrow 17">
              <a:extLst>
                <a:ext uri="{FF2B5EF4-FFF2-40B4-BE49-F238E27FC236}">
                  <a16:creationId xmlns:a16="http://schemas.microsoft.com/office/drawing/2014/main" id="{39166DF6-CD48-B14F-B719-1214C19F7D32}"/>
                </a:ext>
              </a:extLst>
            </p:cNvPr>
            <p:cNvSpPr/>
            <p:nvPr/>
          </p:nvSpPr>
          <p:spPr>
            <a:xfrm rot="5400000">
              <a:off x="410391" y="5400762"/>
              <a:ext cx="132483" cy="138248"/>
            </a:xfrm>
            <a:prstGeom prst="rightArrow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EEA5855C-9011-3E46-8816-D34DB0FD9175}"/>
                </a:ext>
              </a:extLst>
            </p:cNvPr>
            <p:cNvSpPr txBox="1"/>
            <p:nvPr/>
          </p:nvSpPr>
          <p:spPr>
            <a:xfrm>
              <a:off x="306917" y="4908078"/>
              <a:ext cx="47381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Front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F0629461-E87F-F849-9F70-DD2BED846619}"/>
                </a:ext>
              </a:extLst>
            </p:cNvPr>
            <p:cNvSpPr txBox="1"/>
            <p:nvPr/>
          </p:nvSpPr>
          <p:spPr>
            <a:xfrm>
              <a:off x="1294488" y="4911103"/>
              <a:ext cx="473819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Back</a:t>
              </a: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B560AC28-4935-314B-98F1-5316E44A151A}"/>
                </a:ext>
              </a:extLst>
            </p:cNvPr>
            <p:cNvSpPr/>
            <p:nvPr/>
          </p:nvSpPr>
          <p:spPr>
            <a:xfrm>
              <a:off x="1469446" y="5276983"/>
              <a:ext cx="90495" cy="92814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10CA6332-878D-474C-90CC-B1B85C1D2A00}"/>
                </a:ext>
              </a:extLst>
            </p:cNvPr>
            <p:cNvSpPr/>
            <p:nvPr/>
          </p:nvSpPr>
          <p:spPr>
            <a:xfrm>
              <a:off x="1360834" y="5445314"/>
              <a:ext cx="90495" cy="92814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74C46C55-26A4-7549-900D-BE58194531D2}"/>
                </a:ext>
              </a:extLst>
            </p:cNvPr>
            <p:cNvSpPr/>
            <p:nvPr/>
          </p:nvSpPr>
          <p:spPr>
            <a:xfrm>
              <a:off x="1559940" y="5439310"/>
              <a:ext cx="90495" cy="92814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C3A9A3CE-AF1A-2345-B789-47700534318D}"/>
                </a:ext>
              </a:extLst>
            </p:cNvPr>
            <p:cNvSpPr txBox="1"/>
            <p:nvPr/>
          </p:nvSpPr>
          <p:spPr>
            <a:xfrm>
              <a:off x="524442" y="3150383"/>
              <a:ext cx="10353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Patient</a:t>
              </a: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36002CBD-0E4D-7147-BD7B-AA985303915F}"/>
                </a:ext>
              </a:extLst>
            </p:cNvPr>
            <p:cNvSpPr/>
            <p:nvPr/>
          </p:nvSpPr>
          <p:spPr>
            <a:xfrm>
              <a:off x="2979551" y="164587"/>
              <a:ext cx="5298175" cy="2822676"/>
            </a:xfrm>
            <a:prstGeom prst="rect">
              <a:avLst/>
            </a:prstGeom>
            <a:ln w="34925">
              <a:solidFill>
                <a:schemeClr val="accent2">
                  <a:lumMod val="60000"/>
                  <a:lumOff val="40000"/>
                </a:schemeClr>
              </a:solidFill>
              <a:prstDash val="dash"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t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AWS Cloud</a:t>
              </a: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41427EEB-105A-FF49-9B56-A77F3960C9E5}"/>
                </a:ext>
              </a:extLst>
            </p:cNvPr>
            <p:cNvSpPr/>
            <p:nvPr/>
          </p:nvSpPr>
          <p:spPr>
            <a:xfrm>
              <a:off x="3130494" y="656496"/>
              <a:ext cx="1537759" cy="454825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/>
                <a:t>Preprocessing</a:t>
              </a:r>
              <a:endParaRPr lang="en-US" sz="1050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F994597A-7285-F24F-91DC-F6FBC777EEE9}"/>
                </a:ext>
              </a:extLst>
            </p:cNvPr>
            <p:cNvSpPr/>
            <p:nvPr/>
          </p:nvSpPr>
          <p:spPr>
            <a:xfrm>
              <a:off x="5340182" y="677459"/>
              <a:ext cx="1022082" cy="454825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/>
                <a:t>Training</a:t>
              </a:r>
              <a:endParaRPr lang="en-US" sz="1050"/>
            </a:p>
          </p:txBody>
        </p: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87A87CD8-1A6C-D249-82E8-FA060974C29F}"/>
                </a:ext>
              </a:extLst>
            </p:cNvPr>
            <p:cNvCxnSpPr>
              <a:cxnSpLocks/>
              <a:stCxn id="7" idx="3"/>
            </p:cNvCxnSpPr>
            <p:nvPr/>
          </p:nvCxnSpPr>
          <p:spPr>
            <a:xfrm>
              <a:off x="2118024" y="904873"/>
              <a:ext cx="1012470" cy="0"/>
            </a:xfrm>
            <a:prstGeom prst="straightConnector1">
              <a:avLst/>
            </a:prstGeom>
            <a:ln w="73025">
              <a:solidFill>
                <a:schemeClr val="accent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2D8F0E73-A3F4-7F41-A372-98F6C7F13F69}"/>
                </a:ext>
              </a:extLst>
            </p:cNvPr>
            <p:cNvCxnSpPr>
              <a:cxnSpLocks/>
              <a:endCxn id="27" idx="1"/>
            </p:cNvCxnSpPr>
            <p:nvPr/>
          </p:nvCxnSpPr>
          <p:spPr>
            <a:xfrm flipV="1">
              <a:off x="4668253" y="904872"/>
              <a:ext cx="671929" cy="2"/>
            </a:xfrm>
            <a:prstGeom prst="straightConnector1">
              <a:avLst/>
            </a:prstGeom>
            <a:ln w="73025">
              <a:solidFill>
                <a:schemeClr val="accent6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2B4E8D81-A66E-DF41-ABBE-6D17ECDAAA95}"/>
                </a:ext>
              </a:extLst>
            </p:cNvPr>
            <p:cNvSpPr/>
            <p:nvPr/>
          </p:nvSpPr>
          <p:spPr>
            <a:xfrm>
              <a:off x="3130494" y="2225321"/>
              <a:ext cx="1537759" cy="454825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/>
                <a:t>Preprocessing</a:t>
              </a:r>
              <a:endParaRPr lang="en-US" sz="1050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91032072-1DA7-304A-AA1E-8F287495D7F1}"/>
                </a:ext>
              </a:extLst>
            </p:cNvPr>
            <p:cNvSpPr/>
            <p:nvPr/>
          </p:nvSpPr>
          <p:spPr>
            <a:xfrm>
              <a:off x="5290621" y="2246285"/>
              <a:ext cx="1122211" cy="454825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/>
                <a:t>Testing</a:t>
              </a:r>
              <a:endParaRPr lang="en-US" sz="1050"/>
            </a:p>
          </p:txBody>
        </p: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6B651D56-D6DC-DE4C-AF91-6661C8EB955D}"/>
                </a:ext>
              </a:extLst>
            </p:cNvPr>
            <p:cNvCxnSpPr>
              <a:cxnSpLocks/>
            </p:cNvCxnSpPr>
            <p:nvPr/>
          </p:nvCxnSpPr>
          <p:spPr>
            <a:xfrm>
              <a:off x="4668253" y="2473698"/>
              <a:ext cx="622368" cy="0"/>
            </a:xfrm>
            <a:prstGeom prst="straightConnector1">
              <a:avLst/>
            </a:prstGeom>
            <a:ln w="73025">
              <a:solidFill>
                <a:schemeClr val="accent6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B9AC1129-AA4C-DD46-840E-1CAC08C8FB6A}"/>
                </a:ext>
              </a:extLst>
            </p:cNvPr>
            <p:cNvSpPr/>
            <p:nvPr/>
          </p:nvSpPr>
          <p:spPr>
            <a:xfrm>
              <a:off x="7090650" y="2252225"/>
              <a:ext cx="1022082" cy="454825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/>
                <a:t>Deploy</a:t>
              </a:r>
              <a:endParaRPr lang="en-US" sz="1050"/>
            </a:p>
          </p:txBody>
        </p:sp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DBE1603C-2CC8-3248-8B7A-0BBF7738830E}"/>
                </a:ext>
              </a:extLst>
            </p:cNvPr>
            <p:cNvCxnSpPr>
              <a:cxnSpLocks/>
              <a:stCxn id="27" idx="2"/>
              <a:endCxn id="31" idx="0"/>
            </p:cNvCxnSpPr>
            <p:nvPr/>
          </p:nvCxnSpPr>
          <p:spPr>
            <a:xfrm>
              <a:off x="5851223" y="1132284"/>
              <a:ext cx="504" cy="1114001"/>
            </a:xfrm>
            <a:prstGeom prst="straightConnector1">
              <a:avLst/>
            </a:prstGeom>
            <a:ln w="7302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4D41AC1C-7435-A143-B841-C7B2E8D96A13}"/>
                </a:ext>
              </a:extLst>
            </p:cNvPr>
            <p:cNvCxnSpPr>
              <a:cxnSpLocks/>
              <a:stCxn id="31" idx="3"/>
              <a:endCxn id="33" idx="1"/>
            </p:cNvCxnSpPr>
            <p:nvPr/>
          </p:nvCxnSpPr>
          <p:spPr>
            <a:xfrm>
              <a:off x="6412832" y="2473698"/>
              <a:ext cx="677818" cy="5940"/>
            </a:xfrm>
            <a:prstGeom prst="straightConnector1">
              <a:avLst/>
            </a:prstGeom>
            <a:ln w="7302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7C794FA8-4827-594C-8443-CD267EB79894}"/>
                </a:ext>
              </a:extLst>
            </p:cNvPr>
            <p:cNvCxnSpPr>
              <a:cxnSpLocks/>
            </p:cNvCxnSpPr>
            <p:nvPr/>
          </p:nvCxnSpPr>
          <p:spPr>
            <a:xfrm>
              <a:off x="2118024" y="2440904"/>
              <a:ext cx="1012470" cy="0"/>
            </a:xfrm>
            <a:prstGeom prst="straightConnector1">
              <a:avLst/>
            </a:prstGeom>
            <a:ln w="73025">
              <a:solidFill>
                <a:schemeClr val="accent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2579937D-2C7F-8542-9EB7-DAFAFC6EE8F0}"/>
                </a:ext>
              </a:extLst>
            </p:cNvPr>
            <p:cNvSpPr/>
            <p:nvPr/>
          </p:nvSpPr>
          <p:spPr>
            <a:xfrm>
              <a:off x="2308182" y="3984360"/>
              <a:ext cx="4261143" cy="1857311"/>
            </a:xfrm>
            <a:prstGeom prst="rect">
              <a:avLst/>
            </a:prstGeom>
            <a:ln w="34925">
              <a:solidFill>
                <a:schemeClr val="accent2">
                  <a:lumMod val="60000"/>
                  <a:lumOff val="40000"/>
                </a:schemeClr>
              </a:solidFill>
              <a:prstDash val="dash"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t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>
                  <a:solidFill>
                    <a:prstClr val="black"/>
                  </a:solidFill>
                  <a:latin typeface="Calibri" panose="020F0502020204030204"/>
                </a:rPr>
                <a:t>Mobile Phone</a:t>
              </a:r>
              <a:endParaRPr kumimoji="0" lang="en-US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82CB2039-0165-1A47-885C-C29605464BC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24299" r="24493" b="15169"/>
            <a:stretch/>
          </p:blipFill>
          <p:spPr>
            <a:xfrm>
              <a:off x="2397790" y="3986416"/>
              <a:ext cx="830452" cy="1375729"/>
            </a:xfrm>
            <a:prstGeom prst="rect">
              <a:avLst/>
            </a:prstGeom>
          </p:spPr>
        </p:pic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07D75383-84D8-394B-AE74-0F552529FC20}"/>
                </a:ext>
              </a:extLst>
            </p:cNvPr>
            <p:cNvSpPr/>
            <p:nvPr/>
          </p:nvSpPr>
          <p:spPr>
            <a:xfrm>
              <a:off x="2505260" y="4254384"/>
              <a:ext cx="619235" cy="79082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E29C71D3-081A-2046-B86C-E22158D3C2E6}"/>
                </a:ext>
              </a:extLst>
            </p:cNvPr>
            <p:cNvSpPr/>
            <p:nvPr/>
          </p:nvSpPr>
          <p:spPr>
            <a:xfrm>
              <a:off x="2528186" y="4343305"/>
              <a:ext cx="569659" cy="138617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Looking Good!</a:t>
              </a:r>
            </a:p>
          </p:txBody>
        </p:sp>
        <p:sp>
          <p:nvSpPr>
            <p:cNvPr id="41" name="Heart 40">
              <a:extLst>
                <a:ext uri="{FF2B5EF4-FFF2-40B4-BE49-F238E27FC236}">
                  <a16:creationId xmlns:a16="http://schemas.microsoft.com/office/drawing/2014/main" id="{8BD69F9F-A8B4-2348-9BE8-9CEF9BDFFF6C}"/>
                </a:ext>
              </a:extLst>
            </p:cNvPr>
            <p:cNvSpPr/>
            <p:nvPr/>
          </p:nvSpPr>
          <p:spPr>
            <a:xfrm>
              <a:off x="2528186" y="4272869"/>
              <a:ext cx="169728" cy="109354"/>
            </a:xfrm>
            <a:prstGeom prst="hear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32DCE0EE-AC32-084C-AFDE-FFA537342DC2}"/>
                </a:ext>
              </a:extLst>
            </p:cNvPr>
            <p:cNvSpPr/>
            <p:nvPr/>
          </p:nvSpPr>
          <p:spPr>
            <a:xfrm>
              <a:off x="2697914" y="4304686"/>
              <a:ext cx="150750" cy="45719"/>
            </a:xfrm>
            <a:custGeom>
              <a:avLst/>
              <a:gdLst>
                <a:gd name="connsiteX0" fmla="*/ 0 w 10366745"/>
                <a:gd name="connsiteY0" fmla="*/ 2190307 h 4148344"/>
                <a:gd name="connsiteX1" fmla="*/ 106326 w 10366745"/>
                <a:gd name="connsiteY1" fmla="*/ 2243470 h 4148344"/>
                <a:gd name="connsiteX2" fmla="*/ 148856 w 10366745"/>
                <a:gd name="connsiteY2" fmla="*/ 2275368 h 4148344"/>
                <a:gd name="connsiteX3" fmla="*/ 467833 w 10366745"/>
                <a:gd name="connsiteY3" fmla="*/ 2328531 h 4148344"/>
                <a:gd name="connsiteX4" fmla="*/ 510363 w 10366745"/>
                <a:gd name="connsiteY4" fmla="*/ 2339163 h 4148344"/>
                <a:gd name="connsiteX5" fmla="*/ 765545 w 10366745"/>
                <a:gd name="connsiteY5" fmla="*/ 2349796 h 4148344"/>
                <a:gd name="connsiteX6" fmla="*/ 1201480 w 10366745"/>
                <a:gd name="connsiteY6" fmla="*/ 2222205 h 4148344"/>
                <a:gd name="connsiteX7" fmla="*/ 1233377 w 10366745"/>
                <a:gd name="connsiteY7" fmla="*/ 2179675 h 4148344"/>
                <a:gd name="connsiteX8" fmla="*/ 1265275 w 10366745"/>
                <a:gd name="connsiteY8" fmla="*/ 2169042 h 4148344"/>
                <a:gd name="connsiteX9" fmla="*/ 1488559 w 10366745"/>
                <a:gd name="connsiteY9" fmla="*/ 1903228 h 4148344"/>
                <a:gd name="connsiteX10" fmla="*/ 1541721 w 10366745"/>
                <a:gd name="connsiteY10" fmla="*/ 1807535 h 4148344"/>
                <a:gd name="connsiteX11" fmla="*/ 1839433 w 10366745"/>
                <a:gd name="connsiteY11" fmla="*/ 1212112 h 4148344"/>
                <a:gd name="connsiteX12" fmla="*/ 2062717 w 10366745"/>
                <a:gd name="connsiteY12" fmla="*/ 733647 h 4148344"/>
                <a:gd name="connsiteX13" fmla="*/ 2105247 w 10366745"/>
                <a:gd name="connsiteY13" fmla="*/ 637954 h 4148344"/>
                <a:gd name="connsiteX14" fmla="*/ 2296633 w 10366745"/>
                <a:gd name="connsiteY14" fmla="*/ 244549 h 4148344"/>
                <a:gd name="connsiteX15" fmla="*/ 2307266 w 10366745"/>
                <a:gd name="connsiteY15" fmla="*/ 202019 h 4148344"/>
                <a:gd name="connsiteX16" fmla="*/ 2392326 w 10366745"/>
                <a:gd name="connsiteY16" fmla="*/ 0 h 4148344"/>
                <a:gd name="connsiteX17" fmla="*/ 2424224 w 10366745"/>
                <a:gd name="connsiteY17" fmla="*/ 956931 h 4148344"/>
                <a:gd name="connsiteX18" fmla="*/ 2434856 w 10366745"/>
                <a:gd name="connsiteY18" fmla="*/ 1084521 h 4148344"/>
                <a:gd name="connsiteX19" fmla="*/ 2477387 w 10366745"/>
                <a:gd name="connsiteY19" fmla="*/ 1658680 h 4148344"/>
                <a:gd name="connsiteX20" fmla="*/ 2498652 w 10366745"/>
                <a:gd name="connsiteY20" fmla="*/ 2147777 h 4148344"/>
                <a:gd name="connsiteX21" fmla="*/ 2562447 w 10366745"/>
                <a:gd name="connsiteY21" fmla="*/ 2573080 h 4148344"/>
                <a:gd name="connsiteX22" fmla="*/ 2604977 w 10366745"/>
                <a:gd name="connsiteY22" fmla="*/ 2892056 h 4148344"/>
                <a:gd name="connsiteX23" fmla="*/ 2615610 w 10366745"/>
                <a:gd name="connsiteY23" fmla="*/ 2923954 h 4148344"/>
                <a:gd name="connsiteX24" fmla="*/ 2626242 w 10366745"/>
                <a:gd name="connsiteY24" fmla="*/ 2977117 h 4148344"/>
                <a:gd name="connsiteX25" fmla="*/ 2721935 w 10366745"/>
                <a:gd name="connsiteY25" fmla="*/ 3232298 h 4148344"/>
                <a:gd name="connsiteX26" fmla="*/ 2732568 w 10366745"/>
                <a:gd name="connsiteY26" fmla="*/ 3285461 h 4148344"/>
                <a:gd name="connsiteX27" fmla="*/ 2796363 w 10366745"/>
                <a:gd name="connsiteY27" fmla="*/ 3561907 h 4148344"/>
                <a:gd name="connsiteX28" fmla="*/ 2870791 w 10366745"/>
                <a:gd name="connsiteY28" fmla="*/ 3742661 h 4148344"/>
                <a:gd name="connsiteX29" fmla="*/ 2902689 w 10366745"/>
                <a:gd name="connsiteY29" fmla="*/ 3817089 h 4148344"/>
                <a:gd name="connsiteX30" fmla="*/ 2870791 w 10366745"/>
                <a:gd name="connsiteY30" fmla="*/ 3221666 h 4148344"/>
                <a:gd name="connsiteX31" fmla="*/ 2860159 w 10366745"/>
                <a:gd name="connsiteY31" fmla="*/ 3147238 h 4148344"/>
                <a:gd name="connsiteX32" fmla="*/ 2902689 w 10366745"/>
                <a:gd name="connsiteY32" fmla="*/ 2668773 h 4148344"/>
                <a:gd name="connsiteX33" fmla="*/ 2913321 w 10366745"/>
                <a:gd name="connsiteY33" fmla="*/ 2604977 h 4148344"/>
                <a:gd name="connsiteX34" fmla="*/ 2977117 w 10366745"/>
                <a:gd name="connsiteY34" fmla="*/ 2371061 h 4148344"/>
                <a:gd name="connsiteX35" fmla="*/ 3051545 w 10366745"/>
                <a:gd name="connsiteY35" fmla="*/ 2062717 h 4148344"/>
                <a:gd name="connsiteX36" fmla="*/ 3072810 w 10366745"/>
                <a:gd name="connsiteY36" fmla="*/ 1956391 h 4148344"/>
                <a:gd name="connsiteX37" fmla="*/ 3083442 w 10366745"/>
                <a:gd name="connsiteY37" fmla="*/ 1924493 h 4148344"/>
                <a:gd name="connsiteX38" fmla="*/ 3104707 w 10366745"/>
                <a:gd name="connsiteY38" fmla="*/ 1945759 h 4148344"/>
                <a:gd name="connsiteX39" fmla="*/ 3253563 w 10366745"/>
                <a:gd name="connsiteY39" fmla="*/ 2169042 h 4148344"/>
                <a:gd name="connsiteX40" fmla="*/ 3413052 w 10366745"/>
                <a:gd name="connsiteY40" fmla="*/ 2275368 h 4148344"/>
                <a:gd name="connsiteX41" fmla="*/ 3444949 w 10366745"/>
                <a:gd name="connsiteY41" fmla="*/ 2307266 h 4148344"/>
                <a:gd name="connsiteX42" fmla="*/ 3774559 w 10366745"/>
                <a:gd name="connsiteY42" fmla="*/ 2445489 h 4148344"/>
                <a:gd name="connsiteX43" fmla="*/ 3891517 w 10366745"/>
                <a:gd name="connsiteY43" fmla="*/ 2445489 h 4148344"/>
                <a:gd name="connsiteX44" fmla="*/ 4008475 w 10366745"/>
                <a:gd name="connsiteY44" fmla="*/ 2413591 h 4148344"/>
                <a:gd name="connsiteX45" fmla="*/ 4157331 w 10366745"/>
                <a:gd name="connsiteY45" fmla="*/ 2360428 h 4148344"/>
                <a:gd name="connsiteX46" fmla="*/ 4210493 w 10366745"/>
                <a:gd name="connsiteY46" fmla="*/ 2349796 h 4148344"/>
                <a:gd name="connsiteX47" fmla="*/ 4263656 w 10366745"/>
                <a:gd name="connsiteY47" fmla="*/ 2328531 h 4148344"/>
                <a:gd name="connsiteX48" fmla="*/ 4306187 w 10366745"/>
                <a:gd name="connsiteY48" fmla="*/ 2317898 h 4148344"/>
                <a:gd name="connsiteX49" fmla="*/ 4327452 w 10366745"/>
                <a:gd name="connsiteY49" fmla="*/ 2286000 h 4148344"/>
                <a:gd name="connsiteX50" fmla="*/ 4380614 w 10366745"/>
                <a:gd name="connsiteY50" fmla="*/ 2254103 h 4148344"/>
                <a:gd name="connsiteX51" fmla="*/ 4433777 w 10366745"/>
                <a:gd name="connsiteY51" fmla="*/ 2211573 h 4148344"/>
                <a:gd name="connsiteX52" fmla="*/ 4455042 w 10366745"/>
                <a:gd name="connsiteY52" fmla="*/ 2190307 h 4148344"/>
                <a:gd name="connsiteX53" fmla="*/ 4486940 w 10366745"/>
                <a:gd name="connsiteY53" fmla="*/ 2179675 h 4148344"/>
                <a:gd name="connsiteX54" fmla="*/ 4742121 w 10366745"/>
                <a:gd name="connsiteY54" fmla="*/ 2211573 h 4148344"/>
                <a:gd name="connsiteX55" fmla="*/ 4774019 w 10366745"/>
                <a:gd name="connsiteY55" fmla="*/ 2232838 h 4148344"/>
                <a:gd name="connsiteX56" fmla="*/ 4837814 w 10366745"/>
                <a:gd name="connsiteY56" fmla="*/ 2264735 h 4148344"/>
                <a:gd name="connsiteX57" fmla="*/ 4944140 w 10366745"/>
                <a:gd name="connsiteY57" fmla="*/ 2349796 h 4148344"/>
                <a:gd name="connsiteX58" fmla="*/ 5071731 w 10366745"/>
                <a:gd name="connsiteY58" fmla="*/ 2424224 h 4148344"/>
                <a:gd name="connsiteX59" fmla="*/ 5146159 w 10366745"/>
                <a:gd name="connsiteY59" fmla="*/ 2434856 h 4148344"/>
                <a:gd name="connsiteX60" fmla="*/ 5295014 w 10366745"/>
                <a:gd name="connsiteY60" fmla="*/ 2424224 h 4148344"/>
                <a:gd name="connsiteX61" fmla="*/ 5316280 w 10366745"/>
                <a:gd name="connsiteY61" fmla="*/ 2402959 h 4148344"/>
                <a:gd name="connsiteX62" fmla="*/ 5433238 w 10366745"/>
                <a:gd name="connsiteY62" fmla="*/ 2232838 h 4148344"/>
                <a:gd name="connsiteX63" fmla="*/ 5465135 w 10366745"/>
                <a:gd name="connsiteY63" fmla="*/ 2147777 h 4148344"/>
                <a:gd name="connsiteX64" fmla="*/ 5613991 w 10366745"/>
                <a:gd name="connsiteY64" fmla="*/ 1860698 h 4148344"/>
                <a:gd name="connsiteX65" fmla="*/ 5635256 w 10366745"/>
                <a:gd name="connsiteY65" fmla="*/ 1796903 h 4148344"/>
                <a:gd name="connsiteX66" fmla="*/ 5879805 w 10366745"/>
                <a:gd name="connsiteY66" fmla="*/ 1382233 h 4148344"/>
                <a:gd name="connsiteX67" fmla="*/ 6145619 w 10366745"/>
                <a:gd name="connsiteY67" fmla="*/ 829340 h 4148344"/>
                <a:gd name="connsiteX68" fmla="*/ 6400800 w 10366745"/>
                <a:gd name="connsiteY68" fmla="*/ 287080 h 4148344"/>
                <a:gd name="connsiteX69" fmla="*/ 6453963 w 10366745"/>
                <a:gd name="connsiteY69" fmla="*/ 297712 h 4148344"/>
                <a:gd name="connsiteX70" fmla="*/ 6570921 w 10366745"/>
                <a:gd name="connsiteY70" fmla="*/ 818707 h 4148344"/>
                <a:gd name="connsiteX71" fmla="*/ 6634717 w 10366745"/>
                <a:gd name="connsiteY71" fmla="*/ 1382233 h 4148344"/>
                <a:gd name="connsiteX72" fmla="*/ 6655982 w 10366745"/>
                <a:gd name="connsiteY72" fmla="*/ 2381693 h 4148344"/>
                <a:gd name="connsiteX73" fmla="*/ 6762307 w 10366745"/>
                <a:gd name="connsiteY73" fmla="*/ 3498112 h 4148344"/>
                <a:gd name="connsiteX74" fmla="*/ 6815470 w 10366745"/>
                <a:gd name="connsiteY74" fmla="*/ 3742661 h 4148344"/>
                <a:gd name="connsiteX75" fmla="*/ 6911163 w 10366745"/>
                <a:gd name="connsiteY75" fmla="*/ 4040373 h 4148344"/>
                <a:gd name="connsiteX76" fmla="*/ 7028121 w 10366745"/>
                <a:gd name="connsiteY76" fmla="*/ 3668233 h 4148344"/>
                <a:gd name="connsiteX77" fmla="*/ 7038754 w 10366745"/>
                <a:gd name="connsiteY77" fmla="*/ 3604438 h 4148344"/>
                <a:gd name="connsiteX78" fmla="*/ 7091917 w 10366745"/>
                <a:gd name="connsiteY78" fmla="*/ 3211033 h 4148344"/>
                <a:gd name="connsiteX79" fmla="*/ 7145080 w 10366745"/>
                <a:gd name="connsiteY79" fmla="*/ 2626242 h 4148344"/>
                <a:gd name="connsiteX80" fmla="*/ 7230140 w 10366745"/>
                <a:gd name="connsiteY80" fmla="*/ 1988289 h 4148344"/>
                <a:gd name="connsiteX81" fmla="*/ 7283303 w 10366745"/>
                <a:gd name="connsiteY81" fmla="*/ 1892596 h 4148344"/>
                <a:gd name="connsiteX82" fmla="*/ 7336466 w 10366745"/>
                <a:gd name="connsiteY82" fmla="*/ 1860698 h 4148344"/>
                <a:gd name="connsiteX83" fmla="*/ 7495954 w 10366745"/>
                <a:gd name="connsiteY83" fmla="*/ 1956391 h 4148344"/>
                <a:gd name="connsiteX84" fmla="*/ 7899991 w 10366745"/>
                <a:gd name="connsiteY84" fmla="*/ 2349796 h 4148344"/>
                <a:gd name="connsiteX85" fmla="*/ 8569842 w 10366745"/>
                <a:gd name="connsiteY85" fmla="*/ 2147777 h 4148344"/>
                <a:gd name="connsiteX86" fmla="*/ 8644270 w 10366745"/>
                <a:gd name="connsiteY86" fmla="*/ 2030819 h 4148344"/>
                <a:gd name="connsiteX87" fmla="*/ 8814391 w 10366745"/>
                <a:gd name="connsiteY87" fmla="*/ 1190847 h 4148344"/>
                <a:gd name="connsiteX88" fmla="*/ 9058940 w 10366745"/>
                <a:gd name="connsiteY88" fmla="*/ 701749 h 4148344"/>
                <a:gd name="connsiteX89" fmla="*/ 9122735 w 10366745"/>
                <a:gd name="connsiteY89" fmla="*/ 542261 h 4148344"/>
                <a:gd name="connsiteX90" fmla="*/ 9335387 w 10366745"/>
                <a:gd name="connsiteY90" fmla="*/ 1605517 h 4148344"/>
                <a:gd name="connsiteX91" fmla="*/ 9548038 w 10366745"/>
                <a:gd name="connsiteY91" fmla="*/ 2381693 h 4148344"/>
                <a:gd name="connsiteX92" fmla="*/ 9739424 w 10366745"/>
                <a:gd name="connsiteY92" fmla="*/ 3009014 h 4148344"/>
                <a:gd name="connsiteX93" fmla="*/ 9877647 w 10366745"/>
                <a:gd name="connsiteY93" fmla="*/ 3742661 h 4148344"/>
                <a:gd name="connsiteX94" fmla="*/ 9983973 w 10366745"/>
                <a:gd name="connsiteY94" fmla="*/ 3221666 h 4148344"/>
                <a:gd name="connsiteX95" fmla="*/ 10100931 w 10366745"/>
                <a:gd name="connsiteY95" fmla="*/ 2307266 h 4148344"/>
                <a:gd name="connsiteX96" fmla="*/ 10154093 w 10366745"/>
                <a:gd name="connsiteY96" fmla="*/ 2211573 h 4148344"/>
                <a:gd name="connsiteX97" fmla="*/ 10196624 w 10366745"/>
                <a:gd name="connsiteY97" fmla="*/ 2190307 h 4148344"/>
                <a:gd name="connsiteX98" fmla="*/ 10366745 w 10366745"/>
                <a:gd name="connsiteY98" fmla="*/ 2158410 h 4148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</a:cxnLst>
              <a:rect l="l" t="t" r="r" b="b"/>
              <a:pathLst>
                <a:path w="10366745" h="4148344">
                  <a:moveTo>
                    <a:pt x="0" y="2190307"/>
                  </a:moveTo>
                  <a:cubicBezTo>
                    <a:pt x="56293" y="2212825"/>
                    <a:pt x="54183" y="2208708"/>
                    <a:pt x="106326" y="2243470"/>
                  </a:cubicBezTo>
                  <a:cubicBezTo>
                    <a:pt x="121071" y="2253300"/>
                    <a:pt x="132723" y="2268035"/>
                    <a:pt x="148856" y="2275368"/>
                  </a:cubicBezTo>
                  <a:cubicBezTo>
                    <a:pt x="222662" y="2308916"/>
                    <a:pt x="451520" y="2326114"/>
                    <a:pt x="467833" y="2328531"/>
                  </a:cubicBezTo>
                  <a:cubicBezTo>
                    <a:pt x="482288" y="2330672"/>
                    <a:pt x="495787" y="2338122"/>
                    <a:pt x="510363" y="2339163"/>
                  </a:cubicBezTo>
                  <a:cubicBezTo>
                    <a:pt x="595281" y="2345229"/>
                    <a:pt x="680484" y="2346252"/>
                    <a:pt x="765545" y="2349796"/>
                  </a:cubicBezTo>
                  <a:cubicBezTo>
                    <a:pt x="910857" y="2307266"/>
                    <a:pt x="1059188" y="2273948"/>
                    <a:pt x="1201480" y="2222205"/>
                  </a:cubicBezTo>
                  <a:cubicBezTo>
                    <a:pt x="1218134" y="2216149"/>
                    <a:pt x="1219764" y="2191020"/>
                    <a:pt x="1233377" y="2179675"/>
                  </a:cubicBezTo>
                  <a:cubicBezTo>
                    <a:pt x="1241987" y="2172500"/>
                    <a:pt x="1254642" y="2172586"/>
                    <a:pt x="1265275" y="2169042"/>
                  </a:cubicBezTo>
                  <a:cubicBezTo>
                    <a:pt x="1339703" y="2080437"/>
                    <a:pt x="1415918" y="1993303"/>
                    <a:pt x="1488559" y="1903228"/>
                  </a:cubicBezTo>
                  <a:cubicBezTo>
                    <a:pt x="1573222" y="1798245"/>
                    <a:pt x="1507257" y="1877652"/>
                    <a:pt x="1541721" y="1807535"/>
                  </a:cubicBezTo>
                  <a:cubicBezTo>
                    <a:pt x="1639606" y="1608390"/>
                    <a:pt x="1742575" y="1411758"/>
                    <a:pt x="1839433" y="1212112"/>
                  </a:cubicBezTo>
                  <a:cubicBezTo>
                    <a:pt x="1916256" y="1053763"/>
                    <a:pt x="1988775" y="893361"/>
                    <a:pt x="2062717" y="733647"/>
                  </a:cubicBezTo>
                  <a:cubicBezTo>
                    <a:pt x="2077382" y="701971"/>
                    <a:pt x="2105247" y="637954"/>
                    <a:pt x="2105247" y="637954"/>
                  </a:cubicBezTo>
                  <a:cubicBezTo>
                    <a:pt x="2142111" y="453639"/>
                    <a:pt x="2099981" y="637854"/>
                    <a:pt x="2296633" y="244549"/>
                  </a:cubicBezTo>
                  <a:cubicBezTo>
                    <a:pt x="2303168" y="231479"/>
                    <a:pt x="2301941" y="215627"/>
                    <a:pt x="2307266" y="202019"/>
                  </a:cubicBezTo>
                  <a:cubicBezTo>
                    <a:pt x="2333891" y="133977"/>
                    <a:pt x="2363973" y="67340"/>
                    <a:pt x="2392326" y="0"/>
                  </a:cubicBezTo>
                  <a:cubicBezTo>
                    <a:pt x="2402959" y="318977"/>
                    <a:pt x="2411718" y="638022"/>
                    <a:pt x="2424224" y="956931"/>
                  </a:cubicBezTo>
                  <a:cubicBezTo>
                    <a:pt x="2425896" y="999576"/>
                    <a:pt x="2431632" y="1041966"/>
                    <a:pt x="2434856" y="1084521"/>
                  </a:cubicBezTo>
                  <a:cubicBezTo>
                    <a:pt x="2449353" y="1275883"/>
                    <a:pt x="2465893" y="1467114"/>
                    <a:pt x="2477387" y="1658680"/>
                  </a:cubicBezTo>
                  <a:cubicBezTo>
                    <a:pt x="2487161" y="1821573"/>
                    <a:pt x="2486597" y="1985037"/>
                    <a:pt x="2498652" y="2147777"/>
                  </a:cubicBezTo>
                  <a:cubicBezTo>
                    <a:pt x="2524048" y="2490627"/>
                    <a:pt x="2497763" y="2411369"/>
                    <a:pt x="2562447" y="2573080"/>
                  </a:cubicBezTo>
                  <a:cubicBezTo>
                    <a:pt x="2576624" y="2679405"/>
                    <a:pt x="2588908" y="2786000"/>
                    <a:pt x="2604977" y="2892056"/>
                  </a:cubicBezTo>
                  <a:cubicBezTo>
                    <a:pt x="2606656" y="2903137"/>
                    <a:pt x="2612892" y="2913081"/>
                    <a:pt x="2615610" y="2923954"/>
                  </a:cubicBezTo>
                  <a:cubicBezTo>
                    <a:pt x="2619993" y="2941486"/>
                    <a:pt x="2620351" y="2960032"/>
                    <a:pt x="2626242" y="2977117"/>
                  </a:cubicBezTo>
                  <a:cubicBezTo>
                    <a:pt x="2655856" y="3062999"/>
                    <a:pt x="2692320" y="3146416"/>
                    <a:pt x="2721935" y="3232298"/>
                  </a:cubicBezTo>
                  <a:cubicBezTo>
                    <a:pt x="2727826" y="3249383"/>
                    <a:pt x="2728587" y="3267833"/>
                    <a:pt x="2732568" y="3285461"/>
                  </a:cubicBezTo>
                  <a:cubicBezTo>
                    <a:pt x="2753398" y="3377709"/>
                    <a:pt x="2760355" y="3474460"/>
                    <a:pt x="2796363" y="3561907"/>
                  </a:cubicBezTo>
                  <a:cubicBezTo>
                    <a:pt x="2821172" y="3622158"/>
                    <a:pt x="2846591" y="3682162"/>
                    <a:pt x="2870791" y="3742661"/>
                  </a:cubicBezTo>
                  <a:cubicBezTo>
                    <a:pt x="2902079" y="3820881"/>
                    <a:pt x="2854290" y="3720291"/>
                    <a:pt x="2902689" y="3817089"/>
                  </a:cubicBezTo>
                  <a:cubicBezTo>
                    <a:pt x="2892056" y="3618615"/>
                    <a:pt x="2883385" y="3420026"/>
                    <a:pt x="2870791" y="3221666"/>
                  </a:cubicBezTo>
                  <a:cubicBezTo>
                    <a:pt x="2869203" y="3196655"/>
                    <a:pt x="2858716" y="3172258"/>
                    <a:pt x="2860159" y="3147238"/>
                  </a:cubicBezTo>
                  <a:cubicBezTo>
                    <a:pt x="2869381" y="2987387"/>
                    <a:pt x="2887066" y="2828126"/>
                    <a:pt x="2902689" y="2668773"/>
                  </a:cubicBezTo>
                  <a:cubicBezTo>
                    <a:pt x="2904792" y="2647317"/>
                    <a:pt x="2908092" y="2625892"/>
                    <a:pt x="2913321" y="2604977"/>
                  </a:cubicBezTo>
                  <a:cubicBezTo>
                    <a:pt x="2932923" y="2526570"/>
                    <a:pt x="2958699" y="2449754"/>
                    <a:pt x="2977117" y="2371061"/>
                  </a:cubicBezTo>
                  <a:cubicBezTo>
                    <a:pt x="3051396" y="2053690"/>
                    <a:pt x="2986711" y="2192384"/>
                    <a:pt x="3051545" y="2062717"/>
                  </a:cubicBezTo>
                  <a:cubicBezTo>
                    <a:pt x="3058633" y="2027275"/>
                    <a:pt x="3064683" y="1991609"/>
                    <a:pt x="3072810" y="1956391"/>
                  </a:cubicBezTo>
                  <a:cubicBezTo>
                    <a:pt x="3075330" y="1945470"/>
                    <a:pt x="3072809" y="1928037"/>
                    <a:pt x="3083442" y="1924493"/>
                  </a:cubicBezTo>
                  <a:cubicBezTo>
                    <a:pt x="3092952" y="1921323"/>
                    <a:pt x="3099146" y="1937418"/>
                    <a:pt x="3104707" y="1945759"/>
                  </a:cubicBezTo>
                  <a:cubicBezTo>
                    <a:pt x="3119657" y="1968184"/>
                    <a:pt x="3215408" y="2136338"/>
                    <a:pt x="3253563" y="2169042"/>
                  </a:cubicBezTo>
                  <a:cubicBezTo>
                    <a:pt x="3302075" y="2210624"/>
                    <a:pt x="3361255" y="2237959"/>
                    <a:pt x="3413052" y="2275368"/>
                  </a:cubicBezTo>
                  <a:cubicBezTo>
                    <a:pt x="3425242" y="2284172"/>
                    <a:pt x="3431805" y="2299964"/>
                    <a:pt x="3444949" y="2307266"/>
                  </a:cubicBezTo>
                  <a:cubicBezTo>
                    <a:pt x="3685175" y="2440725"/>
                    <a:pt x="3615835" y="2422813"/>
                    <a:pt x="3774559" y="2445489"/>
                  </a:cubicBezTo>
                  <a:cubicBezTo>
                    <a:pt x="3827631" y="2463179"/>
                    <a:pt x="3810462" y="2462553"/>
                    <a:pt x="3891517" y="2445489"/>
                  </a:cubicBezTo>
                  <a:cubicBezTo>
                    <a:pt x="3931060" y="2437164"/>
                    <a:pt x="3969988" y="2425907"/>
                    <a:pt x="4008475" y="2413591"/>
                  </a:cubicBezTo>
                  <a:cubicBezTo>
                    <a:pt x="4058656" y="2397533"/>
                    <a:pt x="4105666" y="2370761"/>
                    <a:pt x="4157331" y="2360428"/>
                  </a:cubicBezTo>
                  <a:lnTo>
                    <a:pt x="4210493" y="2349796"/>
                  </a:lnTo>
                  <a:cubicBezTo>
                    <a:pt x="4228214" y="2342708"/>
                    <a:pt x="4245549" y="2334567"/>
                    <a:pt x="4263656" y="2328531"/>
                  </a:cubicBezTo>
                  <a:cubicBezTo>
                    <a:pt x="4277519" y="2323910"/>
                    <a:pt x="4294028" y="2326004"/>
                    <a:pt x="4306187" y="2317898"/>
                  </a:cubicBezTo>
                  <a:cubicBezTo>
                    <a:pt x="4316820" y="2310810"/>
                    <a:pt x="4317750" y="2294316"/>
                    <a:pt x="4327452" y="2286000"/>
                  </a:cubicBezTo>
                  <a:cubicBezTo>
                    <a:pt x="4343142" y="2272551"/>
                    <a:pt x="4363684" y="2265954"/>
                    <a:pt x="4380614" y="2254103"/>
                  </a:cubicBezTo>
                  <a:cubicBezTo>
                    <a:pt x="4399206" y="2241089"/>
                    <a:pt x="4416547" y="2226342"/>
                    <a:pt x="4433777" y="2211573"/>
                  </a:cubicBezTo>
                  <a:cubicBezTo>
                    <a:pt x="4441388" y="2205049"/>
                    <a:pt x="4446446" y="2195465"/>
                    <a:pt x="4455042" y="2190307"/>
                  </a:cubicBezTo>
                  <a:cubicBezTo>
                    <a:pt x="4464653" y="2184541"/>
                    <a:pt x="4476307" y="2183219"/>
                    <a:pt x="4486940" y="2179675"/>
                  </a:cubicBezTo>
                  <a:cubicBezTo>
                    <a:pt x="4572000" y="2190308"/>
                    <a:pt x="4657832" y="2195964"/>
                    <a:pt x="4742121" y="2211573"/>
                  </a:cubicBezTo>
                  <a:cubicBezTo>
                    <a:pt x="4754686" y="2213900"/>
                    <a:pt x="4762848" y="2226632"/>
                    <a:pt x="4774019" y="2232838"/>
                  </a:cubicBezTo>
                  <a:cubicBezTo>
                    <a:pt x="4794802" y="2244384"/>
                    <a:pt x="4818222" y="2251266"/>
                    <a:pt x="4837814" y="2264735"/>
                  </a:cubicBezTo>
                  <a:cubicBezTo>
                    <a:pt x="4875216" y="2290449"/>
                    <a:pt x="4906375" y="2324619"/>
                    <a:pt x="4944140" y="2349796"/>
                  </a:cubicBezTo>
                  <a:cubicBezTo>
                    <a:pt x="4977815" y="2372246"/>
                    <a:pt x="5031499" y="2411845"/>
                    <a:pt x="5071731" y="2424224"/>
                  </a:cubicBezTo>
                  <a:cubicBezTo>
                    <a:pt x="5095684" y="2431594"/>
                    <a:pt x="5121350" y="2431312"/>
                    <a:pt x="5146159" y="2434856"/>
                  </a:cubicBezTo>
                  <a:cubicBezTo>
                    <a:pt x="5195777" y="2431312"/>
                    <a:pt x="5246121" y="2433391"/>
                    <a:pt x="5295014" y="2424224"/>
                  </a:cubicBezTo>
                  <a:cubicBezTo>
                    <a:pt x="5304867" y="2422377"/>
                    <a:pt x="5310411" y="2411086"/>
                    <a:pt x="5316280" y="2402959"/>
                  </a:cubicBezTo>
                  <a:cubicBezTo>
                    <a:pt x="5356571" y="2347172"/>
                    <a:pt x="5398564" y="2292280"/>
                    <a:pt x="5433238" y="2232838"/>
                  </a:cubicBezTo>
                  <a:cubicBezTo>
                    <a:pt x="5448496" y="2206681"/>
                    <a:pt x="5451905" y="2175016"/>
                    <a:pt x="5465135" y="2147777"/>
                  </a:cubicBezTo>
                  <a:cubicBezTo>
                    <a:pt x="5512230" y="2050817"/>
                    <a:pt x="5566964" y="1957691"/>
                    <a:pt x="5613991" y="1860698"/>
                  </a:cubicBezTo>
                  <a:cubicBezTo>
                    <a:pt x="5623770" y="1840528"/>
                    <a:pt x="5624370" y="1816497"/>
                    <a:pt x="5635256" y="1796903"/>
                  </a:cubicBezTo>
                  <a:cubicBezTo>
                    <a:pt x="5713187" y="1656627"/>
                    <a:pt x="5804938" y="1524168"/>
                    <a:pt x="5879805" y="1382233"/>
                  </a:cubicBezTo>
                  <a:cubicBezTo>
                    <a:pt x="5975210" y="1201362"/>
                    <a:pt x="6056108" y="1013199"/>
                    <a:pt x="6145619" y="829340"/>
                  </a:cubicBezTo>
                  <a:cubicBezTo>
                    <a:pt x="6368159" y="372231"/>
                    <a:pt x="6181602" y="780277"/>
                    <a:pt x="6400800" y="287080"/>
                  </a:cubicBezTo>
                  <a:cubicBezTo>
                    <a:pt x="6407155" y="255308"/>
                    <a:pt x="6414547" y="153188"/>
                    <a:pt x="6453963" y="297712"/>
                  </a:cubicBezTo>
                  <a:cubicBezTo>
                    <a:pt x="6500794" y="469428"/>
                    <a:pt x="6541660" y="643142"/>
                    <a:pt x="6570921" y="818707"/>
                  </a:cubicBezTo>
                  <a:cubicBezTo>
                    <a:pt x="6601999" y="1005177"/>
                    <a:pt x="6613452" y="1194391"/>
                    <a:pt x="6634717" y="1382233"/>
                  </a:cubicBezTo>
                  <a:cubicBezTo>
                    <a:pt x="6641805" y="1715386"/>
                    <a:pt x="6640652" y="2048817"/>
                    <a:pt x="6655982" y="2381693"/>
                  </a:cubicBezTo>
                  <a:cubicBezTo>
                    <a:pt x="6662034" y="2513113"/>
                    <a:pt x="6737250" y="3322711"/>
                    <a:pt x="6762307" y="3498112"/>
                  </a:cubicBezTo>
                  <a:cubicBezTo>
                    <a:pt x="6774104" y="3580694"/>
                    <a:pt x="6793231" y="3662260"/>
                    <a:pt x="6815470" y="3742661"/>
                  </a:cubicBezTo>
                  <a:cubicBezTo>
                    <a:pt x="7048531" y="4585261"/>
                    <a:pt x="6855418" y="3817378"/>
                    <a:pt x="6911163" y="4040373"/>
                  </a:cubicBezTo>
                  <a:cubicBezTo>
                    <a:pt x="6950149" y="3916326"/>
                    <a:pt x="6991596" y="3793026"/>
                    <a:pt x="7028121" y="3668233"/>
                  </a:cubicBezTo>
                  <a:cubicBezTo>
                    <a:pt x="7034177" y="3647543"/>
                    <a:pt x="7035775" y="3625789"/>
                    <a:pt x="7038754" y="3604438"/>
                  </a:cubicBezTo>
                  <a:cubicBezTo>
                    <a:pt x="7057041" y="3473381"/>
                    <a:pt x="7077618" y="3342585"/>
                    <a:pt x="7091917" y="3211033"/>
                  </a:cubicBezTo>
                  <a:cubicBezTo>
                    <a:pt x="7113068" y="3016445"/>
                    <a:pt x="7129775" y="2821377"/>
                    <a:pt x="7145080" y="2626242"/>
                  </a:cubicBezTo>
                  <a:cubicBezTo>
                    <a:pt x="7175313" y="2240770"/>
                    <a:pt x="7118480" y="2233941"/>
                    <a:pt x="7230140" y="1988289"/>
                  </a:cubicBezTo>
                  <a:cubicBezTo>
                    <a:pt x="7245240" y="1955070"/>
                    <a:pt x="7259943" y="1920628"/>
                    <a:pt x="7283303" y="1892596"/>
                  </a:cubicBezTo>
                  <a:cubicBezTo>
                    <a:pt x="7296533" y="1876720"/>
                    <a:pt x="7318745" y="1871331"/>
                    <a:pt x="7336466" y="1860698"/>
                  </a:cubicBezTo>
                  <a:cubicBezTo>
                    <a:pt x="7389629" y="1892596"/>
                    <a:pt x="7451590" y="1913083"/>
                    <a:pt x="7495954" y="1956391"/>
                  </a:cubicBezTo>
                  <a:cubicBezTo>
                    <a:pt x="7936731" y="2386673"/>
                    <a:pt x="7611557" y="2218689"/>
                    <a:pt x="7899991" y="2349796"/>
                  </a:cubicBezTo>
                  <a:cubicBezTo>
                    <a:pt x="8316626" y="2297716"/>
                    <a:pt x="8347899" y="2389896"/>
                    <a:pt x="8569842" y="2147777"/>
                  </a:cubicBezTo>
                  <a:cubicBezTo>
                    <a:pt x="8601068" y="2113713"/>
                    <a:pt x="8619461" y="2069805"/>
                    <a:pt x="8644270" y="2030819"/>
                  </a:cubicBezTo>
                  <a:cubicBezTo>
                    <a:pt x="8700977" y="1750828"/>
                    <a:pt x="8729305" y="1463557"/>
                    <a:pt x="8814391" y="1190847"/>
                  </a:cubicBezTo>
                  <a:cubicBezTo>
                    <a:pt x="8868680" y="1016843"/>
                    <a:pt x="8991245" y="870988"/>
                    <a:pt x="9058940" y="701749"/>
                  </a:cubicBezTo>
                  <a:lnTo>
                    <a:pt x="9122735" y="542261"/>
                  </a:lnTo>
                  <a:cubicBezTo>
                    <a:pt x="9191725" y="926632"/>
                    <a:pt x="9237923" y="1209753"/>
                    <a:pt x="9335387" y="1605517"/>
                  </a:cubicBezTo>
                  <a:cubicBezTo>
                    <a:pt x="9399535" y="1865994"/>
                    <a:pt x="9473826" y="2123903"/>
                    <a:pt x="9548038" y="2381693"/>
                  </a:cubicBezTo>
                  <a:cubicBezTo>
                    <a:pt x="9608518" y="2591783"/>
                    <a:pt x="9684558" y="2797389"/>
                    <a:pt x="9739424" y="3009014"/>
                  </a:cubicBezTo>
                  <a:cubicBezTo>
                    <a:pt x="9815293" y="3301651"/>
                    <a:pt x="9837568" y="3475473"/>
                    <a:pt x="9877647" y="3742661"/>
                  </a:cubicBezTo>
                  <a:cubicBezTo>
                    <a:pt x="10036579" y="3464529"/>
                    <a:pt x="9932863" y="3697382"/>
                    <a:pt x="9983973" y="3221666"/>
                  </a:cubicBezTo>
                  <a:cubicBezTo>
                    <a:pt x="10016798" y="2916141"/>
                    <a:pt x="10049897" y="2610282"/>
                    <a:pt x="10100931" y="2307266"/>
                  </a:cubicBezTo>
                  <a:cubicBezTo>
                    <a:pt x="10106991" y="2271283"/>
                    <a:pt x="10130987" y="2239814"/>
                    <a:pt x="10154093" y="2211573"/>
                  </a:cubicBezTo>
                  <a:cubicBezTo>
                    <a:pt x="10164130" y="2199305"/>
                    <a:pt x="10181352" y="2194549"/>
                    <a:pt x="10196624" y="2190307"/>
                  </a:cubicBezTo>
                  <a:cubicBezTo>
                    <a:pt x="10316800" y="2156925"/>
                    <a:pt x="10299709" y="2158410"/>
                    <a:pt x="10366745" y="2158410"/>
                  </a:cubicBezTo>
                </a:path>
              </a:pathLst>
            </a:cu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5909C555-FA1C-8546-9ACF-EB9AC967339D}"/>
                </a:ext>
              </a:extLst>
            </p:cNvPr>
            <p:cNvSpPr/>
            <p:nvPr/>
          </p:nvSpPr>
          <p:spPr>
            <a:xfrm>
              <a:off x="2528187" y="4502993"/>
              <a:ext cx="259414" cy="10048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Send Data</a:t>
              </a:r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F44B3B89-79B4-1241-8ECD-26FFA7720625}"/>
                </a:ext>
              </a:extLst>
            </p:cNvPr>
            <p:cNvSpPr/>
            <p:nvPr/>
          </p:nvSpPr>
          <p:spPr>
            <a:xfrm>
              <a:off x="2528185" y="4896199"/>
              <a:ext cx="569659" cy="109192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Device is working and 35% and charged</a:t>
              </a: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55008896-7C24-FD44-AA98-DFD75B02616C}"/>
                </a:ext>
              </a:extLst>
            </p:cNvPr>
            <p:cNvSpPr/>
            <p:nvPr/>
          </p:nvSpPr>
          <p:spPr>
            <a:xfrm>
              <a:off x="2809855" y="4502993"/>
              <a:ext cx="287990" cy="10048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Email Dr. </a:t>
              </a: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5C6C6B5E-A5C5-304B-B983-EED43A898A76}"/>
                </a:ext>
              </a:extLst>
            </p:cNvPr>
            <p:cNvSpPr/>
            <p:nvPr/>
          </p:nvSpPr>
          <p:spPr>
            <a:xfrm>
              <a:off x="2528186" y="4634997"/>
              <a:ext cx="259414" cy="10048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Log Activity</a:t>
              </a:r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E7B8549D-B93F-DF47-9E27-4835886D3E5E}"/>
                </a:ext>
              </a:extLst>
            </p:cNvPr>
            <p:cNvSpPr/>
            <p:nvPr/>
          </p:nvSpPr>
          <p:spPr>
            <a:xfrm>
              <a:off x="2528186" y="4759238"/>
              <a:ext cx="259414" cy="10048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Charge device</a:t>
              </a:r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1A431B71-7E5E-F04B-8820-40F2AA019D15}"/>
                </a:ext>
              </a:extLst>
            </p:cNvPr>
            <p:cNvSpPr/>
            <p:nvPr/>
          </p:nvSpPr>
          <p:spPr>
            <a:xfrm>
              <a:off x="2809855" y="4634997"/>
              <a:ext cx="287990" cy="10048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Log meals</a:t>
              </a:r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718FA89B-F7AB-6B49-A1A8-0B8939D0D5EB}"/>
                </a:ext>
              </a:extLst>
            </p:cNvPr>
            <p:cNvSpPr/>
            <p:nvPr/>
          </p:nvSpPr>
          <p:spPr>
            <a:xfrm>
              <a:off x="2809855" y="4757567"/>
              <a:ext cx="287990" cy="10048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Calibrate device</a:t>
              </a:r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FDD4C4A2-9C23-2D4F-B649-6DE85E4B4F87}"/>
                </a:ext>
              </a:extLst>
            </p:cNvPr>
            <p:cNvSpPr/>
            <p:nvPr/>
          </p:nvSpPr>
          <p:spPr>
            <a:xfrm>
              <a:off x="2848664" y="4304686"/>
              <a:ext cx="150750" cy="45719"/>
            </a:xfrm>
            <a:custGeom>
              <a:avLst/>
              <a:gdLst>
                <a:gd name="connsiteX0" fmla="*/ 0 w 10366745"/>
                <a:gd name="connsiteY0" fmla="*/ 2190307 h 4148344"/>
                <a:gd name="connsiteX1" fmla="*/ 106326 w 10366745"/>
                <a:gd name="connsiteY1" fmla="*/ 2243470 h 4148344"/>
                <a:gd name="connsiteX2" fmla="*/ 148856 w 10366745"/>
                <a:gd name="connsiteY2" fmla="*/ 2275368 h 4148344"/>
                <a:gd name="connsiteX3" fmla="*/ 467833 w 10366745"/>
                <a:gd name="connsiteY3" fmla="*/ 2328531 h 4148344"/>
                <a:gd name="connsiteX4" fmla="*/ 510363 w 10366745"/>
                <a:gd name="connsiteY4" fmla="*/ 2339163 h 4148344"/>
                <a:gd name="connsiteX5" fmla="*/ 765545 w 10366745"/>
                <a:gd name="connsiteY5" fmla="*/ 2349796 h 4148344"/>
                <a:gd name="connsiteX6" fmla="*/ 1201480 w 10366745"/>
                <a:gd name="connsiteY6" fmla="*/ 2222205 h 4148344"/>
                <a:gd name="connsiteX7" fmla="*/ 1233377 w 10366745"/>
                <a:gd name="connsiteY7" fmla="*/ 2179675 h 4148344"/>
                <a:gd name="connsiteX8" fmla="*/ 1265275 w 10366745"/>
                <a:gd name="connsiteY8" fmla="*/ 2169042 h 4148344"/>
                <a:gd name="connsiteX9" fmla="*/ 1488559 w 10366745"/>
                <a:gd name="connsiteY9" fmla="*/ 1903228 h 4148344"/>
                <a:gd name="connsiteX10" fmla="*/ 1541721 w 10366745"/>
                <a:gd name="connsiteY10" fmla="*/ 1807535 h 4148344"/>
                <a:gd name="connsiteX11" fmla="*/ 1839433 w 10366745"/>
                <a:gd name="connsiteY11" fmla="*/ 1212112 h 4148344"/>
                <a:gd name="connsiteX12" fmla="*/ 2062717 w 10366745"/>
                <a:gd name="connsiteY12" fmla="*/ 733647 h 4148344"/>
                <a:gd name="connsiteX13" fmla="*/ 2105247 w 10366745"/>
                <a:gd name="connsiteY13" fmla="*/ 637954 h 4148344"/>
                <a:gd name="connsiteX14" fmla="*/ 2296633 w 10366745"/>
                <a:gd name="connsiteY14" fmla="*/ 244549 h 4148344"/>
                <a:gd name="connsiteX15" fmla="*/ 2307266 w 10366745"/>
                <a:gd name="connsiteY15" fmla="*/ 202019 h 4148344"/>
                <a:gd name="connsiteX16" fmla="*/ 2392326 w 10366745"/>
                <a:gd name="connsiteY16" fmla="*/ 0 h 4148344"/>
                <a:gd name="connsiteX17" fmla="*/ 2424224 w 10366745"/>
                <a:gd name="connsiteY17" fmla="*/ 956931 h 4148344"/>
                <a:gd name="connsiteX18" fmla="*/ 2434856 w 10366745"/>
                <a:gd name="connsiteY18" fmla="*/ 1084521 h 4148344"/>
                <a:gd name="connsiteX19" fmla="*/ 2477387 w 10366745"/>
                <a:gd name="connsiteY19" fmla="*/ 1658680 h 4148344"/>
                <a:gd name="connsiteX20" fmla="*/ 2498652 w 10366745"/>
                <a:gd name="connsiteY20" fmla="*/ 2147777 h 4148344"/>
                <a:gd name="connsiteX21" fmla="*/ 2562447 w 10366745"/>
                <a:gd name="connsiteY21" fmla="*/ 2573080 h 4148344"/>
                <a:gd name="connsiteX22" fmla="*/ 2604977 w 10366745"/>
                <a:gd name="connsiteY22" fmla="*/ 2892056 h 4148344"/>
                <a:gd name="connsiteX23" fmla="*/ 2615610 w 10366745"/>
                <a:gd name="connsiteY23" fmla="*/ 2923954 h 4148344"/>
                <a:gd name="connsiteX24" fmla="*/ 2626242 w 10366745"/>
                <a:gd name="connsiteY24" fmla="*/ 2977117 h 4148344"/>
                <a:gd name="connsiteX25" fmla="*/ 2721935 w 10366745"/>
                <a:gd name="connsiteY25" fmla="*/ 3232298 h 4148344"/>
                <a:gd name="connsiteX26" fmla="*/ 2732568 w 10366745"/>
                <a:gd name="connsiteY26" fmla="*/ 3285461 h 4148344"/>
                <a:gd name="connsiteX27" fmla="*/ 2796363 w 10366745"/>
                <a:gd name="connsiteY27" fmla="*/ 3561907 h 4148344"/>
                <a:gd name="connsiteX28" fmla="*/ 2870791 w 10366745"/>
                <a:gd name="connsiteY28" fmla="*/ 3742661 h 4148344"/>
                <a:gd name="connsiteX29" fmla="*/ 2902689 w 10366745"/>
                <a:gd name="connsiteY29" fmla="*/ 3817089 h 4148344"/>
                <a:gd name="connsiteX30" fmla="*/ 2870791 w 10366745"/>
                <a:gd name="connsiteY30" fmla="*/ 3221666 h 4148344"/>
                <a:gd name="connsiteX31" fmla="*/ 2860159 w 10366745"/>
                <a:gd name="connsiteY31" fmla="*/ 3147238 h 4148344"/>
                <a:gd name="connsiteX32" fmla="*/ 2902689 w 10366745"/>
                <a:gd name="connsiteY32" fmla="*/ 2668773 h 4148344"/>
                <a:gd name="connsiteX33" fmla="*/ 2913321 w 10366745"/>
                <a:gd name="connsiteY33" fmla="*/ 2604977 h 4148344"/>
                <a:gd name="connsiteX34" fmla="*/ 2977117 w 10366745"/>
                <a:gd name="connsiteY34" fmla="*/ 2371061 h 4148344"/>
                <a:gd name="connsiteX35" fmla="*/ 3051545 w 10366745"/>
                <a:gd name="connsiteY35" fmla="*/ 2062717 h 4148344"/>
                <a:gd name="connsiteX36" fmla="*/ 3072810 w 10366745"/>
                <a:gd name="connsiteY36" fmla="*/ 1956391 h 4148344"/>
                <a:gd name="connsiteX37" fmla="*/ 3083442 w 10366745"/>
                <a:gd name="connsiteY37" fmla="*/ 1924493 h 4148344"/>
                <a:gd name="connsiteX38" fmla="*/ 3104707 w 10366745"/>
                <a:gd name="connsiteY38" fmla="*/ 1945759 h 4148344"/>
                <a:gd name="connsiteX39" fmla="*/ 3253563 w 10366745"/>
                <a:gd name="connsiteY39" fmla="*/ 2169042 h 4148344"/>
                <a:gd name="connsiteX40" fmla="*/ 3413052 w 10366745"/>
                <a:gd name="connsiteY40" fmla="*/ 2275368 h 4148344"/>
                <a:gd name="connsiteX41" fmla="*/ 3444949 w 10366745"/>
                <a:gd name="connsiteY41" fmla="*/ 2307266 h 4148344"/>
                <a:gd name="connsiteX42" fmla="*/ 3774559 w 10366745"/>
                <a:gd name="connsiteY42" fmla="*/ 2445489 h 4148344"/>
                <a:gd name="connsiteX43" fmla="*/ 3891517 w 10366745"/>
                <a:gd name="connsiteY43" fmla="*/ 2445489 h 4148344"/>
                <a:gd name="connsiteX44" fmla="*/ 4008475 w 10366745"/>
                <a:gd name="connsiteY44" fmla="*/ 2413591 h 4148344"/>
                <a:gd name="connsiteX45" fmla="*/ 4157331 w 10366745"/>
                <a:gd name="connsiteY45" fmla="*/ 2360428 h 4148344"/>
                <a:gd name="connsiteX46" fmla="*/ 4210493 w 10366745"/>
                <a:gd name="connsiteY46" fmla="*/ 2349796 h 4148344"/>
                <a:gd name="connsiteX47" fmla="*/ 4263656 w 10366745"/>
                <a:gd name="connsiteY47" fmla="*/ 2328531 h 4148344"/>
                <a:gd name="connsiteX48" fmla="*/ 4306187 w 10366745"/>
                <a:gd name="connsiteY48" fmla="*/ 2317898 h 4148344"/>
                <a:gd name="connsiteX49" fmla="*/ 4327452 w 10366745"/>
                <a:gd name="connsiteY49" fmla="*/ 2286000 h 4148344"/>
                <a:gd name="connsiteX50" fmla="*/ 4380614 w 10366745"/>
                <a:gd name="connsiteY50" fmla="*/ 2254103 h 4148344"/>
                <a:gd name="connsiteX51" fmla="*/ 4433777 w 10366745"/>
                <a:gd name="connsiteY51" fmla="*/ 2211573 h 4148344"/>
                <a:gd name="connsiteX52" fmla="*/ 4455042 w 10366745"/>
                <a:gd name="connsiteY52" fmla="*/ 2190307 h 4148344"/>
                <a:gd name="connsiteX53" fmla="*/ 4486940 w 10366745"/>
                <a:gd name="connsiteY53" fmla="*/ 2179675 h 4148344"/>
                <a:gd name="connsiteX54" fmla="*/ 4742121 w 10366745"/>
                <a:gd name="connsiteY54" fmla="*/ 2211573 h 4148344"/>
                <a:gd name="connsiteX55" fmla="*/ 4774019 w 10366745"/>
                <a:gd name="connsiteY55" fmla="*/ 2232838 h 4148344"/>
                <a:gd name="connsiteX56" fmla="*/ 4837814 w 10366745"/>
                <a:gd name="connsiteY56" fmla="*/ 2264735 h 4148344"/>
                <a:gd name="connsiteX57" fmla="*/ 4944140 w 10366745"/>
                <a:gd name="connsiteY57" fmla="*/ 2349796 h 4148344"/>
                <a:gd name="connsiteX58" fmla="*/ 5071731 w 10366745"/>
                <a:gd name="connsiteY58" fmla="*/ 2424224 h 4148344"/>
                <a:gd name="connsiteX59" fmla="*/ 5146159 w 10366745"/>
                <a:gd name="connsiteY59" fmla="*/ 2434856 h 4148344"/>
                <a:gd name="connsiteX60" fmla="*/ 5295014 w 10366745"/>
                <a:gd name="connsiteY60" fmla="*/ 2424224 h 4148344"/>
                <a:gd name="connsiteX61" fmla="*/ 5316280 w 10366745"/>
                <a:gd name="connsiteY61" fmla="*/ 2402959 h 4148344"/>
                <a:gd name="connsiteX62" fmla="*/ 5433238 w 10366745"/>
                <a:gd name="connsiteY62" fmla="*/ 2232838 h 4148344"/>
                <a:gd name="connsiteX63" fmla="*/ 5465135 w 10366745"/>
                <a:gd name="connsiteY63" fmla="*/ 2147777 h 4148344"/>
                <a:gd name="connsiteX64" fmla="*/ 5613991 w 10366745"/>
                <a:gd name="connsiteY64" fmla="*/ 1860698 h 4148344"/>
                <a:gd name="connsiteX65" fmla="*/ 5635256 w 10366745"/>
                <a:gd name="connsiteY65" fmla="*/ 1796903 h 4148344"/>
                <a:gd name="connsiteX66" fmla="*/ 5879805 w 10366745"/>
                <a:gd name="connsiteY66" fmla="*/ 1382233 h 4148344"/>
                <a:gd name="connsiteX67" fmla="*/ 6145619 w 10366745"/>
                <a:gd name="connsiteY67" fmla="*/ 829340 h 4148344"/>
                <a:gd name="connsiteX68" fmla="*/ 6400800 w 10366745"/>
                <a:gd name="connsiteY68" fmla="*/ 287080 h 4148344"/>
                <a:gd name="connsiteX69" fmla="*/ 6453963 w 10366745"/>
                <a:gd name="connsiteY69" fmla="*/ 297712 h 4148344"/>
                <a:gd name="connsiteX70" fmla="*/ 6570921 w 10366745"/>
                <a:gd name="connsiteY70" fmla="*/ 818707 h 4148344"/>
                <a:gd name="connsiteX71" fmla="*/ 6634717 w 10366745"/>
                <a:gd name="connsiteY71" fmla="*/ 1382233 h 4148344"/>
                <a:gd name="connsiteX72" fmla="*/ 6655982 w 10366745"/>
                <a:gd name="connsiteY72" fmla="*/ 2381693 h 4148344"/>
                <a:gd name="connsiteX73" fmla="*/ 6762307 w 10366745"/>
                <a:gd name="connsiteY73" fmla="*/ 3498112 h 4148344"/>
                <a:gd name="connsiteX74" fmla="*/ 6815470 w 10366745"/>
                <a:gd name="connsiteY74" fmla="*/ 3742661 h 4148344"/>
                <a:gd name="connsiteX75" fmla="*/ 6911163 w 10366745"/>
                <a:gd name="connsiteY75" fmla="*/ 4040373 h 4148344"/>
                <a:gd name="connsiteX76" fmla="*/ 7028121 w 10366745"/>
                <a:gd name="connsiteY76" fmla="*/ 3668233 h 4148344"/>
                <a:gd name="connsiteX77" fmla="*/ 7038754 w 10366745"/>
                <a:gd name="connsiteY77" fmla="*/ 3604438 h 4148344"/>
                <a:gd name="connsiteX78" fmla="*/ 7091917 w 10366745"/>
                <a:gd name="connsiteY78" fmla="*/ 3211033 h 4148344"/>
                <a:gd name="connsiteX79" fmla="*/ 7145080 w 10366745"/>
                <a:gd name="connsiteY79" fmla="*/ 2626242 h 4148344"/>
                <a:gd name="connsiteX80" fmla="*/ 7230140 w 10366745"/>
                <a:gd name="connsiteY80" fmla="*/ 1988289 h 4148344"/>
                <a:gd name="connsiteX81" fmla="*/ 7283303 w 10366745"/>
                <a:gd name="connsiteY81" fmla="*/ 1892596 h 4148344"/>
                <a:gd name="connsiteX82" fmla="*/ 7336466 w 10366745"/>
                <a:gd name="connsiteY82" fmla="*/ 1860698 h 4148344"/>
                <a:gd name="connsiteX83" fmla="*/ 7495954 w 10366745"/>
                <a:gd name="connsiteY83" fmla="*/ 1956391 h 4148344"/>
                <a:gd name="connsiteX84" fmla="*/ 7899991 w 10366745"/>
                <a:gd name="connsiteY84" fmla="*/ 2349796 h 4148344"/>
                <a:gd name="connsiteX85" fmla="*/ 8569842 w 10366745"/>
                <a:gd name="connsiteY85" fmla="*/ 2147777 h 4148344"/>
                <a:gd name="connsiteX86" fmla="*/ 8644270 w 10366745"/>
                <a:gd name="connsiteY86" fmla="*/ 2030819 h 4148344"/>
                <a:gd name="connsiteX87" fmla="*/ 8814391 w 10366745"/>
                <a:gd name="connsiteY87" fmla="*/ 1190847 h 4148344"/>
                <a:gd name="connsiteX88" fmla="*/ 9058940 w 10366745"/>
                <a:gd name="connsiteY88" fmla="*/ 701749 h 4148344"/>
                <a:gd name="connsiteX89" fmla="*/ 9122735 w 10366745"/>
                <a:gd name="connsiteY89" fmla="*/ 542261 h 4148344"/>
                <a:gd name="connsiteX90" fmla="*/ 9335387 w 10366745"/>
                <a:gd name="connsiteY90" fmla="*/ 1605517 h 4148344"/>
                <a:gd name="connsiteX91" fmla="*/ 9548038 w 10366745"/>
                <a:gd name="connsiteY91" fmla="*/ 2381693 h 4148344"/>
                <a:gd name="connsiteX92" fmla="*/ 9739424 w 10366745"/>
                <a:gd name="connsiteY92" fmla="*/ 3009014 h 4148344"/>
                <a:gd name="connsiteX93" fmla="*/ 9877647 w 10366745"/>
                <a:gd name="connsiteY93" fmla="*/ 3742661 h 4148344"/>
                <a:gd name="connsiteX94" fmla="*/ 9983973 w 10366745"/>
                <a:gd name="connsiteY94" fmla="*/ 3221666 h 4148344"/>
                <a:gd name="connsiteX95" fmla="*/ 10100931 w 10366745"/>
                <a:gd name="connsiteY95" fmla="*/ 2307266 h 4148344"/>
                <a:gd name="connsiteX96" fmla="*/ 10154093 w 10366745"/>
                <a:gd name="connsiteY96" fmla="*/ 2211573 h 4148344"/>
                <a:gd name="connsiteX97" fmla="*/ 10196624 w 10366745"/>
                <a:gd name="connsiteY97" fmla="*/ 2190307 h 4148344"/>
                <a:gd name="connsiteX98" fmla="*/ 10366745 w 10366745"/>
                <a:gd name="connsiteY98" fmla="*/ 2158410 h 4148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</a:cxnLst>
              <a:rect l="l" t="t" r="r" b="b"/>
              <a:pathLst>
                <a:path w="10366745" h="4148344">
                  <a:moveTo>
                    <a:pt x="0" y="2190307"/>
                  </a:moveTo>
                  <a:cubicBezTo>
                    <a:pt x="56293" y="2212825"/>
                    <a:pt x="54183" y="2208708"/>
                    <a:pt x="106326" y="2243470"/>
                  </a:cubicBezTo>
                  <a:cubicBezTo>
                    <a:pt x="121071" y="2253300"/>
                    <a:pt x="132723" y="2268035"/>
                    <a:pt x="148856" y="2275368"/>
                  </a:cubicBezTo>
                  <a:cubicBezTo>
                    <a:pt x="222662" y="2308916"/>
                    <a:pt x="451520" y="2326114"/>
                    <a:pt x="467833" y="2328531"/>
                  </a:cubicBezTo>
                  <a:cubicBezTo>
                    <a:pt x="482288" y="2330672"/>
                    <a:pt x="495787" y="2338122"/>
                    <a:pt x="510363" y="2339163"/>
                  </a:cubicBezTo>
                  <a:cubicBezTo>
                    <a:pt x="595281" y="2345229"/>
                    <a:pt x="680484" y="2346252"/>
                    <a:pt x="765545" y="2349796"/>
                  </a:cubicBezTo>
                  <a:cubicBezTo>
                    <a:pt x="910857" y="2307266"/>
                    <a:pt x="1059188" y="2273948"/>
                    <a:pt x="1201480" y="2222205"/>
                  </a:cubicBezTo>
                  <a:cubicBezTo>
                    <a:pt x="1218134" y="2216149"/>
                    <a:pt x="1219764" y="2191020"/>
                    <a:pt x="1233377" y="2179675"/>
                  </a:cubicBezTo>
                  <a:cubicBezTo>
                    <a:pt x="1241987" y="2172500"/>
                    <a:pt x="1254642" y="2172586"/>
                    <a:pt x="1265275" y="2169042"/>
                  </a:cubicBezTo>
                  <a:cubicBezTo>
                    <a:pt x="1339703" y="2080437"/>
                    <a:pt x="1415918" y="1993303"/>
                    <a:pt x="1488559" y="1903228"/>
                  </a:cubicBezTo>
                  <a:cubicBezTo>
                    <a:pt x="1573222" y="1798245"/>
                    <a:pt x="1507257" y="1877652"/>
                    <a:pt x="1541721" y="1807535"/>
                  </a:cubicBezTo>
                  <a:cubicBezTo>
                    <a:pt x="1639606" y="1608390"/>
                    <a:pt x="1742575" y="1411758"/>
                    <a:pt x="1839433" y="1212112"/>
                  </a:cubicBezTo>
                  <a:cubicBezTo>
                    <a:pt x="1916256" y="1053763"/>
                    <a:pt x="1988775" y="893361"/>
                    <a:pt x="2062717" y="733647"/>
                  </a:cubicBezTo>
                  <a:cubicBezTo>
                    <a:pt x="2077382" y="701971"/>
                    <a:pt x="2105247" y="637954"/>
                    <a:pt x="2105247" y="637954"/>
                  </a:cubicBezTo>
                  <a:cubicBezTo>
                    <a:pt x="2142111" y="453639"/>
                    <a:pt x="2099981" y="637854"/>
                    <a:pt x="2296633" y="244549"/>
                  </a:cubicBezTo>
                  <a:cubicBezTo>
                    <a:pt x="2303168" y="231479"/>
                    <a:pt x="2301941" y="215627"/>
                    <a:pt x="2307266" y="202019"/>
                  </a:cubicBezTo>
                  <a:cubicBezTo>
                    <a:pt x="2333891" y="133977"/>
                    <a:pt x="2363973" y="67340"/>
                    <a:pt x="2392326" y="0"/>
                  </a:cubicBezTo>
                  <a:cubicBezTo>
                    <a:pt x="2402959" y="318977"/>
                    <a:pt x="2411718" y="638022"/>
                    <a:pt x="2424224" y="956931"/>
                  </a:cubicBezTo>
                  <a:cubicBezTo>
                    <a:pt x="2425896" y="999576"/>
                    <a:pt x="2431632" y="1041966"/>
                    <a:pt x="2434856" y="1084521"/>
                  </a:cubicBezTo>
                  <a:cubicBezTo>
                    <a:pt x="2449353" y="1275883"/>
                    <a:pt x="2465893" y="1467114"/>
                    <a:pt x="2477387" y="1658680"/>
                  </a:cubicBezTo>
                  <a:cubicBezTo>
                    <a:pt x="2487161" y="1821573"/>
                    <a:pt x="2486597" y="1985037"/>
                    <a:pt x="2498652" y="2147777"/>
                  </a:cubicBezTo>
                  <a:cubicBezTo>
                    <a:pt x="2524048" y="2490627"/>
                    <a:pt x="2497763" y="2411369"/>
                    <a:pt x="2562447" y="2573080"/>
                  </a:cubicBezTo>
                  <a:cubicBezTo>
                    <a:pt x="2576624" y="2679405"/>
                    <a:pt x="2588908" y="2786000"/>
                    <a:pt x="2604977" y="2892056"/>
                  </a:cubicBezTo>
                  <a:cubicBezTo>
                    <a:pt x="2606656" y="2903137"/>
                    <a:pt x="2612892" y="2913081"/>
                    <a:pt x="2615610" y="2923954"/>
                  </a:cubicBezTo>
                  <a:cubicBezTo>
                    <a:pt x="2619993" y="2941486"/>
                    <a:pt x="2620351" y="2960032"/>
                    <a:pt x="2626242" y="2977117"/>
                  </a:cubicBezTo>
                  <a:cubicBezTo>
                    <a:pt x="2655856" y="3062999"/>
                    <a:pt x="2692320" y="3146416"/>
                    <a:pt x="2721935" y="3232298"/>
                  </a:cubicBezTo>
                  <a:cubicBezTo>
                    <a:pt x="2727826" y="3249383"/>
                    <a:pt x="2728587" y="3267833"/>
                    <a:pt x="2732568" y="3285461"/>
                  </a:cubicBezTo>
                  <a:cubicBezTo>
                    <a:pt x="2753398" y="3377709"/>
                    <a:pt x="2760355" y="3474460"/>
                    <a:pt x="2796363" y="3561907"/>
                  </a:cubicBezTo>
                  <a:cubicBezTo>
                    <a:pt x="2821172" y="3622158"/>
                    <a:pt x="2846591" y="3682162"/>
                    <a:pt x="2870791" y="3742661"/>
                  </a:cubicBezTo>
                  <a:cubicBezTo>
                    <a:pt x="2902079" y="3820881"/>
                    <a:pt x="2854290" y="3720291"/>
                    <a:pt x="2902689" y="3817089"/>
                  </a:cubicBezTo>
                  <a:cubicBezTo>
                    <a:pt x="2892056" y="3618615"/>
                    <a:pt x="2883385" y="3420026"/>
                    <a:pt x="2870791" y="3221666"/>
                  </a:cubicBezTo>
                  <a:cubicBezTo>
                    <a:pt x="2869203" y="3196655"/>
                    <a:pt x="2858716" y="3172258"/>
                    <a:pt x="2860159" y="3147238"/>
                  </a:cubicBezTo>
                  <a:cubicBezTo>
                    <a:pt x="2869381" y="2987387"/>
                    <a:pt x="2887066" y="2828126"/>
                    <a:pt x="2902689" y="2668773"/>
                  </a:cubicBezTo>
                  <a:cubicBezTo>
                    <a:pt x="2904792" y="2647317"/>
                    <a:pt x="2908092" y="2625892"/>
                    <a:pt x="2913321" y="2604977"/>
                  </a:cubicBezTo>
                  <a:cubicBezTo>
                    <a:pt x="2932923" y="2526570"/>
                    <a:pt x="2958699" y="2449754"/>
                    <a:pt x="2977117" y="2371061"/>
                  </a:cubicBezTo>
                  <a:cubicBezTo>
                    <a:pt x="3051396" y="2053690"/>
                    <a:pt x="2986711" y="2192384"/>
                    <a:pt x="3051545" y="2062717"/>
                  </a:cubicBezTo>
                  <a:cubicBezTo>
                    <a:pt x="3058633" y="2027275"/>
                    <a:pt x="3064683" y="1991609"/>
                    <a:pt x="3072810" y="1956391"/>
                  </a:cubicBezTo>
                  <a:cubicBezTo>
                    <a:pt x="3075330" y="1945470"/>
                    <a:pt x="3072809" y="1928037"/>
                    <a:pt x="3083442" y="1924493"/>
                  </a:cubicBezTo>
                  <a:cubicBezTo>
                    <a:pt x="3092952" y="1921323"/>
                    <a:pt x="3099146" y="1937418"/>
                    <a:pt x="3104707" y="1945759"/>
                  </a:cubicBezTo>
                  <a:cubicBezTo>
                    <a:pt x="3119657" y="1968184"/>
                    <a:pt x="3215408" y="2136338"/>
                    <a:pt x="3253563" y="2169042"/>
                  </a:cubicBezTo>
                  <a:cubicBezTo>
                    <a:pt x="3302075" y="2210624"/>
                    <a:pt x="3361255" y="2237959"/>
                    <a:pt x="3413052" y="2275368"/>
                  </a:cubicBezTo>
                  <a:cubicBezTo>
                    <a:pt x="3425242" y="2284172"/>
                    <a:pt x="3431805" y="2299964"/>
                    <a:pt x="3444949" y="2307266"/>
                  </a:cubicBezTo>
                  <a:cubicBezTo>
                    <a:pt x="3685175" y="2440725"/>
                    <a:pt x="3615835" y="2422813"/>
                    <a:pt x="3774559" y="2445489"/>
                  </a:cubicBezTo>
                  <a:cubicBezTo>
                    <a:pt x="3827631" y="2463179"/>
                    <a:pt x="3810462" y="2462553"/>
                    <a:pt x="3891517" y="2445489"/>
                  </a:cubicBezTo>
                  <a:cubicBezTo>
                    <a:pt x="3931060" y="2437164"/>
                    <a:pt x="3969988" y="2425907"/>
                    <a:pt x="4008475" y="2413591"/>
                  </a:cubicBezTo>
                  <a:cubicBezTo>
                    <a:pt x="4058656" y="2397533"/>
                    <a:pt x="4105666" y="2370761"/>
                    <a:pt x="4157331" y="2360428"/>
                  </a:cubicBezTo>
                  <a:lnTo>
                    <a:pt x="4210493" y="2349796"/>
                  </a:lnTo>
                  <a:cubicBezTo>
                    <a:pt x="4228214" y="2342708"/>
                    <a:pt x="4245549" y="2334567"/>
                    <a:pt x="4263656" y="2328531"/>
                  </a:cubicBezTo>
                  <a:cubicBezTo>
                    <a:pt x="4277519" y="2323910"/>
                    <a:pt x="4294028" y="2326004"/>
                    <a:pt x="4306187" y="2317898"/>
                  </a:cubicBezTo>
                  <a:cubicBezTo>
                    <a:pt x="4316820" y="2310810"/>
                    <a:pt x="4317750" y="2294316"/>
                    <a:pt x="4327452" y="2286000"/>
                  </a:cubicBezTo>
                  <a:cubicBezTo>
                    <a:pt x="4343142" y="2272551"/>
                    <a:pt x="4363684" y="2265954"/>
                    <a:pt x="4380614" y="2254103"/>
                  </a:cubicBezTo>
                  <a:cubicBezTo>
                    <a:pt x="4399206" y="2241089"/>
                    <a:pt x="4416547" y="2226342"/>
                    <a:pt x="4433777" y="2211573"/>
                  </a:cubicBezTo>
                  <a:cubicBezTo>
                    <a:pt x="4441388" y="2205049"/>
                    <a:pt x="4446446" y="2195465"/>
                    <a:pt x="4455042" y="2190307"/>
                  </a:cubicBezTo>
                  <a:cubicBezTo>
                    <a:pt x="4464653" y="2184541"/>
                    <a:pt x="4476307" y="2183219"/>
                    <a:pt x="4486940" y="2179675"/>
                  </a:cubicBezTo>
                  <a:cubicBezTo>
                    <a:pt x="4572000" y="2190308"/>
                    <a:pt x="4657832" y="2195964"/>
                    <a:pt x="4742121" y="2211573"/>
                  </a:cubicBezTo>
                  <a:cubicBezTo>
                    <a:pt x="4754686" y="2213900"/>
                    <a:pt x="4762848" y="2226632"/>
                    <a:pt x="4774019" y="2232838"/>
                  </a:cubicBezTo>
                  <a:cubicBezTo>
                    <a:pt x="4794802" y="2244384"/>
                    <a:pt x="4818222" y="2251266"/>
                    <a:pt x="4837814" y="2264735"/>
                  </a:cubicBezTo>
                  <a:cubicBezTo>
                    <a:pt x="4875216" y="2290449"/>
                    <a:pt x="4906375" y="2324619"/>
                    <a:pt x="4944140" y="2349796"/>
                  </a:cubicBezTo>
                  <a:cubicBezTo>
                    <a:pt x="4977815" y="2372246"/>
                    <a:pt x="5031499" y="2411845"/>
                    <a:pt x="5071731" y="2424224"/>
                  </a:cubicBezTo>
                  <a:cubicBezTo>
                    <a:pt x="5095684" y="2431594"/>
                    <a:pt x="5121350" y="2431312"/>
                    <a:pt x="5146159" y="2434856"/>
                  </a:cubicBezTo>
                  <a:cubicBezTo>
                    <a:pt x="5195777" y="2431312"/>
                    <a:pt x="5246121" y="2433391"/>
                    <a:pt x="5295014" y="2424224"/>
                  </a:cubicBezTo>
                  <a:cubicBezTo>
                    <a:pt x="5304867" y="2422377"/>
                    <a:pt x="5310411" y="2411086"/>
                    <a:pt x="5316280" y="2402959"/>
                  </a:cubicBezTo>
                  <a:cubicBezTo>
                    <a:pt x="5356571" y="2347172"/>
                    <a:pt x="5398564" y="2292280"/>
                    <a:pt x="5433238" y="2232838"/>
                  </a:cubicBezTo>
                  <a:cubicBezTo>
                    <a:pt x="5448496" y="2206681"/>
                    <a:pt x="5451905" y="2175016"/>
                    <a:pt x="5465135" y="2147777"/>
                  </a:cubicBezTo>
                  <a:cubicBezTo>
                    <a:pt x="5512230" y="2050817"/>
                    <a:pt x="5566964" y="1957691"/>
                    <a:pt x="5613991" y="1860698"/>
                  </a:cubicBezTo>
                  <a:cubicBezTo>
                    <a:pt x="5623770" y="1840528"/>
                    <a:pt x="5624370" y="1816497"/>
                    <a:pt x="5635256" y="1796903"/>
                  </a:cubicBezTo>
                  <a:cubicBezTo>
                    <a:pt x="5713187" y="1656627"/>
                    <a:pt x="5804938" y="1524168"/>
                    <a:pt x="5879805" y="1382233"/>
                  </a:cubicBezTo>
                  <a:cubicBezTo>
                    <a:pt x="5975210" y="1201362"/>
                    <a:pt x="6056108" y="1013199"/>
                    <a:pt x="6145619" y="829340"/>
                  </a:cubicBezTo>
                  <a:cubicBezTo>
                    <a:pt x="6368159" y="372231"/>
                    <a:pt x="6181602" y="780277"/>
                    <a:pt x="6400800" y="287080"/>
                  </a:cubicBezTo>
                  <a:cubicBezTo>
                    <a:pt x="6407155" y="255308"/>
                    <a:pt x="6414547" y="153188"/>
                    <a:pt x="6453963" y="297712"/>
                  </a:cubicBezTo>
                  <a:cubicBezTo>
                    <a:pt x="6500794" y="469428"/>
                    <a:pt x="6541660" y="643142"/>
                    <a:pt x="6570921" y="818707"/>
                  </a:cubicBezTo>
                  <a:cubicBezTo>
                    <a:pt x="6601999" y="1005177"/>
                    <a:pt x="6613452" y="1194391"/>
                    <a:pt x="6634717" y="1382233"/>
                  </a:cubicBezTo>
                  <a:cubicBezTo>
                    <a:pt x="6641805" y="1715386"/>
                    <a:pt x="6640652" y="2048817"/>
                    <a:pt x="6655982" y="2381693"/>
                  </a:cubicBezTo>
                  <a:cubicBezTo>
                    <a:pt x="6662034" y="2513113"/>
                    <a:pt x="6737250" y="3322711"/>
                    <a:pt x="6762307" y="3498112"/>
                  </a:cubicBezTo>
                  <a:cubicBezTo>
                    <a:pt x="6774104" y="3580694"/>
                    <a:pt x="6793231" y="3662260"/>
                    <a:pt x="6815470" y="3742661"/>
                  </a:cubicBezTo>
                  <a:cubicBezTo>
                    <a:pt x="7048531" y="4585261"/>
                    <a:pt x="6855418" y="3817378"/>
                    <a:pt x="6911163" y="4040373"/>
                  </a:cubicBezTo>
                  <a:cubicBezTo>
                    <a:pt x="6950149" y="3916326"/>
                    <a:pt x="6991596" y="3793026"/>
                    <a:pt x="7028121" y="3668233"/>
                  </a:cubicBezTo>
                  <a:cubicBezTo>
                    <a:pt x="7034177" y="3647543"/>
                    <a:pt x="7035775" y="3625789"/>
                    <a:pt x="7038754" y="3604438"/>
                  </a:cubicBezTo>
                  <a:cubicBezTo>
                    <a:pt x="7057041" y="3473381"/>
                    <a:pt x="7077618" y="3342585"/>
                    <a:pt x="7091917" y="3211033"/>
                  </a:cubicBezTo>
                  <a:cubicBezTo>
                    <a:pt x="7113068" y="3016445"/>
                    <a:pt x="7129775" y="2821377"/>
                    <a:pt x="7145080" y="2626242"/>
                  </a:cubicBezTo>
                  <a:cubicBezTo>
                    <a:pt x="7175313" y="2240770"/>
                    <a:pt x="7118480" y="2233941"/>
                    <a:pt x="7230140" y="1988289"/>
                  </a:cubicBezTo>
                  <a:cubicBezTo>
                    <a:pt x="7245240" y="1955070"/>
                    <a:pt x="7259943" y="1920628"/>
                    <a:pt x="7283303" y="1892596"/>
                  </a:cubicBezTo>
                  <a:cubicBezTo>
                    <a:pt x="7296533" y="1876720"/>
                    <a:pt x="7318745" y="1871331"/>
                    <a:pt x="7336466" y="1860698"/>
                  </a:cubicBezTo>
                  <a:cubicBezTo>
                    <a:pt x="7389629" y="1892596"/>
                    <a:pt x="7451590" y="1913083"/>
                    <a:pt x="7495954" y="1956391"/>
                  </a:cubicBezTo>
                  <a:cubicBezTo>
                    <a:pt x="7936731" y="2386673"/>
                    <a:pt x="7611557" y="2218689"/>
                    <a:pt x="7899991" y="2349796"/>
                  </a:cubicBezTo>
                  <a:cubicBezTo>
                    <a:pt x="8316626" y="2297716"/>
                    <a:pt x="8347899" y="2389896"/>
                    <a:pt x="8569842" y="2147777"/>
                  </a:cubicBezTo>
                  <a:cubicBezTo>
                    <a:pt x="8601068" y="2113713"/>
                    <a:pt x="8619461" y="2069805"/>
                    <a:pt x="8644270" y="2030819"/>
                  </a:cubicBezTo>
                  <a:cubicBezTo>
                    <a:pt x="8700977" y="1750828"/>
                    <a:pt x="8729305" y="1463557"/>
                    <a:pt x="8814391" y="1190847"/>
                  </a:cubicBezTo>
                  <a:cubicBezTo>
                    <a:pt x="8868680" y="1016843"/>
                    <a:pt x="8991245" y="870988"/>
                    <a:pt x="9058940" y="701749"/>
                  </a:cubicBezTo>
                  <a:lnTo>
                    <a:pt x="9122735" y="542261"/>
                  </a:lnTo>
                  <a:cubicBezTo>
                    <a:pt x="9191725" y="926632"/>
                    <a:pt x="9237923" y="1209753"/>
                    <a:pt x="9335387" y="1605517"/>
                  </a:cubicBezTo>
                  <a:cubicBezTo>
                    <a:pt x="9399535" y="1865994"/>
                    <a:pt x="9473826" y="2123903"/>
                    <a:pt x="9548038" y="2381693"/>
                  </a:cubicBezTo>
                  <a:cubicBezTo>
                    <a:pt x="9608518" y="2591783"/>
                    <a:pt x="9684558" y="2797389"/>
                    <a:pt x="9739424" y="3009014"/>
                  </a:cubicBezTo>
                  <a:cubicBezTo>
                    <a:pt x="9815293" y="3301651"/>
                    <a:pt x="9837568" y="3475473"/>
                    <a:pt x="9877647" y="3742661"/>
                  </a:cubicBezTo>
                  <a:cubicBezTo>
                    <a:pt x="10036579" y="3464529"/>
                    <a:pt x="9932863" y="3697382"/>
                    <a:pt x="9983973" y="3221666"/>
                  </a:cubicBezTo>
                  <a:cubicBezTo>
                    <a:pt x="10016798" y="2916141"/>
                    <a:pt x="10049897" y="2610282"/>
                    <a:pt x="10100931" y="2307266"/>
                  </a:cubicBezTo>
                  <a:cubicBezTo>
                    <a:pt x="10106991" y="2271283"/>
                    <a:pt x="10130987" y="2239814"/>
                    <a:pt x="10154093" y="2211573"/>
                  </a:cubicBezTo>
                  <a:cubicBezTo>
                    <a:pt x="10164130" y="2199305"/>
                    <a:pt x="10181352" y="2194549"/>
                    <a:pt x="10196624" y="2190307"/>
                  </a:cubicBezTo>
                  <a:cubicBezTo>
                    <a:pt x="10316800" y="2156925"/>
                    <a:pt x="10299709" y="2158410"/>
                    <a:pt x="10366745" y="2158410"/>
                  </a:cubicBezTo>
                </a:path>
              </a:pathLst>
            </a:cu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622A67A2-5E23-E547-89AB-5842E261E891}"/>
                </a:ext>
              </a:extLst>
            </p:cNvPr>
            <p:cNvSpPr/>
            <p:nvPr/>
          </p:nvSpPr>
          <p:spPr>
            <a:xfrm>
              <a:off x="3431065" y="4895418"/>
              <a:ext cx="1296346" cy="852917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/>
                <a:t>Device App</a:t>
              </a:r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8E746F3C-C831-7349-AA18-C1F159C5A76B}"/>
                </a:ext>
              </a:extLst>
            </p:cNvPr>
            <p:cNvSpPr/>
            <p:nvPr/>
          </p:nvSpPr>
          <p:spPr>
            <a:xfrm>
              <a:off x="4930234" y="4375371"/>
              <a:ext cx="1537759" cy="454825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/>
                <a:t>Preprocessing</a:t>
              </a:r>
              <a:endParaRPr lang="en-US" sz="1050"/>
            </a:p>
          </p:txBody>
        </p:sp>
        <p:cxnSp>
          <p:nvCxnSpPr>
            <p:cNvPr id="53" name="Straight Arrow Connector 52">
              <a:extLst>
                <a:ext uri="{FF2B5EF4-FFF2-40B4-BE49-F238E27FC236}">
                  <a16:creationId xmlns:a16="http://schemas.microsoft.com/office/drawing/2014/main" id="{BEFA07EC-0B53-4A4B-84F9-7677A8D9B264}"/>
                </a:ext>
              </a:extLst>
            </p:cNvPr>
            <p:cNvCxnSpPr>
              <a:cxnSpLocks/>
            </p:cNvCxnSpPr>
            <p:nvPr/>
          </p:nvCxnSpPr>
          <p:spPr>
            <a:xfrm>
              <a:off x="1891176" y="6076083"/>
              <a:ext cx="2188062" cy="0"/>
            </a:xfrm>
            <a:prstGeom prst="straightConnector1">
              <a:avLst/>
            </a:prstGeom>
            <a:ln w="73025">
              <a:solidFill>
                <a:schemeClr val="accent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Arrow Connector 53">
              <a:extLst>
                <a:ext uri="{FF2B5EF4-FFF2-40B4-BE49-F238E27FC236}">
                  <a16:creationId xmlns:a16="http://schemas.microsoft.com/office/drawing/2014/main" id="{971B1876-131D-2144-8787-E565B34A98B2}"/>
                </a:ext>
              </a:extLst>
            </p:cNvPr>
            <p:cNvCxnSpPr>
              <a:cxnSpLocks/>
              <a:stCxn id="51" idx="2"/>
            </p:cNvCxnSpPr>
            <p:nvPr/>
          </p:nvCxnSpPr>
          <p:spPr>
            <a:xfrm>
              <a:off x="4079238" y="5748335"/>
              <a:ext cx="0" cy="361672"/>
            </a:xfrm>
            <a:prstGeom prst="straightConnector1">
              <a:avLst/>
            </a:prstGeom>
            <a:ln w="73025">
              <a:solidFill>
                <a:schemeClr val="accent1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Round Same Side Corner Rectangle 54">
              <a:extLst>
                <a:ext uri="{FF2B5EF4-FFF2-40B4-BE49-F238E27FC236}">
                  <a16:creationId xmlns:a16="http://schemas.microsoft.com/office/drawing/2014/main" id="{6EAED380-ABD0-C54A-89AA-4A0CF70B2754}"/>
                </a:ext>
              </a:extLst>
            </p:cNvPr>
            <p:cNvSpPr/>
            <p:nvPr/>
          </p:nvSpPr>
          <p:spPr>
            <a:xfrm>
              <a:off x="2007752" y="6183853"/>
              <a:ext cx="2025596" cy="298398"/>
            </a:xfrm>
            <a:prstGeom prst="round2Same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>
                  <a:solidFill>
                    <a:schemeClr val="tx1"/>
                  </a:solidFill>
                </a:rPr>
                <a:t>Raw ECG Signal</a:t>
              </a:r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490E13BC-11C2-3B47-B145-7E7425FE1DF3}"/>
                </a:ext>
              </a:extLst>
            </p:cNvPr>
            <p:cNvSpPr/>
            <p:nvPr/>
          </p:nvSpPr>
          <p:spPr>
            <a:xfrm>
              <a:off x="7090650" y="3399587"/>
              <a:ext cx="4930153" cy="2822676"/>
            </a:xfrm>
            <a:prstGeom prst="rect">
              <a:avLst/>
            </a:prstGeom>
            <a:ln w="34925">
              <a:solidFill>
                <a:schemeClr val="accent2">
                  <a:lumMod val="60000"/>
                  <a:lumOff val="40000"/>
                </a:schemeClr>
              </a:solidFill>
              <a:prstDash val="dash"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t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Azure Cloud</a:t>
              </a:r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F73D208F-6602-674E-92BA-80F372AB10C9}"/>
                </a:ext>
              </a:extLst>
            </p:cNvPr>
            <p:cNvSpPr/>
            <p:nvPr/>
          </p:nvSpPr>
          <p:spPr>
            <a:xfrm>
              <a:off x="8734448" y="4025174"/>
              <a:ext cx="1489911" cy="1323291"/>
            </a:xfrm>
            <a:prstGeom prst="rect">
              <a:avLst/>
            </a:prstGeom>
            <a:solidFill>
              <a:srgbClr val="C05DC4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Classification A.I.</a:t>
              </a:r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CE46BD66-2F12-BD40-B5AC-C9A82E1F168C}"/>
                </a:ext>
              </a:extLst>
            </p:cNvPr>
            <p:cNvSpPr/>
            <p:nvPr/>
          </p:nvSpPr>
          <p:spPr>
            <a:xfrm>
              <a:off x="7270973" y="5534672"/>
              <a:ext cx="1296346" cy="541411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/>
                <a:t>Storage</a:t>
              </a:r>
            </a:p>
          </p:txBody>
        </p: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E1706ABF-019D-494F-80A7-32F63DA837F8}"/>
                </a:ext>
              </a:extLst>
            </p:cNvPr>
            <p:cNvSpPr/>
            <p:nvPr/>
          </p:nvSpPr>
          <p:spPr>
            <a:xfrm>
              <a:off x="10693221" y="4316511"/>
              <a:ext cx="1179372" cy="743719"/>
            </a:xfrm>
            <a:prstGeom prst="rect">
              <a:avLst/>
            </a:prstGeom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/>
                <a:t>Report Generation</a:t>
              </a:r>
            </a:p>
          </p:txBody>
        </p:sp>
        <p:cxnSp>
          <p:nvCxnSpPr>
            <p:cNvPr id="60" name="Straight Arrow Connector 59">
              <a:extLst>
                <a:ext uri="{FF2B5EF4-FFF2-40B4-BE49-F238E27FC236}">
                  <a16:creationId xmlns:a16="http://schemas.microsoft.com/office/drawing/2014/main" id="{8BD1681A-6326-1B45-B3A1-A0118E7E73B3}"/>
                </a:ext>
              </a:extLst>
            </p:cNvPr>
            <p:cNvCxnSpPr>
              <a:cxnSpLocks/>
              <a:stCxn id="33" idx="2"/>
            </p:cNvCxnSpPr>
            <p:nvPr/>
          </p:nvCxnSpPr>
          <p:spPr>
            <a:xfrm>
              <a:off x="7601691" y="2707050"/>
              <a:ext cx="0" cy="1978190"/>
            </a:xfrm>
            <a:prstGeom prst="straightConnector1">
              <a:avLst/>
            </a:prstGeom>
            <a:ln w="73025">
              <a:solidFill>
                <a:srgbClr val="FF0000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Arrow Connector 60">
              <a:extLst>
                <a:ext uri="{FF2B5EF4-FFF2-40B4-BE49-F238E27FC236}">
                  <a16:creationId xmlns:a16="http://schemas.microsoft.com/office/drawing/2014/main" id="{F30CEC72-ABB8-5F4A-B692-AB3F14CB3200}"/>
                </a:ext>
              </a:extLst>
            </p:cNvPr>
            <p:cNvCxnSpPr>
              <a:cxnSpLocks/>
              <a:stCxn id="57" idx="1"/>
            </p:cNvCxnSpPr>
            <p:nvPr/>
          </p:nvCxnSpPr>
          <p:spPr>
            <a:xfrm flipH="1" flipV="1">
              <a:off x="7601691" y="4674280"/>
              <a:ext cx="1132757" cy="12540"/>
            </a:xfrm>
            <a:prstGeom prst="straightConnector1">
              <a:avLst/>
            </a:prstGeom>
            <a:ln w="73025">
              <a:solidFill>
                <a:srgbClr val="FF0000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Arrow Connector 61">
              <a:extLst>
                <a:ext uri="{FF2B5EF4-FFF2-40B4-BE49-F238E27FC236}">
                  <a16:creationId xmlns:a16="http://schemas.microsoft.com/office/drawing/2014/main" id="{7FE79EFC-8561-A141-91E2-04597A119A2E}"/>
                </a:ext>
              </a:extLst>
            </p:cNvPr>
            <p:cNvCxnSpPr>
              <a:cxnSpLocks/>
              <a:endCxn id="51" idx="0"/>
            </p:cNvCxnSpPr>
            <p:nvPr/>
          </p:nvCxnSpPr>
          <p:spPr>
            <a:xfrm>
              <a:off x="4079238" y="4553236"/>
              <a:ext cx="0" cy="342182"/>
            </a:xfrm>
            <a:prstGeom prst="straightConnector1">
              <a:avLst/>
            </a:prstGeom>
            <a:ln w="73025">
              <a:solidFill>
                <a:schemeClr val="accent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Arrow Connector 62">
              <a:extLst>
                <a:ext uri="{FF2B5EF4-FFF2-40B4-BE49-F238E27FC236}">
                  <a16:creationId xmlns:a16="http://schemas.microsoft.com/office/drawing/2014/main" id="{53F044C8-33E4-7948-B5C1-1D6EFAE1A78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054458" y="4533776"/>
              <a:ext cx="924979" cy="0"/>
            </a:xfrm>
            <a:prstGeom prst="straightConnector1">
              <a:avLst/>
            </a:prstGeom>
            <a:ln w="73025">
              <a:solidFill>
                <a:schemeClr val="accent1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Arrow Connector 63">
              <a:extLst>
                <a:ext uri="{FF2B5EF4-FFF2-40B4-BE49-F238E27FC236}">
                  <a16:creationId xmlns:a16="http://schemas.microsoft.com/office/drawing/2014/main" id="{B6218138-55BF-CA47-9015-27DDB6301750}"/>
                </a:ext>
              </a:extLst>
            </p:cNvPr>
            <p:cNvCxnSpPr>
              <a:cxnSpLocks/>
            </p:cNvCxnSpPr>
            <p:nvPr/>
          </p:nvCxnSpPr>
          <p:spPr>
            <a:xfrm>
              <a:off x="5692302" y="4830196"/>
              <a:ext cx="0" cy="918139"/>
            </a:xfrm>
            <a:prstGeom prst="straightConnector1">
              <a:avLst/>
            </a:prstGeom>
            <a:ln w="73025">
              <a:solidFill>
                <a:schemeClr val="accent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Arrow Connector 64">
              <a:extLst>
                <a:ext uri="{FF2B5EF4-FFF2-40B4-BE49-F238E27FC236}">
                  <a16:creationId xmlns:a16="http://schemas.microsoft.com/office/drawing/2014/main" id="{48FECF12-B8C1-864E-A597-54BE806CCFFF}"/>
                </a:ext>
              </a:extLst>
            </p:cNvPr>
            <p:cNvCxnSpPr>
              <a:cxnSpLocks/>
              <a:stCxn id="58" idx="1"/>
            </p:cNvCxnSpPr>
            <p:nvPr/>
          </p:nvCxnSpPr>
          <p:spPr>
            <a:xfrm flipH="1" flipV="1">
              <a:off x="5640859" y="5784017"/>
              <a:ext cx="1630114" cy="21361"/>
            </a:xfrm>
            <a:prstGeom prst="straightConnector1">
              <a:avLst/>
            </a:prstGeom>
            <a:ln w="73025">
              <a:solidFill>
                <a:schemeClr val="accent1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6" name="Round Same Side Corner Rectangle 65">
              <a:extLst>
                <a:ext uri="{FF2B5EF4-FFF2-40B4-BE49-F238E27FC236}">
                  <a16:creationId xmlns:a16="http://schemas.microsoft.com/office/drawing/2014/main" id="{33C56284-E955-CF4D-BE4C-4D6B5FF29DE0}"/>
                </a:ext>
              </a:extLst>
            </p:cNvPr>
            <p:cNvSpPr/>
            <p:nvPr/>
          </p:nvSpPr>
          <p:spPr>
            <a:xfrm>
              <a:off x="5334714" y="5865882"/>
              <a:ext cx="1710046" cy="295876"/>
            </a:xfrm>
            <a:prstGeom prst="round2Same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>
                  <a:solidFill>
                    <a:schemeClr val="tx1"/>
                  </a:solidFill>
                </a:rPr>
                <a:t>Processed ECG</a:t>
              </a:r>
            </a:p>
          </p:txBody>
        </p:sp>
        <p:sp>
          <p:nvSpPr>
            <p:cNvPr id="67" name="Round Same Side Corner Rectangle 66">
              <a:extLst>
                <a:ext uri="{FF2B5EF4-FFF2-40B4-BE49-F238E27FC236}">
                  <a16:creationId xmlns:a16="http://schemas.microsoft.com/office/drawing/2014/main" id="{CC662077-51E4-0E43-B98A-96BBE298FB2A}"/>
                </a:ext>
              </a:extLst>
            </p:cNvPr>
            <p:cNvSpPr/>
            <p:nvPr/>
          </p:nvSpPr>
          <p:spPr>
            <a:xfrm>
              <a:off x="5309053" y="6209886"/>
              <a:ext cx="1710046" cy="295876"/>
            </a:xfrm>
            <a:prstGeom prst="round2Same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>
                  <a:solidFill>
                    <a:schemeClr val="tx1"/>
                  </a:solidFill>
                </a:rPr>
                <a:t>Patient’s PII</a:t>
              </a:r>
            </a:p>
          </p:txBody>
        </p:sp>
        <p:cxnSp>
          <p:nvCxnSpPr>
            <p:cNvPr id="68" name="Straight Arrow Connector 67">
              <a:extLst>
                <a:ext uri="{FF2B5EF4-FFF2-40B4-BE49-F238E27FC236}">
                  <a16:creationId xmlns:a16="http://schemas.microsoft.com/office/drawing/2014/main" id="{BF8DBAE5-3EB7-4842-B612-C639D2063876}"/>
                </a:ext>
              </a:extLst>
            </p:cNvPr>
            <p:cNvCxnSpPr>
              <a:cxnSpLocks/>
            </p:cNvCxnSpPr>
            <p:nvPr/>
          </p:nvCxnSpPr>
          <p:spPr>
            <a:xfrm>
              <a:off x="7889238" y="4895418"/>
              <a:ext cx="0" cy="637818"/>
            </a:xfrm>
            <a:prstGeom prst="straightConnector1">
              <a:avLst/>
            </a:prstGeom>
            <a:ln w="73025">
              <a:solidFill>
                <a:schemeClr val="accent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Arrow Connector 68">
              <a:extLst>
                <a:ext uri="{FF2B5EF4-FFF2-40B4-BE49-F238E27FC236}">
                  <a16:creationId xmlns:a16="http://schemas.microsoft.com/office/drawing/2014/main" id="{DFE0CA99-3DD5-3844-BD4A-5C7F395CF0B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815236" y="4909581"/>
              <a:ext cx="924979" cy="0"/>
            </a:xfrm>
            <a:prstGeom prst="straightConnector1">
              <a:avLst/>
            </a:prstGeom>
            <a:ln w="73025">
              <a:solidFill>
                <a:schemeClr val="accent1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Arrow Connector 69">
              <a:extLst>
                <a:ext uri="{FF2B5EF4-FFF2-40B4-BE49-F238E27FC236}">
                  <a16:creationId xmlns:a16="http://schemas.microsoft.com/office/drawing/2014/main" id="{C7E8097F-A0E0-614C-9413-6DBA4EFDCED9}"/>
                </a:ext>
              </a:extLst>
            </p:cNvPr>
            <p:cNvCxnSpPr>
              <a:cxnSpLocks/>
              <a:stCxn id="59" idx="1"/>
              <a:endCxn id="57" idx="3"/>
            </p:cNvCxnSpPr>
            <p:nvPr/>
          </p:nvCxnSpPr>
          <p:spPr>
            <a:xfrm flipH="1" flipV="1">
              <a:off x="10224359" y="4686820"/>
              <a:ext cx="468862" cy="1551"/>
            </a:xfrm>
            <a:prstGeom prst="straightConnector1">
              <a:avLst/>
            </a:prstGeom>
            <a:ln w="73025">
              <a:solidFill>
                <a:schemeClr val="accent1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54401E86-C9E5-DE45-BFAA-59D198CCF6BA}"/>
                </a:ext>
              </a:extLst>
            </p:cNvPr>
            <p:cNvSpPr/>
            <p:nvPr/>
          </p:nvSpPr>
          <p:spPr>
            <a:xfrm>
              <a:off x="8567319" y="610515"/>
              <a:ext cx="3453484" cy="1338603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703A6E3D-DA0F-F74D-B7D5-007D426CDCBA}"/>
                </a:ext>
              </a:extLst>
            </p:cNvPr>
            <p:cNvSpPr txBox="1"/>
            <p:nvPr/>
          </p:nvSpPr>
          <p:spPr>
            <a:xfrm>
              <a:off x="9549106" y="94925"/>
              <a:ext cx="148991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/>
                <a:t>Legend</a:t>
              </a:r>
            </a:p>
          </p:txBody>
        </p: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3E7FCD5D-B9DF-9F4A-ACA7-FCA521D284F5}"/>
                </a:ext>
              </a:extLst>
            </p:cNvPr>
            <p:cNvSpPr txBox="1"/>
            <p:nvPr/>
          </p:nvSpPr>
          <p:spPr>
            <a:xfrm>
              <a:off x="8610657" y="610515"/>
              <a:ext cx="67799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/>
                <a:t>Data</a:t>
              </a:r>
            </a:p>
          </p:txBody>
        </p:sp>
        <p:cxnSp>
          <p:nvCxnSpPr>
            <p:cNvPr id="75" name="Straight Arrow Connector 74">
              <a:extLst>
                <a:ext uri="{FF2B5EF4-FFF2-40B4-BE49-F238E27FC236}">
                  <a16:creationId xmlns:a16="http://schemas.microsoft.com/office/drawing/2014/main" id="{2EC8E6BE-4B4B-F644-BB16-51154D548E62}"/>
                </a:ext>
              </a:extLst>
            </p:cNvPr>
            <p:cNvCxnSpPr>
              <a:cxnSpLocks/>
            </p:cNvCxnSpPr>
            <p:nvPr/>
          </p:nvCxnSpPr>
          <p:spPr>
            <a:xfrm>
              <a:off x="9758926" y="1126005"/>
              <a:ext cx="401074" cy="0"/>
            </a:xfrm>
            <a:prstGeom prst="straightConnector1">
              <a:avLst/>
            </a:prstGeom>
            <a:ln w="38100">
              <a:solidFill>
                <a:schemeClr val="accent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32B6F527-791B-F04F-B252-2F4998F029BB}"/>
                </a:ext>
              </a:extLst>
            </p:cNvPr>
            <p:cNvSpPr txBox="1"/>
            <p:nvPr/>
          </p:nvSpPr>
          <p:spPr>
            <a:xfrm>
              <a:off x="8654429" y="985858"/>
              <a:ext cx="104303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/>
                <a:t>Bulk Data</a:t>
              </a:r>
            </a:p>
          </p:txBody>
        </p:sp>
        <p:cxnSp>
          <p:nvCxnSpPr>
            <p:cNvPr id="77" name="Straight Arrow Connector 76">
              <a:extLst>
                <a:ext uri="{FF2B5EF4-FFF2-40B4-BE49-F238E27FC236}">
                  <a16:creationId xmlns:a16="http://schemas.microsoft.com/office/drawing/2014/main" id="{3FA9EED0-DDB1-4340-A36C-9D913F158C30}"/>
                </a:ext>
              </a:extLst>
            </p:cNvPr>
            <p:cNvCxnSpPr>
              <a:cxnSpLocks/>
            </p:cNvCxnSpPr>
            <p:nvPr/>
          </p:nvCxnSpPr>
          <p:spPr>
            <a:xfrm>
              <a:off x="9771626" y="1369835"/>
              <a:ext cx="401074" cy="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E20EF0CF-C83D-F14B-B23F-F4B303797990}"/>
                </a:ext>
              </a:extLst>
            </p:cNvPr>
            <p:cNvSpPr txBox="1"/>
            <p:nvPr/>
          </p:nvSpPr>
          <p:spPr>
            <a:xfrm>
              <a:off x="8654429" y="1226606"/>
              <a:ext cx="104303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/>
                <a:t>Model Data</a:t>
              </a:r>
            </a:p>
          </p:txBody>
        </p: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724AF857-7C4C-744D-8F34-06F6A7029BBB}"/>
                </a:ext>
              </a:extLst>
            </p:cNvPr>
            <p:cNvSpPr txBox="1"/>
            <p:nvPr/>
          </p:nvSpPr>
          <p:spPr>
            <a:xfrm>
              <a:off x="8654429" y="1505842"/>
              <a:ext cx="125157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/>
                <a:t>Singular Data</a:t>
              </a:r>
            </a:p>
          </p:txBody>
        </p:sp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7E598B08-EBAD-2142-9C13-B4AA23CF1A1C}"/>
                </a:ext>
              </a:extLst>
            </p:cNvPr>
            <p:cNvSpPr txBox="1"/>
            <p:nvPr/>
          </p:nvSpPr>
          <p:spPr>
            <a:xfrm>
              <a:off x="10458789" y="610515"/>
              <a:ext cx="95576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/>
                <a:t>Entities</a:t>
              </a:r>
            </a:p>
          </p:txBody>
        </p: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129C6B5B-B515-034B-A13A-349FC0B4DFA0}"/>
                </a:ext>
              </a:extLst>
            </p:cNvPr>
            <p:cNvSpPr txBox="1"/>
            <p:nvPr/>
          </p:nvSpPr>
          <p:spPr>
            <a:xfrm>
              <a:off x="10474814" y="972014"/>
              <a:ext cx="104303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/>
                <a:t>Sources</a:t>
              </a:r>
            </a:p>
          </p:txBody>
        </p:sp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804EFD91-A000-EE48-A71C-0A9C43A86235}"/>
                </a:ext>
              </a:extLst>
            </p:cNvPr>
            <p:cNvSpPr txBox="1"/>
            <p:nvPr/>
          </p:nvSpPr>
          <p:spPr>
            <a:xfrm>
              <a:off x="10474814" y="1198065"/>
              <a:ext cx="104303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/>
                <a:t>A.I.</a:t>
              </a:r>
            </a:p>
          </p:txBody>
        </p:sp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id="{1AB7DEF7-F496-504C-899E-3C4EE520613A}"/>
                </a:ext>
              </a:extLst>
            </p:cNvPr>
            <p:cNvSpPr txBox="1"/>
            <p:nvPr/>
          </p:nvSpPr>
          <p:spPr>
            <a:xfrm>
              <a:off x="10474814" y="1437753"/>
              <a:ext cx="104303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/>
                <a:t>Transform</a:t>
              </a:r>
            </a:p>
          </p:txBody>
        </p:sp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DD05B403-8EA2-AE4B-9DFB-D31E4B128E39}"/>
                </a:ext>
              </a:extLst>
            </p:cNvPr>
            <p:cNvSpPr txBox="1"/>
            <p:nvPr/>
          </p:nvSpPr>
          <p:spPr>
            <a:xfrm>
              <a:off x="10474814" y="1641290"/>
              <a:ext cx="118378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/>
                <a:t>Manipulation</a:t>
              </a:r>
            </a:p>
          </p:txBody>
        </p:sp>
        <p:sp>
          <p:nvSpPr>
            <p:cNvPr id="85" name="Rectangle 84">
              <a:extLst>
                <a:ext uri="{FF2B5EF4-FFF2-40B4-BE49-F238E27FC236}">
                  <a16:creationId xmlns:a16="http://schemas.microsoft.com/office/drawing/2014/main" id="{F86DF5FB-5B30-D947-AEED-6C0471CB3B90}"/>
                </a:ext>
              </a:extLst>
            </p:cNvPr>
            <p:cNvSpPr/>
            <p:nvPr/>
          </p:nvSpPr>
          <p:spPr>
            <a:xfrm>
              <a:off x="11698592" y="1742261"/>
              <a:ext cx="217704" cy="151212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/>
            </a:p>
          </p:txBody>
        </p:sp>
        <p:sp>
          <p:nvSpPr>
            <p:cNvPr id="86" name="Rectangle 85">
              <a:extLst>
                <a:ext uri="{FF2B5EF4-FFF2-40B4-BE49-F238E27FC236}">
                  <a16:creationId xmlns:a16="http://schemas.microsoft.com/office/drawing/2014/main" id="{4D910A1E-5E47-4E44-9AD3-195511305DF6}"/>
                </a:ext>
              </a:extLst>
            </p:cNvPr>
            <p:cNvSpPr/>
            <p:nvPr/>
          </p:nvSpPr>
          <p:spPr>
            <a:xfrm>
              <a:off x="11698592" y="1025176"/>
              <a:ext cx="217704" cy="151212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/>
            </a:p>
          </p:txBody>
        </p:sp>
        <p:sp>
          <p:nvSpPr>
            <p:cNvPr id="87" name="Rectangle 86">
              <a:extLst>
                <a:ext uri="{FF2B5EF4-FFF2-40B4-BE49-F238E27FC236}">
                  <a16:creationId xmlns:a16="http://schemas.microsoft.com/office/drawing/2014/main" id="{EEAB4C14-1D07-224A-9C0C-749414391E63}"/>
                </a:ext>
              </a:extLst>
            </p:cNvPr>
            <p:cNvSpPr/>
            <p:nvPr/>
          </p:nvSpPr>
          <p:spPr>
            <a:xfrm>
              <a:off x="11698592" y="1279170"/>
              <a:ext cx="217704" cy="151212"/>
            </a:xfrm>
            <a:prstGeom prst="rect">
              <a:avLst/>
            </a:prstGeom>
            <a:solidFill>
              <a:srgbClr val="C05DC4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/>
            </a:p>
          </p:txBody>
        </p:sp>
        <p:sp>
          <p:nvSpPr>
            <p:cNvPr id="88" name="Rectangle 87">
              <a:extLst>
                <a:ext uri="{FF2B5EF4-FFF2-40B4-BE49-F238E27FC236}">
                  <a16:creationId xmlns:a16="http://schemas.microsoft.com/office/drawing/2014/main" id="{AFEB8493-E96E-5D47-89C0-256420D51D43}"/>
                </a:ext>
              </a:extLst>
            </p:cNvPr>
            <p:cNvSpPr/>
            <p:nvPr/>
          </p:nvSpPr>
          <p:spPr>
            <a:xfrm>
              <a:off x="11696923" y="1494424"/>
              <a:ext cx="217704" cy="151212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/>
            </a:p>
          </p:txBody>
        </p:sp>
        <p:cxnSp>
          <p:nvCxnSpPr>
            <p:cNvPr id="89" name="Straight Arrow Connector 88">
              <a:extLst>
                <a:ext uri="{FF2B5EF4-FFF2-40B4-BE49-F238E27FC236}">
                  <a16:creationId xmlns:a16="http://schemas.microsoft.com/office/drawing/2014/main" id="{9CE31CF0-324E-6242-96B8-0CCA49AFBC29}"/>
                </a:ext>
              </a:extLst>
            </p:cNvPr>
            <p:cNvCxnSpPr>
              <a:cxnSpLocks/>
            </p:cNvCxnSpPr>
            <p:nvPr/>
          </p:nvCxnSpPr>
          <p:spPr>
            <a:xfrm>
              <a:off x="9771626" y="1683873"/>
              <a:ext cx="401074" cy="0"/>
            </a:xfrm>
            <a:prstGeom prst="straightConnector1">
              <a:avLst/>
            </a:prstGeom>
            <a:ln w="38100"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7780904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Sample Irruptions from the ECG domain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1883269828"/>
              </p:ext>
            </p:extLst>
          </p:nvPr>
        </p:nvGraphicFramePr>
        <p:xfrm>
          <a:off x="906463" y="1166813"/>
          <a:ext cx="10286998" cy="5308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16433">
                  <a:extLst>
                    <a:ext uri="{9D8B030D-6E8A-4147-A177-3AD203B41FA5}">
                      <a16:colId xmlns:a16="http://schemas.microsoft.com/office/drawing/2014/main" val="2398271744"/>
                    </a:ext>
                  </a:extLst>
                </a:gridCol>
                <a:gridCol w="1909991">
                  <a:extLst>
                    <a:ext uri="{9D8B030D-6E8A-4147-A177-3AD203B41FA5}">
                      <a16:colId xmlns:a16="http://schemas.microsoft.com/office/drawing/2014/main" val="3173719452"/>
                    </a:ext>
                  </a:extLst>
                </a:gridCol>
                <a:gridCol w="3130480">
                  <a:extLst>
                    <a:ext uri="{9D8B030D-6E8A-4147-A177-3AD203B41FA5}">
                      <a16:colId xmlns:a16="http://schemas.microsoft.com/office/drawing/2014/main" val="14558805"/>
                    </a:ext>
                  </a:extLst>
                </a:gridCol>
                <a:gridCol w="3030094">
                  <a:extLst>
                    <a:ext uri="{9D8B030D-6E8A-4147-A177-3AD203B41FA5}">
                      <a16:colId xmlns:a16="http://schemas.microsoft.com/office/drawing/2014/main" val="428630884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Irruption Name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Category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Condition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Mitigation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199097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/>
                        <a:t>Adversarial</a:t>
                      </a:r>
                      <a:r>
                        <a:rPr lang="en-US" sz="1200" baseline="0"/>
                        <a:t> ECG signal injected in device</a:t>
                      </a:r>
                      <a:endParaRPr lang="en-US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0" i="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Adversarial example  </a:t>
                      </a:r>
                      <a:endParaRPr lang="en-US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200"/>
                        <a:t>Device access</a:t>
                      </a:r>
                      <a:r>
                        <a:rPr lang="en-US" sz="1200" baseline="0"/>
                        <a:t> is not protected AND </a:t>
                      </a:r>
                      <a:endParaRPr lang="en-US" sz="120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200"/>
                        <a:t>Training is not robust to adversarial</a:t>
                      </a:r>
                      <a:r>
                        <a:rPr lang="en-US" sz="1200" baseline="0"/>
                        <a:t> p</a:t>
                      </a:r>
                      <a:r>
                        <a:rPr lang="en-US" sz="1200"/>
                        <a:t>erturbation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200"/>
                        <a:t>Secure data transmission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200" baseline="0"/>
                        <a:t>Detect and clean adversarial inputs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200" baseline="0"/>
                        <a:t>Adversarial training</a:t>
                      </a:r>
                      <a:endParaRPr lang="en-US" sz="12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219732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/>
                        <a:t>Misconfigured sensors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Common corruption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200"/>
                        <a:t>Sensors</a:t>
                      </a:r>
                      <a:r>
                        <a:rPr lang="en-US" sz="1200" baseline="0"/>
                        <a:t> are not calibrated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200" baseline="0"/>
                        <a:t>Device has incorrect sensor info</a:t>
                      </a:r>
                      <a:endParaRPr lang="en-US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200"/>
                        <a:t>Design device to check &amp;</a:t>
                      </a:r>
                      <a:r>
                        <a:rPr lang="en-US" sz="1200" baseline="0"/>
                        <a:t> verify sensor calibration; </a:t>
                      </a:r>
                      <a:br>
                        <a:rPr lang="en-US" sz="1200" baseline="0"/>
                      </a:br>
                      <a:r>
                        <a:rPr lang="en-US" sz="1200" baseline="0"/>
                        <a:t>Detect pattern of misconfigured sensor</a:t>
                      </a:r>
                      <a:endParaRPr lang="en-US" sz="12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787370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200"/>
                        <a:t>Sensor</a:t>
                      </a:r>
                      <a:r>
                        <a:rPr lang="en-US" sz="1200" baseline="0"/>
                        <a:t> drift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200"/>
                        <a:t>Distribution</a:t>
                      </a:r>
                      <a:r>
                        <a:rPr lang="en-US" sz="1200" baseline="0"/>
                        <a:t> drift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200"/>
                        <a:t>Physical sensor response changes over time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200"/>
                        <a:t>Design</a:t>
                      </a:r>
                      <a:r>
                        <a:rPr lang="en-US" sz="1200" baseline="0"/>
                        <a:t> device to check sensor range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200" baseline="0"/>
                        <a:t>Implement pre-input filter (e.g., remove baseline drift)</a:t>
                      </a:r>
                      <a:endParaRPr lang="en-US" sz="12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1155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b="0" i="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Misclassified natural variation</a:t>
                      </a:r>
                      <a:endParaRPr lang="en-US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Natural adversarial examples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200"/>
                        <a:t>Training set does not include sufficient</a:t>
                      </a:r>
                      <a:r>
                        <a:rPr lang="en-US" sz="1200" baseline="0"/>
                        <a:t> natural variation (e.g. body types)</a:t>
                      </a:r>
                      <a:endParaRPr lang="en-US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200"/>
                        <a:t>Ensure</a:t>
                      </a:r>
                      <a:r>
                        <a:rPr lang="en-US" sz="1200" baseline="0"/>
                        <a:t> training set is more representative of operational variation</a:t>
                      </a:r>
                      <a:endParaRPr lang="en-US" sz="12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15320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b="0" i="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Corrupted or Poisoned training data</a:t>
                      </a:r>
                      <a:endParaRPr lang="en-US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0" i="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Non-validated data </a:t>
                      </a:r>
                      <a:endParaRPr lang="en-US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200"/>
                        <a:t>Training data is obtained from unknown source or transmitted in insecure</a:t>
                      </a:r>
                      <a:r>
                        <a:rPr lang="en-US" sz="1200" baseline="0"/>
                        <a:t> manner</a:t>
                      </a:r>
                      <a:endParaRPr lang="en-US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200"/>
                        <a:t>Verify training-data provenance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200"/>
                        <a:t>Transmit data using secure channel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US" sz="12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263836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b="0" i="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Corrupted test data</a:t>
                      </a:r>
                      <a:endParaRPr lang="en-US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sz="1200" b="0" i="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Non-validated data </a:t>
                      </a:r>
                      <a:endParaRPr lang="en-US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200"/>
                        <a:t>Test data is obtained from unknown source or transmitted in insecure manner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200"/>
                        <a:t>Verify test-data</a:t>
                      </a:r>
                      <a:r>
                        <a:rPr lang="en-US" sz="1200" baseline="0"/>
                        <a:t> provenance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200" baseline="0"/>
                        <a:t>Transmit data using secure channel</a:t>
                      </a:r>
                      <a:endParaRPr lang="en-US" sz="12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598477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/>
                        <a:t>Biased sampling during training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Biased training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200"/>
                        <a:t>Randomization during training is not verified/checked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200"/>
                        <a:t>Implement unit test to verify randomization and sampling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515396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b="0" i="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Incorrect model quantization</a:t>
                      </a:r>
                      <a:endParaRPr lang="en-US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Incorrect Deployment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200"/>
                        <a:t>Quantized model </a:t>
                      </a:r>
                      <a:r>
                        <a:rPr lang="en-US" sz="1200" baseline="0"/>
                        <a:t>not verified against complete test set</a:t>
                      </a:r>
                      <a:endParaRPr lang="en-US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200"/>
                        <a:t>Test quantized model against complete test set and realistic noise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200"/>
                        <a:t>Incorporate</a:t>
                      </a:r>
                      <a:r>
                        <a:rPr lang="en-US" sz="1200" baseline="0"/>
                        <a:t> quantization into training</a:t>
                      </a:r>
                      <a:endParaRPr lang="en-US" sz="12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2533982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363046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77F75B-02DB-ED41-8F8C-FCD3E5F4C9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AITM ECG Model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1E09A9-719D-0643-8410-DBB68A7CEDD3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10021424" y="6468535"/>
            <a:ext cx="1371600" cy="357186"/>
          </a:xfrm>
        </p:spPr>
        <p:txBody>
          <a:bodyPr/>
          <a:lstStyle/>
          <a:p>
            <a:fld id="{23C2CCE9-65D5-4615-9B27-785F94F466C1}" type="datetime3">
              <a:rPr lang="en-US" smtClean="0"/>
              <a:t>5 April 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EA04BC-7143-F742-B801-3625BA03D713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AF7284-6FA9-9F40-BE38-48DD7010294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424916" y="6468195"/>
            <a:ext cx="381000" cy="357526"/>
          </a:xfrm>
        </p:spPr>
        <p:txBody>
          <a:bodyPr/>
          <a:lstStyle/>
          <a:p>
            <a:fld id="{4EBCDCBD-78E1-0D41-A999-31B5EBF8E02C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AE6656B-5224-3444-8CF1-EF4018BCD9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8602"/>
            <a:ext cx="12192000" cy="6520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54691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Deep Dive Scenario (II) – </a:t>
            </a:r>
            <a:r>
              <a:rPr lang="en-US" dirty="0">
                <a:solidFill>
                  <a:schemeClr val="bg1"/>
                </a:solidFill>
              </a:rPr>
              <a:t>Collision Avoidance</a:t>
            </a:r>
          </a:p>
        </p:txBody>
      </p:sp>
      <p:pic>
        <p:nvPicPr>
          <p:cNvPr id="4" name="A0C8CB69">
            <a:hlinkClick r:id="" action="ppaction://media"/>
          </p:cNvPr>
          <p:cNvPicPr>
            <a:picLocks noGrp="1" noChangeAspect="1"/>
          </p:cNvPicPr>
          <p:nvPr>
            <p:ph sz="quarter" idx="13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59788" y="2787478"/>
            <a:ext cx="3592512" cy="3592513"/>
          </a:xfrm>
          <a:ln>
            <a:solidFill>
              <a:schemeClr val="tx1">
                <a:alpha val="58000"/>
              </a:schemeClr>
            </a:solidFill>
          </a:ln>
        </p:spPr>
      </p:pic>
      <p:sp>
        <p:nvSpPr>
          <p:cNvPr id="46" name="Content Placeholder 2"/>
          <p:cNvSpPr txBox="1">
            <a:spLocks/>
          </p:cNvSpPr>
          <p:nvPr/>
        </p:nvSpPr>
        <p:spPr>
          <a:xfrm>
            <a:off x="222421" y="1376896"/>
            <a:ext cx="8038001" cy="4822671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/>
              <a:buChar char="•"/>
              <a:defRPr sz="2000" kern="120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93738" indent="-246063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Font typeface=".AppleSystemUIFont" charset="-120"/>
              <a:buChar char="-"/>
              <a:tabLst/>
              <a:defRPr sz="1600" kern="120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50938" indent="-2286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SzPct val="80000"/>
              <a:buFont typeface="Wingdings" charset="2"/>
              <a:buChar char="§"/>
              <a:tabLst/>
              <a:defRPr sz="1600" kern="120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6550" indent="-227013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SzPct val="80000"/>
              <a:buFont typeface="Courier New" charset="0"/>
              <a:buChar char="o"/>
              <a:tabLst/>
              <a:defRPr sz="1600" kern="120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63750" indent="-2286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Font typeface="Arial"/>
              <a:buChar char="•"/>
              <a:tabLst/>
              <a:defRPr sz="1600" kern="1200" baseline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PYUXV: RL Model driving UAS Collision Avoidance</a:t>
            </a:r>
          </a:p>
          <a:p>
            <a:pPr marL="693420" lvl="1" indent="-245745"/>
            <a:r>
              <a:rPr lang="en-US" dirty="0"/>
              <a:t>JHU APL Project, used as a platform vulnerability testing for z3 attack</a:t>
            </a:r>
            <a:endParaRPr lang="en-US" dirty="0">
              <a:cs typeface="Arial"/>
            </a:endParaRPr>
          </a:p>
          <a:p>
            <a:pPr marL="693420" lvl="1" indent="-245745"/>
            <a:r>
              <a:rPr lang="en-US" dirty="0">
                <a:cs typeface="Arial"/>
              </a:rPr>
              <a:t>Real-time, safety-critical example</a:t>
            </a:r>
          </a:p>
          <a:p>
            <a:pPr marL="693420" lvl="1" indent="-245745"/>
            <a:r>
              <a:rPr lang="en-US" dirty="0"/>
              <a:t>Mission similar to that of the TCAS/ACAS-X system, deconflict vertical/horizontal airspace</a:t>
            </a:r>
            <a:endParaRPr lang="en-US" dirty="0">
              <a:cs typeface="Arial"/>
            </a:endParaRPr>
          </a:p>
          <a:p>
            <a:pPr marL="693420" lvl="1" indent="-245745"/>
            <a:r>
              <a:rPr lang="en-US" dirty="0"/>
              <a:t>Trained to avoid incoming aircraft, even adversarial ones to 98% success rate at avoiding NMAC</a:t>
            </a:r>
            <a:endParaRPr lang="en-US" dirty="0">
              <a:cs typeface="Arial"/>
            </a:endParaRPr>
          </a:p>
          <a:p>
            <a:pPr marL="0" indent="0">
              <a:buNone/>
            </a:pPr>
            <a:endParaRPr lang="en-US" dirty="0"/>
          </a:p>
          <a:p>
            <a:pPr marL="693420" lvl="1" indent="-245745"/>
            <a:endParaRPr lang="en-US" dirty="0">
              <a:cs typeface="Arial" panose="020B0604020202020204"/>
            </a:endParaRPr>
          </a:p>
          <a:p>
            <a:endParaRPr lang="en-US" dirty="0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F98D485E-78AF-F741-8238-C589B9BFCBBD}"/>
              </a:ext>
            </a:extLst>
          </p:cNvPr>
          <p:cNvSpPr/>
          <p:nvPr/>
        </p:nvSpPr>
        <p:spPr>
          <a:xfrm>
            <a:off x="200484" y="3845648"/>
            <a:ext cx="6687127" cy="2229169"/>
          </a:xfrm>
          <a:prstGeom prst="rect">
            <a:avLst/>
          </a:prstGeom>
          <a:solidFill>
            <a:schemeClr val="lt1">
              <a:alpha val="46000"/>
            </a:schemeClr>
          </a:solidFill>
          <a:ln w="34925">
            <a:solidFill>
              <a:schemeClr val="accent2">
                <a:lumMod val="60000"/>
                <a:lumOff val="40000"/>
              </a:schemeClr>
            </a:solidFill>
            <a:prstDash val="dash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Unmanned Aerial Vehicle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1C844721-FEB7-6E41-B4EB-CBD45CA30264}"/>
              </a:ext>
            </a:extLst>
          </p:cNvPr>
          <p:cNvSpPr/>
          <p:nvPr/>
        </p:nvSpPr>
        <p:spPr>
          <a:xfrm>
            <a:off x="6992461" y="4397290"/>
            <a:ext cx="1160532" cy="570451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Training Sim</a:t>
            </a: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26EBC52F-3273-024E-8E87-28EF67DBFA0B}"/>
              </a:ext>
            </a:extLst>
          </p:cNvPr>
          <p:cNvSpPr/>
          <p:nvPr/>
        </p:nvSpPr>
        <p:spPr>
          <a:xfrm>
            <a:off x="4807814" y="4267496"/>
            <a:ext cx="1584123" cy="819327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RL Model</a:t>
            </a:r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0B88D205-9338-BF48-B160-CC7A06B80E5B}"/>
              </a:ext>
            </a:extLst>
          </p:cNvPr>
          <p:cNvSpPr/>
          <p:nvPr/>
        </p:nvSpPr>
        <p:spPr>
          <a:xfrm>
            <a:off x="505208" y="4880424"/>
            <a:ext cx="1127147" cy="55855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/>
              <a:t>Sensor </a:t>
            </a:r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BAC3397F-3AB1-0843-876A-E69EA8B129B6}"/>
              </a:ext>
            </a:extLst>
          </p:cNvPr>
          <p:cNvSpPr/>
          <p:nvPr/>
        </p:nvSpPr>
        <p:spPr>
          <a:xfrm>
            <a:off x="497008" y="4071814"/>
            <a:ext cx="1131846" cy="52683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err="1"/>
              <a:t>Comms</a:t>
            </a:r>
            <a:r>
              <a:rPr lang="en-US" sz="1400"/>
              <a:t> </a:t>
            </a: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7444C2CD-5BC7-474E-9345-6068AAA321A8}"/>
              </a:ext>
            </a:extLst>
          </p:cNvPr>
          <p:cNvSpPr/>
          <p:nvPr/>
        </p:nvSpPr>
        <p:spPr>
          <a:xfrm>
            <a:off x="2580343" y="4265664"/>
            <a:ext cx="1584123" cy="819327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State Estimator</a:t>
            </a: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BD26734F-D476-E04B-BD59-33EA6AA1EA5D}"/>
              </a:ext>
            </a:extLst>
          </p:cNvPr>
          <p:cNvSpPr/>
          <p:nvPr/>
        </p:nvSpPr>
        <p:spPr>
          <a:xfrm>
            <a:off x="1954363" y="5219446"/>
            <a:ext cx="2188508" cy="69230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Environment</a:t>
            </a:r>
          </a:p>
        </p:txBody>
      </p:sp>
      <p:cxnSp>
        <p:nvCxnSpPr>
          <p:cNvPr id="63" name="Elbow Connector 62">
            <a:extLst>
              <a:ext uri="{FF2B5EF4-FFF2-40B4-BE49-F238E27FC236}">
                <a16:creationId xmlns:a16="http://schemas.microsoft.com/office/drawing/2014/main" id="{D21B052D-5CCA-9341-BAFA-0349A6F161BE}"/>
              </a:ext>
            </a:extLst>
          </p:cNvPr>
          <p:cNvCxnSpPr>
            <a:cxnSpLocks/>
          </p:cNvCxnSpPr>
          <p:nvPr/>
        </p:nvCxnSpPr>
        <p:spPr>
          <a:xfrm>
            <a:off x="1628854" y="4335232"/>
            <a:ext cx="517822" cy="340095"/>
          </a:xfrm>
          <a:prstGeom prst="bentConnector3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Elbow Connector 63">
            <a:extLst>
              <a:ext uri="{FF2B5EF4-FFF2-40B4-BE49-F238E27FC236}">
                <a16:creationId xmlns:a16="http://schemas.microsoft.com/office/drawing/2014/main" id="{AC3E8E30-2EFC-BD4F-BEFC-3CFBF001DBAF}"/>
              </a:ext>
            </a:extLst>
          </p:cNvPr>
          <p:cNvCxnSpPr>
            <a:cxnSpLocks/>
          </p:cNvCxnSpPr>
          <p:nvPr/>
        </p:nvCxnSpPr>
        <p:spPr>
          <a:xfrm flipV="1">
            <a:off x="1632355" y="4675327"/>
            <a:ext cx="514321" cy="484376"/>
          </a:xfrm>
          <a:prstGeom prst="bentConnector3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Elbow Connector 64">
            <a:extLst>
              <a:ext uri="{FF2B5EF4-FFF2-40B4-BE49-F238E27FC236}">
                <a16:creationId xmlns:a16="http://schemas.microsoft.com/office/drawing/2014/main" id="{3C879E11-139F-CB47-B49A-3C04E1065A70}"/>
              </a:ext>
            </a:extLst>
          </p:cNvPr>
          <p:cNvCxnSpPr>
            <a:cxnSpLocks/>
          </p:cNvCxnSpPr>
          <p:nvPr/>
        </p:nvCxnSpPr>
        <p:spPr>
          <a:xfrm rot="10800000">
            <a:off x="1068783" y="5438982"/>
            <a:ext cx="885581" cy="126619"/>
          </a:xfrm>
          <a:prstGeom prst="bentConnector2">
            <a:avLst/>
          </a:prstGeom>
          <a:ln w="57150">
            <a:prstDash val="sysDot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Oval 65">
            <a:extLst>
              <a:ext uri="{FF2B5EF4-FFF2-40B4-BE49-F238E27FC236}">
                <a16:creationId xmlns:a16="http://schemas.microsoft.com/office/drawing/2014/main" id="{FA9D4913-8FB7-2447-911F-323DF93025FF}"/>
              </a:ext>
            </a:extLst>
          </p:cNvPr>
          <p:cNvSpPr/>
          <p:nvPr/>
        </p:nvSpPr>
        <p:spPr>
          <a:xfrm>
            <a:off x="4282160" y="5133566"/>
            <a:ext cx="1626421" cy="86406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Actuators </a:t>
            </a:r>
          </a:p>
        </p:txBody>
      </p:sp>
      <p:cxnSp>
        <p:nvCxnSpPr>
          <p:cNvPr id="67" name="Elbow Connector 66">
            <a:extLst>
              <a:ext uri="{FF2B5EF4-FFF2-40B4-BE49-F238E27FC236}">
                <a16:creationId xmlns:a16="http://schemas.microsoft.com/office/drawing/2014/main" id="{7D0E0329-F146-F642-984B-FD7BF17FB57E}"/>
              </a:ext>
            </a:extLst>
          </p:cNvPr>
          <p:cNvCxnSpPr>
            <a:cxnSpLocks/>
          </p:cNvCxnSpPr>
          <p:nvPr/>
        </p:nvCxnSpPr>
        <p:spPr>
          <a:xfrm rot="10800000" flipV="1">
            <a:off x="4142872" y="5565598"/>
            <a:ext cx="139289" cy="1"/>
          </a:xfrm>
          <a:prstGeom prst="bentConnector3">
            <a:avLst>
              <a:gd name="adj1" fmla="val 50000"/>
            </a:avLst>
          </a:prstGeom>
          <a:ln w="5715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Elbow Connector 67">
            <a:extLst>
              <a:ext uri="{FF2B5EF4-FFF2-40B4-BE49-F238E27FC236}">
                <a16:creationId xmlns:a16="http://schemas.microsoft.com/office/drawing/2014/main" id="{1A6F9951-A2F1-D54F-A9FA-1E2ADDD63459}"/>
              </a:ext>
            </a:extLst>
          </p:cNvPr>
          <p:cNvCxnSpPr>
            <a:cxnSpLocks/>
          </p:cNvCxnSpPr>
          <p:nvPr/>
        </p:nvCxnSpPr>
        <p:spPr>
          <a:xfrm>
            <a:off x="2059019" y="4675327"/>
            <a:ext cx="521324" cy="1"/>
          </a:xfrm>
          <a:prstGeom prst="bentConnector3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Elbow Connector 68">
            <a:extLst>
              <a:ext uri="{FF2B5EF4-FFF2-40B4-BE49-F238E27FC236}">
                <a16:creationId xmlns:a16="http://schemas.microsoft.com/office/drawing/2014/main" id="{235036CD-4247-6F4D-B528-C0C800638D4F}"/>
              </a:ext>
            </a:extLst>
          </p:cNvPr>
          <p:cNvCxnSpPr>
            <a:cxnSpLocks/>
          </p:cNvCxnSpPr>
          <p:nvPr/>
        </p:nvCxnSpPr>
        <p:spPr>
          <a:xfrm>
            <a:off x="4164466" y="4675328"/>
            <a:ext cx="643348" cy="1832"/>
          </a:xfrm>
          <a:prstGeom prst="bentConnector3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Elbow Connector 69">
            <a:extLst>
              <a:ext uri="{FF2B5EF4-FFF2-40B4-BE49-F238E27FC236}">
                <a16:creationId xmlns:a16="http://schemas.microsoft.com/office/drawing/2014/main" id="{79696A58-1F28-CE42-8201-E456FBB20056}"/>
              </a:ext>
            </a:extLst>
          </p:cNvPr>
          <p:cNvCxnSpPr>
            <a:cxnSpLocks/>
          </p:cNvCxnSpPr>
          <p:nvPr/>
        </p:nvCxnSpPr>
        <p:spPr>
          <a:xfrm rot="5400000">
            <a:off x="5797097" y="5196475"/>
            <a:ext cx="480608" cy="257640"/>
          </a:xfrm>
          <a:prstGeom prst="bentConnector2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Straight Arrow Connector 109">
            <a:extLst>
              <a:ext uri="{FF2B5EF4-FFF2-40B4-BE49-F238E27FC236}">
                <a16:creationId xmlns:a16="http://schemas.microsoft.com/office/drawing/2014/main" id="{F4FED767-0B83-4A41-A67F-74420C914FE6}"/>
              </a:ext>
            </a:extLst>
          </p:cNvPr>
          <p:cNvCxnSpPr>
            <a:cxnSpLocks/>
          </p:cNvCxnSpPr>
          <p:nvPr/>
        </p:nvCxnSpPr>
        <p:spPr>
          <a:xfrm flipH="1" flipV="1">
            <a:off x="6391937" y="4677160"/>
            <a:ext cx="600524" cy="5356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78937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Sample Irruptions from the UAV domain</a:t>
            </a:r>
            <a:endParaRPr lang="en-US" dirty="0">
              <a:solidFill>
                <a:schemeClr val="bg1"/>
              </a:solidFill>
            </a:endParaRP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A9782771-5999-46EF-A2A9-84DDF6B83D3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42323869"/>
              </p:ext>
            </p:extLst>
          </p:nvPr>
        </p:nvGraphicFramePr>
        <p:xfrm>
          <a:off x="918882" y="1157940"/>
          <a:ext cx="10306475" cy="495531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08063">
                  <a:extLst>
                    <a:ext uri="{9D8B030D-6E8A-4147-A177-3AD203B41FA5}">
                      <a16:colId xmlns:a16="http://schemas.microsoft.com/office/drawing/2014/main" val="1229423329"/>
                    </a:ext>
                  </a:extLst>
                </a:gridCol>
                <a:gridCol w="1761813">
                  <a:extLst>
                    <a:ext uri="{9D8B030D-6E8A-4147-A177-3AD203B41FA5}">
                      <a16:colId xmlns:a16="http://schemas.microsoft.com/office/drawing/2014/main" val="2078553109"/>
                    </a:ext>
                  </a:extLst>
                </a:gridCol>
                <a:gridCol w="2887286">
                  <a:extLst>
                    <a:ext uri="{9D8B030D-6E8A-4147-A177-3AD203B41FA5}">
                      <a16:colId xmlns:a16="http://schemas.microsoft.com/office/drawing/2014/main" val="1591062523"/>
                    </a:ext>
                  </a:extLst>
                </a:gridCol>
                <a:gridCol w="3349313">
                  <a:extLst>
                    <a:ext uri="{9D8B030D-6E8A-4147-A177-3AD203B41FA5}">
                      <a16:colId xmlns:a16="http://schemas.microsoft.com/office/drawing/2014/main" val="997085772"/>
                    </a:ext>
                  </a:extLst>
                </a:gridCol>
              </a:tblGrid>
              <a:tr h="385980">
                <a:tc>
                  <a:txBody>
                    <a:bodyPr/>
                    <a:lstStyle/>
                    <a:p>
                      <a:pPr marL="0" lvl="0" algn="l" defTabSz="914400" rtl="0" eaLnBrk="1" latinLnBrk="0" hangingPunct="1">
                        <a:buNone/>
                      </a:pPr>
                      <a:r>
                        <a:rPr lang="en-US" sz="18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 Irruption Name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lvl="0" algn="l" defTabSz="914400" rtl="0" eaLnBrk="1" latinLnBrk="0" hangingPunct="1">
                        <a:buNone/>
                      </a:pPr>
                      <a:r>
                        <a:rPr lang="en-US"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Category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lvl="0" algn="l" defTabSz="914400" rtl="0" eaLnBrk="1" latinLnBrk="0" hangingPunct="1">
                        <a:buNone/>
                      </a:pPr>
                      <a:r>
                        <a:rPr lang="en-US"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Condition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lvl="0" algn="l" defTabSz="914400" rtl="0" eaLnBrk="1" latinLnBrk="0" hangingPunct="1">
                        <a:buNone/>
                      </a:pPr>
                      <a:r>
                        <a:rPr lang="en-US" sz="18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Mitigation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055747356"/>
                  </a:ext>
                </a:extLst>
              </a:tr>
              <a:tr h="250082">
                <a:tc rowSpan="2"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200" u="none" strike="noStrike" noProof="0">
                          <a:effectLst/>
                        </a:rPr>
                        <a:t>Corrupted or Poisoned Training Data</a:t>
                      </a:r>
                      <a:endParaRPr lang="en-US" sz="1200"/>
                    </a:p>
                  </a:txBody>
                  <a:tcPr marL="0" marR="0" marT="0" marB="0" anchor="ctr">
                    <a:solidFill>
                      <a:srgbClr val="CCCDD5"/>
                    </a:solidFill>
                  </a:tcPr>
                </a:tc>
                <a:tc rowSpan="2"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200" u="none" strike="noStrike" noProof="0" dirty="0">
                          <a:effectLst/>
                        </a:rPr>
                        <a:t>Poisoning Attack</a:t>
                      </a:r>
                    </a:p>
                  </a:txBody>
                  <a:tcPr marL="0" marR="0" marT="0" marB="0" anchor="ctr">
                    <a:solidFill>
                      <a:srgbClr val="CCCDD5"/>
                    </a:solidFill>
                  </a:tcPr>
                </a:tc>
                <a:tc>
                  <a:txBody>
                    <a:bodyPr/>
                    <a:lstStyle/>
                    <a:p>
                      <a:pPr marL="171450" lvl="0" indent="-171450">
                        <a:buFont typeface="Arial"/>
                        <a:buChar char="•"/>
                      </a:pPr>
                      <a:r>
                        <a:rPr lang="en-US" sz="1200" u="none" strike="noStrike" noProof="0">
                          <a:effectLst/>
                        </a:rPr>
                        <a:t>Training data set not validated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71450" lvl="0" indent="-17145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/>
                        <a:buChar char="•"/>
                      </a:pPr>
                      <a:r>
                        <a:rPr lang="en-US" sz="1200" u="none" strike="noStrike" noProof="0">
                          <a:effectLst/>
                        </a:rPr>
                        <a:t>Verify training-data provenance</a:t>
                      </a:r>
                      <a:endParaRPr lang="en-US" sz="1200"/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681629151"/>
                  </a:ext>
                </a:extLst>
              </a:tr>
              <a:tr h="164827">
                <a:tc vMerge="1">
                  <a:txBody>
                    <a:bodyPr/>
                    <a:lstStyle/>
                    <a:p>
                      <a:pPr lvl="0">
                        <a:buNone/>
                      </a:pPr>
                      <a:endParaRPr lang="en-US"/>
                    </a:p>
                  </a:txBody>
                  <a:tcPr marL="0" marR="0" marT="0" marB="0" horzOverflow="overflow"/>
                </a:tc>
                <a:tc vMerge="1">
                  <a:txBody>
                    <a:bodyPr/>
                    <a:lstStyle/>
                    <a:p>
                      <a:pPr lvl="0">
                        <a:buNone/>
                      </a:pPr>
                      <a:endParaRPr lang="en-US"/>
                    </a:p>
                  </a:txBody>
                  <a:tcPr marL="0" marR="0" marT="0" marB="0" horzOverflow="overflow"/>
                </a:tc>
                <a:tc>
                  <a:txBody>
                    <a:bodyPr/>
                    <a:lstStyle/>
                    <a:p>
                      <a:pPr marL="171450" lvl="0" indent="-171450">
                        <a:buFont typeface="Arial"/>
                        <a:buChar char="•"/>
                      </a:pPr>
                      <a:r>
                        <a:rPr lang="en-US" sz="1200" u="none" strike="noStrike" noProof="0">
                          <a:effectLst/>
                        </a:rPr>
                        <a:t>Set transmission is insecure</a:t>
                      </a:r>
                      <a:endParaRPr lang="en-US" sz="1200"/>
                    </a:p>
                  </a:txBody>
                  <a:tcPr marL="0" marR="0" marT="0" marB="0" anchor="ctr">
                    <a:solidFill>
                      <a:srgbClr val="CCCDD5"/>
                    </a:solidFill>
                  </a:tcPr>
                </a:tc>
                <a:tc>
                  <a:txBody>
                    <a:bodyPr/>
                    <a:lstStyle/>
                    <a:p>
                      <a:pPr marL="171450" lvl="0" indent="-171450">
                        <a:buFont typeface="Arial"/>
                        <a:buChar char="•"/>
                      </a:pPr>
                      <a:r>
                        <a:rPr lang="en-US" sz="1200" u="none" strike="noStrike" noProof="0">
                          <a:effectLst/>
                        </a:rPr>
                        <a:t>Transmit data using secure channel</a:t>
                      </a:r>
                      <a:endParaRPr lang="en-US" sz="1200"/>
                    </a:p>
                  </a:txBody>
                  <a:tcPr marL="0" marR="0" marT="0" marB="0" anchor="ctr">
                    <a:solidFill>
                      <a:srgbClr val="CCCD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14015026"/>
                  </a:ext>
                </a:extLst>
              </a:tr>
              <a:tr h="369439">
                <a:tc rowSpan="2">
                  <a:txBody>
                    <a:bodyPr/>
                    <a:lstStyle/>
                    <a:p>
                      <a:r>
                        <a:rPr lang="en-US" sz="1200" u="none" strike="noStrike" kern="1200">
                          <a:effectLst/>
                        </a:rPr>
                        <a:t>Sensor Reference Point Shifting</a:t>
                      </a:r>
                    </a:p>
                  </a:txBody>
                  <a:tcPr marL="0" marR="0" marT="0" marB="0" anchor="ctr">
                    <a:solidFill>
                      <a:srgbClr val="E7E9EC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200" u="none" strike="noStrike" kern="1200">
                          <a:effectLst/>
                        </a:rPr>
                        <a:t>Perturbation Attack or Incorrect Deployment</a:t>
                      </a:r>
                    </a:p>
                  </a:txBody>
                  <a:tcPr marL="0" marR="0" marT="0" marB="0" anchor="ctr">
                    <a:solidFill>
                      <a:srgbClr val="E7E9EC"/>
                    </a:solidFill>
                  </a:tcPr>
                </a:tc>
                <a:tc>
                  <a:txBody>
                    <a:bodyPr/>
                    <a:lstStyle/>
                    <a:p>
                      <a:pPr marL="171450" lvl="0" indent="-171450" algn="l" defTabSz="914400" rtl="0" eaLnBrk="1" latinLnBrk="0" hangingPunct="1">
                        <a:buFont typeface="Arial"/>
                        <a:buChar char="•"/>
                      </a:pPr>
                      <a:r>
                        <a:rPr lang="en-US" sz="1200" u="none" strike="noStrike" kern="1200">
                          <a:effectLst/>
                        </a:rPr>
                        <a:t>External reference points obscured or spoofed</a:t>
                      </a:r>
                    </a:p>
                  </a:txBody>
                  <a:tcPr marL="0" marR="0" marT="0" marB="0" anchor="ctr">
                    <a:solidFill>
                      <a:srgbClr val="E7E9EC"/>
                    </a:solidFill>
                  </a:tcPr>
                </a:tc>
                <a:tc>
                  <a:txBody>
                    <a:bodyPr/>
                    <a:lstStyle/>
                    <a:p>
                      <a:pPr marL="171450" lvl="0" indent="-171450" algn="l" defTabSz="914400" rtl="0" eaLnBrk="1" latinLnBrk="0" hangingPunct="1">
                        <a:buFont typeface="Arial"/>
                        <a:buChar char="•"/>
                      </a:pPr>
                      <a:r>
                        <a:rPr lang="en-US" sz="1200" u="none" strike="noStrike" kern="1200" noProof="0">
                          <a:effectLst/>
                        </a:rPr>
                        <a:t>Design device to check &amp; verify sensor calibration</a:t>
                      </a:r>
                      <a:endParaRPr lang="en-US" sz="1200" u="none" strike="noStrike" kern="1200">
                        <a:effectLst/>
                      </a:endParaRPr>
                    </a:p>
                  </a:txBody>
                  <a:tcPr marL="0" marR="0" marT="0" marB="0" anchor="ctr">
                    <a:solidFill>
                      <a:srgbClr val="E7E9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6622934"/>
                  </a:ext>
                </a:extLst>
              </a:tr>
              <a:tr h="369439">
                <a:tc vMerge="1">
                  <a:txBody>
                    <a:bodyPr/>
                    <a:lstStyle/>
                    <a:p>
                      <a:endParaRPr lang="en-US">
                        <a:effectLst/>
                      </a:endParaRPr>
                    </a:p>
                  </a:txBody>
                  <a:tcPr marL="0" marR="0" marT="0" marB="0" horzOverflow="overflow"/>
                </a:tc>
                <a:tc vMerge="1">
                  <a:txBody>
                    <a:bodyPr/>
                    <a:lstStyle/>
                    <a:p>
                      <a:endParaRPr lang="en-US">
                        <a:effectLst/>
                      </a:endParaRPr>
                    </a:p>
                  </a:txBody>
                  <a:tcPr marL="0" marR="0" marT="0" marB="0" horzOverflow="overflow"/>
                </a:tc>
                <a:tc>
                  <a:txBody>
                    <a:bodyPr/>
                    <a:lstStyle/>
                    <a:p>
                      <a:pPr marL="171450" lvl="0" indent="-171450" algn="l" defTabSz="914400" rtl="0" eaLnBrk="1" latinLnBrk="0" hangingPunct="1">
                        <a:buFont typeface="Arial"/>
                        <a:buChar char="•"/>
                      </a:pPr>
                      <a:r>
                        <a:rPr lang="en-US" sz="1200" u="none" strike="noStrike" kern="1200" noProof="0">
                          <a:effectLst/>
                        </a:rPr>
                        <a:t>Sensors miscalibrated or susceptible to drift</a:t>
                      </a:r>
                      <a:endParaRPr lang="en-US" sz="1200" u="none" strike="noStrike" kern="1200">
                        <a:effectLst/>
                      </a:endParaRPr>
                    </a:p>
                  </a:txBody>
                  <a:tcPr marL="0" marR="0" marT="0" marB="0" anchor="ctr">
                    <a:solidFill>
                      <a:srgbClr val="E7E9EC"/>
                    </a:solidFill>
                  </a:tcPr>
                </a:tc>
                <a:tc>
                  <a:txBody>
                    <a:bodyPr/>
                    <a:lstStyle/>
                    <a:p>
                      <a:pPr marL="171450" lvl="0" indent="-171450" algn="l" defTabSz="914400" rtl="0" eaLnBrk="1" latinLnBrk="0" hangingPunct="1">
                        <a:buFont typeface="Arial"/>
                        <a:buChar char="•"/>
                      </a:pPr>
                      <a:r>
                        <a:rPr lang="en-US" sz="1200" u="none" strike="noStrike" kern="1200" noProof="0">
                          <a:effectLst/>
                        </a:rPr>
                        <a:t>Detect pattern of misconfigured sensor </a:t>
                      </a:r>
                      <a:endParaRPr lang="en-US" sz="1200" u="none" strike="noStrike" kern="1200">
                        <a:effectLst/>
                      </a:endParaRPr>
                    </a:p>
                  </a:txBody>
                  <a:tcPr marL="0" marR="0" marT="0" marB="0" anchor="ctr">
                    <a:solidFill>
                      <a:srgbClr val="E7E9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84480087"/>
                  </a:ext>
                </a:extLst>
              </a:tr>
              <a:tr h="250082">
                <a:tc rowSpan="2">
                  <a:txBody>
                    <a:bodyPr/>
                    <a:lstStyle/>
                    <a:p>
                      <a:r>
                        <a:rPr lang="en-US" sz="1200" dirty="0">
                          <a:effectLst/>
                        </a:rPr>
                        <a:t>Invalid Input Range</a:t>
                      </a:r>
                      <a:endParaRPr lang="en-US" sz="1200" dirty="0"/>
                    </a:p>
                  </a:txBody>
                  <a:tcPr marL="0" marR="0" marT="0" marB="0" anchor="ctr"/>
                </a:tc>
                <a:tc rowSpan="2"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200">
                          <a:effectLst/>
                        </a:rPr>
                        <a:t>Exploit Software Dependencies</a:t>
                      </a:r>
                      <a:endParaRPr lang="en-US" sz="1200"/>
                    </a:p>
                  </a:txBody>
                  <a:tcPr marL="0" marR="0" marT="0" marB="0" anchor="ctr"/>
                </a:tc>
                <a:tc rowSpan="2">
                  <a:txBody>
                    <a:bodyPr/>
                    <a:lstStyle/>
                    <a:p>
                      <a:pPr marL="171450" lvl="0" indent="-171450">
                        <a:buFont typeface="Arial"/>
                        <a:buChar char="•"/>
                      </a:pPr>
                      <a:r>
                        <a:rPr lang="en-US" sz="1200">
                          <a:effectLst/>
                        </a:rPr>
                        <a:t>Code execution not robust for all inputs</a:t>
                      </a:r>
                    </a:p>
                  </a:txBody>
                  <a:tcPr marL="0" marR="0" marT="0" marB="0" anchor="ctr">
                    <a:solidFill>
                      <a:srgbClr val="CCCDD5"/>
                    </a:solidFill>
                  </a:tcPr>
                </a:tc>
                <a:tc>
                  <a:txBody>
                    <a:bodyPr/>
                    <a:lstStyle/>
                    <a:p>
                      <a:pPr marL="171450" lvl="0" indent="-171450">
                        <a:buFont typeface="Arial"/>
                        <a:buChar char="•"/>
                      </a:pPr>
                      <a:r>
                        <a:rPr lang="en-US" sz="1200">
                          <a:effectLst/>
                        </a:rPr>
                        <a:t>Static code analysis</a:t>
                      </a:r>
                    </a:p>
                  </a:txBody>
                  <a:tcPr marL="0" marR="0" marT="0" marB="0" anchor="ctr">
                    <a:solidFill>
                      <a:srgbClr val="CCCD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6303960"/>
                  </a:ext>
                </a:extLst>
              </a:tr>
              <a:tr h="25008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horzOverflow="overflow"/>
                </a:tc>
                <a:tc vMerge="1">
                  <a:txBody>
                    <a:bodyPr/>
                    <a:lstStyle/>
                    <a:p>
                      <a:pPr lvl="0">
                        <a:buNone/>
                      </a:pPr>
                      <a:endParaRPr lang="en-US"/>
                    </a:p>
                  </a:txBody>
                  <a:tcPr marL="0" marR="0" marT="0" marB="0" horzOverflow="overflow"/>
                </a:tc>
                <a:tc vMerge="1">
                  <a:txBody>
                    <a:bodyPr/>
                    <a:lstStyle/>
                    <a:p>
                      <a:pPr lvl="0">
                        <a:buNone/>
                      </a:pPr>
                      <a:endParaRPr lang="en-US">
                        <a:effectLst/>
                      </a:endParaRPr>
                    </a:p>
                  </a:txBody>
                  <a:tcPr marL="0" marR="0" marT="0" marB="0" horzOverflow="overflow"/>
                </a:tc>
                <a:tc>
                  <a:txBody>
                    <a:bodyPr/>
                    <a:lstStyle/>
                    <a:p>
                      <a:pPr marL="171450" lvl="0" indent="-171450">
                        <a:buFont typeface="Arial"/>
                        <a:buChar char="•"/>
                      </a:pPr>
                      <a:r>
                        <a:rPr lang="en-US" sz="1200">
                          <a:effectLst/>
                        </a:rPr>
                        <a:t>Fuzz Testing</a:t>
                      </a:r>
                    </a:p>
                  </a:txBody>
                  <a:tcPr marL="0" marR="0" marT="0" marB="0" anchor="ctr">
                    <a:solidFill>
                      <a:srgbClr val="CCCD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00262303"/>
                  </a:ext>
                </a:extLst>
              </a:tr>
              <a:tr h="164827">
                <a:tc rowSpan="2"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200" kern="1200">
                          <a:effectLst/>
                        </a:rPr>
                        <a:t>Sensor Update Blocking </a:t>
                      </a:r>
                    </a:p>
                  </a:txBody>
                  <a:tcPr marL="0" marR="0" marT="0" marB="0" anchor="ctr">
                    <a:solidFill>
                      <a:srgbClr val="E7E9EC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200" kern="1200">
                          <a:effectLst/>
                        </a:rPr>
                        <a:t>Perturbation Attacks</a:t>
                      </a:r>
                    </a:p>
                  </a:txBody>
                  <a:tcPr marL="0" marR="0" marT="0" marB="0" anchor="ctr">
                    <a:solidFill>
                      <a:srgbClr val="E7E9EC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lvl="0" indent="-171450" algn="l" defTabSz="914400" rtl="0" eaLnBrk="1" latinLnBrk="0" hangingPunct="1">
                        <a:buFont typeface="Arial"/>
                        <a:buChar char="•"/>
                      </a:pPr>
                      <a:r>
                        <a:rPr lang="en-US" sz="1200" kern="1200">
                          <a:effectLst/>
                        </a:rPr>
                        <a:t>Insecure sensor link</a:t>
                      </a:r>
                    </a:p>
                  </a:txBody>
                  <a:tcPr marL="0" marR="0" marT="0" marB="0" anchor="ctr">
                    <a:solidFill>
                      <a:srgbClr val="E7E9E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-171450" algn="l" defTabSz="914400" rtl="0" eaLnBrk="1" latinLnBrk="0" hangingPunct="1">
                        <a:buFont typeface="Arial"/>
                        <a:buChar char="•"/>
                      </a:pPr>
                      <a:r>
                        <a:rPr lang="en-US" sz="1200" kern="1200">
                          <a:effectLst/>
                        </a:rPr>
                        <a:t>Heartbeats</a:t>
                      </a:r>
                    </a:p>
                  </a:txBody>
                  <a:tcPr marL="0" marR="0" marT="0" marB="0" anchor="ctr">
                    <a:solidFill>
                      <a:srgbClr val="E7E9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3420839"/>
                  </a:ext>
                </a:extLst>
              </a:tr>
              <a:tr h="164827">
                <a:tc vMerge="1">
                  <a:txBody>
                    <a:bodyPr/>
                    <a:lstStyle/>
                    <a:p>
                      <a:endParaRPr lang="en-US">
                        <a:effectLst/>
                      </a:endParaRPr>
                    </a:p>
                  </a:txBody>
                  <a:tcPr marL="0" marR="0" marT="0" marB="0" horzOverflow="overflow"/>
                </a:tc>
                <a:tc vMerge="1">
                  <a:txBody>
                    <a:bodyPr/>
                    <a:lstStyle/>
                    <a:p>
                      <a:endParaRPr lang="en-US">
                        <a:effectLst/>
                      </a:endParaRPr>
                    </a:p>
                  </a:txBody>
                  <a:tcPr marL="0" marR="0" marT="0" marB="0" horzOverflow="overflow"/>
                </a:tc>
                <a:tc vMerge="1">
                  <a:txBody>
                    <a:bodyPr/>
                    <a:lstStyle/>
                    <a:p>
                      <a:pPr lvl="0">
                        <a:buNone/>
                      </a:pPr>
                      <a:endParaRPr lang="en-US">
                        <a:effectLst/>
                      </a:endParaRPr>
                    </a:p>
                  </a:txBody>
                  <a:tcPr marL="0" marR="0" marT="0" marB="0" horzOverflow="overflow"/>
                </a:tc>
                <a:tc>
                  <a:txBody>
                    <a:bodyPr/>
                    <a:lstStyle/>
                    <a:p>
                      <a:pPr marL="0" lvl="0" indent="-171450" algn="l" defTabSz="914400" rtl="0" eaLnBrk="1" latinLnBrk="0" hangingPunct="1">
                        <a:buFont typeface="Arial"/>
                        <a:buChar char="•"/>
                      </a:pPr>
                      <a:r>
                        <a:rPr lang="en-US" sz="1200" kern="1200">
                          <a:effectLst/>
                        </a:rPr>
                        <a:t>Network authentication</a:t>
                      </a:r>
                    </a:p>
                  </a:txBody>
                  <a:tcPr marL="0" marR="0" marT="0" marB="0" anchor="ctr">
                    <a:solidFill>
                      <a:srgbClr val="E7E9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32282832"/>
                  </a:ext>
                </a:extLst>
              </a:tr>
              <a:tr h="369439">
                <a:tc rowSpan="2"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200">
                          <a:effectLst/>
                        </a:rPr>
                        <a:t>Policy Induction Attack</a:t>
                      </a:r>
                      <a:endParaRPr lang="en-US" sz="1200"/>
                    </a:p>
                  </a:txBody>
                  <a:tcPr marL="0" marR="0" marT="0" marB="0" anchor="ctr">
                    <a:solidFill>
                      <a:srgbClr val="CCCDD5"/>
                    </a:solidFill>
                  </a:tcPr>
                </a:tc>
                <a:tc rowSpan="2"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200" u="none" strike="noStrike" noProof="0">
                          <a:effectLst/>
                        </a:rPr>
                        <a:t>Adversarial Example in Physical Domain</a:t>
                      </a:r>
                      <a:endParaRPr lang="en-US" sz="1200"/>
                    </a:p>
                  </a:txBody>
                  <a:tcPr marL="0" marR="0" marT="0" marB="0" anchor="ctr">
                    <a:solidFill>
                      <a:srgbClr val="CCCDD5"/>
                    </a:solidFill>
                  </a:tcPr>
                </a:tc>
                <a:tc>
                  <a:txBody>
                    <a:bodyPr/>
                    <a:lstStyle/>
                    <a:p>
                      <a:pPr marL="171450" lvl="0" indent="-171450">
                        <a:buFont typeface="Arial"/>
                        <a:buChar char="•"/>
                      </a:pPr>
                      <a:r>
                        <a:rPr lang="en-US" sz="1200">
                          <a:effectLst/>
                        </a:rPr>
                        <a:t>Observation state externally accessible AND</a:t>
                      </a:r>
                    </a:p>
                  </a:txBody>
                  <a:tcPr marL="0" marR="0" marT="0" marB="0" anchor="ctr">
                    <a:solidFill>
                      <a:srgbClr val="CCCDD5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171450" lvl="0" indent="-171450">
                        <a:buFont typeface="Arial"/>
                        <a:buChar char="•"/>
                      </a:pPr>
                      <a:r>
                        <a:rPr lang="en-US" sz="1200">
                          <a:effectLst/>
                        </a:rPr>
                        <a:t>Retrain networks on set of perturbed adversarial examples</a:t>
                      </a:r>
                    </a:p>
                  </a:txBody>
                  <a:tcPr marL="0" marR="0" marT="0" marB="0" anchor="ctr">
                    <a:solidFill>
                      <a:srgbClr val="CCCD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9830679"/>
                  </a:ext>
                </a:extLst>
              </a:tr>
              <a:tr h="369439">
                <a:tc vMerge="1">
                  <a:txBody>
                    <a:bodyPr/>
                    <a:lstStyle/>
                    <a:p>
                      <a:pPr lvl="0">
                        <a:buNone/>
                      </a:pPr>
                      <a:endParaRPr lang="en-US" sz="1200"/>
                    </a:p>
                  </a:txBody>
                  <a:tcPr marL="0" marR="0" marT="0" marB="0" horzOverflow="overflow"/>
                </a:tc>
                <a:tc vMerge="1">
                  <a:txBody>
                    <a:bodyPr/>
                    <a:lstStyle/>
                    <a:p>
                      <a:pPr lvl="0">
                        <a:buNone/>
                      </a:pPr>
                      <a:endParaRPr lang="en-US" sz="1200"/>
                    </a:p>
                  </a:txBody>
                  <a:tcPr marL="0" marR="0" marT="0" marB="0" horzOverflow="overflow"/>
                </a:tc>
                <a:tc>
                  <a:txBody>
                    <a:bodyPr/>
                    <a:lstStyle/>
                    <a:p>
                      <a:pPr marL="171450" lvl="0" indent="-171450">
                        <a:buFont typeface="Arial"/>
                        <a:buChar char="•"/>
                      </a:pPr>
                      <a:r>
                        <a:rPr lang="en-US" sz="1200">
                          <a:effectLst/>
                        </a:rPr>
                        <a:t>System observable to train adversary's mimic network</a:t>
                      </a:r>
                      <a:endParaRPr lang="en-US" sz="1200" err="1">
                        <a:effectLst/>
                      </a:endParaRPr>
                    </a:p>
                  </a:txBody>
                  <a:tcPr marL="0" marR="0" marT="0" marB="0" anchor="ctr">
                    <a:solidFill>
                      <a:srgbClr val="CCCDD5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171450" lvl="0" indent="-171450">
                        <a:buFont typeface="Arial"/>
                        <a:buChar char="•"/>
                      </a:pPr>
                      <a:endParaRPr lang="en-US" sz="1200">
                        <a:effectLst/>
                      </a:endParaRPr>
                    </a:p>
                  </a:txBody>
                  <a:tcPr marL="0" marR="0" marT="0" marB="0" horzOverflow="overflow"/>
                </a:tc>
                <a:extLst>
                  <a:ext uri="{0D108BD9-81ED-4DB2-BD59-A6C34878D82A}">
                    <a16:rowId xmlns:a16="http://schemas.microsoft.com/office/drawing/2014/main" val="1501952852"/>
                  </a:ext>
                </a:extLst>
              </a:tr>
              <a:tr h="164827">
                <a:tc rowSpan="2">
                  <a:txBody>
                    <a:bodyPr/>
                    <a:lstStyle/>
                    <a:p>
                      <a:r>
                        <a:rPr lang="en-US" sz="1200">
                          <a:effectLst/>
                        </a:rPr>
                        <a:t>Comms Version Downgrade Attack</a:t>
                      </a:r>
                    </a:p>
                  </a:txBody>
                  <a:tcPr marL="0" marR="0" marT="0" marB="0" anchor="ctr">
                    <a:solidFill>
                      <a:srgbClr val="E7E9EC"/>
                    </a:solidFill>
                  </a:tcPr>
                </a:tc>
                <a:tc rowSpan="2">
                  <a:txBody>
                    <a:bodyPr/>
                    <a:lstStyle/>
                    <a:p>
                      <a:r>
                        <a:rPr lang="en-US" sz="1200" u="none" strike="noStrike" noProof="0">
                          <a:effectLst/>
                        </a:rPr>
                        <a:t>System Capability Reversion</a:t>
                      </a:r>
                      <a:endParaRPr lang="en-US" sz="1200">
                        <a:effectLst/>
                      </a:endParaRPr>
                    </a:p>
                  </a:txBody>
                  <a:tcPr marL="0" marR="0" marT="0" marB="0" anchor="ctr">
                    <a:solidFill>
                      <a:srgbClr val="E7E9EC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171450" lvl="0" indent="-171450">
                        <a:buFont typeface="Arial"/>
                        <a:buChar char="•"/>
                      </a:pPr>
                      <a:r>
                        <a:rPr lang="en-US" sz="1200" u="none" strike="noStrike" noProof="0">
                          <a:effectLst/>
                        </a:rPr>
                        <a:t>Backwards compatibility support for less capable versions</a:t>
                      </a:r>
                    </a:p>
                  </a:txBody>
                  <a:tcPr marL="0" marR="0" marT="0" marB="0" anchor="ctr">
                    <a:solidFill>
                      <a:srgbClr val="E7E9EC"/>
                    </a:solidFill>
                  </a:tcPr>
                </a:tc>
                <a:tc>
                  <a:txBody>
                    <a:bodyPr/>
                    <a:lstStyle/>
                    <a:p>
                      <a:pPr marL="171450" lvl="0" indent="-171450">
                        <a:buFont typeface="Arial"/>
                        <a:buChar char="•"/>
                      </a:pPr>
                      <a:r>
                        <a:rPr lang="en-US" sz="1200" u="none" strike="noStrike" noProof="0" dirty="0">
                          <a:effectLst/>
                        </a:rPr>
                        <a:t>Enforce minimum version requirements</a:t>
                      </a:r>
                    </a:p>
                  </a:txBody>
                  <a:tcPr marL="0" marR="0" marT="0" marB="0" anchor="ctr">
                    <a:solidFill>
                      <a:srgbClr val="E7E9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58530074"/>
                  </a:ext>
                </a:extLst>
              </a:tr>
              <a:tr h="329654">
                <a:tc vMerge="1">
                  <a:txBody>
                    <a:bodyPr/>
                    <a:lstStyle/>
                    <a:p>
                      <a:endParaRPr lang="en-US" sz="1200">
                        <a:effectLst/>
                      </a:endParaRPr>
                    </a:p>
                  </a:txBody>
                  <a:tcPr marL="0" marR="0" marT="0" marB="0" horzOverflow="overflow"/>
                </a:tc>
                <a:tc vMerge="1">
                  <a:txBody>
                    <a:bodyPr/>
                    <a:lstStyle/>
                    <a:p>
                      <a:endParaRPr lang="en-US" sz="1200">
                        <a:effectLst/>
                      </a:endParaRPr>
                    </a:p>
                  </a:txBody>
                  <a:tcPr marL="0" marR="0" marT="0" marB="0" horzOverflow="overflow"/>
                </a:tc>
                <a:tc vMerge="1">
                  <a:txBody>
                    <a:bodyPr/>
                    <a:lstStyle/>
                    <a:p>
                      <a:pPr marL="171450" lvl="0" indent="-171450">
                        <a:buFont typeface="Arial"/>
                        <a:buChar char="•"/>
                      </a:pPr>
                      <a:endParaRPr lang="en-US" sz="1200" b="0" i="0" u="none" strike="noStrike" noProof="0">
                        <a:effectLst/>
                        <a:latin typeface="Arial"/>
                      </a:endParaRPr>
                    </a:p>
                  </a:txBody>
                  <a:tcPr marL="0" marR="0" marT="0" marB="0" horzOverflow="overflow"/>
                </a:tc>
                <a:tc>
                  <a:txBody>
                    <a:bodyPr/>
                    <a:lstStyle/>
                    <a:p>
                      <a:pPr marL="171450" lvl="0" indent="-171450">
                        <a:buFont typeface="Arial"/>
                        <a:buChar char="•"/>
                      </a:pPr>
                      <a:r>
                        <a:rPr lang="en-US" sz="1200" u="none" strike="noStrike" noProof="0">
                          <a:effectLst/>
                        </a:rPr>
                        <a:t>Test coverage for all supported versions</a:t>
                      </a:r>
                    </a:p>
                  </a:txBody>
                  <a:tcPr marL="0" marR="0" marT="0" marB="0" anchor="ctr">
                    <a:solidFill>
                      <a:srgbClr val="E7E9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85339301"/>
                  </a:ext>
                </a:extLst>
              </a:tr>
              <a:tr h="329654">
                <a:tc rowSpan="2">
                  <a:txBody>
                    <a:bodyPr/>
                    <a:lstStyle/>
                    <a:p>
                      <a:r>
                        <a:rPr lang="en-US" sz="1200">
                          <a:effectLst/>
                        </a:rPr>
                        <a:t>(TCAS/ACAS) Unauthenticated/Spoofed Mode C Messages</a:t>
                      </a:r>
                    </a:p>
                  </a:txBody>
                  <a:tcPr marL="0" marR="0" marT="0" marB="0" anchor="ctr">
                    <a:solidFill>
                      <a:srgbClr val="CCCDD5"/>
                    </a:solidFill>
                  </a:tcPr>
                </a:tc>
                <a:tc rowSpan="2">
                  <a:txBody>
                    <a:bodyPr/>
                    <a:lstStyle/>
                    <a:p>
                      <a:r>
                        <a:rPr lang="en-US" sz="1200">
                          <a:effectLst/>
                        </a:rPr>
                        <a:t>Non-validated Data Movement</a:t>
                      </a:r>
                    </a:p>
                  </a:txBody>
                  <a:tcPr marL="0" marR="0" marT="0" marB="0" anchor="ctr">
                    <a:solidFill>
                      <a:srgbClr val="CCCDD5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171450" lvl="0" indent="-171450">
                        <a:buFont typeface="Arial"/>
                        <a:buChar char="•"/>
                      </a:pPr>
                      <a:r>
                        <a:rPr lang="en-US" sz="1200">
                          <a:effectLst/>
                        </a:rPr>
                        <a:t>No sender authentication</a:t>
                      </a:r>
                    </a:p>
                  </a:txBody>
                  <a:tcPr marL="0" marR="0" marT="0" marB="0" anchor="ctr">
                    <a:solidFill>
                      <a:srgbClr val="CCCDD5"/>
                    </a:solidFill>
                  </a:tcPr>
                </a:tc>
                <a:tc>
                  <a:txBody>
                    <a:bodyPr/>
                    <a:lstStyle/>
                    <a:p>
                      <a:pPr marL="171450" lvl="0" indent="-171450">
                        <a:buFont typeface="Arial"/>
                        <a:buChar char="•"/>
                      </a:pPr>
                      <a:r>
                        <a:rPr lang="en-US" sz="1200">
                          <a:effectLst/>
                        </a:rPr>
                        <a:t>Sensor validation against other sources</a:t>
                      </a:r>
                    </a:p>
                  </a:txBody>
                  <a:tcPr marL="0" marR="0" marT="0" marB="0" anchor="ctr">
                    <a:solidFill>
                      <a:srgbClr val="CCCD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3945832"/>
                  </a:ext>
                </a:extLst>
              </a:tr>
              <a:tr h="164827">
                <a:tc vMerge="1">
                  <a:txBody>
                    <a:bodyPr/>
                    <a:lstStyle/>
                    <a:p>
                      <a:endParaRPr lang="en-US" sz="1200">
                        <a:effectLst/>
                      </a:endParaRPr>
                    </a:p>
                  </a:txBody>
                  <a:tcPr marL="0" marR="0" marT="0" marB="0" horzOverflow="overflow"/>
                </a:tc>
                <a:tc vMerge="1">
                  <a:txBody>
                    <a:bodyPr/>
                    <a:lstStyle/>
                    <a:p>
                      <a:endParaRPr lang="en-US" sz="1200">
                        <a:effectLst/>
                      </a:endParaRPr>
                    </a:p>
                  </a:txBody>
                  <a:tcPr marL="0" marR="0" marT="0" marB="0" horzOverflow="overflow"/>
                </a:tc>
                <a:tc vMerge="1">
                  <a:txBody>
                    <a:bodyPr/>
                    <a:lstStyle/>
                    <a:p>
                      <a:pPr marL="171450" lvl="0" indent="-171450">
                        <a:buFont typeface="Arial"/>
                        <a:buChar char="•"/>
                      </a:pPr>
                      <a:endParaRPr lang="en-US" sz="1200">
                        <a:effectLst/>
                      </a:endParaRPr>
                    </a:p>
                  </a:txBody>
                  <a:tcPr marL="0" marR="0" marT="0" marB="0" horzOverflow="overflow"/>
                </a:tc>
                <a:tc>
                  <a:txBody>
                    <a:bodyPr/>
                    <a:lstStyle/>
                    <a:p>
                      <a:pPr marL="171450" lvl="0" indent="-171450">
                        <a:buFont typeface="Arial"/>
                        <a:buChar char="•"/>
                      </a:pPr>
                      <a:r>
                        <a:rPr lang="en-US" sz="1200" u="none" strike="noStrike" noProof="0">
                          <a:effectLst/>
                        </a:rPr>
                        <a:t>Network authentication</a:t>
                      </a:r>
                      <a:endParaRPr lang="en-US" sz="1200">
                        <a:effectLst/>
                      </a:endParaRPr>
                    </a:p>
                  </a:txBody>
                  <a:tcPr marL="0" marR="0" marT="0" marB="0" anchor="ctr">
                    <a:solidFill>
                      <a:srgbClr val="CCCD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76189586"/>
                  </a:ext>
                </a:extLst>
              </a:tr>
              <a:tr h="238715">
                <a:tc rowSpan="3">
                  <a:txBody>
                    <a:bodyPr/>
                    <a:lstStyle/>
                    <a:p>
                      <a:r>
                        <a:rPr lang="en-US" sz="1200">
                          <a:effectLst/>
                        </a:rPr>
                        <a:t>(TCAS/ACAS) Spoof GPWS Radio Altimeter Reflections</a:t>
                      </a:r>
                    </a:p>
                  </a:txBody>
                  <a:tcPr marL="0" marR="0" marT="0" marB="0" anchor="ctr">
                    <a:solidFill>
                      <a:srgbClr val="E7E9EC"/>
                    </a:solidFill>
                  </a:tcPr>
                </a:tc>
                <a:tc rowSpan="3">
                  <a:txBody>
                    <a:bodyPr/>
                    <a:lstStyle/>
                    <a:p>
                      <a:r>
                        <a:rPr lang="en-US" sz="1200">
                          <a:effectLst/>
                        </a:rPr>
                        <a:t>Altering Data Not Used in the Model to Change Model Behavior</a:t>
                      </a:r>
                    </a:p>
                  </a:txBody>
                  <a:tcPr marL="0" marR="0" marT="0" marB="0" anchor="ctr">
                    <a:solidFill>
                      <a:srgbClr val="E7E9EC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171450" lvl="0" indent="-171450">
                        <a:buFont typeface="Arial"/>
                        <a:buChar char="•"/>
                      </a:pPr>
                      <a:r>
                        <a:rPr lang="en-US" sz="1200">
                          <a:effectLst/>
                        </a:rPr>
                        <a:t>Attacker access to physical airspace near landing/takeoff AND</a:t>
                      </a:r>
                    </a:p>
                  </a:txBody>
                  <a:tcPr marL="0" marR="0" marT="0" marB="0" anchor="ctr">
                    <a:solidFill>
                      <a:srgbClr val="E7E9EC"/>
                    </a:solidFill>
                  </a:tcPr>
                </a:tc>
                <a:tc>
                  <a:txBody>
                    <a:bodyPr/>
                    <a:lstStyle/>
                    <a:p>
                      <a:pPr marL="171450" lvl="0" indent="-171450">
                        <a:buFont typeface="Arial"/>
                        <a:buChar char="•"/>
                      </a:pPr>
                      <a:r>
                        <a:rPr lang="en-US" sz="1200">
                          <a:effectLst/>
                        </a:rPr>
                        <a:t>Filter spurious reflections</a:t>
                      </a:r>
                    </a:p>
                  </a:txBody>
                  <a:tcPr marL="0" marR="0" marT="0" marB="0" anchor="ctr">
                    <a:solidFill>
                      <a:srgbClr val="E7E9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7113688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horzOverflow="overflow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horzOverflow="overflow"/>
                </a:tc>
                <a:tc vMerge="1">
                  <a:txBody>
                    <a:bodyPr/>
                    <a:lstStyle/>
                    <a:p>
                      <a:pPr marL="171450" lvl="0" indent="-171450">
                        <a:buFont typeface="Arial"/>
                        <a:buChar char="•"/>
                      </a:pPr>
                      <a:endParaRPr lang="en-US" sz="1200">
                        <a:effectLst/>
                      </a:endParaRPr>
                    </a:p>
                  </a:txBody>
                  <a:tcPr marL="0" marR="0" marT="0" marB="0" horzOverflow="overflow"/>
                </a:tc>
                <a:tc rowSpan="2">
                  <a:txBody>
                    <a:bodyPr/>
                    <a:lstStyle/>
                    <a:p>
                      <a:pPr marL="171450" lvl="0" indent="-171450">
                        <a:buFont typeface="Arial"/>
                        <a:buChar char="•"/>
                      </a:pPr>
                      <a:r>
                        <a:rPr lang="en-US" sz="1200" u="none" strike="noStrike" noProof="0">
                          <a:effectLst/>
                        </a:rPr>
                        <a:t>Sensor validation against other sources</a:t>
                      </a:r>
                      <a:endParaRPr lang="en-US" sz="1200">
                        <a:effectLst/>
                      </a:endParaRPr>
                    </a:p>
                  </a:txBody>
                  <a:tcPr marL="0" marR="0" marT="0" marB="0" anchor="ctr">
                    <a:solidFill>
                      <a:srgbClr val="E7E9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31323246"/>
                  </a:ext>
                </a:extLst>
              </a:tr>
              <a:tr h="227347">
                <a:tc vMerge="1">
                  <a:txBody>
                    <a:bodyPr/>
                    <a:lstStyle/>
                    <a:p>
                      <a:endParaRPr lang="en-US" sz="1200">
                        <a:effectLst/>
                      </a:endParaRPr>
                    </a:p>
                  </a:txBody>
                  <a:tcPr marL="0" marR="0" marT="0" marB="0" horzOverflow="overflow"/>
                </a:tc>
                <a:tc vMerge="1">
                  <a:txBody>
                    <a:bodyPr/>
                    <a:lstStyle/>
                    <a:p>
                      <a:endParaRPr lang="en-US" sz="1200">
                        <a:effectLst/>
                      </a:endParaRPr>
                    </a:p>
                  </a:txBody>
                  <a:tcPr marL="0" marR="0" marT="0" marB="0" horzOverflow="overflow"/>
                </a:tc>
                <a:tc>
                  <a:txBody>
                    <a:bodyPr/>
                    <a:lstStyle/>
                    <a:p>
                      <a:pPr marL="171450" lvl="0" indent="-171450">
                        <a:buFont typeface="Arial"/>
                        <a:buChar char="•"/>
                      </a:pPr>
                      <a:r>
                        <a:rPr lang="en-US" sz="1200" dirty="0">
                          <a:effectLst/>
                        </a:rPr>
                        <a:t>Ground altitude derived from radio altimeter</a:t>
                      </a:r>
                    </a:p>
                  </a:txBody>
                  <a:tcPr marL="0" marR="0" marT="0" marB="0" anchor="ctr">
                    <a:solidFill>
                      <a:srgbClr val="E7E9EC"/>
                    </a:solidFill>
                  </a:tcPr>
                </a:tc>
                <a:tc vMerge="1">
                  <a:txBody>
                    <a:bodyPr/>
                    <a:lstStyle/>
                    <a:p>
                      <a:pPr lvl="0">
                        <a:buNone/>
                      </a:pPr>
                      <a:endParaRPr lang="en-US" sz="1200">
                        <a:effectLst/>
                      </a:endParaRPr>
                    </a:p>
                  </a:txBody>
                  <a:tcPr marL="0" marR="0" marT="0" marB="0" horzOverflow="overflow"/>
                </a:tc>
                <a:extLst>
                  <a:ext uri="{0D108BD9-81ED-4DB2-BD59-A6C34878D82A}">
                    <a16:rowId xmlns:a16="http://schemas.microsoft.com/office/drawing/2014/main" val="3379779307"/>
                  </a:ext>
                </a:extLst>
              </a:tr>
            </a:tbl>
          </a:graphicData>
        </a:graphic>
      </p:graphicFrame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DC71E04F-2E5A-4C4E-8CA1-312994368258}"/>
              </a:ext>
            </a:extLst>
          </p:cNvPr>
          <p:cNvSpPr txBox="1">
            <a:spLocks/>
          </p:cNvSpPr>
          <p:nvPr/>
        </p:nvSpPr>
        <p:spPr>
          <a:xfrm>
            <a:off x="3596" y="9528859"/>
            <a:ext cx="11554166" cy="795333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/>
              <a:buChar char="•"/>
              <a:defRPr sz="2000" kern="120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93738" indent="-246063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Font typeface=".AppleSystemUIFont" charset="-120"/>
              <a:buChar char="-"/>
              <a:tabLst/>
              <a:defRPr sz="1600" kern="120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50938" indent="-2286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SzPct val="80000"/>
              <a:buFont typeface="Wingdings" charset="2"/>
              <a:buChar char="§"/>
              <a:tabLst/>
              <a:defRPr sz="1600" kern="120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6550" indent="-227013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SzPct val="80000"/>
              <a:buFont typeface="Courier New" charset="0"/>
              <a:buChar char="o"/>
              <a:tabLst/>
              <a:defRPr sz="1600" kern="120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63750" indent="-2286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Font typeface="Arial"/>
              <a:buChar char="•"/>
              <a:tabLst/>
              <a:defRPr sz="1600" kern="1200" baseline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/>
              <a:t>And</a:t>
            </a:r>
            <a:r>
              <a:rPr lang="en-US">
                <a:cs typeface="Arial"/>
              </a:rPr>
              <a:t> 37 More...</a:t>
            </a:r>
          </a:p>
        </p:txBody>
      </p:sp>
    </p:spTree>
    <p:extLst>
      <p:ext uri="{BB962C8B-B14F-4D97-AF65-F5344CB8AC3E}">
        <p14:creationId xmlns:p14="http://schemas.microsoft.com/office/powerpoint/2010/main" val="1113727983"/>
      </p:ext>
    </p:extLst>
  </p:cSld>
  <p:clrMapOvr>
    <a:masterClrMapping/>
  </p:clrMapOvr>
</p:sld>
</file>

<file path=ppt/theme/theme1.xml><?xml version="1.0" encoding="utf-8"?>
<a:theme xmlns:a="http://schemas.openxmlformats.org/drawingml/2006/main" name="APL-PowerPoint-Theme_light">
  <a:themeElements>
    <a:clrScheme name="Custom 24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2C73"/>
      </a:accent1>
      <a:accent2>
        <a:srgbClr val="3E8EDE"/>
      </a:accent2>
      <a:accent3>
        <a:srgbClr val="74AA50"/>
      </a:accent3>
      <a:accent4>
        <a:srgbClr val="D2D755"/>
      </a:accent4>
      <a:accent5>
        <a:srgbClr val="FF9E16"/>
      </a:accent5>
      <a:accent6>
        <a:srgbClr val="E03C30"/>
      </a:accent6>
      <a:hlink>
        <a:srgbClr val="0537FF"/>
      </a:hlink>
      <a:folHlink>
        <a:srgbClr val="953A7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2"/>
        </a:solidFill>
        <a:ln>
          <a:solidFill>
            <a:schemeClr val="accent1"/>
          </a:solidFill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rmAutofit/>
      </a:bodyPr>
      <a:lstStyle>
        <a:defPPr algn="ctr">
          <a:defRPr sz="200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  <a:ln w="19050">
          <a:noFill/>
        </a:ln>
      </a:spPr>
      <a:bodyPr wrap="square" rtlCol="0">
        <a:spAutoFit/>
      </a:bodyPr>
      <a:lstStyle>
        <a:defPPr>
          <a:defRPr sz="2000" dirty="0" err="1" smtClean="0">
            <a:solidFill>
              <a:schemeClr val="tx2">
                <a:lumMod val="75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2" id="{315DFE08-84FE-FA4A-ABCB-E337641C4736}" vid="{93EA3F8C-A712-8E48-8ED4-FFFE1239D3E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0919E016C1EFD40B93E6A654A32583E" ma:contentTypeVersion="9" ma:contentTypeDescription="Create a new document." ma:contentTypeScope="" ma:versionID="b0ce27253f58bf419064f4d5dc27d7dc">
  <xsd:schema xmlns:xsd="http://www.w3.org/2001/XMLSchema" xmlns:xs="http://www.w3.org/2001/XMLSchema" xmlns:p="http://schemas.microsoft.com/office/2006/metadata/properties" xmlns:ns2="8337dfd9-1c84-41bd-b96a-b9c6d827eab2" targetNamespace="http://schemas.microsoft.com/office/2006/metadata/properties" ma:root="true" ma:fieldsID="17c29e0a8b396ffe5372a240a57442e6" ns2:_="">
    <xsd:import namespace="8337dfd9-1c84-41bd-b96a-b9c6d827eab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337dfd9-1c84-41bd-b96a-b9c6d827eab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3BDF229-D59D-4792-9CF1-17A061B73FA9}">
  <ds:schemaRefs>
    <ds:schemaRef ds:uri="8337dfd9-1c84-41bd-b96a-b9c6d827eab2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E67E9159-B4E5-458F-AE2E-4A186E1ACA1C}">
  <ds:schemaRefs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http://schemas.microsoft.com/sharepoint/v4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F6705E72-33D2-49FE-82C1-AC4E719A7179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Extended-Template_Light-Theme_16x9</Template>
  <TotalTime>1128</TotalTime>
  <Words>1467</Words>
  <Application>Microsoft Macintosh PowerPoint</Application>
  <PresentationFormat>Widescreen</PresentationFormat>
  <Paragraphs>273</Paragraphs>
  <Slides>12</Slides>
  <Notes>8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1" baseType="lpstr">
      <vt:lpstr>Batang</vt:lpstr>
      <vt:lpstr>.AppleSystemUIFont</vt:lpstr>
      <vt:lpstr>Arial</vt:lpstr>
      <vt:lpstr>Calibri</vt:lpstr>
      <vt:lpstr>Courier</vt:lpstr>
      <vt:lpstr>Courier New</vt:lpstr>
      <vt:lpstr>Helvetica</vt:lpstr>
      <vt:lpstr>Wingdings</vt:lpstr>
      <vt:lpstr>APL-PowerPoint-Theme_light</vt:lpstr>
      <vt:lpstr>Collaborative Human AI Red Teaming</vt:lpstr>
      <vt:lpstr>CHART: Collaborative Human AI Red-Teaming</vt:lpstr>
      <vt:lpstr>Industry focus on Adversarial example generation</vt:lpstr>
      <vt:lpstr>Identified Tech Gaps</vt:lpstr>
      <vt:lpstr>Deep Dive Scenario (I) – ECG Telemedicine</vt:lpstr>
      <vt:lpstr>Sample Irruptions from the ECG domain</vt:lpstr>
      <vt:lpstr>AITM ECG Model</vt:lpstr>
      <vt:lpstr>Deep Dive Scenario (II) – Collision Avoidance</vt:lpstr>
      <vt:lpstr>Sample Irruptions from the UAV domain</vt:lpstr>
      <vt:lpstr>AITM Model for an RL controlled UAV</vt:lpstr>
      <vt:lpstr>AITM  Identified Irruptions in Action</vt:lpstr>
      <vt:lpstr>AI Red Teaming: From Nothing to an Art to a Science</vt:lpstr>
    </vt:vector>
  </TitlesOfParts>
  <Manager/>
  <Company>Johns Hopkins University - Applied Physics Lab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Robinson, Brian S.</dc:creator>
  <cp:keywords/>
  <dc:description>Version 1.0</dc:description>
  <cp:lastModifiedBy>Galen Mullins</cp:lastModifiedBy>
  <cp:revision>186</cp:revision>
  <cp:lastPrinted>2017-08-24T18:44:08Z</cp:lastPrinted>
  <dcterms:created xsi:type="dcterms:W3CDTF">2019-09-30T23:33:23Z</dcterms:created>
  <dcterms:modified xsi:type="dcterms:W3CDTF">2021-04-05T16:09:37Z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0x010100E0919E016C1EFD40B93E6A654A32583E</vt:lpwstr>
  </property>
</Properties>
</file>