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95" r:id="rId2"/>
  </p:sldMasterIdLst>
  <p:notesMasterIdLst>
    <p:notesMasterId r:id="rId25"/>
  </p:notesMasterIdLst>
  <p:sldIdLst>
    <p:sldId id="296" r:id="rId3"/>
    <p:sldId id="372" r:id="rId4"/>
    <p:sldId id="393" r:id="rId5"/>
    <p:sldId id="374" r:id="rId6"/>
    <p:sldId id="338" r:id="rId7"/>
    <p:sldId id="394" r:id="rId8"/>
    <p:sldId id="329" r:id="rId9"/>
    <p:sldId id="346" r:id="rId10"/>
    <p:sldId id="385" r:id="rId11"/>
    <p:sldId id="395" r:id="rId12"/>
    <p:sldId id="379" r:id="rId13"/>
    <p:sldId id="402" r:id="rId14"/>
    <p:sldId id="396" r:id="rId15"/>
    <p:sldId id="397" r:id="rId16"/>
    <p:sldId id="407" r:id="rId17"/>
    <p:sldId id="406" r:id="rId18"/>
    <p:sldId id="392" r:id="rId19"/>
    <p:sldId id="257" r:id="rId20"/>
    <p:sldId id="259" r:id="rId21"/>
    <p:sldId id="403" r:id="rId22"/>
    <p:sldId id="386" r:id="rId23"/>
    <p:sldId id="38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heuring" initials="e" lastIdx="16" clrIdx="0">
    <p:extLst>
      <p:ext uri="{19B8F6BF-5375-455C-9EA6-DF929625EA0E}">
        <p15:presenceInfo xmlns:p15="http://schemas.microsoft.com/office/powerpoint/2012/main" userId="S-1-5-21-748114381-82326301-405542714-18290" providerId="AD"/>
      </p:ext>
    </p:extLst>
  </p:cmAuthor>
  <p:cmAuthor id="2" name="Szlendak, Zachary [UNC]" initials="SZ[" lastIdx="25" clrIdx="1">
    <p:extLst>
      <p:ext uri="{19B8F6BF-5375-455C-9EA6-DF929625EA0E}">
        <p15:presenceInfo xmlns:p15="http://schemas.microsoft.com/office/powerpoint/2012/main" userId="S-1-5-21-748114381-82326301-405542714-51050" providerId="AD"/>
      </p:ext>
    </p:extLst>
  </p:cmAuthor>
  <p:cmAuthor id="3" name="Pershing, Mary S" initials="PMS" lastIdx="4" clrIdx="2">
    <p:extLst>
      <p:ext uri="{19B8F6BF-5375-455C-9EA6-DF929625EA0E}">
        <p15:presenceInfo xmlns:p15="http://schemas.microsoft.com/office/powerpoint/2012/main" userId="S-1-5-21-748114381-82326301-405542714-331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20FF"/>
    <a:srgbClr val="0000FF"/>
    <a:srgbClr val="9595FF"/>
    <a:srgbClr val="5959FF"/>
    <a:srgbClr val="E6AB02"/>
    <a:srgbClr val="66A61E"/>
    <a:srgbClr val="E7298A"/>
    <a:srgbClr val="7570B3"/>
    <a:srgbClr val="D95F02"/>
    <a:srgbClr val="1B9E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91" autoAdjust="0"/>
    <p:restoredTop sz="95199" autoAdjust="0"/>
  </p:normalViewPr>
  <p:slideViewPr>
    <p:cSldViewPr snapToGrid="0">
      <p:cViewPr varScale="1">
        <p:scale>
          <a:sx n="124" d="100"/>
          <a:sy n="124" d="100"/>
        </p:scale>
        <p:origin x="1482" y="10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a:solidFill>
                  <a:schemeClr val="tx1"/>
                </a:solidFill>
              </a:rPr>
              <a:t>Estimated True</a:t>
            </a:r>
            <a:r>
              <a:rPr lang="en-US" baseline="0" dirty="0">
                <a:solidFill>
                  <a:schemeClr val="tx1"/>
                </a:solidFill>
              </a:rPr>
              <a:t> Infections and</a:t>
            </a:r>
            <a:br>
              <a:rPr lang="en-US" baseline="0" dirty="0">
                <a:solidFill>
                  <a:schemeClr val="tx1"/>
                </a:solidFill>
              </a:rPr>
            </a:br>
            <a:r>
              <a:rPr lang="en-US" baseline="0" dirty="0">
                <a:solidFill>
                  <a:schemeClr val="tx1"/>
                </a:solidFill>
              </a:rPr>
              <a:t>Known Cases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v>Estimated true infections</c:v>
          </c:tx>
          <c:spPr>
            <a:ln w="28575" cap="rnd">
              <a:solidFill>
                <a:schemeClr val="accent1"/>
              </a:solidFill>
              <a:round/>
            </a:ln>
            <a:effectLst/>
          </c:spPr>
          <c:marker>
            <c:symbol val="none"/>
          </c:marker>
          <c:cat>
            <c:numRef>
              <c:f>Sheet9!$A$4:$A$190</c:f>
              <c:numCache>
                <c:formatCode>m/d/yyyy</c:formatCode>
                <c:ptCount val="187"/>
                <c:pt idx="0">
                  <c:v>43896</c:v>
                </c:pt>
                <c:pt idx="1">
                  <c:v>43897</c:v>
                </c:pt>
                <c:pt idx="2">
                  <c:v>43898</c:v>
                </c:pt>
                <c:pt idx="3">
                  <c:v>43899</c:v>
                </c:pt>
                <c:pt idx="4">
                  <c:v>43900</c:v>
                </c:pt>
                <c:pt idx="5">
                  <c:v>43901</c:v>
                </c:pt>
                <c:pt idx="6">
                  <c:v>43902</c:v>
                </c:pt>
                <c:pt idx="7">
                  <c:v>43903</c:v>
                </c:pt>
                <c:pt idx="8">
                  <c:v>43904</c:v>
                </c:pt>
                <c:pt idx="9">
                  <c:v>43905</c:v>
                </c:pt>
                <c:pt idx="10">
                  <c:v>43906</c:v>
                </c:pt>
                <c:pt idx="11">
                  <c:v>43907</c:v>
                </c:pt>
                <c:pt idx="12">
                  <c:v>43908</c:v>
                </c:pt>
                <c:pt idx="13">
                  <c:v>43909</c:v>
                </c:pt>
                <c:pt idx="14">
                  <c:v>43910</c:v>
                </c:pt>
                <c:pt idx="15">
                  <c:v>43911</c:v>
                </c:pt>
                <c:pt idx="16">
                  <c:v>43912</c:v>
                </c:pt>
                <c:pt idx="17">
                  <c:v>43913</c:v>
                </c:pt>
                <c:pt idx="18">
                  <c:v>43914</c:v>
                </c:pt>
                <c:pt idx="19">
                  <c:v>43915</c:v>
                </c:pt>
                <c:pt idx="20">
                  <c:v>43916</c:v>
                </c:pt>
                <c:pt idx="21">
                  <c:v>43917</c:v>
                </c:pt>
                <c:pt idx="22">
                  <c:v>43918</c:v>
                </c:pt>
                <c:pt idx="23">
                  <c:v>43919</c:v>
                </c:pt>
                <c:pt idx="24">
                  <c:v>43920</c:v>
                </c:pt>
                <c:pt idx="25">
                  <c:v>43921</c:v>
                </c:pt>
                <c:pt idx="26">
                  <c:v>43922</c:v>
                </c:pt>
                <c:pt idx="27">
                  <c:v>43923</c:v>
                </c:pt>
                <c:pt idx="28">
                  <c:v>43924</c:v>
                </c:pt>
                <c:pt idx="29">
                  <c:v>43925</c:v>
                </c:pt>
                <c:pt idx="30">
                  <c:v>43926</c:v>
                </c:pt>
                <c:pt idx="31">
                  <c:v>43927</c:v>
                </c:pt>
                <c:pt idx="32">
                  <c:v>43928</c:v>
                </c:pt>
                <c:pt idx="33">
                  <c:v>43929</c:v>
                </c:pt>
                <c:pt idx="34">
                  <c:v>43930</c:v>
                </c:pt>
                <c:pt idx="35">
                  <c:v>43931</c:v>
                </c:pt>
                <c:pt idx="36">
                  <c:v>43932</c:v>
                </c:pt>
                <c:pt idx="37">
                  <c:v>43933</c:v>
                </c:pt>
                <c:pt idx="38">
                  <c:v>43934</c:v>
                </c:pt>
                <c:pt idx="39">
                  <c:v>43935</c:v>
                </c:pt>
                <c:pt idx="40">
                  <c:v>43936</c:v>
                </c:pt>
                <c:pt idx="41">
                  <c:v>43937</c:v>
                </c:pt>
                <c:pt idx="42">
                  <c:v>43938</c:v>
                </c:pt>
                <c:pt idx="43">
                  <c:v>43939</c:v>
                </c:pt>
                <c:pt idx="44">
                  <c:v>43940</c:v>
                </c:pt>
                <c:pt idx="45">
                  <c:v>43941</c:v>
                </c:pt>
                <c:pt idx="46">
                  <c:v>43942</c:v>
                </c:pt>
                <c:pt idx="47">
                  <c:v>43943</c:v>
                </c:pt>
                <c:pt idx="48">
                  <c:v>43944</c:v>
                </c:pt>
                <c:pt idx="49">
                  <c:v>43945</c:v>
                </c:pt>
                <c:pt idx="50">
                  <c:v>43946</c:v>
                </c:pt>
                <c:pt idx="51">
                  <c:v>43947</c:v>
                </c:pt>
                <c:pt idx="52">
                  <c:v>43948</c:v>
                </c:pt>
                <c:pt idx="53">
                  <c:v>43949</c:v>
                </c:pt>
                <c:pt idx="54">
                  <c:v>43950</c:v>
                </c:pt>
                <c:pt idx="55">
                  <c:v>43951</c:v>
                </c:pt>
                <c:pt idx="56">
                  <c:v>43952</c:v>
                </c:pt>
                <c:pt idx="57">
                  <c:v>43953</c:v>
                </c:pt>
                <c:pt idx="58">
                  <c:v>43954</c:v>
                </c:pt>
                <c:pt idx="59">
                  <c:v>43955</c:v>
                </c:pt>
                <c:pt idx="60">
                  <c:v>43956</c:v>
                </c:pt>
                <c:pt idx="61">
                  <c:v>43957</c:v>
                </c:pt>
                <c:pt idx="62">
                  <c:v>43958</c:v>
                </c:pt>
                <c:pt idx="63">
                  <c:v>43959</c:v>
                </c:pt>
                <c:pt idx="64">
                  <c:v>43960</c:v>
                </c:pt>
                <c:pt idx="65">
                  <c:v>43961</c:v>
                </c:pt>
                <c:pt idx="66">
                  <c:v>43962</c:v>
                </c:pt>
                <c:pt idx="67">
                  <c:v>43963</c:v>
                </c:pt>
                <c:pt idx="68">
                  <c:v>43964</c:v>
                </c:pt>
                <c:pt idx="69">
                  <c:v>43965</c:v>
                </c:pt>
                <c:pt idx="70">
                  <c:v>43966</c:v>
                </c:pt>
                <c:pt idx="71">
                  <c:v>43967</c:v>
                </c:pt>
                <c:pt idx="72">
                  <c:v>43968</c:v>
                </c:pt>
                <c:pt idx="73">
                  <c:v>43969</c:v>
                </c:pt>
                <c:pt idx="74">
                  <c:v>43970</c:v>
                </c:pt>
                <c:pt idx="75">
                  <c:v>43971</c:v>
                </c:pt>
                <c:pt idx="76">
                  <c:v>43972</c:v>
                </c:pt>
                <c:pt idx="77">
                  <c:v>43973</c:v>
                </c:pt>
                <c:pt idx="78">
                  <c:v>43974</c:v>
                </c:pt>
                <c:pt idx="79">
                  <c:v>43975</c:v>
                </c:pt>
                <c:pt idx="80">
                  <c:v>43976</c:v>
                </c:pt>
                <c:pt idx="81">
                  <c:v>43977</c:v>
                </c:pt>
                <c:pt idx="82">
                  <c:v>43978</c:v>
                </c:pt>
                <c:pt idx="83">
                  <c:v>43979</c:v>
                </c:pt>
                <c:pt idx="84">
                  <c:v>43980</c:v>
                </c:pt>
                <c:pt idx="85">
                  <c:v>43981</c:v>
                </c:pt>
                <c:pt idx="86">
                  <c:v>43982</c:v>
                </c:pt>
                <c:pt idx="87">
                  <c:v>43983</c:v>
                </c:pt>
                <c:pt idx="88">
                  <c:v>43984</c:v>
                </c:pt>
                <c:pt idx="89">
                  <c:v>43985</c:v>
                </c:pt>
                <c:pt idx="90">
                  <c:v>43986</c:v>
                </c:pt>
                <c:pt idx="91">
                  <c:v>43987</c:v>
                </c:pt>
                <c:pt idx="92">
                  <c:v>43988</c:v>
                </c:pt>
                <c:pt idx="93">
                  <c:v>43989</c:v>
                </c:pt>
                <c:pt idx="94">
                  <c:v>43990</c:v>
                </c:pt>
                <c:pt idx="95">
                  <c:v>43991</c:v>
                </c:pt>
                <c:pt idx="96">
                  <c:v>43992</c:v>
                </c:pt>
                <c:pt idx="97">
                  <c:v>43993</c:v>
                </c:pt>
                <c:pt idx="98">
                  <c:v>43994</c:v>
                </c:pt>
                <c:pt idx="99">
                  <c:v>43995</c:v>
                </c:pt>
                <c:pt idx="100">
                  <c:v>43996</c:v>
                </c:pt>
                <c:pt idx="101">
                  <c:v>43997</c:v>
                </c:pt>
                <c:pt idx="102">
                  <c:v>43998</c:v>
                </c:pt>
                <c:pt idx="103">
                  <c:v>43999</c:v>
                </c:pt>
                <c:pt idx="104">
                  <c:v>44000</c:v>
                </c:pt>
                <c:pt idx="105">
                  <c:v>44001</c:v>
                </c:pt>
                <c:pt idx="106">
                  <c:v>44002</c:v>
                </c:pt>
                <c:pt idx="107">
                  <c:v>44003</c:v>
                </c:pt>
                <c:pt idx="108">
                  <c:v>44004</c:v>
                </c:pt>
                <c:pt idx="109">
                  <c:v>44005</c:v>
                </c:pt>
                <c:pt idx="110">
                  <c:v>44006</c:v>
                </c:pt>
                <c:pt idx="111">
                  <c:v>44007</c:v>
                </c:pt>
                <c:pt idx="112">
                  <c:v>44008</c:v>
                </c:pt>
                <c:pt idx="113">
                  <c:v>44009</c:v>
                </c:pt>
                <c:pt idx="114">
                  <c:v>44010</c:v>
                </c:pt>
                <c:pt idx="115">
                  <c:v>44011</c:v>
                </c:pt>
                <c:pt idx="116">
                  <c:v>44012</c:v>
                </c:pt>
                <c:pt idx="117">
                  <c:v>44013</c:v>
                </c:pt>
                <c:pt idx="118">
                  <c:v>44014</c:v>
                </c:pt>
                <c:pt idx="119">
                  <c:v>44015</c:v>
                </c:pt>
                <c:pt idx="120">
                  <c:v>44016</c:v>
                </c:pt>
                <c:pt idx="121">
                  <c:v>44017</c:v>
                </c:pt>
                <c:pt idx="122">
                  <c:v>44018</c:v>
                </c:pt>
                <c:pt idx="123">
                  <c:v>44019</c:v>
                </c:pt>
                <c:pt idx="124">
                  <c:v>44020</c:v>
                </c:pt>
                <c:pt idx="125">
                  <c:v>44021</c:v>
                </c:pt>
                <c:pt idx="126">
                  <c:v>44022</c:v>
                </c:pt>
                <c:pt idx="127">
                  <c:v>44023</c:v>
                </c:pt>
                <c:pt idx="128">
                  <c:v>44024</c:v>
                </c:pt>
                <c:pt idx="129">
                  <c:v>44025</c:v>
                </c:pt>
                <c:pt idx="130">
                  <c:v>44026</c:v>
                </c:pt>
                <c:pt idx="131">
                  <c:v>44027</c:v>
                </c:pt>
                <c:pt idx="132">
                  <c:v>44028</c:v>
                </c:pt>
                <c:pt idx="133">
                  <c:v>44029</c:v>
                </c:pt>
                <c:pt idx="134">
                  <c:v>44030</c:v>
                </c:pt>
                <c:pt idx="135">
                  <c:v>44031</c:v>
                </c:pt>
                <c:pt idx="136">
                  <c:v>44032</c:v>
                </c:pt>
                <c:pt idx="137">
                  <c:v>44033</c:v>
                </c:pt>
                <c:pt idx="138">
                  <c:v>44034</c:v>
                </c:pt>
                <c:pt idx="139">
                  <c:v>44035</c:v>
                </c:pt>
                <c:pt idx="140">
                  <c:v>44036</c:v>
                </c:pt>
                <c:pt idx="141">
                  <c:v>44037</c:v>
                </c:pt>
                <c:pt idx="142">
                  <c:v>44038</c:v>
                </c:pt>
                <c:pt idx="143">
                  <c:v>44039</c:v>
                </c:pt>
                <c:pt idx="144">
                  <c:v>44040</c:v>
                </c:pt>
                <c:pt idx="145">
                  <c:v>44041</c:v>
                </c:pt>
                <c:pt idx="146">
                  <c:v>44042</c:v>
                </c:pt>
                <c:pt idx="147">
                  <c:v>44043</c:v>
                </c:pt>
                <c:pt idx="148">
                  <c:v>44044</c:v>
                </c:pt>
                <c:pt idx="149">
                  <c:v>44045</c:v>
                </c:pt>
                <c:pt idx="150">
                  <c:v>44046</c:v>
                </c:pt>
                <c:pt idx="151">
                  <c:v>44047</c:v>
                </c:pt>
                <c:pt idx="152">
                  <c:v>44048</c:v>
                </c:pt>
                <c:pt idx="153">
                  <c:v>44049</c:v>
                </c:pt>
                <c:pt idx="154">
                  <c:v>44050</c:v>
                </c:pt>
                <c:pt idx="155">
                  <c:v>44051</c:v>
                </c:pt>
                <c:pt idx="156">
                  <c:v>44052</c:v>
                </c:pt>
                <c:pt idx="157">
                  <c:v>44053</c:v>
                </c:pt>
                <c:pt idx="158">
                  <c:v>44054</c:v>
                </c:pt>
                <c:pt idx="159">
                  <c:v>44055</c:v>
                </c:pt>
                <c:pt idx="160">
                  <c:v>44056</c:v>
                </c:pt>
                <c:pt idx="161">
                  <c:v>44057</c:v>
                </c:pt>
                <c:pt idx="162">
                  <c:v>44058</c:v>
                </c:pt>
                <c:pt idx="163">
                  <c:v>44059</c:v>
                </c:pt>
                <c:pt idx="164">
                  <c:v>44060</c:v>
                </c:pt>
                <c:pt idx="165">
                  <c:v>44061</c:v>
                </c:pt>
                <c:pt idx="166">
                  <c:v>44062</c:v>
                </c:pt>
                <c:pt idx="167">
                  <c:v>44063</c:v>
                </c:pt>
                <c:pt idx="168">
                  <c:v>44064</c:v>
                </c:pt>
                <c:pt idx="169">
                  <c:v>44065</c:v>
                </c:pt>
                <c:pt idx="170">
                  <c:v>44066</c:v>
                </c:pt>
                <c:pt idx="171">
                  <c:v>44067</c:v>
                </c:pt>
                <c:pt idx="172">
                  <c:v>44068</c:v>
                </c:pt>
                <c:pt idx="173">
                  <c:v>44069</c:v>
                </c:pt>
                <c:pt idx="174">
                  <c:v>44070</c:v>
                </c:pt>
                <c:pt idx="175">
                  <c:v>44071</c:v>
                </c:pt>
                <c:pt idx="176">
                  <c:v>44072</c:v>
                </c:pt>
                <c:pt idx="177">
                  <c:v>44073</c:v>
                </c:pt>
                <c:pt idx="178">
                  <c:v>44074</c:v>
                </c:pt>
                <c:pt idx="179">
                  <c:v>44075</c:v>
                </c:pt>
                <c:pt idx="180">
                  <c:v>44076</c:v>
                </c:pt>
                <c:pt idx="181">
                  <c:v>44077</c:v>
                </c:pt>
                <c:pt idx="182">
                  <c:v>44078</c:v>
                </c:pt>
                <c:pt idx="183">
                  <c:v>44079</c:v>
                </c:pt>
                <c:pt idx="184">
                  <c:v>44080</c:v>
                </c:pt>
                <c:pt idx="185">
                  <c:v>44081</c:v>
                </c:pt>
                <c:pt idx="186">
                  <c:v>44082</c:v>
                </c:pt>
              </c:numCache>
            </c:numRef>
          </c:cat>
          <c:val>
            <c:numRef>
              <c:f>Sheet9!$B$4:$B$190</c:f>
              <c:numCache>
                <c:formatCode>0</c:formatCode>
                <c:ptCount val="187"/>
                <c:pt idx="0">
                  <c:v>502.24775464889285</c:v>
                </c:pt>
                <c:pt idx="1">
                  <c:v>1406.1298037886052</c:v>
                </c:pt>
                <c:pt idx="2">
                  <c:v>1302.398877823513</c:v>
                </c:pt>
                <c:pt idx="3">
                  <c:v>749.16765179411971</c:v>
                </c:pt>
                <c:pt idx="4">
                  <c:v>2282.0795567576483</c:v>
                </c:pt>
                <c:pt idx="5">
                  <c:v>4518.0566884648752</c:v>
                </c:pt>
                <c:pt idx="6">
                  <c:v>4803.2364031728284</c:v>
                </c:pt>
                <c:pt idx="7">
                  <c:v>6521.1972273145475</c:v>
                </c:pt>
                <c:pt idx="8">
                  <c:v>7791.9939464752015</c:v>
                </c:pt>
                <c:pt idx="9">
                  <c:v>1917.3435727745814</c:v>
                </c:pt>
                <c:pt idx="10">
                  <c:v>14926.296651679233</c:v>
                </c:pt>
                <c:pt idx="11">
                  <c:v>17467.888836078349</c:v>
                </c:pt>
                <c:pt idx="12">
                  <c:v>26909.690946977043</c:v>
                </c:pt>
                <c:pt idx="13">
                  <c:v>47699.492446484488</c:v>
                </c:pt>
                <c:pt idx="14">
                  <c:v>64484.261683471079</c:v>
                </c:pt>
                <c:pt idx="15">
                  <c:v>61424.245426268841</c:v>
                </c:pt>
                <c:pt idx="16">
                  <c:v>91615.34288546117</c:v>
                </c:pt>
                <c:pt idx="17">
                  <c:v>113565.6479601731</c:v>
                </c:pt>
                <c:pt idx="18">
                  <c:v>108805.83653495912</c:v>
                </c:pt>
                <c:pt idx="19">
                  <c:v>126708.17374902437</c:v>
                </c:pt>
                <c:pt idx="20">
                  <c:v>186301.19033190273</c:v>
                </c:pt>
                <c:pt idx="21">
                  <c:v>179917.41051027158</c:v>
                </c:pt>
                <c:pt idx="22">
                  <c:v>193440.15880375169</c:v>
                </c:pt>
                <c:pt idx="23">
                  <c:v>186250.11093174407</c:v>
                </c:pt>
                <c:pt idx="24">
                  <c:v>208940.75248387453</c:v>
                </c:pt>
                <c:pt idx="25">
                  <c:v>227729.92357494621</c:v>
                </c:pt>
                <c:pt idx="26">
                  <c:v>222843.59654193092</c:v>
                </c:pt>
                <c:pt idx="27">
                  <c:v>266426.23267581873</c:v>
                </c:pt>
                <c:pt idx="28">
                  <c:v>280076.51541538979</c:v>
                </c:pt>
                <c:pt idx="29">
                  <c:v>289533.50138927309</c:v>
                </c:pt>
                <c:pt idx="30">
                  <c:v>241539.95705578875</c:v>
                </c:pt>
                <c:pt idx="31">
                  <c:v>240772.90312001013</c:v>
                </c:pt>
                <c:pt idx="32">
                  <c:v>201052.91677027865</c:v>
                </c:pt>
                <c:pt idx="33">
                  <c:v>182526.55657210699</c:v>
                </c:pt>
                <c:pt idx="34">
                  <c:v>200085.8093018838</c:v>
                </c:pt>
                <c:pt idx="35">
                  <c:v>192967.58014616466</c:v>
                </c:pt>
                <c:pt idx="36">
                  <c:v>172818.24084330045</c:v>
                </c:pt>
                <c:pt idx="37">
                  <c:v>164078.93273118211</c:v>
                </c:pt>
                <c:pt idx="38">
                  <c:v>145856.29788491767</c:v>
                </c:pt>
                <c:pt idx="39">
                  <c:v>137540.42319418298</c:v>
                </c:pt>
                <c:pt idx="40">
                  <c:v>147691.31289715617</c:v>
                </c:pt>
                <c:pt idx="41">
                  <c:v>158818.56324158024</c:v>
                </c:pt>
                <c:pt idx="42">
                  <c:v>143425.04196943832</c:v>
                </c:pt>
                <c:pt idx="43">
                  <c:v>157115.46202818735</c:v>
                </c:pt>
                <c:pt idx="44">
                  <c:v>145789.70735974374</c:v>
                </c:pt>
                <c:pt idx="45">
                  <c:v>152276.75026789357</c:v>
                </c:pt>
                <c:pt idx="46">
                  <c:v>118157.6733904501</c:v>
                </c:pt>
                <c:pt idx="47">
                  <c:v>112212.44411512966</c:v>
                </c:pt>
                <c:pt idx="48">
                  <c:v>113299.52710877215</c:v>
                </c:pt>
                <c:pt idx="49">
                  <c:v>122029.12598287802</c:v>
                </c:pt>
                <c:pt idx="50">
                  <c:v>106135.07809602621</c:v>
                </c:pt>
                <c:pt idx="51">
                  <c:v>89141.463227119602</c:v>
                </c:pt>
                <c:pt idx="52">
                  <c:v>90144.026491914934</c:v>
                </c:pt>
                <c:pt idx="53">
                  <c:v>98485.107308087565</c:v>
                </c:pt>
                <c:pt idx="54">
                  <c:v>110384.05793343351</c:v>
                </c:pt>
                <c:pt idx="55">
                  <c:v>118508.14460917129</c:v>
                </c:pt>
                <c:pt idx="56">
                  <c:v>137045.32573729139</c:v>
                </c:pt>
                <c:pt idx="57">
                  <c:v>116512.34020751965</c:v>
                </c:pt>
                <c:pt idx="58">
                  <c:v>102549.10066932635</c:v>
                </c:pt>
                <c:pt idx="59">
                  <c:v>90115.92529019402</c:v>
                </c:pt>
                <c:pt idx="60">
                  <c:v>96798.428011693963</c:v>
                </c:pt>
                <c:pt idx="61">
                  <c:v>101227.90569162647</c:v>
                </c:pt>
                <c:pt idx="62">
                  <c:v>117307.03561777556</c:v>
                </c:pt>
                <c:pt idx="63">
                  <c:v>114060.05843469917</c:v>
                </c:pt>
                <c:pt idx="64">
                  <c:v>108434.78506887026</c:v>
                </c:pt>
                <c:pt idx="65">
                  <c:v>83231.085911116825</c:v>
                </c:pt>
                <c:pt idx="66">
                  <c:v>80576.577297433279</c:v>
                </c:pt>
                <c:pt idx="67">
                  <c:v>94831.708366839724</c:v>
                </c:pt>
                <c:pt idx="68">
                  <c:v>89616.002665656197</c:v>
                </c:pt>
                <c:pt idx="69">
                  <c:v>117839.45895585779</c:v>
                </c:pt>
                <c:pt idx="70">
                  <c:v>107836.57527141292</c:v>
                </c:pt>
                <c:pt idx="71">
                  <c:v>107275.50617683095</c:v>
                </c:pt>
                <c:pt idx="72">
                  <c:v>88906.48178546509</c:v>
                </c:pt>
                <c:pt idx="73">
                  <c:v>101848.05161510533</c:v>
                </c:pt>
                <c:pt idx="74">
                  <c:v>105621.14156325816</c:v>
                </c:pt>
                <c:pt idx="75">
                  <c:v>123223.07955420345</c:v>
                </c:pt>
                <c:pt idx="76">
                  <c:v>131266.16988360329</c:v>
                </c:pt>
                <c:pt idx="77">
                  <c:v>124665.63474092988</c:v>
                </c:pt>
                <c:pt idx="78">
                  <c:v>112880.87960870072</c:v>
                </c:pt>
                <c:pt idx="79">
                  <c:v>107535.9143784685</c:v>
                </c:pt>
                <c:pt idx="80">
                  <c:v>98179.898563388648</c:v>
                </c:pt>
                <c:pt idx="81">
                  <c:v>97650.626994998878</c:v>
                </c:pt>
                <c:pt idx="82">
                  <c:v>94474.678752364722</c:v>
                </c:pt>
                <c:pt idx="83">
                  <c:v>117924.72516943142</c:v>
                </c:pt>
                <c:pt idx="84">
                  <c:v>91218.09972937929</c:v>
                </c:pt>
                <c:pt idx="85">
                  <c:v>91356.566686768885</c:v>
                </c:pt>
                <c:pt idx="86">
                  <c:v>74392.383227523009</c:v>
                </c:pt>
                <c:pt idx="87">
                  <c:v>64656.801555974293</c:v>
                </c:pt>
                <c:pt idx="88">
                  <c:v>78064.657876501384</c:v>
                </c:pt>
                <c:pt idx="89">
                  <c:v>74448.635455575684</c:v>
                </c:pt>
                <c:pt idx="90">
                  <c:v>78173.442337458138</c:v>
                </c:pt>
                <c:pt idx="91">
                  <c:v>94103.463477657788</c:v>
                </c:pt>
                <c:pt idx="92">
                  <c:v>84079.211485254578</c:v>
                </c:pt>
                <c:pt idx="93">
                  <c:v>66178.156755655218</c:v>
                </c:pt>
                <c:pt idx="94">
                  <c:v>65027.67321685663</c:v>
                </c:pt>
                <c:pt idx="95">
                  <c:v>67396.194154399462</c:v>
                </c:pt>
                <c:pt idx="96">
                  <c:v>77378.989500427997</c:v>
                </c:pt>
                <c:pt idx="97">
                  <c:v>85904.128628347753</c:v>
                </c:pt>
                <c:pt idx="98">
                  <c:v>94230.948340543575</c:v>
                </c:pt>
                <c:pt idx="99">
                  <c:v>95190.17697222167</c:v>
                </c:pt>
                <c:pt idx="100">
                  <c:v>73833.888029465073</c:v>
                </c:pt>
                <c:pt idx="101">
                  <c:v>73369.422396952359</c:v>
                </c:pt>
                <c:pt idx="102">
                  <c:v>88598.612732321562</c:v>
                </c:pt>
                <c:pt idx="103">
                  <c:v>95572.277069213669</c:v>
                </c:pt>
                <c:pt idx="104">
                  <c:v>103790.45089811482</c:v>
                </c:pt>
                <c:pt idx="105">
                  <c:v>117621.72926801807</c:v>
                </c:pt>
                <c:pt idx="106">
                  <c:v>121635.24421641616</c:v>
                </c:pt>
                <c:pt idx="107">
                  <c:v>98832.522680323236</c:v>
                </c:pt>
                <c:pt idx="108">
                  <c:v>114282.94487269748</c:v>
                </c:pt>
                <c:pt idx="109">
                  <c:v>131397.0337448499</c:v>
                </c:pt>
                <c:pt idx="110">
                  <c:v>130403.99923457374</c:v>
                </c:pt>
                <c:pt idx="111">
                  <c:v>149170.65456577152</c:v>
                </c:pt>
                <c:pt idx="112">
                  <c:v>169353.94848349973</c:v>
                </c:pt>
                <c:pt idx="113">
                  <c:v>159490.89442564279</c:v>
                </c:pt>
                <c:pt idx="114">
                  <c:v>147952.79287802079</c:v>
                </c:pt>
                <c:pt idx="115">
                  <c:v>152655.78178933496</c:v>
                </c:pt>
                <c:pt idx="116">
                  <c:v>170605.59704815553</c:v>
                </c:pt>
                <c:pt idx="117">
                  <c:v>191425.83316977788</c:v>
                </c:pt>
                <c:pt idx="118">
                  <c:v>203758.37918957821</c:v>
                </c:pt>
                <c:pt idx="119">
                  <c:v>199475.10303114957</c:v>
                </c:pt>
                <c:pt idx="120">
                  <c:v>171489.87794021398</c:v>
                </c:pt>
                <c:pt idx="121">
                  <c:v>186445.7648708323</c:v>
                </c:pt>
                <c:pt idx="122">
                  <c:v>165865.13364153972</c:v>
                </c:pt>
                <c:pt idx="123">
                  <c:v>224413.74131559444</c:v>
                </c:pt>
                <c:pt idx="124">
                  <c:v>219444.75223260472</c:v>
                </c:pt>
                <c:pt idx="125">
                  <c:v>236480.06124648018</c:v>
                </c:pt>
                <c:pt idx="126">
                  <c:v>252968.4524680468</c:v>
                </c:pt>
                <c:pt idx="127">
                  <c:v>224627.52418100293</c:v>
                </c:pt>
                <c:pt idx="128">
                  <c:v>220025.50249294838</c:v>
                </c:pt>
                <c:pt idx="129">
                  <c:v>220464.01309339845</c:v>
                </c:pt>
                <c:pt idx="130">
                  <c:v>252200.4019266832</c:v>
                </c:pt>
                <c:pt idx="131">
                  <c:v>251199.75935155977</c:v>
                </c:pt>
                <c:pt idx="132">
                  <c:v>288740.88325122948</c:v>
                </c:pt>
                <c:pt idx="133">
                  <c:v>266054.29205579933</c:v>
                </c:pt>
                <c:pt idx="134">
                  <c:v>237375.47132535875</c:v>
                </c:pt>
                <c:pt idx="135">
                  <c:v>229476.58599317819</c:v>
                </c:pt>
                <c:pt idx="136">
                  <c:v>228558.36410476925</c:v>
                </c:pt>
                <c:pt idx="137">
                  <c:v>240036.53669410065</c:v>
                </c:pt>
                <c:pt idx="138">
                  <c:v>265256.0252128719</c:v>
                </c:pt>
                <c:pt idx="139">
                  <c:v>255707.80925365529</c:v>
                </c:pt>
                <c:pt idx="140">
                  <c:v>274324.4571067107</c:v>
                </c:pt>
                <c:pt idx="141">
                  <c:v>246815.63164618242</c:v>
                </c:pt>
                <c:pt idx="142">
                  <c:v>203668.45944903142</c:v>
                </c:pt>
                <c:pt idx="143">
                  <c:v>210233.62645612727</c:v>
                </c:pt>
                <c:pt idx="144">
                  <c:v>245252.86691961897</c:v>
                </c:pt>
                <c:pt idx="145">
                  <c:v>264337.86082583427</c:v>
                </c:pt>
                <c:pt idx="146">
                  <c:v>253021.18663293138</c:v>
                </c:pt>
                <c:pt idx="147">
                  <c:v>250555.2435697747</c:v>
                </c:pt>
                <c:pt idx="148">
                  <c:v>215011.39712796672</c:v>
                </c:pt>
                <c:pt idx="149">
                  <c:v>176230.34711868307</c:v>
                </c:pt>
                <c:pt idx="150">
                  <c:v>168488.46895092068</c:v>
                </c:pt>
                <c:pt idx="151">
                  <c:v>213482.61090560543</c:v>
                </c:pt>
                <c:pt idx="152">
                  <c:v>196574.658694832</c:v>
                </c:pt>
                <c:pt idx="153">
                  <c:v>222494.98502574253</c:v>
                </c:pt>
                <c:pt idx="154">
                  <c:v>215098.08627697596</c:v>
                </c:pt>
                <c:pt idx="155">
                  <c:v>207711.58944113797</c:v>
                </c:pt>
                <c:pt idx="156">
                  <c:v>173243.95374534422</c:v>
                </c:pt>
                <c:pt idx="157">
                  <c:v>182930.40840124278</c:v>
                </c:pt>
                <c:pt idx="158">
                  <c:v>173000.15978266613</c:v>
                </c:pt>
                <c:pt idx="159">
                  <c:v>207861.74934143233</c:v>
                </c:pt>
                <c:pt idx="160">
                  <c:v>191504.2944175975</c:v>
                </c:pt>
                <c:pt idx="161">
                  <c:v>238196.56896905071</c:v>
                </c:pt>
                <c:pt idx="162">
                  <c:v>177309.48363544981</c:v>
                </c:pt>
                <c:pt idx="163">
                  <c:v>156377.11001147906</c:v>
                </c:pt>
                <c:pt idx="164">
                  <c:v>128384.0176400269</c:v>
                </c:pt>
                <c:pt idx="165">
                  <c:v>165078.34024341789</c:v>
                </c:pt>
                <c:pt idx="166">
                  <c:v>173063.88755396265</c:v>
                </c:pt>
                <c:pt idx="167">
                  <c:v>163639.37929340237</c:v>
                </c:pt>
                <c:pt idx="168">
                  <c:v>179100.4088075897</c:v>
                </c:pt>
                <c:pt idx="169">
                  <c:v>164287.49461759048</c:v>
                </c:pt>
                <c:pt idx="170">
                  <c:v>128294.22085282661</c:v>
                </c:pt>
                <c:pt idx="171">
                  <c:v>138745.98493638917</c:v>
                </c:pt>
                <c:pt idx="172">
                  <c:v>142327.98335582818</c:v>
                </c:pt>
                <c:pt idx="173">
                  <c:v>164572.05099954817</c:v>
                </c:pt>
                <c:pt idx="174">
                  <c:v>169354.00975613392</c:v>
                </c:pt>
                <c:pt idx="175">
                  <c:v>170403.33630157835</c:v>
                </c:pt>
                <c:pt idx="176">
                  <c:v>174423.99529529538</c:v>
                </c:pt>
                <c:pt idx="177">
                  <c:v>131262.22106479309</c:v>
                </c:pt>
                <c:pt idx="178">
                  <c:v>126255.62606660789</c:v>
                </c:pt>
                <c:pt idx="179">
                  <c:v>161019.87096051371</c:v>
                </c:pt>
                <c:pt idx="180">
                  <c:v>146296.50020849274</c:v>
                </c:pt>
              </c:numCache>
            </c:numRef>
          </c:val>
          <c:smooth val="0"/>
          <c:extLst>
            <c:ext xmlns:c16="http://schemas.microsoft.com/office/drawing/2014/chart" uri="{C3380CC4-5D6E-409C-BE32-E72D297353CC}">
              <c16:uniqueId val="{00000000-A841-4F00-A42B-CC5CF6CC0A76}"/>
            </c:ext>
          </c:extLst>
        </c:ser>
        <c:ser>
          <c:idx val="1"/>
          <c:order val="1"/>
          <c:tx>
            <c:v>New known cases</c:v>
          </c:tx>
          <c:spPr>
            <a:ln w="28575" cap="rnd">
              <a:solidFill>
                <a:schemeClr val="accent2"/>
              </a:solidFill>
              <a:round/>
            </a:ln>
            <a:effectLst/>
          </c:spPr>
          <c:marker>
            <c:symbol val="none"/>
          </c:marker>
          <c:cat>
            <c:numRef>
              <c:f>Sheet9!$A$4:$A$190</c:f>
              <c:numCache>
                <c:formatCode>m/d/yyyy</c:formatCode>
                <c:ptCount val="187"/>
                <c:pt idx="0">
                  <c:v>43896</c:v>
                </c:pt>
                <c:pt idx="1">
                  <c:v>43897</c:v>
                </c:pt>
                <c:pt idx="2">
                  <c:v>43898</c:v>
                </c:pt>
                <c:pt idx="3">
                  <c:v>43899</c:v>
                </c:pt>
                <c:pt idx="4">
                  <c:v>43900</c:v>
                </c:pt>
                <c:pt idx="5">
                  <c:v>43901</c:v>
                </c:pt>
                <c:pt idx="6">
                  <c:v>43902</c:v>
                </c:pt>
                <c:pt idx="7">
                  <c:v>43903</c:v>
                </c:pt>
                <c:pt idx="8">
                  <c:v>43904</c:v>
                </c:pt>
                <c:pt idx="9">
                  <c:v>43905</c:v>
                </c:pt>
                <c:pt idx="10">
                  <c:v>43906</c:v>
                </c:pt>
                <c:pt idx="11">
                  <c:v>43907</c:v>
                </c:pt>
                <c:pt idx="12">
                  <c:v>43908</c:v>
                </c:pt>
                <c:pt idx="13">
                  <c:v>43909</c:v>
                </c:pt>
                <c:pt idx="14">
                  <c:v>43910</c:v>
                </c:pt>
                <c:pt idx="15">
                  <c:v>43911</c:v>
                </c:pt>
                <c:pt idx="16">
                  <c:v>43912</c:v>
                </c:pt>
                <c:pt idx="17">
                  <c:v>43913</c:v>
                </c:pt>
                <c:pt idx="18">
                  <c:v>43914</c:v>
                </c:pt>
                <c:pt idx="19">
                  <c:v>43915</c:v>
                </c:pt>
                <c:pt idx="20">
                  <c:v>43916</c:v>
                </c:pt>
                <c:pt idx="21">
                  <c:v>43917</c:v>
                </c:pt>
                <c:pt idx="22">
                  <c:v>43918</c:v>
                </c:pt>
                <c:pt idx="23">
                  <c:v>43919</c:v>
                </c:pt>
                <c:pt idx="24">
                  <c:v>43920</c:v>
                </c:pt>
                <c:pt idx="25">
                  <c:v>43921</c:v>
                </c:pt>
                <c:pt idx="26">
                  <c:v>43922</c:v>
                </c:pt>
                <c:pt idx="27">
                  <c:v>43923</c:v>
                </c:pt>
                <c:pt idx="28">
                  <c:v>43924</c:v>
                </c:pt>
                <c:pt idx="29">
                  <c:v>43925</c:v>
                </c:pt>
                <c:pt idx="30">
                  <c:v>43926</c:v>
                </c:pt>
                <c:pt idx="31">
                  <c:v>43927</c:v>
                </c:pt>
                <c:pt idx="32">
                  <c:v>43928</c:v>
                </c:pt>
                <c:pt idx="33">
                  <c:v>43929</c:v>
                </c:pt>
                <c:pt idx="34">
                  <c:v>43930</c:v>
                </c:pt>
                <c:pt idx="35">
                  <c:v>43931</c:v>
                </c:pt>
                <c:pt idx="36">
                  <c:v>43932</c:v>
                </c:pt>
                <c:pt idx="37">
                  <c:v>43933</c:v>
                </c:pt>
                <c:pt idx="38">
                  <c:v>43934</c:v>
                </c:pt>
                <c:pt idx="39">
                  <c:v>43935</c:v>
                </c:pt>
                <c:pt idx="40">
                  <c:v>43936</c:v>
                </c:pt>
                <c:pt idx="41">
                  <c:v>43937</c:v>
                </c:pt>
                <c:pt idx="42">
                  <c:v>43938</c:v>
                </c:pt>
                <c:pt idx="43">
                  <c:v>43939</c:v>
                </c:pt>
                <c:pt idx="44">
                  <c:v>43940</c:v>
                </c:pt>
                <c:pt idx="45">
                  <c:v>43941</c:v>
                </c:pt>
                <c:pt idx="46">
                  <c:v>43942</c:v>
                </c:pt>
                <c:pt idx="47">
                  <c:v>43943</c:v>
                </c:pt>
                <c:pt idx="48">
                  <c:v>43944</c:v>
                </c:pt>
                <c:pt idx="49">
                  <c:v>43945</c:v>
                </c:pt>
                <c:pt idx="50">
                  <c:v>43946</c:v>
                </c:pt>
                <c:pt idx="51">
                  <c:v>43947</c:v>
                </c:pt>
                <c:pt idx="52">
                  <c:v>43948</c:v>
                </c:pt>
                <c:pt idx="53">
                  <c:v>43949</c:v>
                </c:pt>
                <c:pt idx="54">
                  <c:v>43950</c:v>
                </c:pt>
                <c:pt idx="55">
                  <c:v>43951</c:v>
                </c:pt>
                <c:pt idx="56">
                  <c:v>43952</c:v>
                </c:pt>
                <c:pt idx="57">
                  <c:v>43953</c:v>
                </c:pt>
                <c:pt idx="58">
                  <c:v>43954</c:v>
                </c:pt>
                <c:pt idx="59">
                  <c:v>43955</c:v>
                </c:pt>
                <c:pt idx="60">
                  <c:v>43956</c:v>
                </c:pt>
                <c:pt idx="61">
                  <c:v>43957</c:v>
                </c:pt>
                <c:pt idx="62">
                  <c:v>43958</c:v>
                </c:pt>
                <c:pt idx="63">
                  <c:v>43959</c:v>
                </c:pt>
                <c:pt idx="64">
                  <c:v>43960</c:v>
                </c:pt>
                <c:pt idx="65">
                  <c:v>43961</c:v>
                </c:pt>
                <c:pt idx="66">
                  <c:v>43962</c:v>
                </c:pt>
                <c:pt idx="67">
                  <c:v>43963</c:v>
                </c:pt>
                <c:pt idx="68">
                  <c:v>43964</c:v>
                </c:pt>
                <c:pt idx="69">
                  <c:v>43965</c:v>
                </c:pt>
                <c:pt idx="70">
                  <c:v>43966</c:v>
                </c:pt>
                <c:pt idx="71">
                  <c:v>43967</c:v>
                </c:pt>
                <c:pt idx="72">
                  <c:v>43968</c:v>
                </c:pt>
                <c:pt idx="73">
                  <c:v>43969</c:v>
                </c:pt>
                <c:pt idx="74">
                  <c:v>43970</c:v>
                </c:pt>
                <c:pt idx="75">
                  <c:v>43971</c:v>
                </c:pt>
                <c:pt idx="76">
                  <c:v>43972</c:v>
                </c:pt>
                <c:pt idx="77">
                  <c:v>43973</c:v>
                </c:pt>
                <c:pt idx="78">
                  <c:v>43974</c:v>
                </c:pt>
                <c:pt idx="79">
                  <c:v>43975</c:v>
                </c:pt>
                <c:pt idx="80">
                  <c:v>43976</c:v>
                </c:pt>
                <c:pt idx="81">
                  <c:v>43977</c:v>
                </c:pt>
                <c:pt idx="82">
                  <c:v>43978</c:v>
                </c:pt>
                <c:pt idx="83">
                  <c:v>43979</c:v>
                </c:pt>
                <c:pt idx="84">
                  <c:v>43980</c:v>
                </c:pt>
                <c:pt idx="85">
                  <c:v>43981</c:v>
                </c:pt>
                <c:pt idx="86">
                  <c:v>43982</c:v>
                </c:pt>
                <c:pt idx="87">
                  <c:v>43983</c:v>
                </c:pt>
                <c:pt idx="88">
                  <c:v>43984</c:v>
                </c:pt>
                <c:pt idx="89">
                  <c:v>43985</c:v>
                </c:pt>
                <c:pt idx="90">
                  <c:v>43986</c:v>
                </c:pt>
                <c:pt idx="91">
                  <c:v>43987</c:v>
                </c:pt>
                <c:pt idx="92">
                  <c:v>43988</c:v>
                </c:pt>
                <c:pt idx="93">
                  <c:v>43989</c:v>
                </c:pt>
                <c:pt idx="94">
                  <c:v>43990</c:v>
                </c:pt>
                <c:pt idx="95">
                  <c:v>43991</c:v>
                </c:pt>
                <c:pt idx="96">
                  <c:v>43992</c:v>
                </c:pt>
                <c:pt idx="97">
                  <c:v>43993</c:v>
                </c:pt>
                <c:pt idx="98">
                  <c:v>43994</c:v>
                </c:pt>
                <c:pt idx="99">
                  <c:v>43995</c:v>
                </c:pt>
                <c:pt idx="100">
                  <c:v>43996</c:v>
                </c:pt>
                <c:pt idx="101">
                  <c:v>43997</c:v>
                </c:pt>
                <c:pt idx="102">
                  <c:v>43998</c:v>
                </c:pt>
                <c:pt idx="103">
                  <c:v>43999</c:v>
                </c:pt>
                <c:pt idx="104">
                  <c:v>44000</c:v>
                </c:pt>
                <c:pt idx="105">
                  <c:v>44001</c:v>
                </c:pt>
                <c:pt idx="106">
                  <c:v>44002</c:v>
                </c:pt>
                <c:pt idx="107">
                  <c:v>44003</c:v>
                </c:pt>
                <c:pt idx="108">
                  <c:v>44004</c:v>
                </c:pt>
                <c:pt idx="109">
                  <c:v>44005</c:v>
                </c:pt>
                <c:pt idx="110">
                  <c:v>44006</c:v>
                </c:pt>
                <c:pt idx="111">
                  <c:v>44007</c:v>
                </c:pt>
                <c:pt idx="112">
                  <c:v>44008</c:v>
                </c:pt>
                <c:pt idx="113">
                  <c:v>44009</c:v>
                </c:pt>
                <c:pt idx="114">
                  <c:v>44010</c:v>
                </c:pt>
                <c:pt idx="115">
                  <c:v>44011</c:v>
                </c:pt>
                <c:pt idx="116">
                  <c:v>44012</c:v>
                </c:pt>
                <c:pt idx="117">
                  <c:v>44013</c:v>
                </c:pt>
                <c:pt idx="118">
                  <c:v>44014</c:v>
                </c:pt>
                <c:pt idx="119">
                  <c:v>44015</c:v>
                </c:pt>
                <c:pt idx="120">
                  <c:v>44016</c:v>
                </c:pt>
                <c:pt idx="121">
                  <c:v>44017</c:v>
                </c:pt>
                <c:pt idx="122">
                  <c:v>44018</c:v>
                </c:pt>
                <c:pt idx="123">
                  <c:v>44019</c:v>
                </c:pt>
                <c:pt idx="124">
                  <c:v>44020</c:v>
                </c:pt>
                <c:pt idx="125">
                  <c:v>44021</c:v>
                </c:pt>
                <c:pt idx="126">
                  <c:v>44022</c:v>
                </c:pt>
                <c:pt idx="127">
                  <c:v>44023</c:v>
                </c:pt>
                <c:pt idx="128">
                  <c:v>44024</c:v>
                </c:pt>
                <c:pt idx="129">
                  <c:v>44025</c:v>
                </c:pt>
                <c:pt idx="130">
                  <c:v>44026</c:v>
                </c:pt>
                <c:pt idx="131">
                  <c:v>44027</c:v>
                </c:pt>
                <c:pt idx="132">
                  <c:v>44028</c:v>
                </c:pt>
                <c:pt idx="133">
                  <c:v>44029</c:v>
                </c:pt>
                <c:pt idx="134">
                  <c:v>44030</c:v>
                </c:pt>
                <c:pt idx="135">
                  <c:v>44031</c:v>
                </c:pt>
                <c:pt idx="136">
                  <c:v>44032</c:v>
                </c:pt>
                <c:pt idx="137">
                  <c:v>44033</c:v>
                </c:pt>
                <c:pt idx="138">
                  <c:v>44034</c:v>
                </c:pt>
                <c:pt idx="139">
                  <c:v>44035</c:v>
                </c:pt>
                <c:pt idx="140">
                  <c:v>44036</c:v>
                </c:pt>
                <c:pt idx="141">
                  <c:v>44037</c:v>
                </c:pt>
                <c:pt idx="142">
                  <c:v>44038</c:v>
                </c:pt>
                <c:pt idx="143">
                  <c:v>44039</c:v>
                </c:pt>
                <c:pt idx="144">
                  <c:v>44040</c:v>
                </c:pt>
                <c:pt idx="145">
                  <c:v>44041</c:v>
                </c:pt>
                <c:pt idx="146">
                  <c:v>44042</c:v>
                </c:pt>
                <c:pt idx="147">
                  <c:v>44043</c:v>
                </c:pt>
                <c:pt idx="148">
                  <c:v>44044</c:v>
                </c:pt>
                <c:pt idx="149">
                  <c:v>44045</c:v>
                </c:pt>
                <c:pt idx="150">
                  <c:v>44046</c:v>
                </c:pt>
                <c:pt idx="151">
                  <c:v>44047</c:v>
                </c:pt>
                <c:pt idx="152">
                  <c:v>44048</c:v>
                </c:pt>
                <c:pt idx="153">
                  <c:v>44049</c:v>
                </c:pt>
                <c:pt idx="154">
                  <c:v>44050</c:v>
                </c:pt>
                <c:pt idx="155">
                  <c:v>44051</c:v>
                </c:pt>
                <c:pt idx="156">
                  <c:v>44052</c:v>
                </c:pt>
                <c:pt idx="157">
                  <c:v>44053</c:v>
                </c:pt>
                <c:pt idx="158">
                  <c:v>44054</c:v>
                </c:pt>
                <c:pt idx="159">
                  <c:v>44055</c:v>
                </c:pt>
                <c:pt idx="160">
                  <c:v>44056</c:v>
                </c:pt>
                <c:pt idx="161">
                  <c:v>44057</c:v>
                </c:pt>
                <c:pt idx="162">
                  <c:v>44058</c:v>
                </c:pt>
                <c:pt idx="163">
                  <c:v>44059</c:v>
                </c:pt>
                <c:pt idx="164">
                  <c:v>44060</c:v>
                </c:pt>
                <c:pt idx="165">
                  <c:v>44061</c:v>
                </c:pt>
                <c:pt idx="166">
                  <c:v>44062</c:v>
                </c:pt>
                <c:pt idx="167">
                  <c:v>44063</c:v>
                </c:pt>
                <c:pt idx="168">
                  <c:v>44064</c:v>
                </c:pt>
                <c:pt idx="169">
                  <c:v>44065</c:v>
                </c:pt>
                <c:pt idx="170">
                  <c:v>44066</c:v>
                </c:pt>
                <c:pt idx="171">
                  <c:v>44067</c:v>
                </c:pt>
                <c:pt idx="172">
                  <c:v>44068</c:v>
                </c:pt>
                <c:pt idx="173">
                  <c:v>44069</c:v>
                </c:pt>
                <c:pt idx="174">
                  <c:v>44070</c:v>
                </c:pt>
                <c:pt idx="175">
                  <c:v>44071</c:v>
                </c:pt>
                <c:pt idx="176">
                  <c:v>44072</c:v>
                </c:pt>
                <c:pt idx="177">
                  <c:v>44073</c:v>
                </c:pt>
                <c:pt idx="178">
                  <c:v>44074</c:v>
                </c:pt>
                <c:pt idx="179">
                  <c:v>44075</c:v>
                </c:pt>
                <c:pt idx="180">
                  <c:v>44076</c:v>
                </c:pt>
                <c:pt idx="181">
                  <c:v>44077</c:v>
                </c:pt>
                <c:pt idx="182">
                  <c:v>44078</c:v>
                </c:pt>
                <c:pt idx="183">
                  <c:v>44079</c:v>
                </c:pt>
                <c:pt idx="184">
                  <c:v>44080</c:v>
                </c:pt>
                <c:pt idx="185">
                  <c:v>44081</c:v>
                </c:pt>
                <c:pt idx="186">
                  <c:v>44082</c:v>
                </c:pt>
              </c:numCache>
            </c:numRef>
          </c:cat>
          <c:val>
            <c:numRef>
              <c:f>Sheet9!$BC$4:$BC$190</c:f>
              <c:numCache>
                <c:formatCode>General</c:formatCode>
                <c:ptCount val="187"/>
                <c:pt idx="0">
                  <c:v>96</c:v>
                </c:pt>
                <c:pt idx="1">
                  <c:v>157</c:v>
                </c:pt>
                <c:pt idx="2">
                  <c:v>175</c:v>
                </c:pt>
                <c:pt idx="3">
                  <c:v>257</c:v>
                </c:pt>
                <c:pt idx="4">
                  <c:v>335</c:v>
                </c:pt>
                <c:pt idx="5">
                  <c:v>449</c:v>
                </c:pt>
                <c:pt idx="6">
                  <c:v>606</c:v>
                </c:pt>
                <c:pt idx="7">
                  <c:v>951</c:v>
                </c:pt>
                <c:pt idx="8">
                  <c:v>808</c:v>
                </c:pt>
                <c:pt idx="9">
                  <c:v>1115</c:v>
                </c:pt>
                <c:pt idx="10">
                  <c:v>1485</c:v>
                </c:pt>
                <c:pt idx="11">
                  <c:v>3549</c:v>
                </c:pt>
                <c:pt idx="12">
                  <c:v>3084</c:v>
                </c:pt>
                <c:pt idx="13">
                  <c:v>4646</c:v>
                </c:pt>
                <c:pt idx="14">
                  <c:v>6136</c:v>
                </c:pt>
                <c:pt idx="15">
                  <c:v>6782</c:v>
                </c:pt>
                <c:pt idx="16">
                  <c:v>9111</c:v>
                </c:pt>
                <c:pt idx="17">
                  <c:v>11418</c:v>
                </c:pt>
                <c:pt idx="18">
                  <c:v>10759</c:v>
                </c:pt>
                <c:pt idx="19">
                  <c:v>12890</c:v>
                </c:pt>
                <c:pt idx="20">
                  <c:v>17699</c:v>
                </c:pt>
                <c:pt idx="21">
                  <c:v>19109</c:v>
                </c:pt>
                <c:pt idx="22">
                  <c:v>19661</c:v>
                </c:pt>
                <c:pt idx="23">
                  <c:v>19550</c:v>
                </c:pt>
                <c:pt idx="24">
                  <c:v>21987</c:v>
                </c:pt>
                <c:pt idx="25">
                  <c:v>24784</c:v>
                </c:pt>
                <c:pt idx="26">
                  <c:v>25726</c:v>
                </c:pt>
                <c:pt idx="27">
                  <c:v>28017</c:v>
                </c:pt>
                <c:pt idx="28">
                  <c:v>32007</c:v>
                </c:pt>
                <c:pt idx="29">
                  <c:v>33127</c:v>
                </c:pt>
                <c:pt idx="30">
                  <c:v>25456</c:v>
                </c:pt>
                <c:pt idx="31">
                  <c:v>28962</c:v>
                </c:pt>
                <c:pt idx="32">
                  <c:v>30817</c:v>
                </c:pt>
                <c:pt idx="33">
                  <c:v>30539</c:v>
                </c:pt>
                <c:pt idx="34">
                  <c:v>34428</c:v>
                </c:pt>
                <c:pt idx="35">
                  <c:v>34335</c:v>
                </c:pt>
                <c:pt idx="36">
                  <c:v>30439</c:v>
                </c:pt>
                <c:pt idx="37">
                  <c:v>27654</c:v>
                </c:pt>
                <c:pt idx="38">
                  <c:v>25194</c:v>
                </c:pt>
                <c:pt idx="39">
                  <c:v>25687</c:v>
                </c:pt>
                <c:pt idx="40">
                  <c:v>30259</c:v>
                </c:pt>
                <c:pt idx="41">
                  <c:v>30910</c:v>
                </c:pt>
                <c:pt idx="42">
                  <c:v>31988</c:v>
                </c:pt>
                <c:pt idx="43">
                  <c:v>27852</c:v>
                </c:pt>
                <c:pt idx="44">
                  <c:v>27293</c:v>
                </c:pt>
                <c:pt idx="45">
                  <c:v>25860</c:v>
                </c:pt>
                <c:pt idx="46">
                  <c:v>26313</c:v>
                </c:pt>
                <c:pt idx="47">
                  <c:v>29339</c:v>
                </c:pt>
                <c:pt idx="48">
                  <c:v>31804</c:v>
                </c:pt>
                <c:pt idx="49">
                  <c:v>33872</c:v>
                </c:pt>
                <c:pt idx="50">
                  <c:v>35838</c:v>
                </c:pt>
                <c:pt idx="51">
                  <c:v>27245</c:v>
                </c:pt>
                <c:pt idx="52">
                  <c:v>22677</c:v>
                </c:pt>
                <c:pt idx="53">
                  <c:v>25270</c:v>
                </c:pt>
                <c:pt idx="54">
                  <c:v>26689</c:v>
                </c:pt>
                <c:pt idx="55">
                  <c:v>29438</c:v>
                </c:pt>
                <c:pt idx="56">
                  <c:v>32993</c:v>
                </c:pt>
                <c:pt idx="57">
                  <c:v>28964</c:v>
                </c:pt>
                <c:pt idx="58">
                  <c:v>25654</c:v>
                </c:pt>
                <c:pt idx="59">
                  <c:v>22612</c:v>
                </c:pt>
                <c:pt idx="60">
                  <c:v>22365</c:v>
                </c:pt>
                <c:pt idx="61">
                  <c:v>25050</c:v>
                </c:pt>
                <c:pt idx="62">
                  <c:v>27496</c:v>
                </c:pt>
                <c:pt idx="63">
                  <c:v>27521</c:v>
                </c:pt>
                <c:pt idx="64">
                  <c:v>24769</c:v>
                </c:pt>
                <c:pt idx="65">
                  <c:v>21366</c:v>
                </c:pt>
                <c:pt idx="66">
                  <c:v>18179</c:v>
                </c:pt>
                <c:pt idx="67">
                  <c:v>22658</c:v>
                </c:pt>
                <c:pt idx="68">
                  <c:v>21244</c:v>
                </c:pt>
                <c:pt idx="69">
                  <c:v>26632</c:v>
                </c:pt>
                <c:pt idx="70">
                  <c:v>24631</c:v>
                </c:pt>
                <c:pt idx="71">
                  <c:v>24629</c:v>
                </c:pt>
                <c:pt idx="72">
                  <c:v>19978</c:v>
                </c:pt>
                <c:pt idx="73">
                  <c:v>20952</c:v>
                </c:pt>
                <c:pt idx="74">
                  <c:v>20807</c:v>
                </c:pt>
                <c:pt idx="75">
                  <c:v>21266</c:v>
                </c:pt>
                <c:pt idx="76">
                  <c:v>26557</c:v>
                </c:pt>
                <c:pt idx="77">
                  <c:v>24456</c:v>
                </c:pt>
                <c:pt idx="78">
                  <c:v>21460</c:v>
                </c:pt>
                <c:pt idx="79">
                  <c:v>19956</c:v>
                </c:pt>
                <c:pt idx="80">
                  <c:v>18619</c:v>
                </c:pt>
                <c:pt idx="81">
                  <c:v>16685</c:v>
                </c:pt>
                <c:pt idx="82">
                  <c:v>19363</c:v>
                </c:pt>
                <c:pt idx="83">
                  <c:v>22540</c:v>
                </c:pt>
                <c:pt idx="84">
                  <c:v>23412</c:v>
                </c:pt>
                <c:pt idx="85">
                  <c:v>23610</c:v>
                </c:pt>
                <c:pt idx="86">
                  <c:v>21500</c:v>
                </c:pt>
                <c:pt idx="87">
                  <c:v>20383</c:v>
                </c:pt>
                <c:pt idx="88">
                  <c:v>20044</c:v>
                </c:pt>
                <c:pt idx="89">
                  <c:v>20303</c:v>
                </c:pt>
                <c:pt idx="90">
                  <c:v>20391</c:v>
                </c:pt>
                <c:pt idx="91">
                  <c:v>23287</c:v>
                </c:pt>
                <c:pt idx="92">
                  <c:v>22769</c:v>
                </c:pt>
                <c:pt idx="93">
                  <c:v>18670</c:v>
                </c:pt>
                <c:pt idx="94">
                  <c:v>17147</c:v>
                </c:pt>
                <c:pt idx="95">
                  <c:v>17169</c:v>
                </c:pt>
                <c:pt idx="96">
                  <c:v>20747</c:v>
                </c:pt>
                <c:pt idx="97">
                  <c:v>22130</c:v>
                </c:pt>
                <c:pt idx="98">
                  <c:v>23412</c:v>
                </c:pt>
                <c:pt idx="99">
                  <c:v>25221</c:v>
                </c:pt>
                <c:pt idx="100">
                  <c:v>21278</c:v>
                </c:pt>
                <c:pt idx="101">
                  <c:v>18549</c:v>
                </c:pt>
                <c:pt idx="102">
                  <c:v>23435</c:v>
                </c:pt>
                <c:pt idx="103">
                  <c:v>23950</c:v>
                </c:pt>
                <c:pt idx="104">
                  <c:v>27631</c:v>
                </c:pt>
                <c:pt idx="105">
                  <c:v>31380</c:v>
                </c:pt>
                <c:pt idx="106">
                  <c:v>32004</c:v>
                </c:pt>
                <c:pt idx="107">
                  <c:v>27864</c:v>
                </c:pt>
                <c:pt idx="108">
                  <c:v>27240</c:v>
                </c:pt>
                <c:pt idx="109">
                  <c:v>33325</c:v>
                </c:pt>
                <c:pt idx="110">
                  <c:v>38930</c:v>
                </c:pt>
                <c:pt idx="111">
                  <c:v>39566</c:v>
                </c:pt>
                <c:pt idx="112">
                  <c:v>44494</c:v>
                </c:pt>
                <c:pt idx="113">
                  <c:v>43020</c:v>
                </c:pt>
                <c:pt idx="114">
                  <c:v>41449</c:v>
                </c:pt>
                <c:pt idx="115">
                  <c:v>39743</c:v>
                </c:pt>
                <c:pt idx="116">
                  <c:v>47641</c:v>
                </c:pt>
                <c:pt idx="117">
                  <c:v>50895</c:v>
                </c:pt>
                <c:pt idx="118">
                  <c:v>53998</c:v>
                </c:pt>
                <c:pt idx="119">
                  <c:v>53862</c:v>
                </c:pt>
                <c:pt idx="120">
                  <c:v>54219</c:v>
                </c:pt>
                <c:pt idx="121">
                  <c:v>45484</c:v>
                </c:pt>
                <c:pt idx="122">
                  <c:v>41235</c:v>
                </c:pt>
                <c:pt idx="123">
                  <c:v>51591</c:v>
                </c:pt>
                <c:pt idx="124">
                  <c:v>62631</c:v>
                </c:pt>
                <c:pt idx="125">
                  <c:v>59016</c:v>
                </c:pt>
                <c:pt idx="126">
                  <c:v>66561</c:v>
                </c:pt>
                <c:pt idx="127">
                  <c:v>62651</c:v>
                </c:pt>
                <c:pt idx="128">
                  <c:v>61008</c:v>
                </c:pt>
                <c:pt idx="129">
                  <c:v>57716</c:v>
                </c:pt>
                <c:pt idx="130">
                  <c:v>62613</c:v>
                </c:pt>
                <c:pt idx="131">
                  <c:v>65500</c:v>
                </c:pt>
                <c:pt idx="132">
                  <c:v>70834</c:v>
                </c:pt>
                <c:pt idx="133">
                  <c:v>76283</c:v>
                </c:pt>
                <c:pt idx="134">
                  <c:v>64596</c:v>
                </c:pt>
                <c:pt idx="135">
                  <c:v>63635</c:v>
                </c:pt>
                <c:pt idx="136">
                  <c:v>56632</c:v>
                </c:pt>
                <c:pt idx="137">
                  <c:v>63437</c:v>
                </c:pt>
                <c:pt idx="138">
                  <c:v>69221</c:v>
                </c:pt>
                <c:pt idx="139">
                  <c:v>71100</c:v>
                </c:pt>
                <c:pt idx="140">
                  <c:v>74736</c:v>
                </c:pt>
                <c:pt idx="141">
                  <c:v>64152</c:v>
                </c:pt>
                <c:pt idx="142">
                  <c:v>60387</c:v>
                </c:pt>
                <c:pt idx="143">
                  <c:v>55030</c:v>
                </c:pt>
                <c:pt idx="144">
                  <c:v>56029</c:v>
                </c:pt>
                <c:pt idx="145">
                  <c:v>66727</c:v>
                </c:pt>
                <c:pt idx="146">
                  <c:v>68903</c:v>
                </c:pt>
                <c:pt idx="147">
                  <c:v>67392</c:v>
                </c:pt>
                <c:pt idx="148">
                  <c:v>59985</c:v>
                </c:pt>
                <c:pt idx="149">
                  <c:v>46214</c:v>
                </c:pt>
                <c:pt idx="150">
                  <c:v>49369</c:v>
                </c:pt>
                <c:pt idx="151">
                  <c:v>51301</c:v>
                </c:pt>
                <c:pt idx="152">
                  <c:v>51967</c:v>
                </c:pt>
                <c:pt idx="153">
                  <c:v>53873</c:v>
                </c:pt>
                <c:pt idx="154">
                  <c:v>60559</c:v>
                </c:pt>
                <c:pt idx="155">
                  <c:v>52967</c:v>
                </c:pt>
                <c:pt idx="156">
                  <c:v>49908</c:v>
                </c:pt>
                <c:pt idx="157">
                  <c:v>41382</c:v>
                </c:pt>
                <c:pt idx="158">
                  <c:v>55075</c:v>
                </c:pt>
                <c:pt idx="159">
                  <c:v>55383</c:v>
                </c:pt>
                <c:pt idx="160">
                  <c:v>51317</c:v>
                </c:pt>
                <c:pt idx="161">
                  <c:v>54905</c:v>
                </c:pt>
                <c:pt idx="162">
                  <c:v>55551</c:v>
                </c:pt>
                <c:pt idx="163">
                  <c:v>42155</c:v>
                </c:pt>
                <c:pt idx="164">
                  <c:v>37063</c:v>
                </c:pt>
                <c:pt idx="165">
                  <c:v>39787</c:v>
                </c:pt>
                <c:pt idx="166">
                  <c:v>44678</c:v>
                </c:pt>
                <c:pt idx="167">
                  <c:v>43403</c:v>
                </c:pt>
                <c:pt idx="168">
                  <c:v>45733</c:v>
                </c:pt>
                <c:pt idx="169">
                  <c:v>45483</c:v>
                </c:pt>
                <c:pt idx="170">
                  <c:v>37195</c:v>
                </c:pt>
                <c:pt idx="171">
                  <c:v>33808</c:v>
                </c:pt>
                <c:pt idx="172">
                  <c:v>36181</c:v>
                </c:pt>
                <c:pt idx="173">
                  <c:v>43865</c:v>
                </c:pt>
                <c:pt idx="174">
                  <c:v>43211</c:v>
                </c:pt>
                <c:pt idx="175">
                  <c:v>45863</c:v>
                </c:pt>
                <c:pt idx="176">
                  <c:v>43835</c:v>
                </c:pt>
                <c:pt idx="177">
                  <c:v>39189</c:v>
                </c:pt>
                <c:pt idx="178">
                  <c:v>31002</c:v>
                </c:pt>
                <c:pt idx="179">
                  <c:v>42143</c:v>
                </c:pt>
                <c:pt idx="180">
                  <c:v>29971</c:v>
                </c:pt>
                <c:pt idx="181">
                  <c:v>44455</c:v>
                </c:pt>
                <c:pt idx="182">
                  <c:v>51485</c:v>
                </c:pt>
                <c:pt idx="183">
                  <c:v>44589</c:v>
                </c:pt>
                <c:pt idx="184">
                  <c:v>33060</c:v>
                </c:pt>
                <c:pt idx="185">
                  <c:v>27830</c:v>
                </c:pt>
                <c:pt idx="186">
                  <c:v>22046</c:v>
                </c:pt>
              </c:numCache>
            </c:numRef>
          </c:val>
          <c:smooth val="0"/>
          <c:extLst>
            <c:ext xmlns:c16="http://schemas.microsoft.com/office/drawing/2014/chart" uri="{C3380CC4-5D6E-409C-BE32-E72D297353CC}">
              <c16:uniqueId val="{00000001-A841-4F00-A42B-CC5CF6CC0A76}"/>
            </c:ext>
          </c:extLst>
        </c:ser>
        <c:dLbls>
          <c:showLegendKey val="0"/>
          <c:showVal val="0"/>
          <c:showCatName val="0"/>
          <c:showSerName val="0"/>
          <c:showPercent val="0"/>
          <c:showBubbleSize val="0"/>
        </c:dLbls>
        <c:smooth val="0"/>
        <c:axId val="1538625647"/>
        <c:axId val="1642636575"/>
      </c:lineChart>
      <c:dateAx>
        <c:axId val="1538625647"/>
        <c:scaling>
          <c:orientation val="minMax"/>
          <c:max val="44075"/>
          <c:min val="43915"/>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42636575"/>
        <c:crosses val="autoZero"/>
        <c:auto val="1"/>
        <c:lblOffset val="100"/>
        <c:baseTimeUnit val="days"/>
      </c:dateAx>
      <c:valAx>
        <c:axId val="16426365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5386256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a:t>Case Fatality Rate</a:t>
            </a:r>
            <a:r>
              <a:rPr lang="en-US" baseline="0" dirty="0"/>
              <a:t> (CFR)</a:t>
            </a:r>
            <a:r>
              <a:rPr lang="en-US" dirty="0"/>
              <a:t> and </a:t>
            </a:r>
          </a:p>
          <a:p>
            <a:pPr>
              <a:defRPr/>
            </a:pPr>
            <a:r>
              <a:rPr lang="en-US" dirty="0"/>
              <a:t>Infection Fatality Rate</a:t>
            </a:r>
            <a:r>
              <a:rPr lang="en-US" baseline="0" dirty="0"/>
              <a:t> (IFR)</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9.3478489101905746E-2"/>
          <c:y val="0.20877363205466018"/>
          <c:w val="0.80507223553577534"/>
          <c:h val="0.47154863275535908"/>
        </c:manualLayout>
      </c:layout>
      <c:lineChart>
        <c:grouping val="standard"/>
        <c:varyColors val="0"/>
        <c:ser>
          <c:idx val="0"/>
          <c:order val="0"/>
          <c:tx>
            <c:v>CFR</c:v>
          </c:tx>
          <c:spPr>
            <a:ln w="28575" cap="rnd">
              <a:solidFill>
                <a:schemeClr val="accent1"/>
              </a:solidFill>
              <a:round/>
            </a:ln>
            <a:effectLst/>
          </c:spPr>
          <c:marker>
            <c:symbol val="none"/>
          </c:marker>
          <c:cat>
            <c:numRef>
              <c:f>Sheet5!$A$23:$A$189</c:f>
              <c:numCache>
                <c:formatCode>m/d/yyyy</c:formatCode>
                <c:ptCount val="167"/>
                <c:pt idx="0">
                  <c:v>43915</c:v>
                </c:pt>
                <c:pt idx="1">
                  <c:v>43916</c:v>
                </c:pt>
                <c:pt idx="2">
                  <c:v>43917</c:v>
                </c:pt>
                <c:pt idx="3">
                  <c:v>43918</c:v>
                </c:pt>
                <c:pt idx="4">
                  <c:v>43919</c:v>
                </c:pt>
                <c:pt idx="5">
                  <c:v>43920</c:v>
                </c:pt>
                <c:pt idx="6">
                  <c:v>43921</c:v>
                </c:pt>
                <c:pt idx="7">
                  <c:v>43922</c:v>
                </c:pt>
                <c:pt idx="8">
                  <c:v>43923</c:v>
                </c:pt>
                <c:pt idx="9">
                  <c:v>43924</c:v>
                </c:pt>
                <c:pt idx="10">
                  <c:v>43925</c:v>
                </c:pt>
                <c:pt idx="11">
                  <c:v>43926</c:v>
                </c:pt>
                <c:pt idx="12">
                  <c:v>43927</c:v>
                </c:pt>
                <c:pt idx="13">
                  <c:v>43928</c:v>
                </c:pt>
                <c:pt idx="14">
                  <c:v>43929</c:v>
                </c:pt>
                <c:pt idx="15">
                  <c:v>43930</c:v>
                </c:pt>
                <c:pt idx="16">
                  <c:v>43931</c:v>
                </c:pt>
                <c:pt idx="17">
                  <c:v>43932</c:v>
                </c:pt>
                <c:pt idx="18">
                  <c:v>43933</c:v>
                </c:pt>
                <c:pt idx="19">
                  <c:v>43934</c:v>
                </c:pt>
                <c:pt idx="20">
                  <c:v>43935</c:v>
                </c:pt>
                <c:pt idx="21">
                  <c:v>43936</c:v>
                </c:pt>
                <c:pt idx="22">
                  <c:v>43937</c:v>
                </c:pt>
                <c:pt idx="23">
                  <c:v>43938</c:v>
                </c:pt>
                <c:pt idx="24">
                  <c:v>43939</c:v>
                </c:pt>
                <c:pt idx="25">
                  <c:v>43940</c:v>
                </c:pt>
                <c:pt idx="26">
                  <c:v>43941</c:v>
                </c:pt>
                <c:pt idx="27">
                  <c:v>43942</c:v>
                </c:pt>
                <c:pt idx="28">
                  <c:v>43943</c:v>
                </c:pt>
                <c:pt idx="29">
                  <c:v>43944</c:v>
                </c:pt>
                <c:pt idx="30">
                  <c:v>43945</c:v>
                </c:pt>
                <c:pt idx="31">
                  <c:v>43946</c:v>
                </c:pt>
                <c:pt idx="32">
                  <c:v>43947</c:v>
                </c:pt>
                <c:pt idx="33">
                  <c:v>43948</c:v>
                </c:pt>
                <c:pt idx="34">
                  <c:v>43949</c:v>
                </c:pt>
                <c:pt idx="35">
                  <c:v>43950</c:v>
                </c:pt>
                <c:pt idx="36">
                  <c:v>43951</c:v>
                </c:pt>
                <c:pt idx="37">
                  <c:v>43952</c:v>
                </c:pt>
                <c:pt idx="38">
                  <c:v>43953</c:v>
                </c:pt>
                <c:pt idx="39">
                  <c:v>43954</c:v>
                </c:pt>
                <c:pt idx="40">
                  <c:v>43955</c:v>
                </c:pt>
                <c:pt idx="41">
                  <c:v>43956</c:v>
                </c:pt>
                <c:pt idx="42">
                  <c:v>43957</c:v>
                </c:pt>
                <c:pt idx="43">
                  <c:v>43958</c:v>
                </c:pt>
                <c:pt idx="44">
                  <c:v>43959</c:v>
                </c:pt>
                <c:pt idx="45">
                  <c:v>43960</c:v>
                </c:pt>
                <c:pt idx="46">
                  <c:v>43961</c:v>
                </c:pt>
                <c:pt idx="47">
                  <c:v>43962</c:v>
                </c:pt>
                <c:pt idx="48">
                  <c:v>43963</c:v>
                </c:pt>
                <c:pt idx="49">
                  <c:v>43964</c:v>
                </c:pt>
                <c:pt idx="50">
                  <c:v>43965</c:v>
                </c:pt>
                <c:pt idx="51">
                  <c:v>43966</c:v>
                </c:pt>
                <c:pt idx="52">
                  <c:v>43967</c:v>
                </c:pt>
                <c:pt idx="53">
                  <c:v>43968</c:v>
                </c:pt>
                <c:pt idx="54">
                  <c:v>43969</c:v>
                </c:pt>
                <c:pt idx="55">
                  <c:v>43970</c:v>
                </c:pt>
                <c:pt idx="56">
                  <c:v>43971</c:v>
                </c:pt>
                <c:pt idx="57">
                  <c:v>43972</c:v>
                </c:pt>
                <c:pt idx="58">
                  <c:v>43973</c:v>
                </c:pt>
                <c:pt idx="59">
                  <c:v>43974</c:v>
                </c:pt>
                <c:pt idx="60">
                  <c:v>43975</c:v>
                </c:pt>
                <c:pt idx="61">
                  <c:v>43976</c:v>
                </c:pt>
                <c:pt idx="62">
                  <c:v>43977</c:v>
                </c:pt>
                <c:pt idx="63">
                  <c:v>43978</c:v>
                </c:pt>
                <c:pt idx="64">
                  <c:v>43979</c:v>
                </c:pt>
                <c:pt idx="65">
                  <c:v>43980</c:v>
                </c:pt>
                <c:pt idx="66">
                  <c:v>43981</c:v>
                </c:pt>
                <c:pt idx="67">
                  <c:v>43982</c:v>
                </c:pt>
                <c:pt idx="68">
                  <c:v>43983</c:v>
                </c:pt>
                <c:pt idx="69">
                  <c:v>43984</c:v>
                </c:pt>
                <c:pt idx="70">
                  <c:v>43985</c:v>
                </c:pt>
                <c:pt idx="71">
                  <c:v>43986</c:v>
                </c:pt>
                <c:pt idx="72">
                  <c:v>43987</c:v>
                </c:pt>
                <c:pt idx="73">
                  <c:v>43988</c:v>
                </c:pt>
                <c:pt idx="74">
                  <c:v>43989</c:v>
                </c:pt>
                <c:pt idx="75">
                  <c:v>43990</c:v>
                </c:pt>
                <c:pt idx="76">
                  <c:v>43991</c:v>
                </c:pt>
                <c:pt idx="77">
                  <c:v>43992</c:v>
                </c:pt>
                <c:pt idx="78">
                  <c:v>43993</c:v>
                </c:pt>
                <c:pt idx="79">
                  <c:v>43994</c:v>
                </c:pt>
                <c:pt idx="80">
                  <c:v>43995</c:v>
                </c:pt>
                <c:pt idx="81">
                  <c:v>43996</c:v>
                </c:pt>
                <c:pt idx="82">
                  <c:v>43997</c:v>
                </c:pt>
                <c:pt idx="83">
                  <c:v>43998</c:v>
                </c:pt>
                <c:pt idx="84">
                  <c:v>43999</c:v>
                </c:pt>
                <c:pt idx="85">
                  <c:v>44000</c:v>
                </c:pt>
                <c:pt idx="86">
                  <c:v>44001</c:v>
                </c:pt>
                <c:pt idx="87">
                  <c:v>44002</c:v>
                </c:pt>
                <c:pt idx="88">
                  <c:v>44003</c:v>
                </c:pt>
                <c:pt idx="89">
                  <c:v>44004</c:v>
                </c:pt>
                <c:pt idx="90">
                  <c:v>44005</c:v>
                </c:pt>
                <c:pt idx="91">
                  <c:v>44006</c:v>
                </c:pt>
                <c:pt idx="92">
                  <c:v>44007</c:v>
                </c:pt>
                <c:pt idx="93">
                  <c:v>44008</c:v>
                </c:pt>
                <c:pt idx="94">
                  <c:v>44009</c:v>
                </c:pt>
                <c:pt idx="95">
                  <c:v>44010</c:v>
                </c:pt>
                <c:pt idx="96">
                  <c:v>44011</c:v>
                </c:pt>
                <c:pt idx="97">
                  <c:v>44012</c:v>
                </c:pt>
                <c:pt idx="98">
                  <c:v>44013</c:v>
                </c:pt>
                <c:pt idx="99">
                  <c:v>44014</c:v>
                </c:pt>
                <c:pt idx="100">
                  <c:v>44015</c:v>
                </c:pt>
                <c:pt idx="101">
                  <c:v>44016</c:v>
                </c:pt>
                <c:pt idx="102">
                  <c:v>44017</c:v>
                </c:pt>
                <c:pt idx="103">
                  <c:v>44018</c:v>
                </c:pt>
                <c:pt idx="104">
                  <c:v>44019</c:v>
                </c:pt>
                <c:pt idx="105">
                  <c:v>44020</c:v>
                </c:pt>
                <c:pt idx="106">
                  <c:v>44021</c:v>
                </c:pt>
                <c:pt idx="107">
                  <c:v>44022</c:v>
                </c:pt>
                <c:pt idx="108">
                  <c:v>44023</c:v>
                </c:pt>
                <c:pt idx="109">
                  <c:v>44024</c:v>
                </c:pt>
                <c:pt idx="110">
                  <c:v>44025</c:v>
                </c:pt>
                <c:pt idx="111">
                  <c:v>44026</c:v>
                </c:pt>
                <c:pt idx="112">
                  <c:v>44027</c:v>
                </c:pt>
                <c:pt idx="113">
                  <c:v>44028</c:v>
                </c:pt>
                <c:pt idx="114">
                  <c:v>44029</c:v>
                </c:pt>
                <c:pt idx="115">
                  <c:v>44030</c:v>
                </c:pt>
                <c:pt idx="116">
                  <c:v>44031</c:v>
                </c:pt>
                <c:pt idx="117">
                  <c:v>44032</c:v>
                </c:pt>
                <c:pt idx="118">
                  <c:v>44033</c:v>
                </c:pt>
                <c:pt idx="119">
                  <c:v>44034</c:v>
                </c:pt>
                <c:pt idx="120">
                  <c:v>44035</c:v>
                </c:pt>
                <c:pt idx="121">
                  <c:v>44036</c:v>
                </c:pt>
                <c:pt idx="122">
                  <c:v>44037</c:v>
                </c:pt>
                <c:pt idx="123">
                  <c:v>44038</c:v>
                </c:pt>
                <c:pt idx="124">
                  <c:v>44039</c:v>
                </c:pt>
                <c:pt idx="125">
                  <c:v>44040</c:v>
                </c:pt>
                <c:pt idx="126">
                  <c:v>44041</c:v>
                </c:pt>
                <c:pt idx="127">
                  <c:v>44042</c:v>
                </c:pt>
                <c:pt idx="128">
                  <c:v>44043</c:v>
                </c:pt>
                <c:pt idx="129">
                  <c:v>44044</c:v>
                </c:pt>
                <c:pt idx="130">
                  <c:v>44045</c:v>
                </c:pt>
                <c:pt idx="131">
                  <c:v>44046</c:v>
                </c:pt>
                <c:pt idx="132">
                  <c:v>44047</c:v>
                </c:pt>
                <c:pt idx="133">
                  <c:v>44048</c:v>
                </c:pt>
                <c:pt idx="134">
                  <c:v>44049</c:v>
                </c:pt>
                <c:pt idx="135">
                  <c:v>44050</c:v>
                </c:pt>
                <c:pt idx="136">
                  <c:v>44051</c:v>
                </c:pt>
                <c:pt idx="137">
                  <c:v>44052</c:v>
                </c:pt>
                <c:pt idx="138">
                  <c:v>44053</c:v>
                </c:pt>
                <c:pt idx="139">
                  <c:v>44054</c:v>
                </c:pt>
                <c:pt idx="140">
                  <c:v>44055</c:v>
                </c:pt>
                <c:pt idx="141">
                  <c:v>44056</c:v>
                </c:pt>
                <c:pt idx="142">
                  <c:v>44057</c:v>
                </c:pt>
                <c:pt idx="143">
                  <c:v>44058</c:v>
                </c:pt>
                <c:pt idx="144">
                  <c:v>44059</c:v>
                </c:pt>
                <c:pt idx="145">
                  <c:v>44060</c:v>
                </c:pt>
                <c:pt idx="146">
                  <c:v>44061</c:v>
                </c:pt>
                <c:pt idx="147">
                  <c:v>44062</c:v>
                </c:pt>
                <c:pt idx="148">
                  <c:v>44063</c:v>
                </c:pt>
                <c:pt idx="149">
                  <c:v>44064</c:v>
                </c:pt>
                <c:pt idx="150">
                  <c:v>44065</c:v>
                </c:pt>
                <c:pt idx="151">
                  <c:v>44066</c:v>
                </c:pt>
                <c:pt idx="152">
                  <c:v>44067</c:v>
                </c:pt>
                <c:pt idx="153">
                  <c:v>44068</c:v>
                </c:pt>
                <c:pt idx="154">
                  <c:v>44069</c:v>
                </c:pt>
                <c:pt idx="155">
                  <c:v>44070</c:v>
                </c:pt>
                <c:pt idx="156">
                  <c:v>44071</c:v>
                </c:pt>
                <c:pt idx="157">
                  <c:v>44072</c:v>
                </c:pt>
                <c:pt idx="158">
                  <c:v>44073</c:v>
                </c:pt>
                <c:pt idx="159">
                  <c:v>44074</c:v>
                </c:pt>
                <c:pt idx="160">
                  <c:v>44075</c:v>
                </c:pt>
                <c:pt idx="161">
                  <c:v>44076</c:v>
                </c:pt>
                <c:pt idx="162">
                  <c:v>44077</c:v>
                </c:pt>
                <c:pt idx="163">
                  <c:v>44078</c:v>
                </c:pt>
                <c:pt idx="164">
                  <c:v>44079</c:v>
                </c:pt>
                <c:pt idx="165">
                  <c:v>44080</c:v>
                </c:pt>
                <c:pt idx="166">
                  <c:v>44081</c:v>
                </c:pt>
              </c:numCache>
            </c:numRef>
          </c:cat>
          <c:val>
            <c:numRef>
              <c:f>Sheet5!$DE$23:$DE$189</c:f>
              <c:numCache>
                <c:formatCode>0.00</c:formatCode>
                <c:ptCount val="167"/>
                <c:pt idx="0">
                  <c:v>0.62363282478979609</c:v>
                </c:pt>
                <c:pt idx="1">
                  <c:v>0.65449224424074748</c:v>
                </c:pt>
                <c:pt idx="2">
                  <c:v>0.71773081681411033</c:v>
                </c:pt>
                <c:pt idx="3">
                  <c:v>0.57055155243369871</c:v>
                </c:pt>
                <c:pt idx="4">
                  <c:v>0.53311562548918912</c:v>
                </c:pt>
                <c:pt idx="5">
                  <c:v>0.66525649443730828</c:v>
                </c:pt>
                <c:pt idx="6">
                  <c:v>0.62690820904999456</c:v>
                </c:pt>
                <c:pt idx="7">
                  <c:v>0.60901897617638989</c:v>
                </c:pt>
                <c:pt idx="8">
                  <c:v>0.56074925097329409</c:v>
                </c:pt>
                <c:pt idx="9">
                  <c:v>0.54722519542970893</c:v>
                </c:pt>
                <c:pt idx="10">
                  <c:v>0.42147280778366308</c:v>
                </c:pt>
                <c:pt idx="11">
                  <c:v>0.35639908298049672</c:v>
                </c:pt>
                <c:pt idx="12">
                  <c:v>0.47308335912981586</c:v>
                </c:pt>
                <c:pt idx="13">
                  <c:v>0.40983184566015368</c:v>
                </c:pt>
                <c:pt idx="14">
                  <c:v>0.36418252350131647</c:v>
                </c:pt>
                <c:pt idx="15">
                  <c:v>0.33257219313641367</c:v>
                </c:pt>
                <c:pt idx="16">
                  <c:v>0.28864166263788993</c:v>
                </c:pt>
                <c:pt idx="17">
                  <c:v>0.21432069865278114</c:v>
                </c:pt>
                <c:pt idx="18">
                  <c:v>0.18654445234915168</c:v>
                </c:pt>
                <c:pt idx="19">
                  <c:v>0.24054235275880034</c:v>
                </c:pt>
                <c:pt idx="20">
                  <c:v>0.23850624612912569</c:v>
                </c:pt>
                <c:pt idx="21">
                  <c:v>0.18938256580983753</c:v>
                </c:pt>
                <c:pt idx="22">
                  <c:v>0.16866354249246782</c:v>
                </c:pt>
                <c:pt idx="23">
                  <c:v>0.13982036665003214</c:v>
                </c:pt>
                <c:pt idx="24">
                  <c:v>0.12225105982362618</c:v>
                </c:pt>
                <c:pt idx="25">
                  <c:v>0.1164995360063364</c:v>
                </c:pt>
                <c:pt idx="26">
                  <c:v>0.15084810325083012</c:v>
                </c:pt>
                <c:pt idx="27">
                  <c:v>0.12153088430829742</c:v>
                </c:pt>
                <c:pt idx="28">
                  <c:v>9.8884574502052222E-2</c:v>
                </c:pt>
                <c:pt idx="29">
                  <c:v>9.9820570306695264E-2</c:v>
                </c:pt>
                <c:pt idx="30">
                  <c:v>8.8551507240663616E-2</c:v>
                </c:pt>
                <c:pt idx="31">
                  <c:v>5.9427661382703167E-2</c:v>
                </c:pt>
                <c:pt idx="32">
                  <c:v>6.027652609530685E-2</c:v>
                </c:pt>
                <c:pt idx="33">
                  <c:v>9.5406237873600516E-2</c:v>
                </c:pt>
                <c:pt idx="34">
                  <c:v>0.12178456564008729</c:v>
                </c:pt>
                <c:pt idx="35">
                  <c:v>9.3540227855183164E-2</c:v>
                </c:pt>
                <c:pt idx="36">
                  <c:v>7.6229072962214151E-2</c:v>
                </c:pt>
                <c:pt idx="37">
                  <c:v>6.565844945157838E-2</c:v>
                </c:pt>
                <c:pt idx="38">
                  <c:v>5.0771009563256024E-2</c:v>
                </c:pt>
                <c:pt idx="39">
                  <c:v>4.2057484713796243E-2</c:v>
                </c:pt>
                <c:pt idx="40">
                  <c:v>9.8071668023434852E-2</c:v>
                </c:pt>
                <c:pt idx="41">
                  <c:v>7.700226166482764E-2</c:v>
                </c:pt>
                <c:pt idx="42">
                  <c:v>0.10723202427381075</c:v>
                </c:pt>
                <c:pt idx="43">
                  <c:v>6.9177110103615894E-2</c:v>
                </c:pt>
                <c:pt idx="44">
                  <c:v>5.5169073143860603E-2</c:v>
                </c:pt>
                <c:pt idx="45">
                  <c:v>3.9126012940894704E-2</c:v>
                </c:pt>
                <c:pt idx="46">
                  <c:v>3.3418630974905071E-2</c:v>
                </c:pt>
                <c:pt idx="47">
                  <c:v>5.5428332796589666E-2</c:v>
                </c:pt>
                <c:pt idx="48">
                  <c:v>6.3272422228690367E-2</c:v>
                </c:pt>
                <c:pt idx="49">
                  <c:v>6.9482990357813926E-2</c:v>
                </c:pt>
                <c:pt idx="50">
                  <c:v>5.5398644103865025E-2</c:v>
                </c:pt>
                <c:pt idx="51">
                  <c:v>3.6364664104281283E-2</c:v>
                </c:pt>
                <c:pt idx="52">
                  <c:v>3.1178334812159137E-2</c:v>
                </c:pt>
                <c:pt idx="53">
                  <c:v>3.1139982354098809E-2</c:v>
                </c:pt>
                <c:pt idx="54">
                  <c:v>4.8797876500258026E-2</c:v>
                </c:pt>
                <c:pt idx="55">
                  <c:v>5.1548882388579548E-2</c:v>
                </c:pt>
                <c:pt idx="56">
                  <c:v>5.1513196781318785E-2</c:v>
                </c:pt>
                <c:pt idx="57">
                  <c:v>4.9774343470808169E-2</c:v>
                </c:pt>
                <c:pt idx="58">
                  <c:v>3.9592627190058467E-2</c:v>
                </c:pt>
                <c:pt idx="59">
                  <c:v>2.5478348980029993E-2</c:v>
                </c:pt>
                <c:pt idx="60">
                  <c:v>2.0985298352799185E-2</c:v>
                </c:pt>
                <c:pt idx="61">
                  <c:v>2.4446250841279986E-2</c:v>
                </c:pt>
                <c:pt idx="62">
                  <c:v>5.0385897529992424E-2</c:v>
                </c:pt>
                <c:pt idx="63">
                  <c:v>4.7188028863240014E-2</c:v>
                </c:pt>
                <c:pt idx="64">
                  <c:v>4.5421837384225332E-2</c:v>
                </c:pt>
                <c:pt idx="65">
                  <c:v>3.5976668887584794E-2</c:v>
                </c:pt>
                <c:pt idx="66">
                  <c:v>2.524450995077978E-2</c:v>
                </c:pt>
                <c:pt idx="67">
                  <c:v>2.6157555389014767E-2</c:v>
                </c:pt>
                <c:pt idx="68">
                  <c:v>3.7848340774616462E-2</c:v>
                </c:pt>
                <c:pt idx="69">
                  <c:v>3.9344346627803874E-2</c:v>
                </c:pt>
                <c:pt idx="70">
                  <c:v>3.5709957826204099E-2</c:v>
                </c:pt>
                <c:pt idx="71">
                  <c:v>3.3236741948625616E-2</c:v>
                </c:pt>
                <c:pt idx="72">
                  <c:v>2.9511903205298236E-2</c:v>
                </c:pt>
                <c:pt idx="73">
                  <c:v>1.8285444114306649E-2</c:v>
                </c:pt>
                <c:pt idx="74">
                  <c:v>2.7247669196181361E-2</c:v>
                </c:pt>
                <c:pt idx="75">
                  <c:v>3.7465791713466499E-2</c:v>
                </c:pt>
                <c:pt idx="76">
                  <c:v>3.7075596347594511E-2</c:v>
                </c:pt>
                <c:pt idx="77">
                  <c:v>3.7851292447368567E-2</c:v>
                </c:pt>
                <c:pt idx="78">
                  <c:v>3.2812764202316616E-2</c:v>
                </c:pt>
                <c:pt idx="79">
                  <c:v>2.9660064054281409E-2</c:v>
                </c:pt>
                <c:pt idx="80">
                  <c:v>1.5271764749347803E-2</c:v>
                </c:pt>
                <c:pt idx="81">
                  <c:v>1.6494641022166471E-2</c:v>
                </c:pt>
                <c:pt idx="82">
                  <c:v>3.1798622274680229E-2</c:v>
                </c:pt>
                <c:pt idx="83">
                  <c:v>3.3613241075015503E-2</c:v>
                </c:pt>
                <c:pt idx="84">
                  <c:v>3.1083792187123798E-2</c:v>
                </c:pt>
                <c:pt idx="85">
                  <c:v>2.9052459345932983E-2</c:v>
                </c:pt>
                <c:pt idx="86">
                  <c:v>2.8062067245817456E-2</c:v>
                </c:pt>
                <c:pt idx="87">
                  <c:v>1.3099723267340905E-2</c:v>
                </c:pt>
                <c:pt idx="88">
                  <c:v>1.2897802583284577E-2</c:v>
                </c:pt>
                <c:pt idx="89">
                  <c:v>3.2173750499159076E-2</c:v>
                </c:pt>
                <c:pt idx="90">
                  <c:v>3.2949028442702616E-2</c:v>
                </c:pt>
                <c:pt idx="91">
                  <c:v>2.9461062839658245E-2</c:v>
                </c:pt>
                <c:pt idx="92">
                  <c:v>2.9179153679894553E-2</c:v>
                </c:pt>
                <c:pt idx="93">
                  <c:v>2.3403814316855315E-2</c:v>
                </c:pt>
                <c:pt idx="94">
                  <c:v>1.2394567897140735E-2</c:v>
                </c:pt>
                <c:pt idx="95">
                  <c:v>1.5224121309622564E-2</c:v>
                </c:pt>
                <c:pt idx="96">
                  <c:v>2.7255314875872353E-2</c:v>
                </c:pt>
                <c:pt idx="97">
                  <c:v>3.1910022529945209E-2</c:v>
                </c:pt>
                <c:pt idx="98">
                  <c:v>3.1430058177523326E-2</c:v>
                </c:pt>
                <c:pt idx="99">
                  <c:v>2.6761575770963154E-2</c:v>
                </c:pt>
                <c:pt idx="100">
                  <c:v>1.3518552662779734E-2</c:v>
                </c:pt>
                <c:pt idx="101">
                  <c:v>9.1357843369024392E-3</c:v>
                </c:pt>
                <c:pt idx="102">
                  <c:v>1.0448303676157733E-2</c:v>
                </c:pt>
                <c:pt idx="103">
                  <c:v>3.8856280138454623E-2</c:v>
                </c:pt>
                <c:pt idx="104">
                  <c:v>3.3247585136564978E-2</c:v>
                </c:pt>
                <c:pt idx="105">
                  <c:v>3.4976183002285562E-2</c:v>
                </c:pt>
                <c:pt idx="106">
                  <c:v>3.3581150086011098E-2</c:v>
                </c:pt>
                <c:pt idx="107">
                  <c:v>2.8651706619752925E-2</c:v>
                </c:pt>
                <c:pt idx="108">
                  <c:v>1.768510935896209E-2</c:v>
                </c:pt>
                <c:pt idx="109">
                  <c:v>1.1785392346134122E-2</c:v>
                </c:pt>
                <c:pt idx="110">
                  <c:v>2.5641741032367424E-2</c:v>
                </c:pt>
                <c:pt idx="111">
                  <c:v>2.8974611960158107E-2</c:v>
                </c:pt>
                <c:pt idx="112">
                  <c:v>3.1022346202331557E-2</c:v>
                </c:pt>
                <c:pt idx="113">
                  <c:v>3.0055342346549638E-2</c:v>
                </c:pt>
                <c:pt idx="114">
                  <c:v>2.6811970806963861E-2</c:v>
                </c:pt>
                <c:pt idx="115">
                  <c:v>1.5717834206173485E-2</c:v>
                </c:pt>
                <c:pt idx="116">
                  <c:v>1.0432840686781715E-2</c:v>
                </c:pt>
                <c:pt idx="117">
                  <c:v>2.9103016874043999E-2</c:v>
                </c:pt>
                <c:pt idx="118">
                  <c:v>3.1638603643414469E-2</c:v>
                </c:pt>
                <c:pt idx="119">
                  <c:v>2.7737227313385585E-2</c:v>
                </c:pt>
                <c:pt idx="120">
                  <c:v>2.9982528464628455E-2</c:v>
                </c:pt>
                <c:pt idx="121">
                  <c:v>2.5135517338372083E-2</c:v>
                </c:pt>
                <c:pt idx="122">
                  <c:v>1.3471259126902063E-2</c:v>
                </c:pt>
                <c:pt idx="123">
                  <c:v>2.4824873823246676E-2</c:v>
                </c:pt>
                <c:pt idx="124">
                  <c:v>2.5374593118475383E-2</c:v>
                </c:pt>
                <c:pt idx="125">
                  <c:v>3.3019091952201554E-2</c:v>
                </c:pt>
                <c:pt idx="126">
                  <c:v>2.7144560461734208E-2</c:v>
                </c:pt>
                <c:pt idx="127">
                  <c:v>2.7559380309102925E-2</c:v>
                </c:pt>
                <c:pt idx="128">
                  <c:v>2.438505788728728E-2</c:v>
                </c:pt>
                <c:pt idx="129">
                  <c:v>9.9285810419577052E-3</c:v>
                </c:pt>
                <c:pt idx="130">
                  <c:v>1.0232814735559969E-2</c:v>
                </c:pt>
                <c:pt idx="131">
                  <c:v>2.4122013834491911E-2</c:v>
                </c:pt>
                <c:pt idx="132">
                  <c:v>2.5368566227379753E-2</c:v>
                </c:pt>
                <c:pt idx="133">
                  <c:v>2.3093100062092756E-2</c:v>
                </c:pt>
                <c:pt idx="134">
                  <c:v>2.4350161284784681E-2</c:v>
                </c:pt>
                <c:pt idx="135">
                  <c:v>1.9551131700097552E-2</c:v>
                </c:pt>
                <c:pt idx="136">
                  <c:v>1.0918225338472788E-2</c:v>
                </c:pt>
                <c:pt idx="137">
                  <c:v>7.5246447062642758E-3</c:v>
                </c:pt>
                <c:pt idx="138">
                  <c:v>2.3045180848704532E-2</c:v>
                </c:pt>
                <c:pt idx="139">
                  <c:v>2.6157241984462731E-2</c:v>
                </c:pt>
                <c:pt idx="140">
                  <c:v>1.9827601051873648E-2</c:v>
                </c:pt>
                <c:pt idx="141">
                  <c:v>2.0623636587196448E-2</c:v>
                </c:pt>
                <c:pt idx="142">
                  <c:v>2.0571361684763007E-2</c:v>
                </c:pt>
                <c:pt idx="143">
                  <c:v>1.0417895901878112E-2</c:v>
                </c:pt>
                <c:pt idx="144">
                  <c:v>6.9060003019082239E-3</c:v>
                </c:pt>
                <c:pt idx="145">
                  <c:v>2.009883072768319E-2</c:v>
                </c:pt>
                <c:pt idx="146">
                  <c:v>2.3931434430587893E-2</c:v>
                </c:pt>
                <c:pt idx="147">
                  <c:v>1.9058011897500924E-2</c:v>
                </c:pt>
                <c:pt idx="148">
                  <c:v>1.9003231698090567E-2</c:v>
                </c:pt>
                <c:pt idx="149">
                  <c:v>1.7473556537007013E-2</c:v>
                </c:pt>
                <c:pt idx="150">
                  <c:v>9.6618698904574977E-3</c:v>
                </c:pt>
                <c:pt idx="151">
                  <c:v>5.8942334847987389E-3</c:v>
                </c:pt>
                <c:pt idx="152">
                  <c:v>1.9759063405296557E-2</c:v>
                </c:pt>
                <c:pt idx="153">
                  <c:v>2.2372466604324823E-2</c:v>
                </c:pt>
                <c:pt idx="154">
                  <c:v>1.9616819592800639E-2</c:v>
                </c:pt>
                <c:pt idx="155">
                  <c:v>1.7825914215245965E-2</c:v>
                </c:pt>
                <c:pt idx="156">
                  <c:v>1.7956517707810284E-2</c:v>
                </c:pt>
                <c:pt idx="157">
                  <c:v>8.396126666749151E-3</c:v>
                </c:pt>
                <c:pt idx="158">
                  <c:v>6.6083480070017976E-3</c:v>
                </c:pt>
                <c:pt idx="159">
                  <c:v>1.8622666788113917E-2</c:v>
                </c:pt>
                <c:pt idx="160">
                  <c:v>1.8842876170742769E-2</c:v>
                </c:pt>
                <c:pt idx="161">
                  <c:v>1.980161947022176E-2</c:v>
                </c:pt>
                <c:pt idx="162">
                  <c:v>1.8589123463110317E-2</c:v>
                </c:pt>
                <c:pt idx="163">
                  <c:v>1.7259039245921488E-2</c:v>
                </c:pt>
                <c:pt idx="164">
                  <c:v>8.3439443462134544E-3</c:v>
                </c:pt>
                <c:pt idx="165">
                  <c:v>4.3369142964174356E-3</c:v>
                </c:pt>
                <c:pt idx="166">
                  <c:v>6.905883539608618E-3</c:v>
                </c:pt>
              </c:numCache>
            </c:numRef>
          </c:val>
          <c:smooth val="0"/>
          <c:extLst>
            <c:ext xmlns:c16="http://schemas.microsoft.com/office/drawing/2014/chart" uri="{C3380CC4-5D6E-409C-BE32-E72D297353CC}">
              <c16:uniqueId val="{00000000-66D1-4C2B-8223-E466624ACF15}"/>
            </c:ext>
          </c:extLst>
        </c:ser>
        <c:ser>
          <c:idx val="1"/>
          <c:order val="1"/>
          <c:tx>
            <c:v>IFR (20 days)</c:v>
          </c:tx>
          <c:spPr>
            <a:ln w="28575" cap="rnd">
              <a:solidFill>
                <a:schemeClr val="accent2"/>
              </a:solidFill>
              <a:round/>
            </a:ln>
            <a:effectLst/>
          </c:spPr>
          <c:marker>
            <c:symbol val="none"/>
          </c:marker>
          <c:val>
            <c:numRef>
              <c:f>Sheet5!$HH$23:$HH$189</c:f>
              <c:numCache>
                <c:formatCode>0.000</c:formatCode>
                <c:ptCount val="167"/>
                <c:pt idx="0">
                  <c:v>8.5980248494238465E-2</c:v>
                </c:pt>
                <c:pt idx="1">
                  <c:v>8.8394820966812573E-2</c:v>
                </c:pt>
                <c:pt idx="2">
                  <c:v>9.4311693417554077E-2</c:v>
                </c:pt>
                <c:pt idx="3">
                  <c:v>7.2682721465352512E-2</c:v>
                </c:pt>
                <c:pt idx="4">
                  <c:v>6.5801187936153721E-2</c:v>
                </c:pt>
                <c:pt idx="5">
                  <c:v>7.9673512587488268E-2</c:v>
                </c:pt>
                <c:pt idx="6">
                  <c:v>7.3044295129880518E-2</c:v>
                </c:pt>
                <c:pt idx="7">
                  <c:v>6.9258730393729692E-2</c:v>
                </c:pt>
                <c:pt idx="8">
                  <c:v>6.2457799133615349E-2</c:v>
                </c:pt>
                <c:pt idx="9">
                  <c:v>5.9907176040846645E-2</c:v>
                </c:pt>
                <c:pt idx="10">
                  <c:v>4.5502689633554146E-2</c:v>
                </c:pt>
                <c:pt idx="11">
                  <c:v>3.8064480748661506E-2</c:v>
                </c:pt>
                <c:pt idx="12">
                  <c:v>5.0127405256609532E-2</c:v>
                </c:pt>
                <c:pt idx="13">
                  <c:v>4.3191493665774752E-2</c:v>
                </c:pt>
                <c:pt idx="14">
                  <c:v>3.8258151162718246E-2</c:v>
                </c:pt>
                <c:pt idx="15">
                  <c:v>3.4891118324377995E-2</c:v>
                </c:pt>
                <c:pt idx="16">
                  <c:v>3.0289223444140645E-2</c:v>
                </c:pt>
                <c:pt idx="17">
                  <c:v>2.2525598062876601E-2</c:v>
                </c:pt>
                <c:pt idx="18">
                  <c:v>1.9662539266076594E-2</c:v>
                </c:pt>
                <c:pt idx="19">
                  <c:v>2.5462930603257782E-2</c:v>
                </c:pt>
                <c:pt idx="20">
                  <c:v>2.539732711251454E-2</c:v>
                </c:pt>
                <c:pt idx="21">
                  <c:v>2.0323987791128338E-2</c:v>
                </c:pt>
                <c:pt idx="22">
                  <c:v>1.8278282975143868E-2</c:v>
                </c:pt>
                <c:pt idx="23">
                  <c:v>1.5331505130067468E-2</c:v>
                </c:pt>
                <c:pt idx="24">
                  <c:v>1.3587878040988736E-2</c:v>
                </c:pt>
                <c:pt idx="25">
                  <c:v>1.3145789562586859E-2</c:v>
                </c:pt>
                <c:pt idx="26">
                  <c:v>1.7303515798149326E-2</c:v>
                </c:pt>
                <c:pt idx="27">
                  <c:v>1.4186882653059379E-2</c:v>
                </c:pt>
                <c:pt idx="28">
                  <c:v>1.1757945498492598E-2</c:v>
                </c:pt>
                <c:pt idx="29">
                  <c:v>1.2099058878091963E-2</c:v>
                </c:pt>
                <c:pt idx="30">
                  <c:v>1.0947269362519142E-2</c:v>
                </c:pt>
                <c:pt idx="31">
                  <c:v>7.4962408069689174E-3</c:v>
                </c:pt>
                <c:pt idx="32">
                  <c:v>7.7596003808030794E-3</c:v>
                </c:pt>
                <c:pt idx="33">
                  <c:v>1.2535664073559888E-2</c:v>
                </c:pt>
                <c:pt idx="34">
                  <c:v>1.633350949859046E-2</c:v>
                </c:pt>
                <c:pt idx="35">
                  <c:v>1.2807898053784635E-2</c:v>
                </c:pt>
                <c:pt idx="36">
                  <c:v>1.0659480799137169E-2</c:v>
                </c:pt>
                <c:pt idx="37">
                  <c:v>9.3811582792452594E-3</c:v>
                </c:pt>
                <c:pt idx="38">
                  <c:v>7.4163706032862858E-3</c:v>
                </c:pt>
                <c:pt idx="39">
                  <c:v>6.2848069033415955E-3</c:v>
                </c:pt>
                <c:pt idx="40">
                  <c:v>1.5000036757684731E-2</c:v>
                </c:pt>
                <c:pt idx="41">
                  <c:v>1.2059101449939127E-2</c:v>
                </c:pt>
                <c:pt idx="42">
                  <c:v>1.7198149028015832E-2</c:v>
                </c:pt>
                <c:pt idx="43">
                  <c:v>1.1362212172309344E-2</c:v>
                </c:pt>
                <c:pt idx="44">
                  <c:v>9.2779037100730408E-3</c:v>
                </c:pt>
                <c:pt idx="45">
                  <c:v>6.7343751085558214E-3</c:v>
                </c:pt>
                <c:pt idx="46">
                  <c:v>5.8835441884733039E-3</c:v>
                </c:pt>
                <c:pt idx="47">
                  <c:v>9.9739723922819459E-3</c:v>
                </c:pt>
                <c:pt idx="48">
                  <c:v>1.1626358905954409E-2</c:v>
                </c:pt>
                <c:pt idx="49">
                  <c:v>1.302453288052117E-2</c:v>
                </c:pt>
                <c:pt idx="50">
                  <c:v>1.058197640943446E-2</c:v>
                </c:pt>
                <c:pt idx="51">
                  <c:v>7.0703349712524823E-3</c:v>
                </c:pt>
                <c:pt idx="52">
                  <c:v>6.1631526025726878E-3</c:v>
                </c:pt>
                <c:pt idx="53">
                  <c:v>6.251022197581833E-3</c:v>
                </c:pt>
                <c:pt idx="54">
                  <c:v>9.9360394642125979E-3</c:v>
                </c:pt>
                <c:pt idx="55">
                  <c:v>1.063454259367291E-2</c:v>
                </c:pt>
                <c:pt idx="56">
                  <c:v>1.075542528259125E-2</c:v>
                </c:pt>
                <c:pt idx="57">
                  <c:v>1.0506621343025498E-2</c:v>
                </c:pt>
                <c:pt idx="58">
                  <c:v>8.4406100762492147E-3</c:v>
                </c:pt>
                <c:pt idx="59">
                  <c:v>5.4801709715433652E-3</c:v>
                </c:pt>
                <c:pt idx="60">
                  <c:v>4.5494492858643527E-3</c:v>
                </c:pt>
                <c:pt idx="61">
                  <c:v>5.3360220568722293E-3</c:v>
                </c:pt>
                <c:pt idx="62">
                  <c:v>1.1060924193367214E-2</c:v>
                </c:pt>
                <c:pt idx="63">
                  <c:v>1.0405910894718463E-2</c:v>
                </c:pt>
                <c:pt idx="64">
                  <c:v>1.001643009638075E-2</c:v>
                </c:pt>
                <c:pt idx="65">
                  <c:v>7.9598415359782328E-3</c:v>
                </c:pt>
                <c:pt idx="66">
                  <c:v>5.5968602412386449E-3</c:v>
                </c:pt>
                <c:pt idx="67">
                  <c:v>5.8040517360108722E-3</c:v>
                </c:pt>
                <c:pt idx="68">
                  <c:v>8.395052434667408E-3</c:v>
                </c:pt>
                <c:pt idx="69">
                  <c:v>8.7141374380312817E-3</c:v>
                </c:pt>
                <c:pt idx="70">
                  <c:v>7.8899308711230173E-3</c:v>
                </c:pt>
                <c:pt idx="71">
                  <c:v>7.3198810982709117E-3</c:v>
                </c:pt>
                <c:pt idx="72">
                  <c:v>6.4752895094726164E-3</c:v>
                </c:pt>
                <c:pt idx="73">
                  <c:v>3.996150882450665E-3</c:v>
                </c:pt>
                <c:pt idx="74">
                  <c:v>5.9322591467979163E-3</c:v>
                </c:pt>
                <c:pt idx="75">
                  <c:v>8.1297611220925124E-3</c:v>
                </c:pt>
                <c:pt idx="76">
                  <c:v>8.0248661889249281E-3</c:v>
                </c:pt>
                <c:pt idx="77">
                  <c:v>8.1806463503171882E-3</c:v>
                </c:pt>
                <c:pt idx="78">
                  <c:v>7.0893678124583871E-3</c:v>
                </c:pt>
                <c:pt idx="79">
                  <c:v>6.4134576042661328E-3</c:v>
                </c:pt>
                <c:pt idx="80">
                  <c:v>3.3090305902698986E-3</c:v>
                </c:pt>
                <c:pt idx="81">
                  <c:v>3.5854193349764015E-3</c:v>
                </c:pt>
                <c:pt idx="82">
                  <c:v>6.9409422162459182E-3</c:v>
                </c:pt>
                <c:pt idx="83">
                  <c:v>7.374336477435255E-3</c:v>
                </c:pt>
                <c:pt idx="84">
                  <c:v>6.8600662188259233E-3</c:v>
                </c:pt>
                <c:pt idx="85">
                  <c:v>6.4533950658046766E-3</c:v>
                </c:pt>
                <c:pt idx="86">
                  <c:v>6.2770083740574705E-3</c:v>
                </c:pt>
                <c:pt idx="87">
                  <c:v>2.9516048592019692E-3</c:v>
                </c:pt>
                <c:pt idx="88">
                  <c:v>2.9282022416239695E-3</c:v>
                </c:pt>
                <c:pt idx="89">
                  <c:v>7.3612701906542889E-3</c:v>
                </c:pt>
                <c:pt idx="90">
                  <c:v>7.5975104974495746E-3</c:v>
                </c:pt>
                <c:pt idx="91">
                  <c:v>6.8472545350723333E-3</c:v>
                </c:pt>
                <c:pt idx="92">
                  <c:v>6.8351078393210337E-3</c:v>
                </c:pt>
                <c:pt idx="93">
                  <c:v>5.5249531113046035E-3</c:v>
                </c:pt>
                <c:pt idx="94">
                  <c:v>2.948178811177028E-3</c:v>
                </c:pt>
                <c:pt idx="95">
                  <c:v>3.6478156475956407E-3</c:v>
                </c:pt>
                <c:pt idx="96">
                  <c:v>6.5758718880225726E-3</c:v>
                </c:pt>
                <c:pt idx="97">
                  <c:v>7.7501488777675922E-3</c:v>
                </c:pt>
                <c:pt idx="98">
                  <c:v>7.6829218589402129E-3</c:v>
                </c:pt>
                <c:pt idx="99">
                  <c:v>6.5825878104444771E-3</c:v>
                </c:pt>
                <c:pt idx="100">
                  <c:v>3.3453076692664453E-3</c:v>
                </c:pt>
                <c:pt idx="101">
                  <c:v>2.2740916904421069E-3</c:v>
                </c:pt>
                <c:pt idx="102">
                  <c:v>2.6156508009520588E-3</c:v>
                </c:pt>
                <c:pt idx="103">
                  <c:v>9.7809007928646337E-3</c:v>
                </c:pt>
                <c:pt idx="104">
                  <c:v>8.413458809718586E-3</c:v>
                </c:pt>
                <c:pt idx="105">
                  <c:v>8.8965527616536467E-3</c:v>
                </c:pt>
                <c:pt idx="106">
                  <c:v>8.5834486530331818E-3</c:v>
                </c:pt>
                <c:pt idx="107">
                  <c:v>7.358773258725318E-3</c:v>
                </c:pt>
                <c:pt idx="108">
                  <c:v>4.5629223763002371E-3</c:v>
                </c:pt>
                <c:pt idx="109">
                  <c:v>3.0539882849150743E-3</c:v>
                </c:pt>
                <c:pt idx="110">
                  <c:v>6.6703888621291955E-3</c:v>
                </c:pt>
                <c:pt idx="111">
                  <c:v>7.5629821979896032E-3</c:v>
                </c:pt>
                <c:pt idx="112">
                  <c:v>8.1208473003829464E-3</c:v>
                </c:pt>
                <c:pt idx="113">
                  <c:v>7.88645188715161E-3</c:v>
                </c:pt>
                <c:pt idx="114">
                  <c:v>7.0481989812014607E-3</c:v>
                </c:pt>
                <c:pt idx="115">
                  <c:v>4.1378416935852298E-3</c:v>
                </c:pt>
                <c:pt idx="116">
                  <c:v>2.7497347724760243E-3</c:v>
                </c:pt>
                <c:pt idx="117">
                  <c:v>7.6772803143661311E-3</c:v>
                </c:pt>
                <c:pt idx="118">
                  <c:v>8.351620938689526E-3</c:v>
                </c:pt>
                <c:pt idx="119">
                  <c:v>7.3249119212384821E-3</c:v>
                </c:pt>
                <c:pt idx="120">
                  <c:v>7.9198520740521826E-3</c:v>
                </c:pt>
                <c:pt idx="121">
                  <c:v>6.6401225745106708E-3</c:v>
                </c:pt>
                <c:pt idx="122">
                  <c:v>3.5587314438025783E-3</c:v>
                </c:pt>
                <c:pt idx="123">
                  <c:v>6.5577479539660876E-3</c:v>
                </c:pt>
                <c:pt idx="124">
                  <c:v>6.7027588886325136E-3</c:v>
                </c:pt>
                <c:pt idx="125">
                  <c:v>8.7218152142537232E-3</c:v>
                </c:pt>
                <c:pt idx="126">
                  <c:v>7.1702243737420592E-3</c:v>
                </c:pt>
                <c:pt idx="127">
                  <c:v>7.2802215442127572E-3</c:v>
                </c:pt>
                <c:pt idx="128">
                  <c:v>6.4425496670521077E-3</c:v>
                </c:pt>
                <c:pt idx="129">
                  <c:v>2.6236425289012555E-3</c:v>
                </c:pt>
                <c:pt idx="130">
                  <c:v>2.7048527641735957E-3</c:v>
                </c:pt>
                <c:pt idx="131">
                  <c:v>6.3784943617372905E-3</c:v>
                </c:pt>
                <c:pt idx="132">
                  <c:v>6.710645046573151E-3</c:v>
                </c:pt>
                <c:pt idx="133">
                  <c:v>6.110918099179301E-3</c:v>
                </c:pt>
                <c:pt idx="134">
                  <c:v>6.4453838681481895E-3</c:v>
                </c:pt>
                <c:pt idx="135">
                  <c:v>5.1761333006293949E-3</c:v>
                </c:pt>
                <c:pt idx="136">
                  <c:v>2.8909549050929787E-3</c:v>
                </c:pt>
                <c:pt idx="137">
                  <c:v>1.9925960347322923E-3</c:v>
                </c:pt>
                <c:pt idx="138">
                  <c:v>6.1031010789286827E-3</c:v>
                </c:pt>
                <c:pt idx="139">
                  <c:v>6.9279666043236075E-3</c:v>
                </c:pt>
                <c:pt idx="140">
                  <c:v>5.2517996720537283E-3</c:v>
                </c:pt>
                <c:pt idx="141">
                  <c:v>5.4627975132281832E-3</c:v>
                </c:pt>
                <c:pt idx="142">
                  <c:v>5.4488801941004949E-3</c:v>
                </c:pt>
                <c:pt idx="143">
                  <c:v>2.759311033312738E-3</c:v>
                </c:pt>
                <c:pt idx="144">
                  <c:v>1.8289621631499657E-3</c:v>
                </c:pt>
                <c:pt idx="145">
                  <c:v>5.322360004196819E-3</c:v>
                </c:pt>
                <c:pt idx="146">
                  <c:v>6.3365139401320106E-3</c:v>
                </c:pt>
                <c:pt idx="147">
                  <c:v>5.0458112540972709E-3</c:v>
                </c:pt>
                <c:pt idx="148">
                  <c:v>5.0309388203195419E-3</c:v>
                </c:pt>
                <c:pt idx="149">
                  <c:v>4.6259064211510714E-3</c:v>
                </c:pt>
                <c:pt idx="150">
                  <c:v>2.5579620479066309E-3</c:v>
                </c:pt>
                <c:pt idx="151">
                  <c:v>1.5606590100382955E-3</c:v>
                </c:pt>
                <c:pt idx="152">
                  <c:v>5.2328928980156049E-3</c:v>
                </c:pt>
                <c:pt idx="153">
                  <c:v>5.9266495147308456E-3</c:v>
                </c:pt>
                <c:pt idx="154">
                  <c:v>5.198347089686456E-3</c:v>
                </c:pt>
                <c:pt idx="155">
                  <c:v>4.7254166905871826E-3</c:v>
                </c:pt>
                <c:pt idx="156">
                  <c:v>4.7615818720935805E-3</c:v>
                </c:pt>
                <c:pt idx="157">
                  <c:v>2.2270867010762856E-3</c:v>
                </c:pt>
                <c:pt idx="158">
                  <c:v>1.7533579428361129E-3</c:v>
                </c:pt>
                <c:pt idx="159">
                  <c:v>4.9422428374074493E-3</c:v>
                </c:pt>
                <c:pt idx="160">
                  <c:v>5.0016089024989222E-3</c:v>
                </c:pt>
              </c:numCache>
            </c:numRef>
          </c:val>
          <c:smooth val="0"/>
          <c:extLst>
            <c:ext xmlns:c16="http://schemas.microsoft.com/office/drawing/2014/chart" uri="{C3380CC4-5D6E-409C-BE32-E72D297353CC}">
              <c16:uniqueId val="{00000001-66D1-4C2B-8223-E466624ACF15}"/>
            </c:ext>
          </c:extLst>
        </c:ser>
        <c:dLbls>
          <c:showLegendKey val="0"/>
          <c:showVal val="0"/>
          <c:showCatName val="0"/>
          <c:showSerName val="0"/>
          <c:showPercent val="0"/>
          <c:showBubbleSize val="0"/>
        </c:dLbls>
        <c:smooth val="0"/>
        <c:axId val="167949279"/>
        <c:axId val="1170010943"/>
      </c:lineChart>
      <c:dateAx>
        <c:axId val="167949279"/>
        <c:scaling>
          <c:orientation val="minMax"/>
          <c:max val="44075"/>
          <c:min val="43915"/>
        </c:scaling>
        <c:delete val="0"/>
        <c:axPos val="b"/>
        <c:numFmt formatCode="m/d/yy;@" sourceLinked="0"/>
        <c:majorTickMark val="none"/>
        <c:minorTickMark val="none"/>
        <c:tickLblPos val="nextTo"/>
        <c:spPr>
          <a:noFill/>
          <a:ln w="9525" cap="flat" cmpd="sng" algn="ctr">
            <a:solidFill>
              <a:schemeClr val="tx1">
                <a:lumMod val="15000"/>
                <a:lumOff val="85000"/>
              </a:schemeClr>
            </a:solidFill>
            <a:round/>
          </a:ln>
          <a:effectLst/>
        </c:spPr>
        <c:txPr>
          <a:bodyPr rot="-2340000" spcFirstLastPara="1" vertOverflow="ellipsis" wrap="square" anchor="ctr" anchorCtr="1"/>
          <a:lstStyle/>
          <a:p>
            <a:pPr>
              <a:defRPr sz="900" b="0" i="0" u="none" strike="noStrike" kern="1200" baseline="0">
                <a:solidFill>
                  <a:schemeClr val="tx1"/>
                </a:solidFill>
                <a:latin typeface="+mn-lt"/>
                <a:ea typeface="+mn-ea"/>
                <a:cs typeface="+mn-cs"/>
              </a:defRPr>
            </a:pPr>
            <a:endParaRPr lang="en-US"/>
          </a:p>
        </c:txPr>
        <c:crossAx val="1170010943"/>
        <c:crosses val="autoZero"/>
        <c:auto val="1"/>
        <c:lblOffset val="100"/>
        <c:baseTimeUnit val="days"/>
      </c:dateAx>
      <c:valAx>
        <c:axId val="117001094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7949279"/>
        <c:crosses val="autoZero"/>
        <c:crossBetween val="between"/>
      </c:valAx>
      <c:spPr>
        <a:noFill/>
        <a:ln>
          <a:noFill/>
        </a:ln>
        <a:effectLst/>
      </c:spPr>
    </c:plotArea>
    <c:legend>
      <c:legendPos val="b"/>
      <c:layout>
        <c:manualLayout>
          <c:xMode val="edge"/>
          <c:yMode val="edge"/>
          <c:x val="0.30114161816729434"/>
          <c:y val="0.84022206959058099"/>
          <c:w val="0.42090516946251283"/>
          <c:h val="6.379005360267883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a:t>% Change in Mobility by Type (7 day avg)</a:t>
            </a:r>
          </a:p>
          <a:p>
            <a:pPr>
              <a:defRPr/>
            </a:pPr>
            <a:r>
              <a:rPr lang="en-US" dirty="0"/>
              <a:t>Source: Google Mobility Data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'Mobility Rolling US Avg (w Jan '!$C$1</c:f>
              <c:strCache>
                <c:ptCount val="1"/>
                <c:pt idx="0">
                  <c:v>retail and recreation</c:v>
                </c:pt>
              </c:strCache>
            </c:strRef>
          </c:tx>
          <c:spPr>
            <a:ln w="28575" cap="rnd">
              <a:solidFill>
                <a:srgbClr val="7030A0"/>
              </a:solidFill>
              <a:round/>
            </a:ln>
            <a:effectLst/>
          </c:spPr>
          <c:marker>
            <c:symbol val="none"/>
          </c:marker>
          <c:cat>
            <c:numRef>
              <c:f>'Mobility Rolling US Avg (w Jan '!$B$2:$B$369</c:f>
              <c:numCache>
                <c:formatCode>[$-409]mmm\-yy;@</c:formatCode>
                <c:ptCount val="368"/>
                <c:pt idx="0">
                  <c:v>43850</c:v>
                </c:pt>
                <c:pt idx="1">
                  <c:v>43851</c:v>
                </c:pt>
                <c:pt idx="2">
                  <c:v>43852</c:v>
                </c:pt>
                <c:pt idx="3">
                  <c:v>43853</c:v>
                </c:pt>
                <c:pt idx="4">
                  <c:v>43854</c:v>
                </c:pt>
                <c:pt idx="5">
                  <c:v>43855</c:v>
                </c:pt>
                <c:pt idx="6">
                  <c:v>43856</c:v>
                </c:pt>
                <c:pt idx="7">
                  <c:v>43857</c:v>
                </c:pt>
                <c:pt idx="8">
                  <c:v>43858</c:v>
                </c:pt>
                <c:pt idx="9">
                  <c:v>43859</c:v>
                </c:pt>
                <c:pt idx="10">
                  <c:v>43860</c:v>
                </c:pt>
                <c:pt idx="11">
                  <c:v>43861</c:v>
                </c:pt>
                <c:pt idx="12">
                  <c:v>43862</c:v>
                </c:pt>
                <c:pt idx="13">
                  <c:v>43863</c:v>
                </c:pt>
                <c:pt idx="14">
                  <c:v>43864</c:v>
                </c:pt>
                <c:pt idx="15">
                  <c:v>43865</c:v>
                </c:pt>
                <c:pt idx="16">
                  <c:v>43866</c:v>
                </c:pt>
                <c:pt idx="17">
                  <c:v>43867</c:v>
                </c:pt>
                <c:pt idx="18">
                  <c:v>43868</c:v>
                </c:pt>
                <c:pt idx="19">
                  <c:v>43869</c:v>
                </c:pt>
                <c:pt idx="20">
                  <c:v>43870</c:v>
                </c:pt>
                <c:pt idx="21">
                  <c:v>43871</c:v>
                </c:pt>
                <c:pt idx="22">
                  <c:v>43872</c:v>
                </c:pt>
                <c:pt idx="23">
                  <c:v>43873</c:v>
                </c:pt>
                <c:pt idx="24">
                  <c:v>43874</c:v>
                </c:pt>
                <c:pt idx="25">
                  <c:v>43875</c:v>
                </c:pt>
                <c:pt idx="26">
                  <c:v>43876</c:v>
                </c:pt>
                <c:pt idx="27">
                  <c:v>43877</c:v>
                </c:pt>
                <c:pt idx="28">
                  <c:v>43878</c:v>
                </c:pt>
                <c:pt idx="29">
                  <c:v>43879</c:v>
                </c:pt>
                <c:pt idx="30">
                  <c:v>43880</c:v>
                </c:pt>
                <c:pt idx="31">
                  <c:v>43881</c:v>
                </c:pt>
                <c:pt idx="32">
                  <c:v>43882</c:v>
                </c:pt>
                <c:pt idx="33">
                  <c:v>43883</c:v>
                </c:pt>
                <c:pt idx="34">
                  <c:v>43884</c:v>
                </c:pt>
                <c:pt idx="35">
                  <c:v>43885</c:v>
                </c:pt>
                <c:pt idx="36">
                  <c:v>43886</c:v>
                </c:pt>
                <c:pt idx="37">
                  <c:v>43887</c:v>
                </c:pt>
                <c:pt idx="38">
                  <c:v>43888</c:v>
                </c:pt>
                <c:pt idx="39">
                  <c:v>43889</c:v>
                </c:pt>
                <c:pt idx="40">
                  <c:v>43890</c:v>
                </c:pt>
                <c:pt idx="41">
                  <c:v>43891</c:v>
                </c:pt>
                <c:pt idx="42">
                  <c:v>43892</c:v>
                </c:pt>
                <c:pt idx="43">
                  <c:v>43893</c:v>
                </c:pt>
                <c:pt idx="44">
                  <c:v>43894</c:v>
                </c:pt>
                <c:pt idx="45">
                  <c:v>43895</c:v>
                </c:pt>
                <c:pt idx="46">
                  <c:v>43896</c:v>
                </c:pt>
                <c:pt idx="47">
                  <c:v>43897</c:v>
                </c:pt>
                <c:pt idx="48">
                  <c:v>43898</c:v>
                </c:pt>
                <c:pt idx="49">
                  <c:v>43899</c:v>
                </c:pt>
                <c:pt idx="50">
                  <c:v>43900</c:v>
                </c:pt>
                <c:pt idx="51">
                  <c:v>43901</c:v>
                </c:pt>
                <c:pt idx="52">
                  <c:v>43902</c:v>
                </c:pt>
                <c:pt idx="53">
                  <c:v>43903</c:v>
                </c:pt>
                <c:pt idx="54">
                  <c:v>43904</c:v>
                </c:pt>
                <c:pt idx="55">
                  <c:v>43905</c:v>
                </c:pt>
                <c:pt idx="56">
                  <c:v>43906</c:v>
                </c:pt>
                <c:pt idx="57">
                  <c:v>43907</c:v>
                </c:pt>
                <c:pt idx="58">
                  <c:v>43908</c:v>
                </c:pt>
                <c:pt idx="59">
                  <c:v>43909</c:v>
                </c:pt>
                <c:pt idx="60">
                  <c:v>43910</c:v>
                </c:pt>
                <c:pt idx="61">
                  <c:v>43911</c:v>
                </c:pt>
                <c:pt idx="62">
                  <c:v>43912</c:v>
                </c:pt>
                <c:pt idx="63">
                  <c:v>43913</c:v>
                </c:pt>
                <c:pt idx="64">
                  <c:v>43914</c:v>
                </c:pt>
                <c:pt idx="65">
                  <c:v>43915</c:v>
                </c:pt>
                <c:pt idx="66">
                  <c:v>43916</c:v>
                </c:pt>
                <c:pt idx="67">
                  <c:v>43917</c:v>
                </c:pt>
                <c:pt idx="68">
                  <c:v>43918</c:v>
                </c:pt>
                <c:pt idx="69">
                  <c:v>43919</c:v>
                </c:pt>
                <c:pt idx="70">
                  <c:v>43920</c:v>
                </c:pt>
                <c:pt idx="71">
                  <c:v>43921</c:v>
                </c:pt>
                <c:pt idx="72">
                  <c:v>43922</c:v>
                </c:pt>
                <c:pt idx="73">
                  <c:v>43923</c:v>
                </c:pt>
                <c:pt idx="74">
                  <c:v>43924</c:v>
                </c:pt>
                <c:pt idx="75">
                  <c:v>43925</c:v>
                </c:pt>
                <c:pt idx="76">
                  <c:v>43926</c:v>
                </c:pt>
                <c:pt idx="77">
                  <c:v>43927</c:v>
                </c:pt>
                <c:pt idx="78">
                  <c:v>43928</c:v>
                </c:pt>
                <c:pt idx="79">
                  <c:v>43929</c:v>
                </c:pt>
                <c:pt idx="80">
                  <c:v>43930</c:v>
                </c:pt>
                <c:pt idx="81">
                  <c:v>43931</c:v>
                </c:pt>
                <c:pt idx="82">
                  <c:v>43932</c:v>
                </c:pt>
                <c:pt idx="83">
                  <c:v>43933</c:v>
                </c:pt>
                <c:pt idx="84">
                  <c:v>43934</c:v>
                </c:pt>
                <c:pt idx="85">
                  <c:v>43935</c:v>
                </c:pt>
                <c:pt idx="86">
                  <c:v>43936</c:v>
                </c:pt>
                <c:pt idx="87">
                  <c:v>43937</c:v>
                </c:pt>
                <c:pt idx="88">
                  <c:v>43938</c:v>
                </c:pt>
                <c:pt idx="89">
                  <c:v>43939</c:v>
                </c:pt>
                <c:pt idx="90">
                  <c:v>43940</c:v>
                </c:pt>
                <c:pt idx="91">
                  <c:v>43941</c:v>
                </c:pt>
                <c:pt idx="92">
                  <c:v>43942</c:v>
                </c:pt>
                <c:pt idx="93">
                  <c:v>43943</c:v>
                </c:pt>
                <c:pt idx="94">
                  <c:v>43944</c:v>
                </c:pt>
                <c:pt idx="95">
                  <c:v>43945</c:v>
                </c:pt>
                <c:pt idx="96">
                  <c:v>43946</c:v>
                </c:pt>
                <c:pt idx="97">
                  <c:v>43947</c:v>
                </c:pt>
                <c:pt idx="98">
                  <c:v>43948</c:v>
                </c:pt>
                <c:pt idx="99">
                  <c:v>43949</c:v>
                </c:pt>
                <c:pt idx="100">
                  <c:v>43950</c:v>
                </c:pt>
                <c:pt idx="101">
                  <c:v>43951</c:v>
                </c:pt>
                <c:pt idx="102">
                  <c:v>43952</c:v>
                </c:pt>
                <c:pt idx="103">
                  <c:v>43953</c:v>
                </c:pt>
                <c:pt idx="104">
                  <c:v>43954</c:v>
                </c:pt>
                <c:pt idx="105">
                  <c:v>43955</c:v>
                </c:pt>
                <c:pt idx="106">
                  <c:v>43956</c:v>
                </c:pt>
                <c:pt idx="107">
                  <c:v>43957</c:v>
                </c:pt>
                <c:pt idx="108">
                  <c:v>43958</c:v>
                </c:pt>
                <c:pt idx="109">
                  <c:v>43959</c:v>
                </c:pt>
                <c:pt idx="110">
                  <c:v>43960</c:v>
                </c:pt>
                <c:pt idx="111">
                  <c:v>43961</c:v>
                </c:pt>
                <c:pt idx="112">
                  <c:v>43962</c:v>
                </c:pt>
                <c:pt idx="113">
                  <c:v>43963</c:v>
                </c:pt>
                <c:pt idx="114">
                  <c:v>43964</c:v>
                </c:pt>
                <c:pt idx="115">
                  <c:v>43965</c:v>
                </c:pt>
                <c:pt idx="116">
                  <c:v>43966</c:v>
                </c:pt>
                <c:pt idx="117">
                  <c:v>43967</c:v>
                </c:pt>
                <c:pt idx="118">
                  <c:v>43968</c:v>
                </c:pt>
                <c:pt idx="119">
                  <c:v>43969</c:v>
                </c:pt>
                <c:pt idx="120">
                  <c:v>43970</c:v>
                </c:pt>
                <c:pt idx="121">
                  <c:v>43971</c:v>
                </c:pt>
                <c:pt idx="122">
                  <c:v>43972</c:v>
                </c:pt>
                <c:pt idx="123">
                  <c:v>43973</c:v>
                </c:pt>
                <c:pt idx="124">
                  <c:v>43974</c:v>
                </c:pt>
                <c:pt idx="125">
                  <c:v>43975</c:v>
                </c:pt>
                <c:pt idx="126">
                  <c:v>43976</c:v>
                </c:pt>
                <c:pt idx="127">
                  <c:v>43977</c:v>
                </c:pt>
                <c:pt idx="128">
                  <c:v>43978</c:v>
                </c:pt>
                <c:pt idx="129">
                  <c:v>43979</c:v>
                </c:pt>
                <c:pt idx="130">
                  <c:v>43980</c:v>
                </c:pt>
                <c:pt idx="131">
                  <c:v>43981</c:v>
                </c:pt>
                <c:pt idx="132">
                  <c:v>43982</c:v>
                </c:pt>
                <c:pt idx="133">
                  <c:v>43983</c:v>
                </c:pt>
                <c:pt idx="134">
                  <c:v>43984</c:v>
                </c:pt>
                <c:pt idx="135">
                  <c:v>43985</c:v>
                </c:pt>
                <c:pt idx="136">
                  <c:v>43986</c:v>
                </c:pt>
                <c:pt idx="137">
                  <c:v>43987</c:v>
                </c:pt>
                <c:pt idx="138">
                  <c:v>43988</c:v>
                </c:pt>
                <c:pt idx="139">
                  <c:v>43989</c:v>
                </c:pt>
                <c:pt idx="140">
                  <c:v>43990</c:v>
                </c:pt>
                <c:pt idx="141">
                  <c:v>43991</c:v>
                </c:pt>
                <c:pt idx="142">
                  <c:v>43992</c:v>
                </c:pt>
                <c:pt idx="143">
                  <c:v>43993</c:v>
                </c:pt>
                <c:pt idx="144">
                  <c:v>43994</c:v>
                </c:pt>
                <c:pt idx="145">
                  <c:v>43995</c:v>
                </c:pt>
                <c:pt idx="146">
                  <c:v>43996</c:v>
                </c:pt>
                <c:pt idx="147">
                  <c:v>43997</c:v>
                </c:pt>
                <c:pt idx="148">
                  <c:v>43998</c:v>
                </c:pt>
                <c:pt idx="149">
                  <c:v>43999</c:v>
                </c:pt>
                <c:pt idx="150">
                  <c:v>44000</c:v>
                </c:pt>
                <c:pt idx="151">
                  <c:v>44001</c:v>
                </c:pt>
                <c:pt idx="152">
                  <c:v>44002</c:v>
                </c:pt>
                <c:pt idx="153">
                  <c:v>44003</c:v>
                </c:pt>
                <c:pt idx="154">
                  <c:v>44004</c:v>
                </c:pt>
                <c:pt idx="155">
                  <c:v>44005</c:v>
                </c:pt>
                <c:pt idx="156">
                  <c:v>44006</c:v>
                </c:pt>
                <c:pt idx="157">
                  <c:v>44007</c:v>
                </c:pt>
                <c:pt idx="158">
                  <c:v>44008</c:v>
                </c:pt>
                <c:pt idx="159">
                  <c:v>44009</c:v>
                </c:pt>
                <c:pt idx="160">
                  <c:v>44010</c:v>
                </c:pt>
                <c:pt idx="161">
                  <c:v>44011</c:v>
                </c:pt>
                <c:pt idx="162">
                  <c:v>44012</c:v>
                </c:pt>
                <c:pt idx="163">
                  <c:v>44013</c:v>
                </c:pt>
                <c:pt idx="164">
                  <c:v>44014</c:v>
                </c:pt>
                <c:pt idx="165">
                  <c:v>44015</c:v>
                </c:pt>
                <c:pt idx="166">
                  <c:v>44016</c:v>
                </c:pt>
                <c:pt idx="167">
                  <c:v>44017</c:v>
                </c:pt>
                <c:pt idx="168">
                  <c:v>44018</c:v>
                </c:pt>
                <c:pt idx="169">
                  <c:v>44019</c:v>
                </c:pt>
                <c:pt idx="170">
                  <c:v>44020</c:v>
                </c:pt>
                <c:pt idx="171">
                  <c:v>44021</c:v>
                </c:pt>
                <c:pt idx="172">
                  <c:v>44022</c:v>
                </c:pt>
                <c:pt idx="173">
                  <c:v>44023</c:v>
                </c:pt>
                <c:pt idx="174">
                  <c:v>44024</c:v>
                </c:pt>
                <c:pt idx="175">
                  <c:v>44025</c:v>
                </c:pt>
                <c:pt idx="176">
                  <c:v>44026</c:v>
                </c:pt>
                <c:pt idx="177">
                  <c:v>44027</c:v>
                </c:pt>
                <c:pt idx="178">
                  <c:v>44028</c:v>
                </c:pt>
                <c:pt idx="179">
                  <c:v>44029</c:v>
                </c:pt>
                <c:pt idx="180">
                  <c:v>44030</c:v>
                </c:pt>
                <c:pt idx="181">
                  <c:v>44031</c:v>
                </c:pt>
                <c:pt idx="182">
                  <c:v>44032</c:v>
                </c:pt>
                <c:pt idx="183">
                  <c:v>44033</c:v>
                </c:pt>
                <c:pt idx="184">
                  <c:v>44034</c:v>
                </c:pt>
                <c:pt idx="185">
                  <c:v>44035</c:v>
                </c:pt>
                <c:pt idx="186">
                  <c:v>44036</c:v>
                </c:pt>
                <c:pt idx="187">
                  <c:v>44037</c:v>
                </c:pt>
                <c:pt idx="188">
                  <c:v>44038</c:v>
                </c:pt>
                <c:pt idx="189">
                  <c:v>44039</c:v>
                </c:pt>
                <c:pt idx="190">
                  <c:v>44040</c:v>
                </c:pt>
                <c:pt idx="191">
                  <c:v>44041</c:v>
                </c:pt>
                <c:pt idx="192">
                  <c:v>44042</c:v>
                </c:pt>
                <c:pt idx="193">
                  <c:v>44043</c:v>
                </c:pt>
                <c:pt idx="194">
                  <c:v>44044</c:v>
                </c:pt>
                <c:pt idx="195">
                  <c:v>44045</c:v>
                </c:pt>
                <c:pt idx="196">
                  <c:v>44046</c:v>
                </c:pt>
                <c:pt idx="197">
                  <c:v>44047</c:v>
                </c:pt>
                <c:pt idx="198">
                  <c:v>44048</c:v>
                </c:pt>
                <c:pt idx="199">
                  <c:v>44049</c:v>
                </c:pt>
                <c:pt idx="200">
                  <c:v>44050</c:v>
                </c:pt>
                <c:pt idx="201">
                  <c:v>44051</c:v>
                </c:pt>
                <c:pt idx="202">
                  <c:v>44052</c:v>
                </c:pt>
                <c:pt idx="203">
                  <c:v>44053</c:v>
                </c:pt>
                <c:pt idx="204">
                  <c:v>44054</c:v>
                </c:pt>
                <c:pt idx="205">
                  <c:v>44055</c:v>
                </c:pt>
                <c:pt idx="206">
                  <c:v>44056</c:v>
                </c:pt>
                <c:pt idx="207">
                  <c:v>44057</c:v>
                </c:pt>
                <c:pt idx="208">
                  <c:v>44058</c:v>
                </c:pt>
                <c:pt idx="209">
                  <c:v>44059</c:v>
                </c:pt>
                <c:pt idx="210">
                  <c:v>44060</c:v>
                </c:pt>
                <c:pt idx="211">
                  <c:v>44061</c:v>
                </c:pt>
                <c:pt idx="212">
                  <c:v>44062</c:v>
                </c:pt>
                <c:pt idx="213">
                  <c:v>44063</c:v>
                </c:pt>
                <c:pt idx="214">
                  <c:v>44064</c:v>
                </c:pt>
                <c:pt idx="215">
                  <c:v>44065</c:v>
                </c:pt>
                <c:pt idx="216">
                  <c:v>44066</c:v>
                </c:pt>
                <c:pt idx="217">
                  <c:v>44067</c:v>
                </c:pt>
                <c:pt idx="218">
                  <c:v>44068</c:v>
                </c:pt>
                <c:pt idx="219">
                  <c:v>44069</c:v>
                </c:pt>
                <c:pt idx="220">
                  <c:v>44070</c:v>
                </c:pt>
                <c:pt idx="221">
                  <c:v>44071</c:v>
                </c:pt>
                <c:pt idx="222">
                  <c:v>44072</c:v>
                </c:pt>
                <c:pt idx="223">
                  <c:v>44073</c:v>
                </c:pt>
                <c:pt idx="224">
                  <c:v>44074</c:v>
                </c:pt>
                <c:pt idx="225">
                  <c:v>44075</c:v>
                </c:pt>
                <c:pt idx="226">
                  <c:v>44076</c:v>
                </c:pt>
                <c:pt idx="227">
                  <c:v>44077</c:v>
                </c:pt>
                <c:pt idx="228">
                  <c:v>44078</c:v>
                </c:pt>
                <c:pt idx="229">
                  <c:v>44079</c:v>
                </c:pt>
                <c:pt idx="230">
                  <c:v>44080</c:v>
                </c:pt>
                <c:pt idx="231">
                  <c:v>44081</c:v>
                </c:pt>
                <c:pt idx="232">
                  <c:v>44082</c:v>
                </c:pt>
                <c:pt idx="233">
                  <c:v>44083</c:v>
                </c:pt>
                <c:pt idx="234">
                  <c:v>44084</c:v>
                </c:pt>
                <c:pt idx="235">
                  <c:v>44085</c:v>
                </c:pt>
                <c:pt idx="236">
                  <c:v>44086</c:v>
                </c:pt>
                <c:pt idx="237">
                  <c:v>44087</c:v>
                </c:pt>
                <c:pt idx="238">
                  <c:v>44088</c:v>
                </c:pt>
                <c:pt idx="239">
                  <c:v>44089</c:v>
                </c:pt>
                <c:pt idx="240">
                  <c:v>44090</c:v>
                </c:pt>
                <c:pt idx="241">
                  <c:v>44091</c:v>
                </c:pt>
                <c:pt idx="242">
                  <c:v>44092</c:v>
                </c:pt>
                <c:pt idx="243">
                  <c:v>44093</c:v>
                </c:pt>
                <c:pt idx="244">
                  <c:v>44094</c:v>
                </c:pt>
                <c:pt idx="245">
                  <c:v>44095</c:v>
                </c:pt>
                <c:pt idx="246">
                  <c:v>44096</c:v>
                </c:pt>
                <c:pt idx="247">
                  <c:v>44097</c:v>
                </c:pt>
                <c:pt idx="248">
                  <c:v>44098</c:v>
                </c:pt>
                <c:pt idx="249">
                  <c:v>44099</c:v>
                </c:pt>
                <c:pt idx="250">
                  <c:v>44100</c:v>
                </c:pt>
                <c:pt idx="251">
                  <c:v>44101</c:v>
                </c:pt>
                <c:pt idx="252">
                  <c:v>44102</c:v>
                </c:pt>
                <c:pt idx="253">
                  <c:v>44103</c:v>
                </c:pt>
                <c:pt idx="254">
                  <c:v>44104</c:v>
                </c:pt>
                <c:pt idx="255">
                  <c:v>44105</c:v>
                </c:pt>
                <c:pt idx="256">
                  <c:v>44106</c:v>
                </c:pt>
                <c:pt idx="257">
                  <c:v>44107</c:v>
                </c:pt>
                <c:pt idx="258">
                  <c:v>44108</c:v>
                </c:pt>
                <c:pt idx="259">
                  <c:v>44109</c:v>
                </c:pt>
                <c:pt idx="260">
                  <c:v>44110</c:v>
                </c:pt>
                <c:pt idx="261">
                  <c:v>44111</c:v>
                </c:pt>
                <c:pt idx="262">
                  <c:v>44112</c:v>
                </c:pt>
                <c:pt idx="263">
                  <c:v>44113</c:v>
                </c:pt>
                <c:pt idx="264">
                  <c:v>44114</c:v>
                </c:pt>
                <c:pt idx="265">
                  <c:v>44115</c:v>
                </c:pt>
                <c:pt idx="266">
                  <c:v>44116</c:v>
                </c:pt>
                <c:pt idx="267">
                  <c:v>44117</c:v>
                </c:pt>
                <c:pt idx="268">
                  <c:v>44118</c:v>
                </c:pt>
                <c:pt idx="269">
                  <c:v>44119</c:v>
                </c:pt>
                <c:pt idx="270">
                  <c:v>44120</c:v>
                </c:pt>
                <c:pt idx="271">
                  <c:v>44121</c:v>
                </c:pt>
                <c:pt idx="272">
                  <c:v>44122</c:v>
                </c:pt>
                <c:pt idx="273">
                  <c:v>44123</c:v>
                </c:pt>
                <c:pt idx="274">
                  <c:v>44124</c:v>
                </c:pt>
                <c:pt idx="275">
                  <c:v>44125</c:v>
                </c:pt>
                <c:pt idx="276">
                  <c:v>44126</c:v>
                </c:pt>
                <c:pt idx="277">
                  <c:v>44127</c:v>
                </c:pt>
                <c:pt idx="278">
                  <c:v>44128</c:v>
                </c:pt>
                <c:pt idx="279">
                  <c:v>44129</c:v>
                </c:pt>
                <c:pt idx="280">
                  <c:v>44130</c:v>
                </c:pt>
                <c:pt idx="281">
                  <c:v>44131</c:v>
                </c:pt>
                <c:pt idx="282">
                  <c:v>44132</c:v>
                </c:pt>
                <c:pt idx="283">
                  <c:v>44133</c:v>
                </c:pt>
                <c:pt idx="284">
                  <c:v>44134</c:v>
                </c:pt>
                <c:pt idx="285">
                  <c:v>44135</c:v>
                </c:pt>
                <c:pt idx="286">
                  <c:v>44136</c:v>
                </c:pt>
                <c:pt idx="287">
                  <c:v>44137</c:v>
                </c:pt>
                <c:pt idx="288">
                  <c:v>44138</c:v>
                </c:pt>
                <c:pt idx="289">
                  <c:v>44139</c:v>
                </c:pt>
                <c:pt idx="290">
                  <c:v>44140</c:v>
                </c:pt>
                <c:pt idx="291">
                  <c:v>44141</c:v>
                </c:pt>
                <c:pt idx="292">
                  <c:v>44142</c:v>
                </c:pt>
                <c:pt idx="293">
                  <c:v>44143</c:v>
                </c:pt>
                <c:pt idx="294">
                  <c:v>44144</c:v>
                </c:pt>
                <c:pt idx="295">
                  <c:v>44145</c:v>
                </c:pt>
                <c:pt idx="296">
                  <c:v>44146</c:v>
                </c:pt>
                <c:pt idx="297">
                  <c:v>44147</c:v>
                </c:pt>
                <c:pt idx="298">
                  <c:v>44148</c:v>
                </c:pt>
                <c:pt idx="299">
                  <c:v>44149</c:v>
                </c:pt>
                <c:pt idx="300">
                  <c:v>44150</c:v>
                </c:pt>
                <c:pt idx="301">
                  <c:v>44151</c:v>
                </c:pt>
                <c:pt idx="302">
                  <c:v>44152</c:v>
                </c:pt>
                <c:pt idx="303">
                  <c:v>44153</c:v>
                </c:pt>
                <c:pt idx="304">
                  <c:v>44154</c:v>
                </c:pt>
                <c:pt idx="305">
                  <c:v>44155</c:v>
                </c:pt>
                <c:pt idx="306">
                  <c:v>44156</c:v>
                </c:pt>
                <c:pt idx="307">
                  <c:v>44157</c:v>
                </c:pt>
                <c:pt idx="308">
                  <c:v>44158</c:v>
                </c:pt>
                <c:pt idx="309">
                  <c:v>44159</c:v>
                </c:pt>
                <c:pt idx="310">
                  <c:v>44160</c:v>
                </c:pt>
                <c:pt idx="311">
                  <c:v>44161</c:v>
                </c:pt>
                <c:pt idx="312">
                  <c:v>44162</c:v>
                </c:pt>
                <c:pt idx="313">
                  <c:v>44163</c:v>
                </c:pt>
                <c:pt idx="314">
                  <c:v>44164</c:v>
                </c:pt>
                <c:pt idx="315">
                  <c:v>44165</c:v>
                </c:pt>
                <c:pt idx="316">
                  <c:v>44166</c:v>
                </c:pt>
                <c:pt idx="317">
                  <c:v>44167</c:v>
                </c:pt>
                <c:pt idx="318">
                  <c:v>44168</c:v>
                </c:pt>
                <c:pt idx="319">
                  <c:v>44169</c:v>
                </c:pt>
                <c:pt idx="320">
                  <c:v>44170</c:v>
                </c:pt>
                <c:pt idx="321">
                  <c:v>44171</c:v>
                </c:pt>
                <c:pt idx="322">
                  <c:v>44172</c:v>
                </c:pt>
                <c:pt idx="323">
                  <c:v>44173</c:v>
                </c:pt>
                <c:pt idx="324">
                  <c:v>44174</c:v>
                </c:pt>
                <c:pt idx="325">
                  <c:v>44175</c:v>
                </c:pt>
                <c:pt idx="326">
                  <c:v>44176</c:v>
                </c:pt>
                <c:pt idx="327">
                  <c:v>44177</c:v>
                </c:pt>
                <c:pt idx="328">
                  <c:v>44178</c:v>
                </c:pt>
                <c:pt idx="329">
                  <c:v>44179</c:v>
                </c:pt>
                <c:pt idx="330">
                  <c:v>44180</c:v>
                </c:pt>
                <c:pt idx="331">
                  <c:v>44181</c:v>
                </c:pt>
                <c:pt idx="332">
                  <c:v>44182</c:v>
                </c:pt>
                <c:pt idx="333">
                  <c:v>44183</c:v>
                </c:pt>
                <c:pt idx="334">
                  <c:v>44184</c:v>
                </c:pt>
                <c:pt idx="335">
                  <c:v>44185</c:v>
                </c:pt>
                <c:pt idx="336">
                  <c:v>44186</c:v>
                </c:pt>
                <c:pt idx="337">
                  <c:v>44187</c:v>
                </c:pt>
                <c:pt idx="338">
                  <c:v>44188</c:v>
                </c:pt>
                <c:pt idx="339">
                  <c:v>44189</c:v>
                </c:pt>
                <c:pt idx="340">
                  <c:v>44190</c:v>
                </c:pt>
                <c:pt idx="341">
                  <c:v>44191</c:v>
                </c:pt>
                <c:pt idx="342">
                  <c:v>44192</c:v>
                </c:pt>
                <c:pt idx="343">
                  <c:v>44193</c:v>
                </c:pt>
                <c:pt idx="344">
                  <c:v>44194</c:v>
                </c:pt>
                <c:pt idx="345">
                  <c:v>44195</c:v>
                </c:pt>
                <c:pt idx="346">
                  <c:v>44196</c:v>
                </c:pt>
                <c:pt idx="347">
                  <c:v>44197</c:v>
                </c:pt>
                <c:pt idx="348">
                  <c:v>44198</c:v>
                </c:pt>
                <c:pt idx="349">
                  <c:v>44199</c:v>
                </c:pt>
                <c:pt idx="350">
                  <c:v>44200</c:v>
                </c:pt>
                <c:pt idx="351">
                  <c:v>44201</c:v>
                </c:pt>
                <c:pt idx="352">
                  <c:v>44202</c:v>
                </c:pt>
                <c:pt idx="353">
                  <c:v>44203</c:v>
                </c:pt>
                <c:pt idx="354">
                  <c:v>44204</c:v>
                </c:pt>
                <c:pt idx="355">
                  <c:v>44205</c:v>
                </c:pt>
                <c:pt idx="356">
                  <c:v>44206</c:v>
                </c:pt>
                <c:pt idx="357">
                  <c:v>44207</c:v>
                </c:pt>
                <c:pt idx="358">
                  <c:v>44208</c:v>
                </c:pt>
                <c:pt idx="359">
                  <c:v>44209</c:v>
                </c:pt>
                <c:pt idx="360">
                  <c:v>44210</c:v>
                </c:pt>
                <c:pt idx="361">
                  <c:v>44211</c:v>
                </c:pt>
                <c:pt idx="362">
                  <c:v>44212</c:v>
                </c:pt>
                <c:pt idx="363">
                  <c:v>44213</c:v>
                </c:pt>
                <c:pt idx="364">
                  <c:v>44214</c:v>
                </c:pt>
                <c:pt idx="365">
                  <c:v>44215</c:v>
                </c:pt>
                <c:pt idx="366">
                  <c:v>44216</c:v>
                </c:pt>
                <c:pt idx="367">
                  <c:v>44217</c:v>
                </c:pt>
              </c:numCache>
            </c:numRef>
          </c:cat>
          <c:val>
            <c:numRef>
              <c:f>'Mobility Rolling US Avg (w Jan '!$C$2:$C$369</c:f>
              <c:numCache>
                <c:formatCode>General</c:formatCode>
                <c:ptCount val="3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3.0256427130887</c:v>
                </c:pt>
                <c:pt idx="30">
                  <c:v>3.1885654911234198</c:v>
                </c:pt>
                <c:pt idx="31">
                  <c:v>3.2978171112847301</c:v>
                </c:pt>
                <c:pt idx="32">
                  <c:v>2.6863222457160099</c:v>
                </c:pt>
                <c:pt idx="33">
                  <c:v>3.2146577902264299</c:v>
                </c:pt>
                <c:pt idx="34">
                  <c:v>3.7967630028236701</c:v>
                </c:pt>
                <c:pt idx="35">
                  <c:v>4.5930458185949297</c:v>
                </c:pt>
                <c:pt idx="36">
                  <c:v>5.2812687286414803</c:v>
                </c:pt>
                <c:pt idx="37">
                  <c:v>5.9378040926220201</c:v>
                </c:pt>
                <c:pt idx="38">
                  <c:v>6.7144850864782599</c:v>
                </c:pt>
                <c:pt idx="39">
                  <c:v>7.4774935837769902</c:v>
                </c:pt>
                <c:pt idx="40">
                  <c:v>8.5492443257624906</c:v>
                </c:pt>
                <c:pt idx="41">
                  <c:v>8.8160584058353706</c:v>
                </c:pt>
                <c:pt idx="42">
                  <c:v>8.8415470514481402</c:v>
                </c:pt>
                <c:pt idx="43">
                  <c:v>8.5648327798400192</c:v>
                </c:pt>
                <c:pt idx="44">
                  <c:v>8.3291925176881101</c:v>
                </c:pt>
                <c:pt idx="45">
                  <c:v>7.9324888367070097</c:v>
                </c:pt>
                <c:pt idx="46">
                  <c:v>7.6679919130358698</c:v>
                </c:pt>
                <c:pt idx="47">
                  <c:v>6.8672118267928397</c:v>
                </c:pt>
                <c:pt idx="48">
                  <c:v>6.7011494426241702</c:v>
                </c:pt>
                <c:pt idx="49">
                  <c:v>6.4445101776065901</c:v>
                </c:pt>
                <c:pt idx="50">
                  <c:v>5.8936841279152503</c:v>
                </c:pt>
                <c:pt idx="51">
                  <c:v>3.60563091242703</c:v>
                </c:pt>
                <c:pt idx="52">
                  <c:v>0.83039200189190199</c:v>
                </c:pt>
                <c:pt idx="53">
                  <c:v>-1.0396813405959799</c:v>
                </c:pt>
                <c:pt idx="54">
                  <c:v>-4.5494732725188198</c:v>
                </c:pt>
                <c:pt idx="55">
                  <c:v>-9.0904715513569503</c:v>
                </c:pt>
                <c:pt idx="56">
                  <c:v>-14.0274314125801</c:v>
                </c:pt>
                <c:pt idx="57">
                  <c:v>-18.947692565260802</c:v>
                </c:pt>
                <c:pt idx="58">
                  <c:v>-23.818666187771498</c:v>
                </c:pt>
                <c:pt idx="59">
                  <c:v>-28.937795145790901</c:v>
                </c:pt>
                <c:pt idx="60">
                  <c:v>-33.215107801124098</c:v>
                </c:pt>
                <c:pt idx="61">
                  <c:v>-36.296983167139899</c:v>
                </c:pt>
                <c:pt idx="62">
                  <c:v>-38.4795111346806</c:v>
                </c:pt>
                <c:pt idx="63">
                  <c:v>-40.194513243153999</c:v>
                </c:pt>
                <c:pt idx="64">
                  <c:v>-41.645642034309802</c:v>
                </c:pt>
                <c:pt idx="65">
                  <c:v>-42.719533807178401</c:v>
                </c:pt>
                <c:pt idx="66">
                  <c:v>-43.1721276863057</c:v>
                </c:pt>
                <c:pt idx="67">
                  <c:v>-43.543676229093698</c:v>
                </c:pt>
                <c:pt idx="68">
                  <c:v>-43.570150386197099</c:v>
                </c:pt>
                <c:pt idx="69">
                  <c:v>-43.2148133188252</c:v>
                </c:pt>
                <c:pt idx="70">
                  <c:v>-43.0793757644457</c:v>
                </c:pt>
                <c:pt idx="71">
                  <c:v>-43.008993761706797</c:v>
                </c:pt>
                <c:pt idx="72">
                  <c:v>-43.104639725454902</c:v>
                </c:pt>
                <c:pt idx="73">
                  <c:v>-43.341102877584802</c:v>
                </c:pt>
                <c:pt idx="74">
                  <c:v>-43.883001028897198</c:v>
                </c:pt>
                <c:pt idx="75">
                  <c:v>-44.291748381574301</c:v>
                </c:pt>
                <c:pt idx="76">
                  <c:v>-45.114670756699297</c:v>
                </c:pt>
                <c:pt idx="77">
                  <c:v>-45.7866192164078</c:v>
                </c:pt>
                <c:pt idx="78">
                  <c:v>-46.056204138688003</c:v>
                </c:pt>
                <c:pt idx="79">
                  <c:v>-45.6176735401827</c:v>
                </c:pt>
                <c:pt idx="80">
                  <c:v>-47.7149507692057</c:v>
                </c:pt>
                <c:pt idx="81">
                  <c:v>-47.958076291021001</c:v>
                </c:pt>
                <c:pt idx="82">
                  <c:v>-47.702794699346001</c:v>
                </c:pt>
                <c:pt idx="83">
                  <c:v>-46.948756842104103</c:v>
                </c:pt>
                <c:pt idx="84">
                  <c:v>-46.641416651548603</c:v>
                </c:pt>
                <c:pt idx="85">
                  <c:v>-46.752531399132998</c:v>
                </c:pt>
                <c:pt idx="86">
                  <c:v>-46.930780103344702</c:v>
                </c:pt>
                <c:pt idx="87">
                  <c:v>-44.483696977332102</c:v>
                </c:pt>
                <c:pt idx="88">
                  <c:v>-43.870489684503298</c:v>
                </c:pt>
                <c:pt idx="89">
                  <c:v>-43.771168125159001</c:v>
                </c:pt>
                <c:pt idx="90">
                  <c:v>-44.163614179539898</c:v>
                </c:pt>
                <c:pt idx="91">
                  <c:v>-44.223112134613103</c:v>
                </c:pt>
                <c:pt idx="92">
                  <c:v>-43.967659858607</c:v>
                </c:pt>
                <c:pt idx="93">
                  <c:v>-43.528168023370498</c:v>
                </c:pt>
                <c:pt idx="94">
                  <c:v>-43.066687955715999</c:v>
                </c:pt>
                <c:pt idx="95">
                  <c:v>-42.575791004120099</c:v>
                </c:pt>
                <c:pt idx="96">
                  <c:v>-42.008449167696803</c:v>
                </c:pt>
                <c:pt idx="97">
                  <c:v>-41.4787841410608</c:v>
                </c:pt>
                <c:pt idx="98">
                  <c:v>-40.579498454429903</c:v>
                </c:pt>
                <c:pt idx="99">
                  <c:v>-39.3482769403603</c:v>
                </c:pt>
                <c:pt idx="100">
                  <c:v>-38.322469506170997</c:v>
                </c:pt>
                <c:pt idx="101">
                  <c:v>-37.207905252494001</c:v>
                </c:pt>
                <c:pt idx="102">
                  <c:v>-36.321112742065303</c:v>
                </c:pt>
                <c:pt idx="103">
                  <c:v>-35.436036331504297</c:v>
                </c:pt>
                <c:pt idx="104">
                  <c:v>-34.722698994277302</c:v>
                </c:pt>
                <c:pt idx="105">
                  <c:v>-34.074156593846197</c:v>
                </c:pt>
                <c:pt idx="106">
                  <c:v>-34.073375690162401</c:v>
                </c:pt>
                <c:pt idx="107">
                  <c:v>-33.545441871831997</c:v>
                </c:pt>
                <c:pt idx="108">
                  <c:v>-33.150544646969202</c:v>
                </c:pt>
                <c:pt idx="109">
                  <c:v>-33.418768525907197</c:v>
                </c:pt>
                <c:pt idx="110">
                  <c:v>-33.416612034004103</c:v>
                </c:pt>
                <c:pt idx="111">
                  <c:v>-33.006099385054803</c:v>
                </c:pt>
                <c:pt idx="112">
                  <c:v>-32.8651780527196</c:v>
                </c:pt>
                <c:pt idx="113">
                  <c:v>-32.455903155186597</c:v>
                </c:pt>
                <c:pt idx="114">
                  <c:v>-32.320444024490698</c:v>
                </c:pt>
                <c:pt idx="115">
                  <c:v>-32.313757472172803</c:v>
                </c:pt>
                <c:pt idx="116">
                  <c:v>-31.614208417008001</c:v>
                </c:pt>
                <c:pt idx="117">
                  <c:v>-30.921607479067202</c:v>
                </c:pt>
                <c:pt idx="118">
                  <c:v>-30.188903727867199</c:v>
                </c:pt>
                <c:pt idx="119">
                  <c:v>-29.221652269193299</c:v>
                </c:pt>
                <c:pt idx="120">
                  <c:v>-28.484671696353502</c:v>
                </c:pt>
                <c:pt idx="121">
                  <c:v>-28.110019126424699</c:v>
                </c:pt>
                <c:pt idx="122">
                  <c:v>-27.172006625979801</c:v>
                </c:pt>
                <c:pt idx="123">
                  <c:v>-27.440028603819499</c:v>
                </c:pt>
                <c:pt idx="124">
                  <c:v>-27.282367796692601</c:v>
                </c:pt>
                <c:pt idx="125">
                  <c:v>-27.165634300141502</c:v>
                </c:pt>
                <c:pt idx="126">
                  <c:v>-27.0772683559101</c:v>
                </c:pt>
                <c:pt idx="127">
                  <c:v>-26.935178325042699</c:v>
                </c:pt>
                <c:pt idx="128">
                  <c:v>-26.466022061950401</c:v>
                </c:pt>
                <c:pt idx="129">
                  <c:v>-26.223476294801799</c:v>
                </c:pt>
                <c:pt idx="130">
                  <c:v>-24.9082596688263</c:v>
                </c:pt>
                <c:pt idx="131">
                  <c:v>-24.337581185068601</c:v>
                </c:pt>
                <c:pt idx="132">
                  <c:v>-23.704630407994198</c:v>
                </c:pt>
                <c:pt idx="133">
                  <c:v>-23.188984207279599</c:v>
                </c:pt>
                <c:pt idx="134">
                  <c:v>-22.733349561220098</c:v>
                </c:pt>
                <c:pt idx="135">
                  <c:v>-22.383556982863499</c:v>
                </c:pt>
                <c:pt idx="136">
                  <c:v>-21.847257482900801</c:v>
                </c:pt>
                <c:pt idx="137">
                  <c:v>-21.389207417028899</c:v>
                </c:pt>
                <c:pt idx="138">
                  <c:v>-21.024656433591701</c:v>
                </c:pt>
                <c:pt idx="139">
                  <c:v>-20.7069849102772</c:v>
                </c:pt>
                <c:pt idx="140">
                  <c:v>-20.2058996890709</c:v>
                </c:pt>
                <c:pt idx="141">
                  <c:v>-19.683790204485899</c:v>
                </c:pt>
                <c:pt idx="142">
                  <c:v>-19.102675853159699</c:v>
                </c:pt>
                <c:pt idx="143">
                  <c:v>-18.478069003666999</c:v>
                </c:pt>
                <c:pt idx="144">
                  <c:v>-18.055114001138399</c:v>
                </c:pt>
                <c:pt idx="145">
                  <c:v>-17.4313280052741</c:v>
                </c:pt>
                <c:pt idx="146">
                  <c:v>-17.005364036424702</c:v>
                </c:pt>
                <c:pt idx="147">
                  <c:v>-16.683757538120201</c:v>
                </c:pt>
                <c:pt idx="148">
                  <c:v>-16.430942016087901</c:v>
                </c:pt>
                <c:pt idx="149">
                  <c:v>-16.167544170455098</c:v>
                </c:pt>
                <c:pt idx="150">
                  <c:v>-16.264065694813301</c:v>
                </c:pt>
                <c:pt idx="151">
                  <c:v>-16.522924886194101</c:v>
                </c:pt>
                <c:pt idx="152">
                  <c:v>-16.574888054389699</c:v>
                </c:pt>
                <c:pt idx="153">
                  <c:v>-16.580878750698702</c:v>
                </c:pt>
                <c:pt idx="154">
                  <c:v>-16.5780944276855</c:v>
                </c:pt>
                <c:pt idx="155">
                  <c:v>-16.8029509355617</c:v>
                </c:pt>
                <c:pt idx="156">
                  <c:v>-17.101920565599301</c:v>
                </c:pt>
                <c:pt idx="157">
                  <c:v>-17.086423707441799</c:v>
                </c:pt>
                <c:pt idx="158">
                  <c:v>-16.6709664390924</c:v>
                </c:pt>
                <c:pt idx="159">
                  <c:v>-16.223507084104298</c:v>
                </c:pt>
                <c:pt idx="160">
                  <c:v>-15.4614088542512</c:v>
                </c:pt>
                <c:pt idx="161">
                  <c:v>-14.1865651684627</c:v>
                </c:pt>
                <c:pt idx="162">
                  <c:v>-13.2176804638992</c:v>
                </c:pt>
                <c:pt idx="163">
                  <c:v>-15.656201815146501</c:v>
                </c:pt>
                <c:pt idx="164">
                  <c:v>-16.442599787781202</c:v>
                </c:pt>
                <c:pt idx="165">
                  <c:v>-16.378559143981601</c:v>
                </c:pt>
                <c:pt idx="166">
                  <c:v>-16.7704817172744</c:v>
                </c:pt>
                <c:pt idx="167">
                  <c:v>-17.512237574785601</c:v>
                </c:pt>
                <c:pt idx="168">
                  <c:v>-18.764880082371299</c:v>
                </c:pt>
                <c:pt idx="169">
                  <c:v>-19.707462432341099</c:v>
                </c:pt>
                <c:pt idx="170">
                  <c:v>-17.282046204371799</c:v>
                </c:pt>
                <c:pt idx="171">
                  <c:v>-16.468951646968598</c:v>
                </c:pt>
                <c:pt idx="172">
                  <c:v>-16.567976644723899</c:v>
                </c:pt>
                <c:pt idx="173">
                  <c:v>-16.568994064444201</c:v>
                </c:pt>
                <c:pt idx="174">
                  <c:v>-16.598587643996499</c:v>
                </c:pt>
                <c:pt idx="175">
                  <c:v>-16.682327676003801</c:v>
                </c:pt>
                <c:pt idx="176">
                  <c:v>-16.664425614080699</c:v>
                </c:pt>
                <c:pt idx="177">
                  <c:v>-16.766878186588599</c:v>
                </c:pt>
                <c:pt idx="178">
                  <c:v>-16.9398258119922</c:v>
                </c:pt>
                <c:pt idx="179">
                  <c:v>-17.098907228632001</c:v>
                </c:pt>
                <c:pt idx="180">
                  <c:v>-17.217185723096499</c:v>
                </c:pt>
                <c:pt idx="181">
                  <c:v>-17.319760641990801</c:v>
                </c:pt>
                <c:pt idx="182">
                  <c:v>-17.383865655356001</c:v>
                </c:pt>
                <c:pt idx="183">
                  <c:v>-17.375970301716201</c:v>
                </c:pt>
                <c:pt idx="184">
                  <c:v>-17.2539608090283</c:v>
                </c:pt>
                <c:pt idx="185">
                  <c:v>-17.131690095720099</c:v>
                </c:pt>
                <c:pt idx="186">
                  <c:v>-17.163712333117701</c:v>
                </c:pt>
                <c:pt idx="187">
                  <c:v>-17.206195665276599</c:v>
                </c:pt>
                <c:pt idx="188">
                  <c:v>-17.151429373977699</c:v>
                </c:pt>
                <c:pt idx="189">
                  <c:v>-17.117821121930799</c:v>
                </c:pt>
                <c:pt idx="190">
                  <c:v>-16.8261846921413</c:v>
                </c:pt>
                <c:pt idx="191">
                  <c:v>-16.6757478918916</c:v>
                </c:pt>
                <c:pt idx="192">
                  <c:v>-16.657189490896201</c:v>
                </c:pt>
                <c:pt idx="193">
                  <c:v>-16.2682820391815</c:v>
                </c:pt>
                <c:pt idx="194">
                  <c:v>-16.1013992770446</c:v>
                </c:pt>
                <c:pt idx="195">
                  <c:v>-15.8885493231856</c:v>
                </c:pt>
                <c:pt idx="196">
                  <c:v>-15.757310019994801</c:v>
                </c:pt>
                <c:pt idx="197">
                  <c:v>-15.865847831888299</c:v>
                </c:pt>
                <c:pt idx="198">
                  <c:v>-15.7572593635447</c:v>
                </c:pt>
                <c:pt idx="199">
                  <c:v>-15.5577846235231</c:v>
                </c:pt>
                <c:pt idx="200">
                  <c:v>-15.914063608474599</c:v>
                </c:pt>
                <c:pt idx="201">
                  <c:v>-15.893601115389099</c:v>
                </c:pt>
                <c:pt idx="202">
                  <c:v>-16.098125787257199</c:v>
                </c:pt>
                <c:pt idx="203">
                  <c:v>-16.280928744423999</c:v>
                </c:pt>
                <c:pt idx="204">
                  <c:v>-16.401612395214499</c:v>
                </c:pt>
                <c:pt idx="205">
                  <c:v>-16.500125403848799</c:v>
                </c:pt>
                <c:pt idx="206">
                  <c:v>-16.577246134755999</c:v>
                </c:pt>
                <c:pt idx="207">
                  <c:v>-17.0330618127857</c:v>
                </c:pt>
                <c:pt idx="208">
                  <c:v>-17.652970911898901</c:v>
                </c:pt>
                <c:pt idx="209">
                  <c:v>-18.2051050482021</c:v>
                </c:pt>
                <c:pt idx="210">
                  <c:v>-18.6182133057888</c:v>
                </c:pt>
                <c:pt idx="211">
                  <c:v>-18.961372232320102</c:v>
                </c:pt>
                <c:pt idx="212">
                  <c:v>-19.3276440927946</c:v>
                </c:pt>
                <c:pt idx="213">
                  <c:v>-19.7961877120011</c:v>
                </c:pt>
                <c:pt idx="214">
                  <c:v>-20.048595591617001</c:v>
                </c:pt>
                <c:pt idx="215">
                  <c:v>-20.2373245169081</c:v>
                </c:pt>
                <c:pt idx="216">
                  <c:v>-20.324588377069698</c:v>
                </c:pt>
                <c:pt idx="217">
                  <c:v>-20.621567223767698</c:v>
                </c:pt>
                <c:pt idx="218">
                  <c:v>-20.7144598971121</c:v>
                </c:pt>
                <c:pt idx="219">
                  <c:v>-20.6694632688755</c:v>
                </c:pt>
                <c:pt idx="220">
                  <c:v>-20.458133017205299</c:v>
                </c:pt>
                <c:pt idx="221">
                  <c:v>-20.2792104841105</c:v>
                </c:pt>
                <c:pt idx="222">
                  <c:v>-19.8449908169042</c:v>
                </c:pt>
                <c:pt idx="223">
                  <c:v>-19.585447900243999</c:v>
                </c:pt>
                <c:pt idx="224">
                  <c:v>-18.9008654606634</c:v>
                </c:pt>
                <c:pt idx="225">
                  <c:v>-18.350405818756599</c:v>
                </c:pt>
                <c:pt idx="226">
                  <c:v>-18.209222901031101</c:v>
                </c:pt>
                <c:pt idx="227">
                  <c:v>-18.177688283467901</c:v>
                </c:pt>
                <c:pt idx="228">
                  <c:v>-18.322978483950099</c:v>
                </c:pt>
                <c:pt idx="229">
                  <c:v>-18.897661308616001</c:v>
                </c:pt>
                <c:pt idx="230">
                  <c:v>-19.321623878492598</c:v>
                </c:pt>
                <c:pt idx="231">
                  <c:v>-19.983232146942498</c:v>
                </c:pt>
                <c:pt idx="232">
                  <c:v>-20.162538109412601</c:v>
                </c:pt>
                <c:pt idx="233">
                  <c:v>-19.809169207417401</c:v>
                </c:pt>
                <c:pt idx="234">
                  <c:v>-19.606649534808401</c:v>
                </c:pt>
                <c:pt idx="235">
                  <c:v>-19.045772429340499</c:v>
                </c:pt>
                <c:pt idx="236">
                  <c:v>-18.281100807268398</c:v>
                </c:pt>
                <c:pt idx="237">
                  <c:v>-17.794198616327702</c:v>
                </c:pt>
                <c:pt idx="238">
                  <c:v>-17.243884088210599</c:v>
                </c:pt>
                <c:pt idx="239">
                  <c:v>-16.989055451922798</c:v>
                </c:pt>
                <c:pt idx="240">
                  <c:v>-16.646910246075599</c:v>
                </c:pt>
                <c:pt idx="241">
                  <c:v>-16.385752655868298</c:v>
                </c:pt>
                <c:pt idx="242">
                  <c:v>-16.377511681714399</c:v>
                </c:pt>
                <c:pt idx="243">
                  <c:v>-16.483530751588798</c:v>
                </c:pt>
                <c:pt idx="244">
                  <c:v>-16.414246559934501</c:v>
                </c:pt>
                <c:pt idx="245">
                  <c:v>-16.518850092805302</c:v>
                </c:pt>
                <c:pt idx="246">
                  <c:v>-16.588582577689799</c:v>
                </c:pt>
                <c:pt idx="247">
                  <c:v>-16.739448764408198</c:v>
                </c:pt>
                <c:pt idx="248">
                  <c:v>-16.881696326807699</c:v>
                </c:pt>
                <c:pt idx="249">
                  <c:v>-17.108346583113999</c:v>
                </c:pt>
                <c:pt idx="250">
                  <c:v>-17.249586097982</c:v>
                </c:pt>
                <c:pt idx="251">
                  <c:v>-17.144786101182198</c:v>
                </c:pt>
                <c:pt idx="252">
                  <c:v>-16.744311297344701</c:v>
                </c:pt>
                <c:pt idx="253">
                  <c:v>-16.589844751094301</c:v>
                </c:pt>
                <c:pt idx="254">
                  <c:v>-16.381510281080001</c:v>
                </c:pt>
                <c:pt idx="255">
                  <c:v>-16.247734979295199</c:v>
                </c:pt>
                <c:pt idx="256">
                  <c:v>-16.010703974856799</c:v>
                </c:pt>
                <c:pt idx="257">
                  <c:v>-15.8582173121974</c:v>
                </c:pt>
                <c:pt idx="258">
                  <c:v>-15.9776599420482</c:v>
                </c:pt>
                <c:pt idx="259">
                  <c:v>-16.271058358464</c:v>
                </c:pt>
                <c:pt idx="260">
                  <c:v>-16.573559635109898</c:v>
                </c:pt>
                <c:pt idx="261">
                  <c:v>-16.926882501709201</c:v>
                </c:pt>
                <c:pt idx="262">
                  <c:v>-17.041256303371899</c:v>
                </c:pt>
                <c:pt idx="263">
                  <c:v>-17.1965227069688</c:v>
                </c:pt>
                <c:pt idx="264">
                  <c:v>-17.445620133100299</c:v>
                </c:pt>
                <c:pt idx="265">
                  <c:v>-17.383722821244699</c:v>
                </c:pt>
                <c:pt idx="266">
                  <c:v>-17.380226908879301</c:v>
                </c:pt>
                <c:pt idx="267">
                  <c:v>-17.335424580762201</c:v>
                </c:pt>
                <c:pt idx="268">
                  <c:v>-17.123458788539899</c:v>
                </c:pt>
                <c:pt idx="269">
                  <c:v>-17.2529114832112</c:v>
                </c:pt>
                <c:pt idx="270">
                  <c:v>-17.497114354476601</c:v>
                </c:pt>
                <c:pt idx="271">
                  <c:v>-17.6068215668904</c:v>
                </c:pt>
                <c:pt idx="272">
                  <c:v>-17.795417454147099</c:v>
                </c:pt>
                <c:pt idx="273">
                  <c:v>-17.940329975531601</c:v>
                </c:pt>
                <c:pt idx="274">
                  <c:v>-18.002101547666602</c:v>
                </c:pt>
                <c:pt idx="275">
                  <c:v>-18.1638907162558</c:v>
                </c:pt>
                <c:pt idx="276">
                  <c:v>-18.401218610567302</c:v>
                </c:pt>
                <c:pt idx="277">
                  <c:v>-18.4787859327169</c:v>
                </c:pt>
                <c:pt idx="278">
                  <c:v>-18.389329360134099</c:v>
                </c:pt>
                <c:pt idx="279">
                  <c:v>-18.403213271623802</c:v>
                </c:pt>
                <c:pt idx="280">
                  <c:v>-18.3751342535124</c:v>
                </c:pt>
                <c:pt idx="281">
                  <c:v>-18.053447649011101</c:v>
                </c:pt>
                <c:pt idx="282">
                  <c:v>-18.108560271259101</c:v>
                </c:pt>
                <c:pt idx="283">
                  <c:v>-18.136926875098901</c:v>
                </c:pt>
                <c:pt idx="284">
                  <c:v>-17.892769426948401</c:v>
                </c:pt>
                <c:pt idx="285">
                  <c:v>-17.1137708974384</c:v>
                </c:pt>
                <c:pt idx="286">
                  <c:v>-17.4952896114713</c:v>
                </c:pt>
                <c:pt idx="287">
                  <c:v>-17.7905717876951</c:v>
                </c:pt>
                <c:pt idx="288">
                  <c:v>-18.229242275930101</c:v>
                </c:pt>
                <c:pt idx="289">
                  <c:v>-18.341815983584301</c:v>
                </c:pt>
                <c:pt idx="290">
                  <c:v>-18.318184445740101</c:v>
                </c:pt>
                <c:pt idx="291">
                  <c:v>-18.611416224611201</c:v>
                </c:pt>
                <c:pt idx="292">
                  <c:v>-19.5265672677148</c:v>
                </c:pt>
                <c:pt idx="293">
                  <c:v>-18.927888842445402</c:v>
                </c:pt>
                <c:pt idx="294">
                  <c:v>-19.120125479451598</c:v>
                </c:pt>
                <c:pt idx="295">
                  <c:v>-19.351963761594799</c:v>
                </c:pt>
                <c:pt idx="296">
                  <c:v>-19.523285612059599</c:v>
                </c:pt>
                <c:pt idx="297">
                  <c:v>-19.8024564083996</c:v>
                </c:pt>
                <c:pt idx="298">
                  <c:v>-19.8663088957728</c:v>
                </c:pt>
                <c:pt idx="299">
                  <c:v>-20.0869122308419</c:v>
                </c:pt>
                <c:pt idx="300">
                  <c:v>-20.670086587232699</c:v>
                </c:pt>
                <c:pt idx="301">
                  <c:v>-20.642164865486201</c:v>
                </c:pt>
                <c:pt idx="302">
                  <c:v>-20.746546856954499</c:v>
                </c:pt>
                <c:pt idx="303">
                  <c:v>-21.001835348883599</c:v>
                </c:pt>
                <c:pt idx="304">
                  <c:v>-21.113281540838599</c:v>
                </c:pt>
                <c:pt idx="305">
                  <c:v>-20.5859910897498</c:v>
                </c:pt>
                <c:pt idx="306">
                  <c:v>-19.594518929964501</c:v>
                </c:pt>
                <c:pt idx="307">
                  <c:v>-17.4027528512731</c:v>
                </c:pt>
                <c:pt idx="308">
                  <c:v>-24.5229300583248</c:v>
                </c:pt>
                <c:pt idx="309">
                  <c:v>-25.309332123450801</c:v>
                </c:pt>
                <c:pt idx="310">
                  <c:v>-26.0560230803999</c:v>
                </c:pt>
                <c:pt idx="311">
                  <c:v>-26.528631874862899</c:v>
                </c:pt>
                <c:pt idx="312">
                  <c:v>-27.290097845353401</c:v>
                </c:pt>
                <c:pt idx="313">
                  <c:v>-28.102454195515499</c:v>
                </c:pt>
                <c:pt idx="314">
                  <c:v>-30.291616867385201</c:v>
                </c:pt>
                <c:pt idx="315">
                  <c:v>-23.075474256559701</c:v>
                </c:pt>
                <c:pt idx="316">
                  <c:v>-22.360584342763701</c:v>
                </c:pt>
                <c:pt idx="317">
                  <c:v>-21.642880412732001</c:v>
                </c:pt>
                <c:pt idx="318">
                  <c:v>-21.1791564790589</c:v>
                </c:pt>
                <c:pt idx="319">
                  <c:v>-21.123357810904299</c:v>
                </c:pt>
                <c:pt idx="320">
                  <c:v>-21.483125671566398</c:v>
                </c:pt>
                <c:pt idx="321">
                  <c:v>-21.5772256685865</c:v>
                </c:pt>
                <c:pt idx="322">
                  <c:v>-21.7880724433561</c:v>
                </c:pt>
                <c:pt idx="323">
                  <c:v>-21.9614550878945</c:v>
                </c:pt>
                <c:pt idx="324">
                  <c:v>-22.1030877835444</c:v>
                </c:pt>
                <c:pt idx="325">
                  <c:v>-22.2385970220456</c:v>
                </c:pt>
                <c:pt idx="326">
                  <c:v>-22.145604664891199</c:v>
                </c:pt>
                <c:pt idx="327">
                  <c:v>-21.642250229855399</c:v>
                </c:pt>
                <c:pt idx="328">
                  <c:v>-21.5813806606049</c:v>
                </c:pt>
                <c:pt idx="329">
                  <c:v>-21.825330101067401</c:v>
                </c:pt>
                <c:pt idx="330">
                  <c:v>-21.452425625239201</c:v>
                </c:pt>
                <c:pt idx="331">
                  <c:v>-21.000449230256802</c:v>
                </c:pt>
                <c:pt idx="332">
                  <c:v>-20.341203520908799</c:v>
                </c:pt>
                <c:pt idx="333">
                  <c:v>-18.6520271676482</c:v>
                </c:pt>
                <c:pt idx="334">
                  <c:v>-16.869419815970399</c:v>
                </c:pt>
                <c:pt idx="335">
                  <c:v>-13.938455023583201</c:v>
                </c:pt>
                <c:pt idx="336">
                  <c:v>-13.119648663621099</c:v>
                </c:pt>
                <c:pt idx="337">
                  <c:v>-21.816178056360702</c:v>
                </c:pt>
                <c:pt idx="338">
                  <c:v>-23.661029233801901</c:v>
                </c:pt>
                <c:pt idx="339">
                  <c:v>-25.174059841471301</c:v>
                </c:pt>
                <c:pt idx="340">
                  <c:v>-26.6024212436099</c:v>
                </c:pt>
                <c:pt idx="341">
                  <c:v>-28.409772773036</c:v>
                </c:pt>
                <c:pt idx="342">
                  <c:v>-30.515201239878099</c:v>
                </c:pt>
                <c:pt idx="343">
                  <c:v>-29.450123698349501</c:v>
                </c:pt>
                <c:pt idx="344">
                  <c:v>-24.663388102492998</c:v>
                </c:pt>
                <c:pt idx="345">
                  <c:v>-24.038431510242301</c:v>
                </c:pt>
                <c:pt idx="346">
                  <c:v>-23.936248973027499</c:v>
                </c:pt>
                <c:pt idx="347">
                  <c:v>-24.130153739881699</c:v>
                </c:pt>
                <c:pt idx="348">
                  <c:v>-24.551252694231799</c:v>
                </c:pt>
                <c:pt idx="349">
                  <c:v>-25.931767751662399</c:v>
                </c:pt>
                <c:pt idx="350">
                  <c:v>-28.224673382206401</c:v>
                </c:pt>
                <c:pt idx="351">
                  <c:v>-25.2163154651182</c:v>
                </c:pt>
                <c:pt idx="352">
                  <c:v>-24.790643931661499</c:v>
                </c:pt>
                <c:pt idx="353">
                  <c:v>-24.430921875774199</c:v>
                </c:pt>
                <c:pt idx="354">
                  <c:v>-25.1238559325914</c:v>
                </c:pt>
                <c:pt idx="355">
                  <c:v>-25.614783080634499</c:v>
                </c:pt>
                <c:pt idx="356">
                  <c:v>-25.770598340924401</c:v>
                </c:pt>
                <c:pt idx="357">
                  <c:v>-25.923605193248999</c:v>
                </c:pt>
                <c:pt idx="358">
                  <c:v>-26.148952572666101</c:v>
                </c:pt>
                <c:pt idx="359">
                  <c:v>-26.433050364508698</c:v>
                </c:pt>
                <c:pt idx="360">
                  <c:v>-26.588997988519001</c:v>
                </c:pt>
                <c:pt idx="361">
                  <c:v>-26.185308413896699</c:v>
                </c:pt>
                <c:pt idx="362">
                  <c:v>-26.5720121915843</c:v>
                </c:pt>
                <c:pt idx="363">
                  <c:v>-26.9594755783191</c:v>
                </c:pt>
                <c:pt idx="364">
                  <c:v>-26.952441813597801</c:v>
                </c:pt>
                <c:pt idx="365">
                  <c:v>-26.827074988804199</c:v>
                </c:pt>
                <c:pt idx="366">
                  <c:v>-26.7402722062278</c:v>
                </c:pt>
                <c:pt idx="367">
                  <c:v>-27.143645484832</c:v>
                </c:pt>
              </c:numCache>
            </c:numRef>
          </c:val>
          <c:smooth val="0"/>
          <c:extLst>
            <c:ext xmlns:c16="http://schemas.microsoft.com/office/drawing/2014/chart" uri="{C3380CC4-5D6E-409C-BE32-E72D297353CC}">
              <c16:uniqueId val="{00000000-24CE-4D03-9E4F-4EFE8BDDB1F5}"/>
            </c:ext>
          </c:extLst>
        </c:ser>
        <c:ser>
          <c:idx val="1"/>
          <c:order val="1"/>
          <c:tx>
            <c:strRef>
              <c:f>'Mobility Rolling US Avg (w Jan '!$D$1</c:f>
              <c:strCache>
                <c:ptCount val="1"/>
                <c:pt idx="0">
                  <c:v>grocery and pharmacy</c:v>
                </c:pt>
              </c:strCache>
            </c:strRef>
          </c:tx>
          <c:spPr>
            <a:ln w="28575" cap="rnd">
              <a:solidFill>
                <a:srgbClr val="FF0000"/>
              </a:solidFill>
              <a:round/>
            </a:ln>
            <a:effectLst/>
          </c:spPr>
          <c:marker>
            <c:symbol val="none"/>
          </c:marker>
          <c:cat>
            <c:numRef>
              <c:f>'Mobility Rolling US Avg (w Jan '!$B$2:$B$369</c:f>
              <c:numCache>
                <c:formatCode>[$-409]mmm\-yy;@</c:formatCode>
                <c:ptCount val="368"/>
                <c:pt idx="0">
                  <c:v>43850</c:v>
                </c:pt>
                <c:pt idx="1">
                  <c:v>43851</c:v>
                </c:pt>
                <c:pt idx="2">
                  <c:v>43852</c:v>
                </c:pt>
                <c:pt idx="3">
                  <c:v>43853</c:v>
                </c:pt>
                <c:pt idx="4">
                  <c:v>43854</c:v>
                </c:pt>
                <c:pt idx="5">
                  <c:v>43855</c:v>
                </c:pt>
                <c:pt idx="6">
                  <c:v>43856</c:v>
                </c:pt>
                <c:pt idx="7">
                  <c:v>43857</c:v>
                </c:pt>
                <c:pt idx="8">
                  <c:v>43858</c:v>
                </c:pt>
                <c:pt idx="9">
                  <c:v>43859</c:v>
                </c:pt>
                <c:pt idx="10">
                  <c:v>43860</c:v>
                </c:pt>
                <c:pt idx="11">
                  <c:v>43861</c:v>
                </c:pt>
                <c:pt idx="12">
                  <c:v>43862</c:v>
                </c:pt>
                <c:pt idx="13">
                  <c:v>43863</c:v>
                </c:pt>
                <c:pt idx="14">
                  <c:v>43864</c:v>
                </c:pt>
                <c:pt idx="15">
                  <c:v>43865</c:v>
                </c:pt>
                <c:pt idx="16">
                  <c:v>43866</c:v>
                </c:pt>
                <c:pt idx="17">
                  <c:v>43867</c:v>
                </c:pt>
                <c:pt idx="18">
                  <c:v>43868</c:v>
                </c:pt>
                <c:pt idx="19">
                  <c:v>43869</c:v>
                </c:pt>
                <c:pt idx="20">
                  <c:v>43870</c:v>
                </c:pt>
                <c:pt idx="21">
                  <c:v>43871</c:v>
                </c:pt>
                <c:pt idx="22">
                  <c:v>43872</c:v>
                </c:pt>
                <c:pt idx="23">
                  <c:v>43873</c:v>
                </c:pt>
                <c:pt idx="24">
                  <c:v>43874</c:v>
                </c:pt>
                <c:pt idx="25">
                  <c:v>43875</c:v>
                </c:pt>
                <c:pt idx="26">
                  <c:v>43876</c:v>
                </c:pt>
                <c:pt idx="27">
                  <c:v>43877</c:v>
                </c:pt>
                <c:pt idx="28">
                  <c:v>43878</c:v>
                </c:pt>
                <c:pt idx="29">
                  <c:v>43879</c:v>
                </c:pt>
                <c:pt idx="30">
                  <c:v>43880</c:v>
                </c:pt>
                <c:pt idx="31">
                  <c:v>43881</c:v>
                </c:pt>
                <c:pt idx="32">
                  <c:v>43882</c:v>
                </c:pt>
                <c:pt idx="33">
                  <c:v>43883</c:v>
                </c:pt>
                <c:pt idx="34">
                  <c:v>43884</c:v>
                </c:pt>
                <c:pt idx="35">
                  <c:v>43885</c:v>
                </c:pt>
                <c:pt idx="36">
                  <c:v>43886</c:v>
                </c:pt>
                <c:pt idx="37">
                  <c:v>43887</c:v>
                </c:pt>
                <c:pt idx="38">
                  <c:v>43888</c:v>
                </c:pt>
                <c:pt idx="39">
                  <c:v>43889</c:v>
                </c:pt>
                <c:pt idx="40">
                  <c:v>43890</c:v>
                </c:pt>
                <c:pt idx="41">
                  <c:v>43891</c:v>
                </c:pt>
                <c:pt idx="42">
                  <c:v>43892</c:v>
                </c:pt>
                <c:pt idx="43">
                  <c:v>43893</c:v>
                </c:pt>
                <c:pt idx="44">
                  <c:v>43894</c:v>
                </c:pt>
                <c:pt idx="45">
                  <c:v>43895</c:v>
                </c:pt>
                <c:pt idx="46">
                  <c:v>43896</c:v>
                </c:pt>
                <c:pt idx="47">
                  <c:v>43897</c:v>
                </c:pt>
                <c:pt idx="48">
                  <c:v>43898</c:v>
                </c:pt>
                <c:pt idx="49">
                  <c:v>43899</c:v>
                </c:pt>
                <c:pt idx="50">
                  <c:v>43900</c:v>
                </c:pt>
                <c:pt idx="51">
                  <c:v>43901</c:v>
                </c:pt>
                <c:pt idx="52">
                  <c:v>43902</c:v>
                </c:pt>
                <c:pt idx="53">
                  <c:v>43903</c:v>
                </c:pt>
                <c:pt idx="54">
                  <c:v>43904</c:v>
                </c:pt>
                <c:pt idx="55">
                  <c:v>43905</c:v>
                </c:pt>
                <c:pt idx="56">
                  <c:v>43906</c:v>
                </c:pt>
                <c:pt idx="57">
                  <c:v>43907</c:v>
                </c:pt>
                <c:pt idx="58">
                  <c:v>43908</c:v>
                </c:pt>
                <c:pt idx="59">
                  <c:v>43909</c:v>
                </c:pt>
                <c:pt idx="60">
                  <c:v>43910</c:v>
                </c:pt>
                <c:pt idx="61">
                  <c:v>43911</c:v>
                </c:pt>
                <c:pt idx="62">
                  <c:v>43912</c:v>
                </c:pt>
                <c:pt idx="63">
                  <c:v>43913</c:v>
                </c:pt>
                <c:pt idx="64">
                  <c:v>43914</c:v>
                </c:pt>
                <c:pt idx="65">
                  <c:v>43915</c:v>
                </c:pt>
                <c:pt idx="66">
                  <c:v>43916</c:v>
                </c:pt>
                <c:pt idx="67">
                  <c:v>43917</c:v>
                </c:pt>
                <c:pt idx="68">
                  <c:v>43918</c:v>
                </c:pt>
                <c:pt idx="69">
                  <c:v>43919</c:v>
                </c:pt>
                <c:pt idx="70">
                  <c:v>43920</c:v>
                </c:pt>
                <c:pt idx="71">
                  <c:v>43921</c:v>
                </c:pt>
                <c:pt idx="72">
                  <c:v>43922</c:v>
                </c:pt>
                <c:pt idx="73">
                  <c:v>43923</c:v>
                </c:pt>
                <c:pt idx="74">
                  <c:v>43924</c:v>
                </c:pt>
                <c:pt idx="75">
                  <c:v>43925</c:v>
                </c:pt>
                <c:pt idx="76">
                  <c:v>43926</c:v>
                </c:pt>
                <c:pt idx="77">
                  <c:v>43927</c:v>
                </c:pt>
                <c:pt idx="78">
                  <c:v>43928</c:v>
                </c:pt>
                <c:pt idx="79">
                  <c:v>43929</c:v>
                </c:pt>
                <c:pt idx="80">
                  <c:v>43930</c:v>
                </c:pt>
                <c:pt idx="81">
                  <c:v>43931</c:v>
                </c:pt>
                <c:pt idx="82">
                  <c:v>43932</c:v>
                </c:pt>
                <c:pt idx="83">
                  <c:v>43933</c:v>
                </c:pt>
                <c:pt idx="84">
                  <c:v>43934</c:v>
                </c:pt>
                <c:pt idx="85">
                  <c:v>43935</c:v>
                </c:pt>
                <c:pt idx="86">
                  <c:v>43936</c:v>
                </c:pt>
                <c:pt idx="87">
                  <c:v>43937</c:v>
                </c:pt>
                <c:pt idx="88">
                  <c:v>43938</c:v>
                </c:pt>
                <c:pt idx="89">
                  <c:v>43939</c:v>
                </c:pt>
                <c:pt idx="90">
                  <c:v>43940</c:v>
                </c:pt>
                <c:pt idx="91">
                  <c:v>43941</c:v>
                </c:pt>
                <c:pt idx="92">
                  <c:v>43942</c:v>
                </c:pt>
                <c:pt idx="93">
                  <c:v>43943</c:v>
                </c:pt>
                <c:pt idx="94">
                  <c:v>43944</c:v>
                </c:pt>
                <c:pt idx="95">
                  <c:v>43945</c:v>
                </c:pt>
                <c:pt idx="96">
                  <c:v>43946</c:v>
                </c:pt>
                <c:pt idx="97">
                  <c:v>43947</c:v>
                </c:pt>
                <c:pt idx="98">
                  <c:v>43948</c:v>
                </c:pt>
                <c:pt idx="99">
                  <c:v>43949</c:v>
                </c:pt>
                <c:pt idx="100">
                  <c:v>43950</c:v>
                </c:pt>
                <c:pt idx="101">
                  <c:v>43951</c:v>
                </c:pt>
                <c:pt idx="102">
                  <c:v>43952</c:v>
                </c:pt>
                <c:pt idx="103">
                  <c:v>43953</c:v>
                </c:pt>
                <c:pt idx="104">
                  <c:v>43954</c:v>
                </c:pt>
                <c:pt idx="105">
                  <c:v>43955</c:v>
                </c:pt>
                <c:pt idx="106">
                  <c:v>43956</c:v>
                </c:pt>
                <c:pt idx="107">
                  <c:v>43957</c:v>
                </c:pt>
                <c:pt idx="108">
                  <c:v>43958</c:v>
                </c:pt>
                <c:pt idx="109">
                  <c:v>43959</c:v>
                </c:pt>
                <c:pt idx="110">
                  <c:v>43960</c:v>
                </c:pt>
                <c:pt idx="111">
                  <c:v>43961</c:v>
                </c:pt>
                <c:pt idx="112">
                  <c:v>43962</c:v>
                </c:pt>
                <c:pt idx="113">
                  <c:v>43963</c:v>
                </c:pt>
                <c:pt idx="114">
                  <c:v>43964</c:v>
                </c:pt>
                <c:pt idx="115">
                  <c:v>43965</c:v>
                </c:pt>
                <c:pt idx="116">
                  <c:v>43966</c:v>
                </c:pt>
                <c:pt idx="117">
                  <c:v>43967</c:v>
                </c:pt>
                <c:pt idx="118">
                  <c:v>43968</c:v>
                </c:pt>
                <c:pt idx="119">
                  <c:v>43969</c:v>
                </c:pt>
                <c:pt idx="120">
                  <c:v>43970</c:v>
                </c:pt>
                <c:pt idx="121">
                  <c:v>43971</c:v>
                </c:pt>
                <c:pt idx="122">
                  <c:v>43972</c:v>
                </c:pt>
                <c:pt idx="123">
                  <c:v>43973</c:v>
                </c:pt>
                <c:pt idx="124">
                  <c:v>43974</c:v>
                </c:pt>
                <c:pt idx="125">
                  <c:v>43975</c:v>
                </c:pt>
                <c:pt idx="126">
                  <c:v>43976</c:v>
                </c:pt>
                <c:pt idx="127">
                  <c:v>43977</c:v>
                </c:pt>
                <c:pt idx="128">
                  <c:v>43978</c:v>
                </c:pt>
                <c:pt idx="129">
                  <c:v>43979</c:v>
                </c:pt>
                <c:pt idx="130">
                  <c:v>43980</c:v>
                </c:pt>
                <c:pt idx="131">
                  <c:v>43981</c:v>
                </c:pt>
                <c:pt idx="132">
                  <c:v>43982</c:v>
                </c:pt>
                <c:pt idx="133">
                  <c:v>43983</c:v>
                </c:pt>
                <c:pt idx="134">
                  <c:v>43984</c:v>
                </c:pt>
                <c:pt idx="135">
                  <c:v>43985</c:v>
                </c:pt>
                <c:pt idx="136">
                  <c:v>43986</c:v>
                </c:pt>
                <c:pt idx="137">
                  <c:v>43987</c:v>
                </c:pt>
                <c:pt idx="138">
                  <c:v>43988</c:v>
                </c:pt>
                <c:pt idx="139">
                  <c:v>43989</c:v>
                </c:pt>
                <c:pt idx="140">
                  <c:v>43990</c:v>
                </c:pt>
                <c:pt idx="141">
                  <c:v>43991</c:v>
                </c:pt>
                <c:pt idx="142">
                  <c:v>43992</c:v>
                </c:pt>
                <c:pt idx="143">
                  <c:v>43993</c:v>
                </c:pt>
                <c:pt idx="144">
                  <c:v>43994</c:v>
                </c:pt>
                <c:pt idx="145">
                  <c:v>43995</c:v>
                </c:pt>
                <c:pt idx="146">
                  <c:v>43996</c:v>
                </c:pt>
                <c:pt idx="147">
                  <c:v>43997</c:v>
                </c:pt>
                <c:pt idx="148">
                  <c:v>43998</c:v>
                </c:pt>
                <c:pt idx="149">
                  <c:v>43999</c:v>
                </c:pt>
                <c:pt idx="150">
                  <c:v>44000</c:v>
                </c:pt>
                <c:pt idx="151">
                  <c:v>44001</c:v>
                </c:pt>
                <c:pt idx="152">
                  <c:v>44002</c:v>
                </c:pt>
                <c:pt idx="153">
                  <c:v>44003</c:v>
                </c:pt>
                <c:pt idx="154">
                  <c:v>44004</c:v>
                </c:pt>
                <c:pt idx="155">
                  <c:v>44005</c:v>
                </c:pt>
                <c:pt idx="156">
                  <c:v>44006</c:v>
                </c:pt>
                <c:pt idx="157">
                  <c:v>44007</c:v>
                </c:pt>
                <c:pt idx="158">
                  <c:v>44008</c:v>
                </c:pt>
                <c:pt idx="159">
                  <c:v>44009</c:v>
                </c:pt>
                <c:pt idx="160">
                  <c:v>44010</c:v>
                </c:pt>
                <c:pt idx="161">
                  <c:v>44011</c:v>
                </c:pt>
                <c:pt idx="162">
                  <c:v>44012</c:v>
                </c:pt>
                <c:pt idx="163">
                  <c:v>44013</c:v>
                </c:pt>
                <c:pt idx="164">
                  <c:v>44014</c:v>
                </c:pt>
                <c:pt idx="165">
                  <c:v>44015</c:v>
                </c:pt>
                <c:pt idx="166">
                  <c:v>44016</c:v>
                </c:pt>
                <c:pt idx="167">
                  <c:v>44017</c:v>
                </c:pt>
                <c:pt idx="168">
                  <c:v>44018</c:v>
                </c:pt>
                <c:pt idx="169">
                  <c:v>44019</c:v>
                </c:pt>
                <c:pt idx="170">
                  <c:v>44020</c:v>
                </c:pt>
                <c:pt idx="171">
                  <c:v>44021</c:v>
                </c:pt>
                <c:pt idx="172">
                  <c:v>44022</c:v>
                </c:pt>
                <c:pt idx="173">
                  <c:v>44023</c:v>
                </c:pt>
                <c:pt idx="174">
                  <c:v>44024</c:v>
                </c:pt>
                <c:pt idx="175">
                  <c:v>44025</c:v>
                </c:pt>
                <c:pt idx="176">
                  <c:v>44026</c:v>
                </c:pt>
                <c:pt idx="177">
                  <c:v>44027</c:v>
                </c:pt>
                <c:pt idx="178">
                  <c:v>44028</c:v>
                </c:pt>
                <c:pt idx="179">
                  <c:v>44029</c:v>
                </c:pt>
                <c:pt idx="180">
                  <c:v>44030</c:v>
                </c:pt>
                <c:pt idx="181">
                  <c:v>44031</c:v>
                </c:pt>
                <c:pt idx="182">
                  <c:v>44032</c:v>
                </c:pt>
                <c:pt idx="183">
                  <c:v>44033</c:v>
                </c:pt>
                <c:pt idx="184">
                  <c:v>44034</c:v>
                </c:pt>
                <c:pt idx="185">
                  <c:v>44035</c:v>
                </c:pt>
                <c:pt idx="186">
                  <c:v>44036</c:v>
                </c:pt>
                <c:pt idx="187">
                  <c:v>44037</c:v>
                </c:pt>
                <c:pt idx="188">
                  <c:v>44038</c:v>
                </c:pt>
                <c:pt idx="189">
                  <c:v>44039</c:v>
                </c:pt>
                <c:pt idx="190">
                  <c:v>44040</c:v>
                </c:pt>
                <c:pt idx="191">
                  <c:v>44041</c:v>
                </c:pt>
                <c:pt idx="192">
                  <c:v>44042</c:v>
                </c:pt>
                <c:pt idx="193">
                  <c:v>44043</c:v>
                </c:pt>
                <c:pt idx="194">
                  <c:v>44044</c:v>
                </c:pt>
                <c:pt idx="195">
                  <c:v>44045</c:v>
                </c:pt>
                <c:pt idx="196">
                  <c:v>44046</c:v>
                </c:pt>
                <c:pt idx="197">
                  <c:v>44047</c:v>
                </c:pt>
                <c:pt idx="198">
                  <c:v>44048</c:v>
                </c:pt>
                <c:pt idx="199">
                  <c:v>44049</c:v>
                </c:pt>
                <c:pt idx="200">
                  <c:v>44050</c:v>
                </c:pt>
                <c:pt idx="201">
                  <c:v>44051</c:v>
                </c:pt>
                <c:pt idx="202">
                  <c:v>44052</c:v>
                </c:pt>
                <c:pt idx="203">
                  <c:v>44053</c:v>
                </c:pt>
                <c:pt idx="204">
                  <c:v>44054</c:v>
                </c:pt>
                <c:pt idx="205">
                  <c:v>44055</c:v>
                </c:pt>
                <c:pt idx="206">
                  <c:v>44056</c:v>
                </c:pt>
                <c:pt idx="207">
                  <c:v>44057</c:v>
                </c:pt>
                <c:pt idx="208">
                  <c:v>44058</c:v>
                </c:pt>
                <c:pt idx="209">
                  <c:v>44059</c:v>
                </c:pt>
                <c:pt idx="210">
                  <c:v>44060</c:v>
                </c:pt>
                <c:pt idx="211">
                  <c:v>44061</c:v>
                </c:pt>
                <c:pt idx="212">
                  <c:v>44062</c:v>
                </c:pt>
                <c:pt idx="213">
                  <c:v>44063</c:v>
                </c:pt>
                <c:pt idx="214">
                  <c:v>44064</c:v>
                </c:pt>
                <c:pt idx="215">
                  <c:v>44065</c:v>
                </c:pt>
                <c:pt idx="216">
                  <c:v>44066</c:v>
                </c:pt>
                <c:pt idx="217">
                  <c:v>44067</c:v>
                </c:pt>
                <c:pt idx="218">
                  <c:v>44068</c:v>
                </c:pt>
                <c:pt idx="219">
                  <c:v>44069</c:v>
                </c:pt>
                <c:pt idx="220">
                  <c:v>44070</c:v>
                </c:pt>
                <c:pt idx="221">
                  <c:v>44071</c:v>
                </c:pt>
                <c:pt idx="222">
                  <c:v>44072</c:v>
                </c:pt>
                <c:pt idx="223">
                  <c:v>44073</c:v>
                </c:pt>
                <c:pt idx="224">
                  <c:v>44074</c:v>
                </c:pt>
                <c:pt idx="225">
                  <c:v>44075</c:v>
                </c:pt>
                <c:pt idx="226">
                  <c:v>44076</c:v>
                </c:pt>
                <c:pt idx="227">
                  <c:v>44077</c:v>
                </c:pt>
                <c:pt idx="228">
                  <c:v>44078</c:v>
                </c:pt>
                <c:pt idx="229">
                  <c:v>44079</c:v>
                </c:pt>
                <c:pt idx="230">
                  <c:v>44080</c:v>
                </c:pt>
                <c:pt idx="231">
                  <c:v>44081</c:v>
                </c:pt>
                <c:pt idx="232">
                  <c:v>44082</c:v>
                </c:pt>
                <c:pt idx="233">
                  <c:v>44083</c:v>
                </c:pt>
                <c:pt idx="234">
                  <c:v>44084</c:v>
                </c:pt>
                <c:pt idx="235">
                  <c:v>44085</c:v>
                </c:pt>
                <c:pt idx="236">
                  <c:v>44086</c:v>
                </c:pt>
                <c:pt idx="237">
                  <c:v>44087</c:v>
                </c:pt>
                <c:pt idx="238">
                  <c:v>44088</c:v>
                </c:pt>
                <c:pt idx="239">
                  <c:v>44089</c:v>
                </c:pt>
                <c:pt idx="240">
                  <c:v>44090</c:v>
                </c:pt>
                <c:pt idx="241">
                  <c:v>44091</c:v>
                </c:pt>
                <c:pt idx="242">
                  <c:v>44092</c:v>
                </c:pt>
                <c:pt idx="243">
                  <c:v>44093</c:v>
                </c:pt>
                <c:pt idx="244">
                  <c:v>44094</c:v>
                </c:pt>
                <c:pt idx="245">
                  <c:v>44095</c:v>
                </c:pt>
                <c:pt idx="246">
                  <c:v>44096</c:v>
                </c:pt>
                <c:pt idx="247">
                  <c:v>44097</c:v>
                </c:pt>
                <c:pt idx="248">
                  <c:v>44098</c:v>
                </c:pt>
                <c:pt idx="249">
                  <c:v>44099</c:v>
                </c:pt>
                <c:pt idx="250">
                  <c:v>44100</c:v>
                </c:pt>
                <c:pt idx="251">
                  <c:v>44101</c:v>
                </c:pt>
                <c:pt idx="252">
                  <c:v>44102</c:v>
                </c:pt>
                <c:pt idx="253">
                  <c:v>44103</c:v>
                </c:pt>
                <c:pt idx="254">
                  <c:v>44104</c:v>
                </c:pt>
                <c:pt idx="255">
                  <c:v>44105</c:v>
                </c:pt>
                <c:pt idx="256">
                  <c:v>44106</c:v>
                </c:pt>
                <c:pt idx="257">
                  <c:v>44107</c:v>
                </c:pt>
                <c:pt idx="258">
                  <c:v>44108</c:v>
                </c:pt>
                <c:pt idx="259">
                  <c:v>44109</c:v>
                </c:pt>
                <c:pt idx="260">
                  <c:v>44110</c:v>
                </c:pt>
                <c:pt idx="261">
                  <c:v>44111</c:v>
                </c:pt>
                <c:pt idx="262">
                  <c:v>44112</c:v>
                </c:pt>
                <c:pt idx="263">
                  <c:v>44113</c:v>
                </c:pt>
                <c:pt idx="264">
                  <c:v>44114</c:v>
                </c:pt>
                <c:pt idx="265">
                  <c:v>44115</c:v>
                </c:pt>
                <c:pt idx="266">
                  <c:v>44116</c:v>
                </c:pt>
                <c:pt idx="267">
                  <c:v>44117</c:v>
                </c:pt>
                <c:pt idx="268">
                  <c:v>44118</c:v>
                </c:pt>
                <c:pt idx="269">
                  <c:v>44119</c:v>
                </c:pt>
                <c:pt idx="270">
                  <c:v>44120</c:v>
                </c:pt>
                <c:pt idx="271">
                  <c:v>44121</c:v>
                </c:pt>
                <c:pt idx="272">
                  <c:v>44122</c:v>
                </c:pt>
                <c:pt idx="273">
                  <c:v>44123</c:v>
                </c:pt>
                <c:pt idx="274">
                  <c:v>44124</c:v>
                </c:pt>
                <c:pt idx="275">
                  <c:v>44125</c:v>
                </c:pt>
                <c:pt idx="276">
                  <c:v>44126</c:v>
                </c:pt>
                <c:pt idx="277">
                  <c:v>44127</c:v>
                </c:pt>
                <c:pt idx="278">
                  <c:v>44128</c:v>
                </c:pt>
                <c:pt idx="279">
                  <c:v>44129</c:v>
                </c:pt>
                <c:pt idx="280">
                  <c:v>44130</c:v>
                </c:pt>
                <c:pt idx="281">
                  <c:v>44131</c:v>
                </c:pt>
                <c:pt idx="282">
                  <c:v>44132</c:v>
                </c:pt>
                <c:pt idx="283">
                  <c:v>44133</c:v>
                </c:pt>
                <c:pt idx="284">
                  <c:v>44134</c:v>
                </c:pt>
                <c:pt idx="285">
                  <c:v>44135</c:v>
                </c:pt>
                <c:pt idx="286">
                  <c:v>44136</c:v>
                </c:pt>
                <c:pt idx="287">
                  <c:v>44137</c:v>
                </c:pt>
                <c:pt idx="288">
                  <c:v>44138</c:v>
                </c:pt>
                <c:pt idx="289">
                  <c:v>44139</c:v>
                </c:pt>
                <c:pt idx="290">
                  <c:v>44140</c:v>
                </c:pt>
                <c:pt idx="291">
                  <c:v>44141</c:v>
                </c:pt>
                <c:pt idx="292">
                  <c:v>44142</c:v>
                </c:pt>
                <c:pt idx="293">
                  <c:v>44143</c:v>
                </c:pt>
                <c:pt idx="294">
                  <c:v>44144</c:v>
                </c:pt>
                <c:pt idx="295">
                  <c:v>44145</c:v>
                </c:pt>
                <c:pt idx="296">
                  <c:v>44146</c:v>
                </c:pt>
                <c:pt idx="297">
                  <c:v>44147</c:v>
                </c:pt>
                <c:pt idx="298">
                  <c:v>44148</c:v>
                </c:pt>
                <c:pt idx="299">
                  <c:v>44149</c:v>
                </c:pt>
                <c:pt idx="300">
                  <c:v>44150</c:v>
                </c:pt>
                <c:pt idx="301">
                  <c:v>44151</c:v>
                </c:pt>
                <c:pt idx="302">
                  <c:v>44152</c:v>
                </c:pt>
                <c:pt idx="303">
                  <c:v>44153</c:v>
                </c:pt>
                <c:pt idx="304">
                  <c:v>44154</c:v>
                </c:pt>
                <c:pt idx="305">
                  <c:v>44155</c:v>
                </c:pt>
                <c:pt idx="306">
                  <c:v>44156</c:v>
                </c:pt>
                <c:pt idx="307">
                  <c:v>44157</c:v>
                </c:pt>
                <c:pt idx="308">
                  <c:v>44158</c:v>
                </c:pt>
                <c:pt idx="309">
                  <c:v>44159</c:v>
                </c:pt>
                <c:pt idx="310">
                  <c:v>44160</c:v>
                </c:pt>
                <c:pt idx="311">
                  <c:v>44161</c:v>
                </c:pt>
                <c:pt idx="312">
                  <c:v>44162</c:v>
                </c:pt>
                <c:pt idx="313">
                  <c:v>44163</c:v>
                </c:pt>
                <c:pt idx="314">
                  <c:v>44164</c:v>
                </c:pt>
                <c:pt idx="315">
                  <c:v>44165</c:v>
                </c:pt>
                <c:pt idx="316">
                  <c:v>44166</c:v>
                </c:pt>
                <c:pt idx="317">
                  <c:v>44167</c:v>
                </c:pt>
                <c:pt idx="318">
                  <c:v>44168</c:v>
                </c:pt>
                <c:pt idx="319">
                  <c:v>44169</c:v>
                </c:pt>
                <c:pt idx="320">
                  <c:v>44170</c:v>
                </c:pt>
                <c:pt idx="321">
                  <c:v>44171</c:v>
                </c:pt>
                <c:pt idx="322">
                  <c:v>44172</c:v>
                </c:pt>
                <c:pt idx="323">
                  <c:v>44173</c:v>
                </c:pt>
                <c:pt idx="324">
                  <c:v>44174</c:v>
                </c:pt>
                <c:pt idx="325">
                  <c:v>44175</c:v>
                </c:pt>
                <c:pt idx="326">
                  <c:v>44176</c:v>
                </c:pt>
                <c:pt idx="327">
                  <c:v>44177</c:v>
                </c:pt>
                <c:pt idx="328">
                  <c:v>44178</c:v>
                </c:pt>
                <c:pt idx="329">
                  <c:v>44179</c:v>
                </c:pt>
                <c:pt idx="330">
                  <c:v>44180</c:v>
                </c:pt>
                <c:pt idx="331">
                  <c:v>44181</c:v>
                </c:pt>
                <c:pt idx="332">
                  <c:v>44182</c:v>
                </c:pt>
                <c:pt idx="333">
                  <c:v>44183</c:v>
                </c:pt>
                <c:pt idx="334">
                  <c:v>44184</c:v>
                </c:pt>
                <c:pt idx="335">
                  <c:v>44185</c:v>
                </c:pt>
                <c:pt idx="336">
                  <c:v>44186</c:v>
                </c:pt>
                <c:pt idx="337">
                  <c:v>44187</c:v>
                </c:pt>
                <c:pt idx="338">
                  <c:v>44188</c:v>
                </c:pt>
                <c:pt idx="339">
                  <c:v>44189</c:v>
                </c:pt>
                <c:pt idx="340">
                  <c:v>44190</c:v>
                </c:pt>
                <c:pt idx="341">
                  <c:v>44191</c:v>
                </c:pt>
                <c:pt idx="342">
                  <c:v>44192</c:v>
                </c:pt>
                <c:pt idx="343">
                  <c:v>44193</c:v>
                </c:pt>
                <c:pt idx="344">
                  <c:v>44194</c:v>
                </c:pt>
                <c:pt idx="345">
                  <c:v>44195</c:v>
                </c:pt>
                <c:pt idx="346">
                  <c:v>44196</c:v>
                </c:pt>
                <c:pt idx="347">
                  <c:v>44197</c:v>
                </c:pt>
                <c:pt idx="348">
                  <c:v>44198</c:v>
                </c:pt>
                <c:pt idx="349">
                  <c:v>44199</c:v>
                </c:pt>
                <c:pt idx="350">
                  <c:v>44200</c:v>
                </c:pt>
                <c:pt idx="351">
                  <c:v>44201</c:v>
                </c:pt>
                <c:pt idx="352">
                  <c:v>44202</c:v>
                </c:pt>
                <c:pt idx="353">
                  <c:v>44203</c:v>
                </c:pt>
                <c:pt idx="354">
                  <c:v>44204</c:v>
                </c:pt>
                <c:pt idx="355">
                  <c:v>44205</c:v>
                </c:pt>
                <c:pt idx="356">
                  <c:v>44206</c:v>
                </c:pt>
                <c:pt idx="357">
                  <c:v>44207</c:v>
                </c:pt>
                <c:pt idx="358">
                  <c:v>44208</c:v>
                </c:pt>
                <c:pt idx="359">
                  <c:v>44209</c:v>
                </c:pt>
                <c:pt idx="360">
                  <c:v>44210</c:v>
                </c:pt>
                <c:pt idx="361">
                  <c:v>44211</c:v>
                </c:pt>
                <c:pt idx="362">
                  <c:v>44212</c:v>
                </c:pt>
                <c:pt idx="363">
                  <c:v>44213</c:v>
                </c:pt>
                <c:pt idx="364">
                  <c:v>44214</c:v>
                </c:pt>
                <c:pt idx="365">
                  <c:v>44215</c:v>
                </c:pt>
                <c:pt idx="366">
                  <c:v>44216</c:v>
                </c:pt>
                <c:pt idx="367">
                  <c:v>44217</c:v>
                </c:pt>
              </c:numCache>
            </c:numRef>
          </c:cat>
          <c:val>
            <c:numRef>
              <c:f>'Mobility Rolling US Avg (w Jan '!$D$2:$D$369</c:f>
              <c:numCache>
                <c:formatCode>General</c:formatCode>
                <c:ptCount val="3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-6.61903639536843E-2</c:v>
                </c:pt>
                <c:pt idx="30">
                  <c:v>9.1056534044613696E-2</c:v>
                </c:pt>
                <c:pt idx="31">
                  <c:v>0.45153984437691003</c:v>
                </c:pt>
                <c:pt idx="32">
                  <c:v>0.55333631534666206</c:v>
                </c:pt>
                <c:pt idx="33">
                  <c:v>0.86163704418841602</c:v>
                </c:pt>
                <c:pt idx="34">
                  <c:v>1.1469468019095399</c:v>
                </c:pt>
                <c:pt idx="35">
                  <c:v>1.6767863407124799</c:v>
                </c:pt>
                <c:pt idx="36">
                  <c:v>2.33233827369886</c:v>
                </c:pt>
                <c:pt idx="37">
                  <c:v>2.8916529141017699</c:v>
                </c:pt>
                <c:pt idx="38">
                  <c:v>3.5609708670439599</c:v>
                </c:pt>
                <c:pt idx="39">
                  <c:v>4.2404893778653197</c:v>
                </c:pt>
                <c:pt idx="40">
                  <c:v>5.4982426607410604</c:v>
                </c:pt>
                <c:pt idx="41">
                  <c:v>6.1324184807361704</c:v>
                </c:pt>
                <c:pt idx="42">
                  <c:v>6.5949452836737299</c:v>
                </c:pt>
                <c:pt idx="43">
                  <c:v>6.5803341782851703</c:v>
                </c:pt>
                <c:pt idx="44">
                  <c:v>6.7116748823036403</c:v>
                </c:pt>
                <c:pt idx="45">
                  <c:v>6.5999742077727603</c:v>
                </c:pt>
                <c:pt idx="46">
                  <c:v>6.6638565980762898</c:v>
                </c:pt>
                <c:pt idx="47">
                  <c:v>6.2349433357093798</c:v>
                </c:pt>
                <c:pt idx="48">
                  <c:v>6.8006047409189696</c:v>
                </c:pt>
                <c:pt idx="49">
                  <c:v>8.9874380903351998</c:v>
                </c:pt>
                <c:pt idx="50">
                  <c:v>12.709097001676399</c:v>
                </c:pt>
                <c:pt idx="51">
                  <c:v>14.4884076216391</c:v>
                </c:pt>
                <c:pt idx="52">
                  <c:v>15.223541500747</c:v>
                </c:pt>
                <c:pt idx="53">
                  <c:v>17.582864959015701</c:v>
                </c:pt>
                <c:pt idx="54">
                  <c:v>18.5272441222663</c:v>
                </c:pt>
                <c:pt idx="55">
                  <c:v>18.058529647864599</c:v>
                </c:pt>
                <c:pt idx="56">
                  <c:v>15.8595590819452</c:v>
                </c:pt>
                <c:pt idx="57">
                  <c:v>12.430845407039101</c:v>
                </c:pt>
                <c:pt idx="58">
                  <c:v>9.1404776861416508</c:v>
                </c:pt>
                <c:pt idx="59">
                  <c:v>5.0758840287065796</c:v>
                </c:pt>
                <c:pt idx="60">
                  <c:v>0.41909181894471098</c:v>
                </c:pt>
                <c:pt idx="61">
                  <c:v>-3.5036035403304</c:v>
                </c:pt>
                <c:pt idx="62">
                  <c:v>-6.5883335025067904</c:v>
                </c:pt>
                <c:pt idx="63">
                  <c:v>-9.6151679850188199</c:v>
                </c:pt>
                <c:pt idx="64">
                  <c:v>-12.7135312519039</c:v>
                </c:pt>
                <c:pt idx="65">
                  <c:v>-15.0617792402399</c:v>
                </c:pt>
                <c:pt idx="66">
                  <c:v>-16.1893686249064</c:v>
                </c:pt>
                <c:pt idx="67">
                  <c:v>-17.234475219598401</c:v>
                </c:pt>
                <c:pt idx="68">
                  <c:v>-17.5897643837075</c:v>
                </c:pt>
                <c:pt idx="69">
                  <c:v>-17.040557956311201</c:v>
                </c:pt>
                <c:pt idx="70">
                  <c:v>-16.519912600474001</c:v>
                </c:pt>
                <c:pt idx="71">
                  <c:v>-15.9408864729422</c:v>
                </c:pt>
                <c:pt idx="72">
                  <c:v>-15.5130342263817</c:v>
                </c:pt>
                <c:pt idx="73">
                  <c:v>-15.3647451601667</c:v>
                </c:pt>
                <c:pt idx="74">
                  <c:v>-15.6992929367008</c:v>
                </c:pt>
                <c:pt idx="75">
                  <c:v>-15.9412725671044</c:v>
                </c:pt>
                <c:pt idx="76">
                  <c:v>-16.9931367590547</c:v>
                </c:pt>
                <c:pt idx="77">
                  <c:v>-17.884851604378301</c:v>
                </c:pt>
                <c:pt idx="78">
                  <c:v>-18.300374542891799</c:v>
                </c:pt>
                <c:pt idx="79">
                  <c:v>-17.530145872720698</c:v>
                </c:pt>
                <c:pt idx="80">
                  <c:v>-20.1452986457323</c:v>
                </c:pt>
                <c:pt idx="81">
                  <c:v>-20.6547860364564</c:v>
                </c:pt>
                <c:pt idx="82">
                  <c:v>-20.6878837177318</c:v>
                </c:pt>
                <c:pt idx="83">
                  <c:v>-20.167733033086702</c:v>
                </c:pt>
                <c:pt idx="84">
                  <c:v>-19.784535351499098</c:v>
                </c:pt>
                <c:pt idx="85">
                  <c:v>-20.191518676395201</c:v>
                </c:pt>
                <c:pt idx="86">
                  <c:v>-20.9637979015613</c:v>
                </c:pt>
                <c:pt idx="87">
                  <c:v>-18.054329589993799</c:v>
                </c:pt>
                <c:pt idx="88">
                  <c:v>-17.213762408281202</c:v>
                </c:pt>
                <c:pt idx="89">
                  <c:v>-16.7918388951616</c:v>
                </c:pt>
                <c:pt idx="90">
                  <c:v>-16.8552365920726</c:v>
                </c:pt>
                <c:pt idx="91">
                  <c:v>-16.957989454631001</c:v>
                </c:pt>
                <c:pt idx="92">
                  <c:v>-16.735571030853801</c:v>
                </c:pt>
                <c:pt idx="93">
                  <c:v>-16.296064421323901</c:v>
                </c:pt>
                <c:pt idx="94">
                  <c:v>-15.798494956507801</c:v>
                </c:pt>
                <c:pt idx="95">
                  <c:v>-15.365832863169199</c:v>
                </c:pt>
                <c:pt idx="96">
                  <c:v>-14.8798542587735</c:v>
                </c:pt>
                <c:pt idx="97">
                  <c:v>-14.5868158517418</c:v>
                </c:pt>
                <c:pt idx="98">
                  <c:v>-13.884621237839999</c:v>
                </c:pt>
                <c:pt idx="99">
                  <c:v>-12.651727207170801</c:v>
                </c:pt>
                <c:pt idx="100">
                  <c:v>-11.6231235742514</c:v>
                </c:pt>
                <c:pt idx="101">
                  <c:v>-10.5712387159874</c:v>
                </c:pt>
                <c:pt idx="102">
                  <c:v>-9.7816216019397704</c:v>
                </c:pt>
                <c:pt idx="103">
                  <c:v>-8.6723805207164499</c:v>
                </c:pt>
                <c:pt idx="104">
                  <c:v>-7.8549537449320699</c:v>
                </c:pt>
                <c:pt idx="105">
                  <c:v>-7.0993683492974196</c:v>
                </c:pt>
                <c:pt idx="106">
                  <c:v>-6.8124321115136102</c:v>
                </c:pt>
                <c:pt idx="107">
                  <c:v>-5.1151443876730198</c:v>
                </c:pt>
                <c:pt idx="108">
                  <c:v>-3.8114617656809302</c:v>
                </c:pt>
                <c:pt idx="109">
                  <c:v>-4.3120564528998004</c:v>
                </c:pt>
                <c:pt idx="110">
                  <c:v>-4.7712800864242197</c:v>
                </c:pt>
                <c:pt idx="111">
                  <c:v>-4.7525580290736897</c:v>
                </c:pt>
                <c:pt idx="112">
                  <c:v>-5.0711668959387604</c:v>
                </c:pt>
                <c:pt idx="113">
                  <c:v>-5.37587072500268</c:v>
                </c:pt>
                <c:pt idx="114">
                  <c:v>-6.9193874209432904</c:v>
                </c:pt>
                <c:pt idx="115">
                  <c:v>-8.4530697731874405</c:v>
                </c:pt>
                <c:pt idx="116">
                  <c:v>-8.0947129617047597</c:v>
                </c:pt>
                <c:pt idx="117">
                  <c:v>-7.7417362563345398</c:v>
                </c:pt>
                <c:pt idx="118">
                  <c:v>-7.2820402681757699</c:v>
                </c:pt>
                <c:pt idx="119">
                  <c:v>-6.5221801835167099</c:v>
                </c:pt>
                <c:pt idx="120">
                  <c:v>-5.7748425630851701</c:v>
                </c:pt>
                <c:pt idx="121">
                  <c:v>-5.2822477170504998</c:v>
                </c:pt>
                <c:pt idx="122">
                  <c:v>-4.2219411594058602</c:v>
                </c:pt>
                <c:pt idx="123">
                  <c:v>-4.0820847217755798</c:v>
                </c:pt>
                <c:pt idx="124">
                  <c:v>-4.0821004958938802</c:v>
                </c:pt>
                <c:pt idx="125">
                  <c:v>-4.1949969561482998</c:v>
                </c:pt>
                <c:pt idx="126">
                  <c:v>-4.3935639534185</c:v>
                </c:pt>
                <c:pt idx="127">
                  <c:v>-4.8081653168270497</c:v>
                </c:pt>
                <c:pt idx="128">
                  <c:v>-5.0151840704128396</c:v>
                </c:pt>
                <c:pt idx="129">
                  <c:v>-5.44275276843043</c:v>
                </c:pt>
                <c:pt idx="130">
                  <c:v>-4.8399706486035301</c:v>
                </c:pt>
                <c:pt idx="131">
                  <c:v>-4.3623262849721396</c:v>
                </c:pt>
                <c:pt idx="132">
                  <c:v>-3.6964592098415801</c:v>
                </c:pt>
                <c:pt idx="133">
                  <c:v>-3.2507013236364402</c:v>
                </c:pt>
                <c:pt idx="134">
                  <c:v>-2.8615736236840701</c:v>
                </c:pt>
                <c:pt idx="135">
                  <c:v>-2.59186242197684</c:v>
                </c:pt>
                <c:pt idx="136">
                  <c:v>-2.2414032834287698</c:v>
                </c:pt>
                <c:pt idx="137">
                  <c:v>-2.1455398131482899</c:v>
                </c:pt>
                <c:pt idx="138">
                  <c:v>-2.30094397951461</c:v>
                </c:pt>
                <c:pt idx="139">
                  <c:v>-2.6473202799668298</c:v>
                </c:pt>
                <c:pt idx="140">
                  <c:v>-2.7417064825961401</c:v>
                </c:pt>
                <c:pt idx="141">
                  <c:v>-2.7316097114556501</c:v>
                </c:pt>
                <c:pt idx="142">
                  <c:v>-2.6355985360626399</c:v>
                </c:pt>
                <c:pt idx="143">
                  <c:v>-2.5403114480579201</c:v>
                </c:pt>
                <c:pt idx="144">
                  <c:v>-2.4745703754355399</c:v>
                </c:pt>
                <c:pt idx="145">
                  <c:v>-2.1750451341544199</c:v>
                </c:pt>
                <c:pt idx="146">
                  <c:v>-1.97311755904925</c:v>
                </c:pt>
                <c:pt idx="147">
                  <c:v>-1.88333021827915</c:v>
                </c:pt>
                <c:pt idx="148">
                  <c:v>-1.6209021699505499</c:v>
                </c:pt>
                <c:pt idx="149">
                  <c:v>-0.90202251998695904</c:v>
                </c:pt>
                <c:pt idx="150">
                  <c:v>-0.39477116479781699</c:v>
                </c:pt>
                <c:pt idx="151">
                  <c:v>-0.85913916730509998</c:v>
                </c:pt>
                <c:pt idx="152">
                  <c:v>-1.1080311519005299</c:v>
                </c:pt>
                <c:pt idx="153">
                  <c:v>-1.34309560387962</c:v>
                </c:pt>
                <c:pt idx="154">
                  <c:v>-1.45934990656885</c:v>
                </c:pt>
                <c:pt idx="155">
                  <c:v>-1.9924331157267099</c:v>
                </c:pt>
                <c:pt idx="156">
                  <c:v>-3.04695476882062</c:v>
                </c:pt>
                <c:pt idx="157">
                  <c:v>-3.9084011296996</c:v>
                </c:pt>
                <c:pt idx="158">
                  <c:v>-3.6177159071349601</c:v>
                </c:pt>
                <c:pt idx="159">
                  <c:v>-3.4487146047742199</c:v>
                </c:pt>
                <c:pt idx="160">
                  <c:v>-2.7547941615985598</c:v>
                </c:pt>
                <c:pt idx="161">
                  <c:v>-1.3228880198612201</c:v>
                </c:pt>
                <c:pt idx="162">
                  <c:v>0.81999472468323797</c:v>
                </c:pt>
                <c:pt idx="163">
                  <c:v>0.47634477586740798</c:v>
                </c:pt>
                <c:pt idx="164">
                  <c:v>-0.47496059004729102</c:v>
                </c:pt>
                <c:pt idx="165">
                  <c:v>-0.30992122596875799</c:v>
                </c:pt>
                <c:pt idx="166">
                  <c:v>-0.38597036728025502</c:v>
                </c:pt>
                <c:pt idx="167">
                  <c:v>-0.99805144854307004</c:v>
                </c:pt>
                <c:pt idx="168">
                  <c:v>-2.4224525699366199</c:v>
                </c:pt>
                <c:pt idx="169">
                  <c:v>-4.5125879639796604</c:v>
                </c:pt>
                <c:pt idx="170">
                  <c:v>-4.1017383522640403</c:v>
                </c:pt>
                <c:pt idx="171">
                  <c:v>-3.0272037930650999</c:v>
                </c:pt>
                <c:pt idx="172">
                  <c:v>-3.06520954992174</c:v>
                </c:pt>
                <c:pt idx="173">
                  <c:v>-3.1817644408249302</c:v>
                </c:pt>
                <c:pt idx="174">
                  <c:v>-3.2900317461160902</c:v>
                </c:pt>
                <c:pt idx="175">
                  <c:v>-3.4027407425469902</c:v>
                </c:pt>
                <c:pt idx="176">
                  <c:v>-3.4405713478638802</c:v>
                </c:pt>
                <c:pt idx="177">
                  <c:v>-3.6099923678297099</c:v>
                </c:pt>
                <c:pt idx="178">
                  <c:v>-3.8321609677624</c:v>
                </c:pt>
                <c:pt idx="179">
                  <c:v>-4.0593897630180003</c:v>
                </c:pt>
                <c:pt idx="180">
                  <c:v>-4.2967209784024698</c:v>
                </c:pt>
                <c:pt idx="181">
                  <c:v>-4.5416837712965599</c:v>
                </c:pt>
                <c:pt idx="182">
                  <c:v>-4.7883503094802604</c:v>
                </c:pt>
                <c:pt idx="183">
                  <c:v>-4.92741167230741</c:v>
                </c:pt>
                <c:pt idx="184">
                  <c:v>-4.9698349286620997</c:v>
                </c:pt>
                <c:pt idx="185">
                  <c:v>-5.0073041097946502</c:v>
                </c:pt>
                <c:pt idx="186">
                  <c:v>-5.1294612884430197</c:v>
                </c:pt>
                <c:pt idx="187">
                  <c:v>-5.2085978244333004</c:v>
                </c:pt>
                <c:pt idx="188">
                  <c:v>-5.2328123356713201</c:v>
                </c:pt>
                <c:pt idx="189">
                  <c:v>-5.2634482917169896</c:v>
                </c:pt>
                <c:pt idx="190">
                  <c:v>-4.9974501351764902</c:v>
                </c:pt>
                <c:pt idx="191">
                  <c:v>-4.7582440492682903</c:v>
                </c:pt>
                <c:pt idx="192">
                  <c:v>-4.7377792593972998</c:v>
                </c:pt>
                <c:pt idx="193">
                  <c:v>-4.3524806265647102</c:v>
                </c:pt>
                <c:pt idx="194">
                  <c:v>-4.2115300374856099</c:v>
                </c:pt>
                <c:pt idx="195">
                  <c:v>-4.0573031122229501</c:v>
                </c:pt>
                <c:pt idx="196">
                  <c:v>-4.0124387329557596</c:v>
                </c:pt>
                <c:pt idx="197">
                  <c:v>-4.3391611901580402</c:v>
                </c:pt>
                <c:pt idx="198">
                  <c:v>-4.5249828476859904</c:v>
                </c:pt>
                <c:pt idx="199">
                  <c:v>-4.44237751065124</c:v>
                </c:pt>
                <c:pt idx="200">
                  <c:v>-4.9846405657933701</c:v>
                </c:pt>
                <c:pt idx="201">
                  <c:v>-5.0786905144273096</c:v>
                </c:pt>
                <c:pt idx="202">
                  <c:v>-5.3492890565957696</c:v>
                </c:pt>
                <c:pt idx="203">
                  <c:v>-5.5321182389789696</c:v>
                </c:pt>
                <c:pt idx="204">
                  <c:v>-5.6748430841892699</c:v>
                </c:pt>
                <c:pt idx="205">
                  <c:v>-5.8006235680728402</c:v>
                </c:pt>
                <c:pt idx="206">
                  <c:v>-5.9387391923242898</c:v>
                </c:pt>
                <c:pt idx="207">
                  <c:v>-6.3034703726106303</c:v>
                </c:pt>
                <c:pt idx="208">
                  <c:v>-6.8861045809344397</c:v>
                </c:pt>
                <c:pt idx="209">
                  <c:v>-7.4068452084918599</c:v>
                </c:pt>
                <c:pt idx="210">
                  <c:v>-7.8766341591952997</c:v>
                </c:pt>
                <c:pt idx="211">
                  <c:v>-8.1473136520669396</c:v>
                </c:pt>
                <c:pt idx="212">
                  <c:v>-8.4853330103071993</c:v>
                </c:pt>
                <c:pt idx="213">
                  <c:v>-8.8317597131039403</c:v>
                </c:pt>
                <c:pt idx="214">
                  <c:v>-8.9730594935887797</c:v>
                </c:pt>
                <c:pt idx="215">
                  <c:v>-9.0672335955492507</c:v>
                </c:pt>
                <c:pt idx="216">
                  <c:v>-9.0860172229803293</c:v>
                </c:pt>
                <c:pt idx="217">
                  <c:v>-9.3301314130451694</c:v>
                </c:pt>
                <c:pt idx="218">
                  <c:v>-9.5638016236742498</c:v>
                </c:pt>
                <c:pt idx="219">
                  <c:v>-9.7106144283025699</c:v>
                </c:pt>
                <c:pt idx="220">
                  <c:v>-9.7469997038608707</c:v>
                </c:pt>
                <c:pt idx="221">
                  <c:v>-9.7321004060397591</c:v>
                </c:pt>
                <c:pt idx="222">
                  <c:v>-9.3099945519462199</c:v>
                </c:pt>
                <c:pt idx="223">
                  <c:v>-9.1197600440855702</c:v>
                </c:pt>
                <c:pt idx="224">
                  <c:v>-8.3887144909080291</c:v>
                </c:pt>
                <c:pt idx="225">
                  <c:v>-7.6582316205948304</c:v>
                </c:pt>
                <c:pt idx="226">
                  <c:v>-7.2289796653869303</c:v>
                </c:pt>
                <c:pt idx="227">
                  <c:v>-7.0648748910454797</c:v>
                </c:pt>
                <c:pt idx="228">
                  <c:v>-6.97128422538285</c:v>
                </c:pt>
                <c:pt idx="229">
                  <c:v>-7.3990739559190999</c:v>
                </c:pt>
                <c:pt idx="230">
                  <c:v>-7.7146685584456298</c:v>
                </c:pt>
                <c:pt idx="231">
                  <c:v>-8.4175183969148399</c:v>
                </c:pt>
                <c:pt idx="232">
                  <c:v>-8.9907384110769009</c:v>
                </c:pt>
                <c:pt idx="233">
                  <c:v>-9.2160549322982401</c:v>
                </c:pt>
                <c:pt idx="234">
                  <c:v>-9.0978620290972501</c:v>
                </c:pt>
                <c:pt idx="235">
                  <c:v>-8.81244533910718</c:v>
                </c:pt>
                <c:pt idx="236">
                  <c:v>-8.4367156235844796</c:v>
                </c:pt>
                <c:pt idx="237">
                  <c:v>-8.3861833282178608</c:v>
                </c:pt>
                <c:pt idx="238">
                  <c:v>-8.1492303796244894</c:v>
                </c:pt>
                <c:pt idx="239">
                  <c:v>-8.0626506291225208</c:v>
                </c:pt>
                <c:pt idx="240">
                  <c:v>-7.8576188906034901</c:v>
                </c:pt>
                <c:pt idx="241">
                  <c:v>-7.8921197237333303</c:v>
                </c:pt>
                <c:pt idx="242">
                  <c:v>-8.0031805416981499</c:v>
                </c:pt>
                <c:pt idx="243">
                  <c:v>-8.1747632862047492</c:v>
                </c:pt>
                <c:pt idx="244">
                  <c:v>-7.9904696351730502</c:v>
                </c:pt>
                <c:pt idx="245">
                  <c:v>-8.0706621858391596</c:v>
                </c:pt>
                <c:pt idx="246">
                  <c:v>-8.1143326044240496</c:v>
                </c:pt>
                <c:pt idx="247">
                  <c:v>-8.2229508389203207</c:v>
                </c:pt>
                <c:pt idx="248">
                  <c:v>-8.31843086732332</c:v>
                </c:pt>
                <c:pt idx="249">
                  <c:v>-8.41203094155569</c:v>
                </c:pt>
                <c:pt idx="250">
                  <c:v>-8.4355230932530496</c:v>
                </c:pt>
                <c:pt idx="251">
                  <c:v>-8.2687479766066403</c:v>
                </c:pt>
                <c:pt idx="252">
                  <c:v>-7.6995490227580703</c:v>
                </c:pt>
                <c:pt idx="253">
                  <c:v>-7.3184989699875702</c:v>
                </c:pt>
                <c:pt idx="254">
                  <c:v>-7.0035105084618401</c:v>
                </c:pt>
                <c:pt idx="255">
                  <c:v>-6.6796026561003501</c:v>
                </c:pt>
                <c:pt idx="256">
                  <c:v>-6.28417955529655</c:v>
                </c:pt>
                <c:pt idx="257">
                  <c:v>-6.0095739269107602</c:v>
                </c:pt>
                <c:pt idx="258">
                  <c:v>-5.9854072004884902</c:v>
                </c:pt>
                <c:pt idx="259">
                  <c:v>-6.3085040442236497</c:v>
                </c:pt>
                <c:pt idx="260">
                  <c:v>-6.6921406654176003</c:v>
                </c:pt>
                <c:pt idx="261">
                  <c:v>-7.15401947744963</c:v>
                </c:pt>
                <c:pt idx="262">
                  <c:v>-7.4646251618912096</c:v>
                </c:pt>
                <c:pt idx="263">
                  <c:v>-7.8104192554777798</c:v>
                </c:pt>
                <c:pt idx="264">
                  <c:v>-8.0834669839636693</c:v>
                </c:pt>
                <c:pt idx="265">
                  <c:v>-8.0855422758759197</c:v>
                </c:pt>
                <c:pt idx="266">
                  <c:v>-8.0093649482237996</c:v>
                </c:pt>
                <c:pt idx="267">
                  <c:v>-7.99365433217109</c:v>
                </c:pt>
                <c:pt idx="268">
                  <c:v>-7.7635388206415197</c:v>
                </c:pt>
                <c:pt idx="269">
                  <c:v>-7.7826018151462497</c:v>
                </c:pt>
                <c:pt idx="270">
                  <c:v>-7.8774951132097204</c:v>
                </c:pt>
                <c:pt idx="271">
                  <c:v>-7.94289769840353</c:v>
                </c:pt>
                <c:pt idx="272">
                  <c:v>-8.0923532796686004</c:v>
                </c:pt>
                <c:pt idx="273">
                  <c:v>-8.3305072148300106</c:v>
                </c:pt>
                <c:pt idx="274">
                  <c:v>-8.4143260041943897</c:v>
                </c:pt>
                <c:pt idx="275">
                  <c:v>-8.5292310451064992</c:v>
                </c:pt>
                <c:pt idx="276">
                  <c:v>-8.6312874846452594</c:v>
                </c:pt>
                <c:pt idx="277">
                  <c:v>-8.6426445208034508</c:v>
                </c:pt>
                <c:pt idx="278">
                  <c:v>-8.5368663483804301</c:v>
                </c:pt>
                <c:pt idx="279">
                  <c:v>-8.4897626476561108</c:v>
                </c:pt>
                <c:pt idx="280">
                  <c:v>-8.4411857529955494</c:v>
                </c:pt>
                <c:pt idx="281">
                  <c:v>-7.8474195166012599</c:v>
                </c:pt>
                <c:pt idx="282">
                  <c:v>-6.9019903180364999</c:v>
                </c:pt>
                <c:pt idx="283">
                  <c:v>-6.9160887439570899</c:v>
                </c:pt>
                <c:pt idx="284">
                  <c:v>-6.5796099192845903</c:v>
                </c:pt>
                <c:pt idx="285">
                  <c:v>-5.9801669631385899</c:v>
                </c:pt>
                <c:pt idx="286">
                  <c:v>-6.4353722126221804</c:v>
                </c:pt>
                <c:pt idx="287">
                  <c:v>-6.6279634431742798</c:v>
                </c:pt>
                <c:pt idx="288">
                  <c:v>-7.4203177692517297</c:v>
                </c:pt>
                <c:pt idx="289">
                  <c:v>-8.6477665641279096</c:v>
                </c:pt>
                <c:pt idx="290">
                  <c:v>-8.8067464882842295</c:v>
                </c:pt>
                <c:pt idx="291">
                  <c:v>-9.2444784247805405</c:v>
                </c:pt>
                <c:pt idx="292">
                  <c:v>-9.9963177779680095</c:v>
                </c:pt>
                <c:pt idx="293">
                  <c:v>-9.6133951256774797</c:v>
                </c:pt>
                <c:pt idx="294">
                  <c:v>-9.7254889306980701</c:v>
                </c:pt>
                <c:pt idx="295">
                  <c:v>-9.5632723631845593</c:v>
                </c:pt>
                <c:pt idx="296">
                  <c:v>-9.5369518688667405</c:v>
                </c:pt>
                <c:pt idx="297">
                  <c:v>-9.5223005425528804</c:v>
                </c:pt>
                <c:pt idx="298">
                  <c:v>-9.3394248881871107</c:v>
                </c:pt>
                <c:pt idx="299">
                  <c:v>-9.2689880314597399</c:v>
                </c:pt>
                <c:pt idx="300">
                  <c:v>-9.1938149811154197</c:v>
                </c:pt>
                <c:pt idx="301">
                  <c:v>-8.8133971035820995</c:v>
                </c:pt>
                <c:pt idx="302">
                  <c:v>-8.6377412745198701</c:v>
                </c:pt>
                <c:pt idx="303">
                  <c:v>-8.3481059987292099</c:v>
                </c:pt>
                <c:pt idx="304">
                  <c:v>-8.0213071937342999</c:v>
                </c:pt>
                <c:pt idx="305">
                  <c:v>-7.0964136877288198</c:v>
                </c:pt>
                <c:pt idx="306">
                  <c:v>-5.2674794947529699</c:v>
                </c:pt>
                <c:pt idx="307">
                  <c:v>-0.80960637072826203</c:v>
                </c:pt>
                <c:pt idx="308">
                  <c:v>-4.1326366048171899</c:v>
                </c:pt>
                <c:pt idx="309">
                  <c:v>-5.9410995784394398</c:v>
                </c:pt>
                <c:pt idx="310">
                  <c:v>-7.4682989880861799</c:v>
                </c:pt>
                <c:pt idx="311">
                  <c:v>-8.6461216094805398</c:v>
                </c:pt>
                <c:pt idx="312">
                  <c:v>-10.007854506802101</c:v>
                </c:pt>
                <c:pt idx="313">
                  <c:v>-11.6117137433432</c:v>
                </c:pt>
                <c:pt idx="314">
                  <c:v>-16.119078385628299</c:v>
                </c:pt>
                <c:pt idx="315">
                  <c:v>-12.6887666152029</c:v>
                </c:pt>
                <c:pt idx="316">
                  <c:v>-11.0613881768417</c:v>
                </c:pt>
                <c:pt idx="317">
                  <c:v>-9.7791643384246303</c:v>
                </c:pt>
                <c:pt idx="318">
                  <c:v>-8.8174603805947491</c:v>
                </c:pt>
                <c:pt idx="319">
                  <c:v>-8.4097579756403693</c:v>
                </c:pt>
                <c:pt idx="320">
                  <c:v>-8.7184832952620095</c:v>
                </c:pt>
                <c:pt idx="321">
                  <c:v>-8.7282743927150594</c:v>
                </c:pt>
                <c:pt idx="322">
                  <c:v>-8.8979026874112002</c:v>
                </c:pt>
                <c:pt idx="323">
                  <c:v>-8.9196933307901691</c:v>
                </c:pt>
                <c:pt idx="324">
                  <c:v>-8.86414573911091</c:v>
                </c:pt>
                <c:pt idx="325">
                  <c:v>-8.8301925149845104</c:v>
                </c:pt>
                <c:pt idx="326">
                  <c:v>-8.7361708378484906</c:v>
                </c:pt>
                <c:pt idx="327">
                  <c:v>-8.1155321658888795</c:v>
                </c:pt>
                <c:pt idx="328">
                  <c:v>-7.7985062231868296</c:v>
                </c:pt>
                <c:pt idx="329">
                  <c:v>-8.0476088643948493</c:v>
                </c:pt>
                <c:pt idx="330">
                  <c:v>-7.6491771311451799</c:v>
                </c:pt>
                <c:pt idx="331">
                  <c:v>-7.0541253568106699</c:v>
                </c:pt>
                <c:pt idx="332">
                  <c:v>-6.4205741595019497</c:v>
                </c:pt>
                <c:pt idx="333">
                  <c:v>-4.8382616515956904</c:v>
                </c:pt>
                <c:pt idx="334">
                  <c:v>-2.8320935903506301</c:v>
                </c:pt>
                <c:pt idx="335">
                  <c:v>1.3591473188599801</c:v>
                </c:pt>
                <c:pt idx="336">
                  <c:v>6.4765344393848396</c:v>
                </c:pt>
                <c:pt idx="337">
                  <c:v>-1.2657238820930199</c:v>
                </c:pt>
                <c:pt idx="338">
                  <c:v>-3.5586007286686199</c:v>
                </c:pt>
                <c:pt idx="339">
                  <c:v>-5.6454206103892401</c:v>
                </c:pt>
                <c:pt idx="340">
                  <c:v>-7.4941445814943304</c:v>
                </c:pt>
                <c:pt idx="341">
                  <c:v>-9.8503627396671707</c:v>
                </c:pt>
                <c:pt idx="342">
                  <c:v>-13.302477485922299</c:v>
                </c:pt>
                <c:pt idx="343">
                  <c:v>-14.3412511003815</c:v>
                </c:pt>
                <c:pt idx="344">
                  <c:v>-11.0261139549222</c:v>
                </c:pt>
                <c:pt idx="345">
                  <c:v>-10.4249046193175</c:v>
                </c:pt>
                <c:pt idx="346">
                  <c:v>-10.0014310398023</c:v>
                </c:pt>
                <c:pt idx="347">
                  <c:v>-9.7448696081430199</c:v>
                </c:pt>
                <c:pt idx="348">
                  <c:v>-9.81418118420439</c:v>
                </c:pt>
                <c:pt idx="349">
                  <c:v>-11.3252242121096</c:v>
                </c:pt>
                <c:pt idx="350">
                  <c:v>-15.7727953581704</c:v>
                </c:pt>
                <c:pt idx="351">
                  <c:v>-12.309603654375101</c:v>
                </c:pt>
                <c:pt idx="352">
                  <c:v>-11.730930515623101</c:v>
                </c:pt>
                <c:pt idx="353">
                  <c:v>-11.110795594234</c:v>
                </c:pt>
                <c:pt idx="354">
                  <c:v>-11.6563732771312</c:v>
                </c:pt>
                <c:pt idx="355">
                  <c:v>-12.146722718254701</c:v>
                </c:pt>
                <c:pt idx="356">
                  <c:v>-12.326148849265</c:v>
                </c:pt>
                <c:pt idx="357">
                  <c:v>-12.6510076727546</c:v>
                </c:pt>
                <c:pt idx="358">
                  <c:v>-12.973330643146401</c:v>
                </c:pt>
                <c:pt idx="359">
                  <c:v>-13.389182693110399</c:v>
                </c:pt>
                <c:pt idx="360">
                  <c:v>-13.896983687364299</c:v>
                </c:pt>
                <c:pt idx="361">
                  <c:v>-14.0612141600927</c:v>
                </c:pt>
                <c:pt idx="362">
                  <c:v>-14.414779469297001</c:v>
                </c:pt>
                <c:pt idx="363">
                  <c:v>-14.9155329610234</c:v>
                </c:pt>
                <c:pt idx="364">
                  <c:v>-14.950334897553301</c:v>
                </c:pt>
                <c:pt idx="365">
                  <c:v>-14.7379187338215</c:v>
                </c:pt>
                <c:pt idx="366">
                  <c:v>-14.7464524200798</c:v>
                </c:pt>
                <c:pt idx="367">
                  <c:v>-14.857044871817999</c:v>
                </c:pt>
              </c:numCache>
            </c:numRef>
          </c:val>
          <c:smooth val="0"/>
          <c:extLst>
            <c:ext xmlns:c16="http://schemas.microsoft.com/office/drawing/2014/chart" uri="{C3380CC4-5D6E-409C-BE32-E72D297353CC}">
              <c16:uniqueId val="{00000001-24CE-4D03-9E4F-4EFE8BDDB1F5}"/>
            </c:ext>
          </c:extLst>
        </c:ser>
        <c:ser>
          <c:idx val="2"/>
          <c:order val="2"/>
          <c:tx>
            <c:strRef>
              <c:f>'Mobility Rolling US Avg (w Jan '!$E$1</c:f>
              <c:strCache>
                <c:ptCount val="1"/>
                <c:pt idx="0">
                  <c:v>parks</c:v>
                </c:pt>
              </c:strCache>
            </c:strRef>
          </c:tx>
          <c:spPr>
            <a:ln w="28575" cap="rnd">
              <a:solidFill>
                <a:schemeClr val="accent6"/>
              </a:solidFill>
              <a:round/>
            </a:ln>
            <a:effectLst/>
          </c:spPr>
          <c:marker>
            <c:symbol val="none"/>
          </c:marker>
          <c:cat>
            <c:numRef>
              <c:f>'Mobility Rolling US Avg (w Jan '!$B$2:$B$369</c:f>
              <c:numCache>
                <c:formatCode>[$-409]mmm\-yy;@</c:formatCode>
                <c:ptCount val="368"/>
                <c:pt idx="0">
                  <c:v>43850</c:v>
                </c:pt>
                <c:pt idx="1">
                  <c:v>43851</c:v>
                </c:pt>
                <c:pt idx="2">
                  <c:v>43852</c:v>
                </c:pt>
                <c:pt idx="3">
                  <c:v>43853</c:v>
                </c:pt>
                <c:pt idx="4">
                  <c:v>43854</c:v>
                </c:pt>
                <c:pt idx="5">
                  <c:v>43855</c:v>
                </c:pt>
                <c:pt idx="6">
                  <c:v>43856</c:v>
                </c:pt>
                <c:pt idx="7">
                  <c:v>43857</c:v>
                </c:pt>
                <c:pt idx="8">
                  <c:v>43858</c:v>
                </c:pt>
                <c:pt idx="9">
                  <c:v>43859</c:v>
                </c:pt>
                <c:pt idx="10">
                  <c:v>43860</c:v>
                </c:pt>
                <c:pt idx="11">
                  <c:v>43861</c:v>
                </c:pt>
                <c:pt idx="12">
                  <c:v>43862</c:v>
                </c:pt>
                <c:pt idx="13">
                  <c:v>43863</c:v>
                </c:pt>
                <c:pt idx="14">
                  <c:v>43864</c:v>
                </c:pt>
                <c:pt idx="15">
                  <c:v>43865</c:v>
                </c:pt>
                <c:pt idx="16">
                  <c:v>43866</c:v>
                </c:pt>
                <c:pt idx="17">
                  <c:v>43867</c:v>
                </c:pt>
                <c:pt idx="18">
                  <c:v>43868</c:v>
                </c:pt>
                <c:pt idx="19">
                  <c:v>43869</c:v>
                </c:pt>
                <c:pt idx="20">
                  <c:v>43870</c:v>
                </c:pt>
                <c:pt idx="21">
                  <c:v>43871</c:v>
                </c:pt>
                <c:pt idx="22">
                  <c:v>43872</c:v>
                </c:pt>
                <c:pt idx="23">
                  <c:v>43873</c:v>
                </c:pt>
                <c:pt idx="24">
                  <c:v>43874</c:v>
                </c:pt>
                <c:pt idx="25">
                  <c:v>43875</c:v>
                </c:pt>
                <c:pt idx="26">
                  <c:v>43876</c:v>
                </c:pt>
                <c:pt idx="27">
                  <c:v>43877</c:v>
                </c:pt>
                <c:pt idx="28">
                  <c:v>43878</c:v>
                </c:pt>
                <c:pt idx="29">
                  <c:v>43879</c:v>
                </c:pt>
                <c:pt idx="30">
                  <c:v>43880</c:v>
                </c:pt>
                <c:pt idx="31">
                  <c:v>43881</c:v>
                </c:pt>
                <c:pt idx="32">
                  <c:v>43882</c:v>
                </c:pt>
                <c:pt idx="33">
                  <c:v>43883</c:v>
                </c:pt>
                <c:pt idx="34">
                  <c:v>43884</c:v>
                </c:pt>
                <c:pt idx="35">
                  <c:v>43885</c:v>
                </c:pt>
                <c:pt idx="36">
                  <c:v>43886</c:v>
                </c:pt>
                <c:pt idx="37">
                  <c:v>43887</c:v>
                </c:pt>
                <c:pt idx="38">
                  <c:v>43888</c:v>
                </c:pt>
                <c:pt idx="39">
                  <c:v>43889</c:v>
                </c:pt>
                <c:pt idx="40">
                  <c:v>43890</c:v>
                </c:pt>
                <c:pt idx="41">
                  <c:v>43891</c:v>
                </c:pt>
                <c:pt idx="42">
                  <c:v>43892</c:v>
                </c:pt>
                <c:pt idx="43">
                  <c:v>43893</c:v>
                </c:pt>
                <c:pt idx="44">
                  <c:v>43894</c:v>
                </c:pt>
                <c:pt idx="45">
                  <c:v>43895</c:v>
                </c:pt>
                <c:pt idx="46">
                  <c:v>43896</c:v>
                </c:pt>
                <c:pt idx="47">
                  <c:v>43897</c:v>
                </c:pt>
                <c:pt idx="48">
                  <c:v>43898</c:v>
                </c:pt>
                <c:pt idx="49">
                  <c:v>43899</c:v>
                </c:pt>
                <c:pt idx="50">
                  <c:v>43900</c:v>
                </c:pt>
                <c:pt idx="51">
                  <c:v>43901</c:v>
                </c:pt>
                <c:pt idx="52">
                  <c:v>43902</c:v>
                </c:pt>
                <c:pt idx="53">
                  <c:v>43903</c:v>
                </c:pt>
                <c:pt idx="54">
                  <c:v>43904</c:v>
                </c:pt>
                <c:pt idx="55">
                  <c:v>43905</c:v>
                </c:pt>
                <c:pt idx="56">
                  <c:v>43906</c:v>
                </c:pt>
                <c:pt idx="57">
                  <c:v>43907</c:v>
                </c:pt>
                <c:pt idx="58">
                  <c:v>43908</c:v>
                </c:pt>
                <c:pt idx="59">
                  <c:v>43909</c:v>
                </c:pt>
                <c:pt idx="60">
                  <c:v>43910</c:v>
                </c:pt>
                <c:pt idx="61">
                  <c:v>43911</c:v>
                </c:pt>
                <c:pt idx="62">
                  <c:v>43912</c:v>
                </c:pt>
                <c:pt idx="63">
                  <c:v>43913</c:v>
                </c:pt>
                <c:pt idx="64">
                  <c:v>43914</c:v>
                </c:pt>
                <c:pt idx="65">
                  <c:v>43915</c:v>
                </c:pt>
                <c:pt idx="66">
                  <c:v>43916</c:v>
                </c:pt>
                <c:pt idx="67">
                  <c:v>43917</c:v>
                </c:pt>
                <c:pt idx="68">
                  <c:v>43918</c:v>
                </c:pt>
                <c:pt idx="69">
                  <c:v>43919</c:v>
                </c:pt>
                <c:pt idx="70">
                  <c:v>43920</c:v>
                </c:pt>
                <c:pt idx="71">
                  <c:v>43921</c:v>
                </c:pt>
                <c:pt idx="72">
                  <c:v>43922</c:v>
                </c:pt>
                <c:pt idx="73">
                  <c:v>43923</c:v>
                </c:pt>
                <c:pt idx="74">
                  <c:v>43924</c:v>
                </c:pt>
                <c:pt idx="75">
                  <c:v>43925</c:v>
                </c:pt>
                <c:pt idx="76">
                  <c:v>43926</c:v>
                </c:pt>
                <c:pt idx="77">
                  <c:v>43927</c:v>
                </c:pt>
                <c:pt idx="78">
                  <c:v>43928</c:v>
                </c:pt>
                <c:pt idx="79">
                  <c:v>43929</c:v>
                </c:pt>
                <c:pt idx="80">
                  <c:v>43930</c:v>
                </c:pt>
                <c:pt idx="81">
                  <c:v>43931</c:v>
                </c:pt>
                <c:pt idx="82">
                  <c:v>43932</c:v>
                </c:pt>
                <c:pt idx="83">
                  <c:v>43933</c:v>
                </c:pt>
                <c:pt idx="84">
                  <c:v>43934</c:v>
                </c:pt>
                <c:pt idx="85">
                  <c:v>43935</c:v>
                </c:pt>
                <c:pt idx="86">
                  <c:v>43936</c:v>
                </c:pt>
                <c:pt idx="87">
                  <c:v>43937</c:v>
                </c:pt>
                <c:pt idx="88">
                  <c:v>43938</c:v>
                </c:pt>
                <c:pt idx="89">
                  <c:v>43939</c:v>
                </c:pt>
                <c:pt idx="90">
                  <c:v>43940</c:v>
                </c:pt>
                <c:pt idx="91">
                  <c:v>43941</c:v>
                </c:pt>
                <c:pt idx="92">
                  <c:v>43942</c:v>
                </c:pt>
                <c:pt idx="93">
                  <c:v>43943</c:v>
                </c:pt>
                <c:pt idx="94">
                  <c:v>43944</c:v>
                </c:pt>
                <c:pt idx="95">
                  <c:v>43945</c:v>
                </c:pt>
                <c:pt idx="96">
                  <c:v>43946</c:v>
                </c:pt>
                <c:pt idx="97">
                  <c:v>43947</c:v>
                </c:pt>
                <c:pt idx="98">
                  <c:v>43948</c:v>
                </c:pt>
                <c:pt idx="99">
                  <c:v>43949</c:v>
                </c:pt>
                <c:pt idx="100">
                  <c:v>43950</c:v>
                </c:pt>
                <c:pt idx="101">
                  <c:v>43951</c:v>
                </c:pt>
                <c:pt idx="102">
                  <c:v>43952</c:v>
                </c:pt>
                <c:pt idx="103">
                  <c:v>43953</c:v>
                </c:pt>
                <c:pt idx="104">
                  <c:v>43954</c:v>
                </c:pt>
                <c:pt idx="105">
                  <c:v>43955</c:v>
                </c:pt>
                <c:pt idx="106">
                  <c:v>43956</c:v>
                </c:pt>
                <c:pt idx="107">
                  <c:v>43957</c:v>
                </c:pt>
                <c:pt idx="108">
                  <c:v>43958</c:v>
                </c:pt>
                <c:pt idx="109">
                  <c:v>43959</c:v>
                </c:pt>
                <c:pt idx="110">
                  <c:v>43960</c:v>
                </c:pt>
                <c:pt idx="111">
                  <c:v>43961</c:v>
                </c:pt>
                <c:pt idx="112">
                  <c:v>43962</c:v>
                </c:pt>
                <c:pt idx="113">
                  <c:v>43963</c:v>
                </c:pt>
                <c:pt idx="114">
                  <c:v>43964</c:v>
                </c:pt>
                <c:pt idx="115">
                  <c:v>43965</c:v>
                </c:pt>
                <c:pt idx="116">
                  <c:v>43966</c:v>
                </c:pt>
                <c:pt idx="117">
                  <c:v>43967</c:v>
                </c:pt>
                <c:pt idx="118">
                  <c:v>43968</c:v>
                </c:pt>
                <c:pt idx="119">
                  <c:v>43969</c:v>
                </c:pt>
                <c:pt idx="120">
                  <c:v>43970</c:v>
                </c:pt>
                <c:pt idx="121">
                  <c:v>43971</c:v>
                </c:pt>
                <c:pt idx="122">
                  <c:v>43972</c:v>
                </c:pt>
                <c:pt idx="123">
                  <c:v>43973</c:v>
                </c:pt>
                <c:pt idx="124">
                  <c:v>43974</c:v>
                </c:pt>
                <c:pt idx="125">
                  <c:v>43975</c:v>
                </c:pt>
                <c:pt idx="126">
                  <c:v>43976</c:v>
                </c:pt>
                <c:pt idx="127">
                  <c:v>43977</c:v>
                </c:pt>
                <c:pt idx="128">
                  <c:v>43978</c:v>
                </c:pt>
                <c:pt idx="129">
                  <c:v>43979</c:v>
                </c:pt>
                <c:pt idx="130">
                  <c:v>43980</c:v>
                </c:pt>
                <c:pt idx="131">
                  <c:v>43981</c:v>
                </c:pt>
                <c:pt idx="132">
                  <c:v>43982</c:v>
                </c:pt>
                <c:pt idx="133">
                  <c:v>43983</c:v>
                </c:pt>
                <c:pt idx="134">
                  <c:v>43984</c:v>
                </c:pt>
                <c:pt idx="135">
                  <c:v>43985</c:v>
                </c:pt>
                <c:pt idx="136">
                  <c:v>43986</c:v>
                </c:pt>
                <c:pt idx="137">
                  <c:v>43987</c:v>
                </c:pt>
                <c:pt idx="138">
                  <c:v>43988</c:v>
                </c:pt>
                <c:pt idx="139">
                  <c:v>43989</c:v>
                </c:pt>
                <c:pt idx="140">
                  <c:v>43990</c:v>
                </c:pt>
                <c:pt idx="141">
                  <c:v>43991</c:v>
                </c:pt>
                <c:pt idx="142">
                  <c:v>43992</c:v>
                </c:pt>
                <c:pt idx="143">
                  <c:v>43993</c:v>
                </c:pt>
                <c:pt idx="144">
                  <c:v>43994</c:v>
                </c:pt>
                <c:pt idx="145">
                  <c:v>43995</c:v>
                </c:pt>
                <c:pt idx="146">
                  <c:v>43996</c:v>
                </c:pt>
                <c:pt idx="147">
                  <c:v>43997</c:v>
                </c:pt>
                <c:pt idx="148">
                  <c:v>43998</c:v>
                </c:pt>
                <c:pt idx="149">
                  <c:v>43999</c:v>
                </c:pt>
                <c:pt idx="150">
                  <c:v>44000</c:v>
                </c:pt>
                <c:pt idx="151">
                  <c:v>44001</c:v>
                </c:pt>
                <c:pt idx="152">
                  <c:v>44002</c:v>
                </c:pt>
                <c:pt idx="153">
                  <c:v>44003</c:v>
                </c:pt>
                <c:pt idx="154">
                  <c:v>44004</c:v>
                </c:pt>
                <c:pt idx="155">
                  <c:v>44005</c:v>
                </c:pt>
                <c:pt idx="156">
                  <c:v>44006</c:v>
                </c:pt>
                <c:pt idx="157">
                  <c:v>44007</c:v>
                </c:pt>
                <c:pt idx="158">
                  <c:v>44008</c:v>
                </c:pt>
                <c:pt idx="159">
                  <c:v>44009</c:v>
                </c:pt>
                <c:pt idx="160">
                  <c:v>44010</c:v>
                </c:pt>
                <c:pt idx="161">
                  <c:v>44011</c:v>
                </c:pt>
                <c:pt idx="162">
                  <c:v>44012</c:v>
                </c:pt>
                <c:pt idx="163">
                  <c:v>44013</c:v>
                </c:pt>
                <c:pt idx="164">
                  <c:v>44014</c:v>
                </c:pt>
                <c:pt idx="165">
                  <c:v>44015</c:v>
                </c:pt>
                <c:pt idx="166">
                  <c:v>44016</c:v>
                </c:pt>
                <c:pt idx="167">
                  <c:v>44017</c:v>
                </c:pt>
                <c:pt idx="168">
                  <c:v>44018</c:v>
                </c:pt>
                <c:pt idx="169">
                  <c:v>44019</c:v>
                </c:pt>
                <c:pt idx="170">
                  <c:v>44020</c:v>
                </c:pt>
                <c:pt idx="171">
                  <c:v>44021</c:v>
                </c:pt>
                <c:pt idx="172">
                  <c:v>44022</c:v>
                </c:pt>
                <c:pt idx="173">
                  <c:v>44023</c:v>
                </c:pt>
                <c:pt idx="174">
                  <c:v>44024</c:v>
                </c:pt>
                <c:pt idx="175">
                  <c:v>44025</c:v>
                </c:pt>
                <c:pt idx="176">
                  <c:v>44026</c:v>
                </c:pt>
                <c:pt idx="177">
                  <c:v>44027</c:v>
                </c:pt>
                <c:pt idx="178">
                  <c:v>44028</c:v>
                </c:pt>
                <c:pt idx="179">
                  <c:v>44029</c:v>
                </c:pt>
                <c:pt idx="180">
                  <c:v>44030</c:v>
                </c:pt>
                <c:pt idx="181">
                  <c:v>44031</c:v>
                </c:pt>
                <c:pt idx="182">
                  <c:v>44032</c:v>
                </c:pt>
                <c:pt idx="183">
                  <c:v>44033</c:v>
                </c:pt>
                <c:pt idx="184">
                  <c:v>44034</c:v>
                </c:pt>
                <c:pt idx="185">
                  <c:v>44035</c:v>
                </c:pt>
                <c:pt idx="186">
                  <c:v>44036</c:v>
                </c:pt>
                <c:pt idx="187">
                  <c:v>44037</c:v>
                </c:pt>
                <c:pt idx="188">
                  <c:v>44038</c:v>
                </c:pt>
                <c:pt idx="189">
                  <c:v>44039</c:v>
                </c:pt>
                <c:pt idx="190">
                  <c:v>44040</c:v>
                </c:pt>
                <c:pt idx="191">
                  <c:v>44041</c:v>
                </c:pt>
                <c:pt idx="192">
                  <c:v>44042</c:v>
                </c:pt>
                <c:pt idx="193">
                  <c:v>44043</c:v>
                </c:pt>
                <c:pt idx="194">
                  <c:v>44044</c:v>
                </c:pt>
                <c:pt idx="195">
                  <c:v>44045</c:v>
                </c:pt>
                <c:pt idx="196">
                  <c:v>44046</c:v>
                </c:pt>
                <c:pt idx="197">
                  <c:v>44047</c:v>
                </c:pt>
                <c:pt idx="198">
                  <c:v>44048</c:v>
                </c:pt>
                <c:pt idx="199">
                  <c:v>44049</c:v>
                </c:pt>
                <c:pt idx="200">
                  <c:v>44050</c:v>
                </c:pt>
                <c:pt idx="201">
                  <c:v>44051</c:v>
                </c:pt>
                <c:pt idx="202">
                  <c:v>44052</c:v>
                </c:pt>
                <c:pt idx="203">
                  <c:v>44053</c:v>
                </c:pt>
                <c:pt idx="204">
                  <c:v>44054</c:v>
                </c:pt>
                <c:pt idx="205">
                  <c:v>44055</c:v>
                </c:pt>
                <c:pt idx="206">
                  <c:v>44056</c:v>
                </c:pt>
                <c:pt idx="207">
                  <c:v>44057</c:v>
                </c:pt>
                <c:pt idx="208">
                  <c:v>44058</c:v>
                </c:pt>
                <c:pt idx="209">
                  <c:v>44059</c:v>
                </c:pt>
                <c:pt idx="210">
                  <c:v>44060</c:v>
                </c:pt>
                <c:pt idx="211">
                  <c:v>44061</c:v>
                </c:pt>
                <c:pt idx="212">
                  <c:v>44062</c:v>
                </c:pt>
                <c:pt idx="213">
                  <c:v>44063</c:v>
                </c:pt>
                <c:pt idx="214">
                  <c:v>44064</c:v>
                </c:pt>
                <c:pt idx="215">
                  <c:v>44065</c:v>
                </c:pt>
                <c:pt idx="216">
                  <c:v>44066</c:v>
                </c:pt>
                <c:pt idx="217">
                  <c:v>44067</c:v>
                </c:pt>
                <c:pt idx="218">
                  <c:v>44068</c:v>
                </c:pt>
                <c:pt idx="219">
                  <c:v>44069</c:v>
                </c:pt>
                <c:pt idx="220">
                  <c:v>44070</c:v>
                </c:pt>
                <c:pt idx="221">
                  <c:v>44071</c:v>
                </c:pt>
                <c:pt idx="222">
                  <c:v>44072</c:v>
                </c:pt>
                <c:pt idx="223">
                  <c:v>44073</c:v>
                </c:pt>
                <c:pt idx="224">
                  <c:v>44074</c:v>
                </c:pt>
                <c:pt idx="225">
                  <c:v>44075</c:v>
                </c:pt>
                <c:pt idx="226">
                  <c:v>44076</c:v>
                </c:pt>
                <c:pt idx="227">
                  <c:v>44077</c:v>
                </c:pt>
                <c:pt idx="228">
                  <c:v>44078</c:v>
                </c:pt>
                <c:pt idx="229">
                  <c:v>44079</c:v>
                </c:pt>
                <c:pt idx="230">
                  <c:v>44080</c:v>
                </c:pt>
                <c:pt idx="231">
                  <c:v>44081</c:v>
                </c:pt>
                <c:pt idx="232">
                  <c:v>44082</c:v>
                </c:pt>
                <c:pt idx="233">
                  <c:v>44083</c:v>
                </c:pt>
                <c:pt idx="234">
                  <c:v>44084</c:v>
                </c:pt>
                <c:pt idx="235">
                  <c:v>44085</c:v>
                </c:pt>
                <c:pt idx="236">
                  <c:v>44086</c:v>
                </c:pt>
                <c:pt idx="237">
                  <c:v>44087</c:v>
                </c:pt>
                <c:pt idx="238">
                  <c:v>44088</c:v>
                </c:pt>
                <c:pt idx="239">
                  <c:v>44089</c:v>
                </c:pt>
                <c:pt idx="240">
                  <c:v>44090</c:v>
                </c:pt>
                <c:pt idx="241">
                  <c:v>44091</c:v>
                </c:pt>
                <c:pt idx="242">
                  <c:v>44092</c:v>
                </c:pt>
                <c:pt idx="243">
                  <c:v>44093</c:v>
                </c:pt>
                <c:pt idx="244">
                  <c:v>44094</c:v>
                </c:pt>
                <c:pt idx="245">
                  <c:v>44095</c:v>
                </c:pt>
                <c:pt idx="246">
                  <c:v>44096</c:v>
                </c:pt>
                <c:pt idx="247">
                  <c:v>44097</c:v>
                </c:pt>
                <c:pt idx="248">
                  <c:v>44098</c:v>
                </c:pt>
                <c:pt idx="249">
                  <c:v>44099</c:v>
                </c:pt>
                <c:pt idx="250">
                  <c:v>44100</c:v>
                </c:pt>
                <c:pt idx="251">
                  <c:v>44101</c:v>
                </c:pt>
                <c:pt idx="252">
                  <c:v>44102</c:v>
                </c:pt>
                <c:pt idx="253">
                  <c:v>44103</c:v>
                </c:pt>
                <c:pt idx="254">
                  <c:v>44104</c:v>
                </c:pt>
                <c:pt idx="255">
                  <c:v>44105</c:v>
                </c:pt>
                <c:pt idx="256">
                  <c:v>44106</c:v>
                </c:pt>
                <c:pt idx="257">
                  <c:v>44107</c:v>
                </c:pt>
                <c:pt idx="258">
                  <c:v>44108</c:v>
                </c:pt>
                <c:pt idx="259">
                  <c:v>44109</c:v>
                </c:pt>
                <c:pt idx="260">
                  <c:v>44110</c:v>
                </c:pt>
                <c:pt idx="261">
                  <c:v>44111</c:v>
                </c:pt>
                <c:pt idx="262">
                  <c:v>44112</c:v>
                </c:pt>
                <c:pt idx="263">
                  <c:v>44113</c:v>
                </c:pt>
                <c:pt idx="264">
                  <c:v>44114</c:v>
                </c:pt>
                <c:pt idx="265">
                  <c:v>44115</c:v>
                </c:pt>
                <c:pt idx="266">
                  <c:v>44116</c:v>
                </c:pt>
                <c:pt idx="267">
                  <c:v>44117</c:v>
                </c:pt>
                <c:pt idx="268">
                  <c:v>44118</c:v>
                </c:pt>
                <c:pt idx="269">
                  <c:v>44119</c:v>
                </c:pt>
                <c:pt idx="270">
                  <c:v>44120</c:v>
                </c:pt>
                <c:pt idx="271">
                  <c:v>44121</c:v>
                </c:pt>
                <c:pt idx="272">
                  <c:v>44122</c:v>
                </c:pt>
                <c:pt idx="273">
                  <c:v>44123</c:v>
                </c:pt>
                <c:pt idx="274">
                  <c:v>44124</c:v>
                </c:pt>
                <c:pt idx="275">
                  <c:v>44125</c:v>
                </c:pt>
                <c:pt idx="276">
                  <c:v>44126</c:v>
                </c:pt>
                <c:pt idx="277">
                  <c:v>44127</c:v>
                </c:pt>
                <c:pt idx="278">
                  <c:v>44128</c:v>
                </c:pt>
                <c:pt idx="279">
                  <c:v>44129</c:v>
                </c:pt>
                <c:pt idx="280">
                  <c:v>44130</c:v>
                </c:pt>
                <c:pt idx="281">
                  <c:v>44131</c:v>
                </c:pt>
                <c:pt idx="282">
                  <c:v>44132</c:v>
                </c:pt>
                <c:pt idx="283">
                  <c:v>44133</c:v>
                </c:pt>
                <c:pt idx="284">
                  <c:v>44134</c:v>
                </c:pt>
                <c:pt idx="285">
                  <c:v>44135</c:v>
                </c:pt>
                <c:pt idx="286">
                  <c:v>44136</c:v>
                </c:pt>
                <c:pt idx="287">
                  <c:v>44137</c:v>
                </c:pt>
                <c:pt idx="288">
                  <c:v>44138</c:v>
                </c:pt>
                <c:pt idx="289">
                  <c:v>44139</c:v>
                </c:pt>
                <c:pt idx="290">
                  <c:v>44140</c:v>
                </c:pt>
                <c:pt idx="291">
                  <c:v>44141</c:v>
                </c:pt>
                <c:pt idx="292">
                  <c:v>44142</c:v>
                </c:pt>
                <c:pt idx="293">
                  <c:v>44143</c:v>
                </c:pt>
                <c:pt idx="294">
                  <c:v>44144</c:v>
                </c:pt>
                <c:pt idx="295">
                  <c:v>44145</c:v>
                </c:pt>
                <c:pt idx="296">
                  <c:v>44146</c:v>
                </c:pt>
                <c:pt idx="297">
                  <c:v>44147</c:v>
                </c:pt>
                <c:pt idx="298">
                  <c:v>44148</c:v>
                </c:pt>
                <c:pt idx="299">
                  <c:v>44149</c:v>
                </c:pt>
                <c:pt idx="300">
                  <c:v>44150</c:v>
                </c:pt>
                <c:pt idx="301">
                  <c:v>44151</c:v>
                </c:pt>
                <c:pt idx="302">
                  <c:v>44152</c:v>
                </c:pt>
                <c:pt idx="303">
                  <c:v>44153</c:v>
                </c:pt>
                <c:pt idx="304">
                  <c:v>44154</c:v>
                </c:pt>
                <c:pt idx="305">
                  <c:v>44155</c:v>
                </c:pt>
                <c:pt idx="306">
                  <c:v>44156</c:v>
                </c:pt>
                <c:pt idx="307">
                  <c:v>44157</c:v>
                </c:pt>
                <c:pt idx="308">
                  <c:v>44158</c:v>
                </c:pt>
                <c:pt idx="309">
                  <c:v>44159</c:v>
                </c:pt>
                <c:pt idx="310">
                  <c:v>44160</c:v>
                </c:pt>
                <c:pt idx="311">
                  <c:v>44161</c:v>
                </c:pt>
                <c:pt idx="312">
                  <c:v>44162</c:v>
                </c:pt>
                <c:pt idx="313">
                  <c:v>44163</c:v>
                </c:pt>
                <c:pt idx="314">
                  <c:v>44164</c:v>
                </c:pt>
                <c:pt idx="315">
                  <c:v>44165</c:v>
                </c:pt>
                <c:pt idx="316">
                  <c:v>44166</c:v>
                </c:pt>
                <c:pt idx="317">
                  <c:v>44167</c:v>
                </c:pt>
                <c:pt idx="318">
                  <c:v>44168</c:v>
                </c:pt>
                <c:pt idx="319">
                  <c:v>44169</c:v>
                </c:pt>
                <c:pt idx="320">
                  <c:v>44170</c:v>
                </c:pt>
                <c:pt idx="321">
                  <c:v>44171</c:v>
                </c:pt>
                <c:pt idx="322">
                  <c:v>44172</c:v>
                </c:pt>
                <c:pt idx="323">
                  <c:v>44173</c:v>
                </c:pt>
                <c:pt idx="324">
                  <c:v>44174</c:v>
                </c:pt>
                <c:pt idx="325">
                  <c:v>44175</c:v>
                </c:pt>
                <c:pt idx="326">
                  <c:v>44176</c:v>
                </c:pt>
                <c:pt idx="327">
                  <c:v>44177</c:v>
                </c:pt>
                <c:pt idx="328">
                  <c:v>44178</c:v>
                </c:pt>
                <c:pt idx="329">
                  <c:v>44179</c:v>
                </c:pt>
                <c:pt idx="330">
                  <c:v>44180</c:v>
                </c:pt>
                <c:pt idx="331">
                  <c:v>44181</c:v>
                </c:pt>
                <c:pt idx="332">
                  <c:v>44182</c:v>
                </c:pt>
                <c:pt idx="333">
                  <c:v>44183</c:v>
                </c:pt>
                <c:pt idx="334">
                  <c:v>44184</c:v>
                </c:pt>
                <c:pt idx="335">
                  <c:v>44185</c:v>
                </c:pt>
                <c:pt idx="336">
                  <c:v>44186</c:v>
                </c:pt>
                <c:pt idx="337">
                  <c:v>44187</c:v>
                </c:pt>
                <c:pt idx="338">
                  <c:v>44188</c:v>
                </c:pt>
                <c:pt idx="339">
                  <c:v>44189</c:v>
                </c:pt>
                <c:pt idx="340">
                  <c:v>44190</c:v>
                </c:pt>
                <c:pt idx="341">
                  <c:v>44191</c:v>
                </c:pt>
                <c:pt idx="342">
                  <c:v>44192</c:v>
                </c:pt>
                <c:pt idx="343">
                  <c:v>44193</c:v>
                </c:pt>
                <c:pt idx="344">
                  <c:v>44194</c:v>
                </c:pt>
                <c:pt idx="345">
                  <c:v>44195</c:v>
                </c:pt>
                <c:pt idx="346">
                  <c:v>44196</c:v>
                </c:pt>
                <c:pt idx="347">
                  <c:v>44197</c:v>
                </c:pt>
                <c:pt idx="348">
                  <c:v>44198</c:v>
                </c:pt>
                <c:pt idx="349">
                  <c:v>44199</c:v>
                </c:pt>
                <c:pt idx="350">
                  <c:v>44200</c:v>
                </c:pt>
                <c:pt idx="351">
                  <c:v>44201</c:v>
                </c:pt>
                <c:pt idx="352">
                  <c:v>44202</c:v>
                </c:pt>
                <c:pt idx="353">
                  <c:v>44203</c:v>
                </c:pt>
                <c:pt idx="354">
                  <c:v>44204</c:v>
                </c:pt>
                <c:pt idx="355">
                  <c:v>44205</c:v>
                </c:pt>
                <c:pt idx="356">
                  <c:v>44206</c:v>
                </c:pt>
                <c:pt idx="357">
                  <c:v>44207</c:v>
                </c:pt>
                <c:pt idx="358">
                  <c:v>44208</c:v>
                </c:pt>
                <c:pt idx="359">
                  <c:v>44209</c:v>
                </c:pt>
                <c:pt idx="360">
                  <c:v>44210</c:v>
                </c:pt>
                <c:pt idx="361">
                  <c:v>44211</c:v>
                </c:pt>
                <c:pt idx="362">
                  <c:v>44212</c:v>
                </c:pt>
                <c:pt idx="363">
                  <c:v>44213</c:v>
                </c:pt>
                <c:pt idx="364">
                  <c:v>44214</c:v>
                </c:pt>
                <c:pt idx="365">
                  <c:v>44215</c:v>
                </c:pt>
                <c:pt idx="366">
                  <c:v>44216</c:v>
                </c:pt>
                <c:pt idx="367">
                  <c:v>44217</c:v>
                </c:pt>
              </c:numCache>
            </c:numRef>
          </c:cat>
          <c:val>
            <c:numRef>
              <c:f>'Mobility Rolling US Avg (w Jan '!$E$2:$E$369</c:f>
              <c:numCache>
                <c:formatCode>General</c:formatCode>
                <c:ptCount val="3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11.6526478043781</c:v>
                </c:pt>
                <c:pt idx="30">
                  <c:v>13.1048573202771</c:v>
                </c:pt>
                <c:pt idx="31">
                  <c:v>16.1225543297485</c:v>
                </c:pt>
                <c:pt idx="32">
                  <c:v>13.864638548961199</c:v>
                </c:pt>
                <c:pt idx="33">
                  <c:v>14.4766131772958</c:v>
                </c:pt>
                <c:pt idx="34">
                  <c:v>13.83091212744</c:v>
                </c:pt>
                <c:pt idx="35">
                  <c:v>14.5870083982685</c:v>
                </c:pt>
                <c:pt idx="36">
                  <c:v>15.4929445760914</c:v>
                </c:pt>
                <c:pt idx="37">
                  <c:v>15.046354329653299</c:v>
                </c:pt>
                <c:pt idx="38">
                  <c:v>13.388266028458199</c:v>
                </c:pt>
                <c:pt idx="39">
                  <c:v>13.5988710409236</c:v>
                </c:pt>
                <c:pt idx="40">
                  <c:v>15.7344192809196</c:v>
                </c:pt>
                <c:pt idx="41">
                  <c:v>17.764999111810301</c:v>
                </c:pt>
                <c:pt idx="42">
                  <c:v>18.9302138431641</c:v>
                </c:pt>
                <c:pt idx="43">
                  <c:v>19.5667887403309</c:v>
                </c:pt>
                <c:pt idx="44">
                  <c:v>21.302430178078701</c:v>
                </c:pt>
                <c:pt idx="45">
                  <c:v>25.3939462139301</c:v>
                </c:pt>
                <c:pt idx="46">
                  <c:v>27.750298411347099</c:v>
                </c:pt>
                <c:pt idx="47">
                  <c:v>26.4816439098473</c:v>
                </c:pt>
                <c:pt idx="48">
                  <c:v>27.094531722188499</c:v>
                </c:pt>
                <c:pt idx="49">
                  <c:v>26.333839659715199</c:v>
                </c:pt>
                <c:pt idx="50">
                  <c:v>24.6301672051979</c:v>
                </c:pt>
                <c:pt idx="51">
                  <c:v>19.9668585437913</c:v>
                </c:pt>
                <c:pt idx="52">
                  <c:v>13.662976273830999</c:v>
                </c:pt>
                <c:pt idx="53">
                  <c:v>8.9798941216663906</c:v>
                </c:pt>
                <c:pt idx="54">
                  <c:v>8.33848303223178</c:v>
                </c:pt>
                <c:pt idx="55">
                  <c:v>5.57001619653985</c:v>
                </c:pt>
                <c:pt idx="56">
                  <c:v>2.9155387997169302</c:v>
                </c:pt>
                <c:pt idx="57">
                  <c:v>2.0818552866797599</c:v>
                </c:pt>
                <c:pt idx="58">
                  <c:v>1.9117594587558799</c:v>
                </c:pt>
                <c:pt idx="59">
                  <c:v>-0.81863060159767098</c:v>
                </c:pt>
                <c:pt idx="60">
                  <c:v>-3.0866973027025799</c:v>
                </c:pt>
                <c:pt idx="61">
                  <c:v>-5.9941071372084096</c:v>
                </c:pt>
                <c:pt idx="62">
                  <c:v>-6.9780974131123097</c:v>
                </c:pt>
                <c:pt idx="63">
                  <c:v>-6.0881733965518903</c:v>
                </c:pt>
                <c:pt idx="64">
                  <c:v>-6.3622009659360401</c:v>
                </c:pt>
                <c:pt idx="65">
                  <c:v>-9.7976932215588395</c:v>
                </c:pt>
                <c:pt idx="66">
                  <c:v>-11.7939664889697</c:v>
                </c:pt>
                <c:pt idx="67">
                  <c:v>-10.283246232425601</c:v>
                </c:pt>
                <c:pt idx="68">
                  <c:v>-11.060240260634499</c:v>
                </c:pt>
                <c:pt idx="69">
                  <c:v>-11.532717354856199</c:v>
                </c:pt>
                <c:pt idx="70">
                  <c:v>-12.4775622653542</c:v>
                </c:pt>
                <c:pt idx="71">
                  <c:v>-14.052376895620499</c:v>
                </c:pt>
                <c:pt idx="72">
                  <c:v>-14.041107427693801</c:v>
                </c:pt>
                <c:pt idx="73">
                  <c:v>-12.921701680360901</c:v>
                </c:pt>
                <c:pt idx="74">
                  <c:v>-13.082169283629</c:v>
                </c:pt>
                <c:pt idx="75">
                  <c:v>-11.675431079047801</c:v>
                </c:pt>
                <c:pt idx="76">
                  <c:v>-11.855891221208999</c:v>
                </c:pt>
                <c:pt idx="77">
                  <c:v>-14.6935149911608</c:v>
                </c:pt>
                <c:pt idx="78">
                  <c:v>-15.142528879901301</c:v>
                </c:pt>
                <c:pt idx="79">
                  <c:v>-13.005481712832999</c:v>
                </c:pt>
                <c:pt idx="80">
                  <c:v>-15.8349937300421</c:v>
                </c:pt>
                <c:pt idx="81">
                  <c:v>-18.779688403050901</c:v>
                </c:pt>
                <c:pt idx="82">
                  <c:v>-20.197830312845799</c:v>
                </c:pt>
                <c:pt idx="83">
                  <c:v>-21.5466367739735</c:v>
                </c:pt>
                <c:pt idx="84">
                  <c:v>-20.311829283603299</c:v>
                </c:pt>
                <c:pt idx="85">
                  <c:v>-20.691654347987001</c:v>
                </c:pt>
                <c:pt idx="86">
                  <c:v>-21.737003246906401</c:v>
                </c:pt>
                <c:pt idx="87">
                  <c:v>-17.276217876205902</c:v>
                </c:pt>
                <c:pt idx="88">
                  <c:v>-13.646266643936301</c:v>
                </c:pt>
                <c:pt idx="89">
                  <c:v>-12.9433655446734</c:v>
                </c:pt>
                <c:pt idx="90">
                  <c:v>-11.482085193505</c:v>
                </c:pt>
                <c:pt idx="91">
                  <c:v>-10.929550920559199</c:v>
                </c:pt>
                <c:pt idx="92">
                  <c:v>-9.8019507908384806</c:v>
                </c:pt>
                <c:pt idx="93">
                  <c:v>-7.7284935328304503</c:v>
                </c:pt>
                <c:pt idx="94">
                  <c:v>-7.7456194489859396</c:v>
                </c:pt>
                <c:pt idx="95">
                  <c:v>-7.1671855440110397</c:v>
                </c:pt>
                <c:pt idx="96">
                  <c:v>-5.2054383728794402</c:v>
                </c:pt>
                <c:pt idx="97">
                  <c:v>-5.3340434751453403</c:v>
                </c:pt>
                <c:pt idx="98">
                  <c:v>-4.5893404860210696</c:v>
                </c:pt>
                <c:pt idx="99">
                  <c:v>-1.13360293436094</c:v>
                </c:pt>
                <c:pt idx="100">
                  <c:v>2.2833134140809701</c:v>
                </c:pt>
                <c:pt idx="101">
                  <c:v>6.486250661113</c:v>
                </c:pt>
                <c:pt idx="102">
                  <c:v>7.7328479458341697</c:v>
                </c:pt>
                <c:pt idx="103">
                  <c:v>7.4525162511159602</c:v>
                </c:pt>
                <c:pt idx="104">
                  <c:v>10.1583065282611</c:v>
                </c:pt>
                <c:pt idx="105">
                  <c:v>14.0357350053066</c:v>
                </c:pt>
                <c:pt idx="106">
                  <c:v>12.1465204062001</c:v>
                </c:pt>
                <c:pt idx="107">
                  <c:v>9.4092752500834091</c:v>
                </c:pt>
                <c:pt idx="108">
                  <c:v>5.5310376726996102</c:v>
                </c:pt>
                <c:pt idx="109">
                  <c:v>4.1021563898029996</c:v>
                </c:pt>
                <c:pt idx="110">
                  <c:v>5.7629610726576104</c:v>
                </c:pt>
                <c:pt idx="111">
                  <c:v>6.9408508932489896</c:v>
                </c:pt>
                <c:pt idx="112">
                  <c:v>5.94415656498159</c:v>
                </c:pt>
                <c:pt idx="113">
                  <c:v>8.9746716711992303</c:v>
                </c:pt>
                <c:pt idx="114">
                  <c:v>12.7753448840551</c:v>
                </c:pt>
                <c:pt idx="115">
                  <c:v>13.835173092114299</c:v>
                </c:pt>
                <c:pt idx="116">
                  <c:v>13.8719097383212</c:v>
                </c:pt>
                <c:pt idx="117">
                  <c:v>14.0508863672357</c:v>
                </c:pt>
                <c:pt idx="118">
                  <c:v>15.111281261717</c:v>
                </c:pt>
                <c:pt idx="119">
                  <c:v>17.9501068009588</c:v>
                </c:pt>
                <c:pt idx="120">
                  <c:v>19.1890893348723</c:v>
                </c:pt>
                <c:pt idx="121">
                  <c:v>19.383120892748099</c:v>
                </c:pt>
                <c:pt idx="122">
                  <c:v>24.445427709391101</c:v>
                </c:pt>
                <c:pt idx="123">
                  <c:v>32.1376054787195</c:v>
                </c:pt>
                <c:pt idx="124">
                  <c:v>32.965949859504597</c:v>
                </c:pt>
                <c:pt idx="125">
                  <c:v>33.028396934636199</c:v>
                </c:pt>
                <c:pt idx="126">
                  <c:v>31.349682666027402</c:v>
                </c:pt>
                <c:pt idx="127">
                  <c:v>31.003803480992001</c:v>
                </c:pt>
                <c:pt idx="128">
                  <c:v>32.219953989978698</c:v>
                </c:pt>
                <c:pt idx="129">
                  <c:v>32.726313896426298</c:v>
                </c:pt>
                <c:pt idx="130">
                  <c:v>28.4872786116231</c:v>
                </c:pt>
                <c:pt idx="131">
                  <c:v>29.472916592405799</c:v>
                </c:pt>
                <c:pt idx="132">
                  <c:v>29.6824786474055</c:v>
                </c:pt>
                <c:pt idx="133">
                  <c:v>31.428786937480901</c:v>
                </c:pt>
                <c:pt idx="134">
                  <c:v>31.503739305170601</c:v>
                </c:pt>
                <c:pt idx="135">
                  <c:v>30.406684261374</c:v>
                </c:pt>
                <c:pt idx="136">
                  <c:v>30.071010390009501</c:v>
                </c:pt>
                <c:pt idx="137">
                  <c:v>32.103791786765498</c:v>
                </c:pt>
                <c:pt idx="138">
                  <c:v>32.243426121680997</c:v>
                </c:pt>
                <c:pt idx="139">
                  <c:v>32.500150636438498</c:v>
                </c:pt>
                <c:pt idx="140">
                  <c:v>33.8958818081544</c:v>
                </c:pt>
                <c:pt idx="141">
                  <c:v>36.869381274029401</c:v>
                </c:pt>
                <c:pt idx="142">
                  <c:v>40.0498523395541</c:v>
                </c:pt>
                <c:pt idx="143">
                  <c:v>42.7408757473168</c:v>
                </c:pt>
                <c:pt idx="144">
                  <c:v>43.788225326600497</c:v>
                </c:pt>
                <c:pt idx="145">
                  <c:v>47.265584236535503</c:v>
                </c:pt>
                <c:pt idx="146">
                  <c:v>50.1072816642248</c:v>
                </c:pt>
                <c:pt idx="147">
                  <c:v>51.0760029681188</c:v>
                </c:pt>
                <c:pt idx="148">
                  <c:v>50.875441719794402</c:v>
                </c:pt>
                <c:pt idx="149">
                  <c:v>49.992857172906902</c:v>
                </c:pt>
                <c:pt idx="150">
                  <c:v>48.1268893112616</c:v>
                </c:pt>
                <c:pt idx="151">
                  <c:v>46.629961492654502</c:v>
                </c:pt>
                <c:pt idx="152">
                  <c:v>45.344994088130299</c:v>
                </c:pt>
                <c:pt idx="153">
                  <c:v>44.543909587094397</c:v>
                </c:pt>
                <c:pt idx="154">
                  <c:v>44.907462075082996</c:v>
                </c:pt>
                <c:pt idx="155">
                  <c:v>43.828074282625401</c:v>
                </c:pt>
                <c:pt idx="156">
                  <c:v>42.907582069378499</c:v>
                </c:pt>
                <c:pt idx="157">
                  <c:v>42.691420115206199</c:v>
                </c:pt>
                <c:pt idx="158">
                  <c:v>42.843592980225601</c:v>
                </c:pt>
                <c:pt idx="159">
                  <c:v>42.257613269971401</c:v>
                </c:pt>
                <c:pt idx="160">
                  <c:v>42.010326213612402</c:v>
                </c:pt>
                <c:pt idx="161">
                  <c:v>42.449122810789703</c:v>
                </c:pt>
                <c:pt idx="162">
                  <c:v>44.7332047390423</c:v>
                </c:pt>
                <c:pt idx="163">
                  <c:v>44.981665609425001</c:v>
                </c:pt>
                <c:pt idx="164">
                  <c:v>43.237541674013301</c:v>
                </c:pt>
                <c:pt idx="165">
                  <c:v>43.559616407764103</c:v>
                </c:pt>
                <c:pt idx="166">
                  <c:v>43.664084006998699</c:v>
                </c:pt>
                <c:pt idx="167">
                  <c:v>43.300229753873197</c:v>
                </c:pt>
                <c:pt idx="168">
                  <c:v>41.9500054851827</c:v>
                </c:pt>
                <c:pt idx="169">
                  <c:v>38.972572053027797</c:v>
                </c:pt>
                <c:pt idx="170">
                  <c:v>38.835606251908501</c:v>
                </c:pt>
                <c:pt idx="171">
                  <c:v>41.423764088375997</c:v>
                </c:pt>
                <c:pt idx="172">
                  <c:v>41.933116727493903</c:v>
                </c:pt>
                <c:pt idx="173">
                  <c:v>42.096272018116402</c:v>
                </c:pt>
                <c:pt idx="174">
                  <c:v>42.170568510635</c:v>
                </c:pt>
                <c:pt idx="175">
                  <c:v>42.423506976244298</c:v>
                </c:pt>
                <c:pt idx="176">
                  <c:v>43.754519240170403</c:v>
                </c:pt>
                <c:pt idx="177">
                  <c:v>44.398558961330302</c:v>
                </c:pt>
                <c:pt idx="178">
                  <c:v>43.688724217009401</c:v>
                </c:pt>
                <c:pt idx="179">
                  <c:v>43.526651552602402</c:v>
                </c:pt>
                <c:pt idx="180">
                  <c:v>43.5757648342395</c:v>
                </c:pt>
                <c:pt idx="181">
                  <c:v>43.178087204400001</c:v>
                </c:pt>
                <c:pt idx="182">
                  <c:v>42.586136336491997</c:v>
                </c:pt>
                <c:pt idx="183">
                  <c:v>42.490168974230599</c:v>
                </c:pt>
                <c:pt idx="184">
                  <c:v>42.903923949470602</c:v>
                </c:pt>
                <c:pt idx="185">
                  <c:v>43.202997327184498</c:v>
                </c:pt>
                <c:pt idx="186">
                  <c:v>42.9357888976512</c:v>
                </c:pt>
                <c:pt idx="187">
                  <c:v>42.7291072007419</c:v>
                </c:pt>
                <c:pt idx="188">
                  <c:v>43.683245247628399</c:v>
                </c:pt>
                <c:pt idx="189">
                  <c:v>43.720361788212699</c:v>
                </c:pt>
                <c:pt idx="190">
                  <c:v>44.107553411153297</c:v>
                </c:pt>
                <c:pt idx="191">
                  <c:v>43.3633551680647</c:v>
                </c:pt>
                <c:pt idx="192">
                  <c:v>42.202788849314402</c:v>
                </c:pt>
                <c:pt idx="193">
                  <c:v>42.1943077789279</c:v>
                </c:pt>
                <c:pt idx="194">
                  <c:v>41.991527796608104</c:v>
                </c:pt>
                <c:pt idx="195">
                  <c:v>42.609532118645397</c:v>
                </c:pt>
                <c:pt idx="196">
                  <c:v>43.583879307288598</c:v>
                </c:pt>
                <c:pt idx="197">
                  <c:v>43.600864425418202</c:v>
                </c:pt>
                <c:pt idx="198">
                  <c:v>45.0078066569451</c:v>
                </c:pt>
                <c:pt idx="199">
                  <c:v>46.228049727687399</c:v>
                </c:pt>
                <c:pt idx="200">
                  <c:v>45.501982713580098</c:v>
                </c:pt>
                <c:pt idx="201">
                  <c:v>46.4564581735115</c:v>
                </c:pt>
                <c:pt idx="202">
                  <c:v>45.057152544956203</c:v>
                </c:pt>
                <c:pt idx="203">
                  <c:v>43.533591670251901</c:v>
                </c:pt>
                <c:pt idx="204">
                  <c:v>42.399530525034997</c:v>
                </c:pt>
                <c:pt idx="205">
                  <c:v>39.949321542978602</c:v>
                </c:pt>
                <c:pt idx="206">
                  <c:v>38.425528656693203</c:v>
                </c:pt>
                <c:pt idx="207">
                  <c:v>34.0075193464032</c:v>
                </c:pt>
                <c:pt idx="208">
                  <c:v>28.0462370883488</c:v>
                </c:pt>
                <c:pt idx="209">
                  <c:v>22.290639003755601</c:v>
                </c:pt>
                <c:pt idx="210">
                  <c:v>16.817147142964298</c:v>
                </c:pt>
                <c:pt idx="211">
                  <c:v>11.778449574647199</c:v>
                </c:pt>
                <c:pt idx="212">
                  <c:v>6.1868995271516098</c:v>
                </c:pt>
                <c:pt idx="213">
                  <c:v>0.40462106430470501</c:v>
                </c:pt>
                <c:pt idx="214">
                  <c:v>-0.44399496885728801</c:v>
                </c:pt>
                <c:pt idx="215">
                  <c:v>-1.2583084173980701</c:v>
                </c:pt>
                <c:pt idx="216">
                  <c:v>-1.00016500249797</c:v>
                </c:pt>
                <c:pt idx="217">
                  <c:v>-0.93048793903603999</c:v>
                </c:pt>
                <c:pt idx="218">
                  <c:v>-1.2411877032752401</c:v>
                </c:pt>
                <c:pt idx="219">
                  <c:v>-6.1719673151242403E-2</c:v>
                </c:pt>
                <c:pt idx="220">
                  <c:v>1.23831658775775</c:v>
                </c:pt>
                <c:pt idx="221">
                  <c:v>1.8072269158763701</c:v>
                </c:pt>
                <c:pt idx="222">
                  <c:v>2.0974871653661298</c:v>
                </c:pt>
                <c:pt idx="223">
                  <c:v>2.44552423393983</c:v>
                </c:pt>
                <c:pt idx="224">
                  <c:v>3.05840995714567</c:v>
                </c:pt>
                <c:pt idx="225">
                  <c:v>3.8954001641737199</c:v>
                </c:pt>
                <c:pt idx="226">
                  <c:v>4.1522138514790203</c:v>
                </c:pt>
                <c:pt idx="227">
                  <c:v>4.1119977685092799</c:v>
                </c:pt>
                <c:pt idx="228">
                  <c:v>6.4751389925909502</c:v>
                </c:pt>
                <c:pt idx="229">
                  <c:v>4.2623019785034497</c:v>
                </c:pt>
                <c:pt idx="230">
                  <c:v>2.2468961764531801</c:v>
                </c:pt>
                <c:pt idx="231">
                  <c:v>0.119333012727989</c:v>
                </c:pt>
                <c:pt idx="232">
                  <c:v>3.2348493252171</c:v>
                </c:pt>
                <c:pt idx="233">
                  <c:v>7.8662485540701104</c:v>
                </c:pt>
                <c:pt idx="234">
                  <c:v>12.8498296833281</c:v>
                </c:pt>
                <c:pt idx="235">
                  <c:v>14.8002151713542</c:v>
                </c:pt>
                <c:pt idx="236">
                  <c:v>21.280296220509499</c:v>
                </c:pt>
                <c:pt idx="237">
                  <c:v>27.3383260589437</c:v>
                </c:pt>
                <c:pt idx="238">
                  <c:v>32.923414988228899</c:v>
                </c:pt>
                <c:pt idx="239">
                  <c:v>33.329574529212799</c:v>
                </c:pt>
                <c:pt idx="240">
                  <c:v>34.943997239773203</c:v>
                </c:pt>
                <c:pt idx="241">
                  <c:v>35.228565571593499</c:v>
                </c:pt>
                <c:pt idx="242">
                  <c:v>34.793817961532199</c:v>
                </c:pt>
                <c:pt idx="243">
                  <c:v>34.014866838721801</c:v>
                </c:pt>
                <c:pt idx="244">
                  <c:v>33.225627774926501</c:v>
                </c:pt>
                <c:pt idx="245">
                  <c:v>31.938848624094199</c:v>
                </c:pt>
                <c:pt idx="246">
                  <c:v>31.054441823571999</c:v>
                </c:pt>
                <c:pt idx="247">
                  <c:v>30.005359263699301</c:v>
                </c:pt>
                <c:pt idx="248">
                  <c:v>28.135018336317799</c:v>
                </c:pt>
                <c:pt idx="249">
                  <c:v>25.306599874514799</c:v>
                </c:pt>
                <c:pt idx="250">
                  <c:v>23.076142246361599</c:v>
                </c:pt>
                <c:pt idx="251">
                  <c:v>21.0389719409131</c:v>
                </c:pt>
                <c:pt idx="252">
                  <c:v>19.847004425101499</c:v>
                </c:pt>
                <c:pt idx="253">
                  <c:v>18.206366170794201</c:v>
                </c:pt>
                <c:pt idx="254">
                  <c:v>16.307410257192199</c:v>
                </c:pt>
                <c:pt idx="255">
                  <c:v>14.7855899425999</c:v>
                </c:pt>
                <c:pt idx="256">
                  <c:v>15.898400826799501</c:v>
                </c:pt>
                <c:pt idx="257">
                  <c:v>17.617229970090499</c:v>
                </c:pt>
                <c:pt idx="258">
                  <c:v>19.050457399596599</c:v>
                </c:pt>
                <c:pt idx="259">
                  <c:v>20.7564214595889</c:v>
                </c:pt>
                <c:pt idx="260">
                  <c:v>22.550289088134502</c:v>
                </c:pt>
                <c:pt idx="261">
                  <c:v>23.658934511947798</c:v>
                </c:pt>
                <c:pt idx="262">
                  <c:v>24.857375497905998</c:v>
                </c:pt>
                <c:pt idx="263">
                  <c:v>24.303814834260301</c:v>
                </c:pt>
                <c:pt idx="264">
                  <c:v>23.7033437559666</c:v>
                </c:pt>
                <c:pt idx="265">
                  <c:v>23.710706046261699</c:v>
                </c:pt>
                <c:pt idx="266">
                  <c:v>22.581059977016199</c:v>
                </c:pt>
                <c:pt idx="267">
                  <c:v>20.124513322705901</c:v>
                </c:pt>
                <c:pt idx="268">
                  <c:v>19.221228767040401</c:v>
                </c:pt>
                <c:pt idx="269">
                  <c:v>16.8427611736331</c:v>
                </c:pt>
                <c:pt idx="270">
                  <c:v>15.8079711875237</c:v>
                </c:pt>
                <c:pt idx="271">
                  <c:v>14.4153077659433</c:v>
                </c:pt>
                <c:pt idx="272">
                  <c:v>12.745941170453699</c:v>
                </c:pt>
                <c:pt idx="273">
                  <c:v>12.3587615772155</c:v>
                </c:pt>
                <c:pt idx="274">
                  <c:v>12.145416305966201</c:v>
                </c:pt>
                <c:pt idx="275">
                  <c:v>11.032767655156601</c:v>
                </c:pt>
                <c:pt idx="276">
                  <c:v>9.3236763260908599</c:v>
                </c:pt>
                <c:pt idx="277">
                  <c:v>7.9283296639987704</c:v>
                </c:pt>
                <c:pt idx="278">
                  <c:v>6.7724663617440299</c:v>
                </c:pt>
                <c:pt idx="279">
                  <c:v>5.3695460906255397</c:v>
                </c:pt>
                <c:pt idx="280">
                  <c:v>2.7019906624661898</c:v>
                </c:pt>
                <c:pt idx="281">
                  <c:v>2.2529614590676199</c:v>
                </c:pt>
                <c:pt idx="282">
                  <c:v>1.9881170290477299</c:v>
                </c:pt>
                <c:pt idx="283">
                  <c:v>0.826625687246896</c:v>
                </c:pt>
                <c:pt idx="284">
                  <c:v>1.3203285160066001</c:v>
                </c:pt>
                <c:pt idx="285">
                  <c:v>4.0508675293416401</c:v>
                </c:pt>
                <c:pt idx="286">
                  <c:v>4.7491969048660598</c:v>
                </c:pt>
                <c:pt idx="287">
                  <c:v>6.3403565569552196</c:v>
                </c:pt>
                <c:pt idx="288">
                  <c:v>7.0786958598779997</c:v>
                </c:pt>
                <c:pt idx="289">
                  <c:v>6.8064569982934398</c:v>
                </c:pt>
                <c:pt idx="290">
                  <c:v>9.71434202035074</c:v>
                </c:pt>
                <c:pt idx="291">
                  <c:v>9.8866700168247892</c:v>
                </c:pt>
                <c:pt idx="292">
                  <c:v>6.5777245134846796</c:v>
                </c:pt>
                <c:pt idx="293">
                  <c:v>4.4749460878065603</c:v>
                </c:pt>
                <c:pt idx="294">
                  <c:v>1.7425467339568601</c:v>
                </c:pt>
                <c:pt idx="295">
                  <c:v>-0.98117008503998204</c:v>
                </c:pt>
                <c:pt idx="296">
                  <c:v>-4.1435646368637498</c:v>
                </c:pt>
                <c:pt idx="297">
                  <c:v>-7.5650059279685102</c:v>
                </c:pt>
                <c:pt idx="298">
                  <c:v>-8.4755661732790504</c:v>
                </c:pt>
                <c:pt idx="299">
                  <c:v>-9.6784299965472798</c:v>
                </c:pt>
                <c:pt idx="300">
                  <c:v>-10.123080210887901</c:v>
                </c:pt>
                <c:pt idx="301">
                  <c:v>-9.2518479394617099</c:v>
                </c:pt>
                <c:pt idx="302">
                  <c:v>-8.1507675823292196</c:v>
                </c:pt>
                <c:pt idx="303">
                  <c:v>-7.8116096908005499</c:v>
                </c:pt>
                <c:pt idx="304">
                  <c:v>-8.3424140774002495</c:v>
                </c:pt>
                <c:pt idx="305">
                  <c:v>-8.7235893099800705</c:v>
                </c:pt>
                <c:pt idx="306">
                  <c:v>-8.5605635740859807</c:v>
                </c:pt>
                <c:pt idx="307">
                  <c:v>-8.5268094730864199</c:v>
                </c:pt>
                <c:pt idx="308">
                  <c:v>-9.9784728992630392</c:v>
                </c:pt>
                <c:pt idx="309">
                  <c:v>-9.4653038140928292</c:v>
                </c:pt>
                <c:pt idx="310">
                  <c:v>-9.3612748622696706</c:v>
                </c:pt>
                <c:pt idx="311">
                  <c:v>-8.9650621896601805</c:v>
                </c:pt>
                <c:pt idx="312">
                  <c:v>-10.9701420179842</c:v>
                </c:pt>
                <c:pt idx="313">
                  <c:v>-12.0099757704232</c:v>
                </c:pt>
                <c:pt idx="314">
                  <c:v>-12.303796124635699</c:v>
                </c:pt>
                <c:pt idx="315">
                  <c:v>-11.7445892379351</c:v>
                </c:pt>
                <c:pt idx="316">
                  <c:v>-13.8626880529386</c:v>
                </c:pt>
                <c:pt idx="317">
                  <c:v>-15.615530198079901</c:v>
                </c:pt>
                <c:pt idx="318">
                  <c:v>-15.9434827044023</c:v>
                </c:pt>
                <c:pt idx="319">
                  <c:v>-15.319983801080699</c:v>
                </c:pt>
                <c:pt idx="320">
                  <c:v>-15.2345449202463</c:v>
                </c:pt>
                <c:pt idx="321">
                  <c:v>-14.7445845429733</c:v>
                </c:pt>
                <c:pt idx="322">
                  <c:v>-14.2050657841536</c:v>
                </c:pt>
                <c:pt idx="323">
                  <c:v>-14.4699597697304</c:v>
                </c:pt>
                <c:pt idx="324">
                  <c:v>-15.6362729185295</c:v>
                </c:pt>
                <c:pt idx="325">
                  <c:v>-15.666997322647299</c:v>
                </c:pt>
                <c:pt idx="326">
                  <c:v>-16.266847619179199</c:v>
                </c:pt>
                <c:pt idx="327">
                  <c:v>-16.588317856697401</c:v>
                </c:pt>
                <c:pt idx="328">
                  <c:v>-18.7552485712684</c:v>
                </c:pt>
                <c:pt idx="329">
                  <c:v>-21.120760622014199</c:v>
                </c:pt>
                <c:pt idx="330">
                  <c:v>-21.657629546391099</c:v>
                </c:pt>
                <c:pt idx="331">
                  <c:v>-21.1786145326131</c:v>
                </c:pt>
                <c:pt idx="332">
                  <c:v>-21.523005676723201</c:v>
                </c:pt>
                <c:pt idx="333">
                  <c:v>-18.894138132112801</c:v>
                </c:pt>
                <c:pt idx="334">
                  <c:v>-16.889710632887699</c:v>
                </c:pt>
                <c:pt idx="335">
                  <c:v>-14.6441692333817</c:v>
                </c:pt>
                <c:pt idx="336">
                  <c:v>-14.419074390762701</c:v>
                </c:pt>
                <c:pt idx="337">
                  <c:v>-17.029829237502302</c:v>
                </c:pt>
                <c:pt idx="338">
                  <c:v>-17.966602829116901</c:v>
                </c:pt>
                <c:pt idx="339">
                  <c:v>-17.4934381693717</c:v>
                </c:pt>
                <c:pt idx="340">
                  <c:v>-18.713196924935701</c:v>
                </c:pt>
                <c:pt idx="341">
                  <c:v>-19.048558282133701</c:v>
                </c:pt>
                <c:pt idx="342">
                  <c:v>-19.206696360530302</c:v>
                </c:pt>
                <c:pt idx="343">
                  <c:v>-17.237112765723701</c:v>
                </c:pt>
                <c:pt idx="344">
                  <c:v>-14.5055362530429</c:v>
                </c:pt>
                <c:pt idx="345">
                  <c:v>-13.8167322759576</c:v>
                </c:pt>
                <c:pt idx="346">
                  <c:v>-15.2822136458224</c:v>
                </c:pt>
                <c:pt idx="347">
                  <c:v>-16.268187114082099</c:v>
                </c:pt>
                <c:pt idx="348">
                  <c:v>-17.761637348797599</c:v>
                </c:pt>
                <c:pt idx="349">
                  <c:v>-19.303203897098498</c:v>
                </c:pt>
                <c:pt idx="350">
                  <c:v>-21.1440650172032</c:v>
                </c:pt>
                <c:pt idx="351">
                  <c:v>-22.227563592187899</c:v>
                </c:pt>
                <c:pt idx="352">
                  <c:v>-22.698337348074901</c:v>
                </c:pt>
                <c:pt idx="353">
                  <c:v>-22.1633633319762</c:v>
                </c:pt>
                <c:pt idx="354">
                  <c:v>-22.602097893950599</c:v>
                </c:pt>
                <c:pt idx="355">
                  <c:v>-22.851683790592201</c:v>
                </c:pt>
                <c:pt idx="356">
                  <c:v>-22.162349309434202</c:v>
                </c:pt>
                <c:pt idx="357">
                  <c:v>-21.487311726040701</c:v>
                </c:pt>
                <c:pt idx="358">
                  <c:v>-20.8568963194685</c:v>
                </c:pt>
                <c:pt idx="359">
                  <c:v>-20.291647118163599</c:v>
                </c:pt>
                <c:pt idx="360">
                  <c:v>-19.036990945329201</c:v>
                </c:pt>
                <c:pt idx="361">
                  <c:v>-16.045083562474801</c:v>
                </c:pt>
                <c:pt idx="362">
                  <c:v>-16.252809024837099</c:v>
                </c:pt>
                <c:pt idx="363">
                  <c:v>-16.564252520769301</c:v>
                </c:pt>
                <c:pt idx="364">
                  <c:v>-16.368193468179602</c:v>
                </c:pt>
                <c:pt idx="365">
                  <c:v>-16.7442962641463</c:v>
                </c:pt>
                <c:pt idx="366">
                  <c:v>-17.219501294563798</c:v>
                </c:pt>
                <c:pt idx="367">
                  <c:v>-19.3479781984094</c:v>
                </c:pt>
              </c:numCache>
            </c:numRef>
          </c:val>
          <c:smooth val="0"/>
          <c:extLst>
            <c:ext xmlns:c16="http://schemas.microsoft.com/office/drawing/2014/chart" uri="{C3380CC4-5D6E-409C-BE32-E72D297353CC}">
              <c16:uniqueId val="{00000002-24CE-4D03-9E4F-4EFE8BDDB1F5}"/>
            </c:ext>
          </c:extLst>
        </c:ser>
        <c:ser>
          <c:idx val="3"/>
          <c:order val="3"/>
          <c:tx>
            <c:strRef>
              <c:f>'Mobility Rolling US Avg (w Jan '!$F$1</c:f>
              <c:strCache>
                <c:ptCount val="1"/>
                <c:pt idx="0">
                  <c:v>transit stations</c:v>
                </c:pt>
              </c:strCache>
            </c:strRef>
          </c:tx>
          <c:spPr>
            <a:ln w="28575" cap="rnd">
              <a:solidFill>
                <a:schemeClr val="accent2"/>
              </a:solidFill>
              <a:round/>
            </a:ln>
            <a:effectLst/>
          </c:spPr>
          <c:marker>
            <c:symbol val="none"/>
          </c:marker>
          <c:cat>
            <c:numRef>
              <c:f>'Mobility Rolling US Avg (w Jan '!$B$2:$B$369</c:f>
              <c:numCache>
                <c:formatCode>[$-409]mmm\-yy;@</c:formatCode>
                <c:ptCount val="368"/>
                <c:pt idx="0">
                  <c:v>43850</c:v>
                </c:pt>
                <c:pt idx="1">
                  <c:v>43851</c:v>
                </c:pt>
                <c:pt idx="2">
                  <c:v>43852</c:v>
                </c:pt>
                <c:pt idx="3">
                  <c:v>43853</c:v>
                </c:pt>
                <c:pt idx="4">
                  <c:v>43854</c:v>
                </c:pt>
                <c:pt idx="5">
                  <c:v>43855</c:v>
                </c:pt>
                <c:pt idx="6">
                  <c:v>43856</c:v>
                </c:pt>
                <c:pt idx="7">
                  <c:v>43857</c:v>
                </c:pt>
                <c:pt idx="8">
                  <c:v>43858</c:v>
                </c:pt>
                <c:pt idx="9">
                  <c:v>43859</c:v>
                </c:pt>
                <c:pt idx="10">
                  <c:v>43860</c:v>
                </c:pt>
                <c:pt idx="11">
                  <c:v>43861</c:v>
                </c:pt>
                <c:pt idx="12">
                  <c:v>43862</c:v>
                </c:pt>
                <c:pt idx="13">
                  <c:v>43863</c:v>
                </c:pt>
                <c:pt idx="14">
                  <c:v>43864</c:v>
                </c:pt>
                <c:pt idx="15">
                  <c:v>43865</c:v>
                </c:pt>
                <c:pt idx="16">
                  <c:v>43866</c:v>
                </c:pt>
                <c:pt idx="17">
                  <c:v>43867</c:v>
                </c:pt>
                <c:pt idx="18">
                  <c:v>43868</c:v>
                </c:pt>
                <c:pt idx="19">
                  <c:v>43869</c:v>
                </c:pt>
                <c:pt idx="20">
                  <c:v>43870</c:v>
                </c:pt>
                <c:pt idx="21">
                  <c:v>43871</c:v>
                </c:pt>
                <c:pt idx="22">
                  <c:v>43872</c:v>
                </c:pt>
                <c:pt idx="23">
                  <c:v>43873</c:v>
                </c:pt>
                <c:pt idx="24">
                  <c:v>43874</c:v>
                </c:pt>
                <c:pt idx="25">
                  <c:v>43875</c:v>
                </c:pt>
                <c:pt idx="26">
                  <c:v>43876</c:v>
                </c:pt>
                <c:pt idx="27">
                  <c:v>43877</c:v>
                </c:pt>
                <c:pt idx="28">
                  <c:v>43878</c:v>
                </c:pt>
                <c:pt idx="29">
                  <c:v>43879</c:v>
                </c:pt>
                <c:pt idx="30">
                  <c:v>43880</c:v>
                </c:pt>
                <c:pt idx="31">
                  <c:v>43881</c:v>
                </c:pt>
                <c:pt idx="32">
                  <c:v>43882</c:v>
                </c:pt>
                <c:pt idx="33">
                  <c:v>43883</c:v>
                </c:pt>
                <c:pt idx="34">
                  <c:v>43884</c:v>
                </c:pt>
                <c:pt idx="35">
                  <c:v>43885</c:v>
                </c:pt>
                <c:pt idx="36">
                  <c:v>43886</c:v>
                </c:pt>
                <c:pt idx="37">
                  <c:v>43887</c:v>
                </c:pt>
                <c:pt idx="38">
                  <c:v>43888</c:v>
                </c:pt>
                <c:pt idx="39">
                  <c:v>43889</c:v>
                </c:pt>
                <c:pt idx="40">
                  <c:v>43890</c:v>
                </c:pt>
                <c:pt idx="41">
                  <c:v>43891</c:v>
                </c:pt>
                <c:pt idx="42">
                  <c:v>43892</c:v>
                </c:pt>
                <c:pt idx="43">
                  <c:v>43893</c:v>
                </c:pt>
                <c:pt idx="44">
                  <c:v>43894</c:v>
                </c:pt>
                <c:pt idx="45">
                  <c:v>43895</c:v>
                </c:pt>
                <c:pt idx="46">
                  <c:v>43896</c:v>
                </c:pt>
                <c:pt idx="47">
                  <c:v>43897</c:v>
                </c:pt>
                <c:pt idx="48">
                  <c:v>43898</c:v>
                </c:pt>
                <c:pt idx="49">
                  <c:v>43899</c:v>
                </c:pt>
                <c:pt idx="50">
                  <c:v>43900</c:v>
                </c:pt>
                <c:pt idx="51">
                  <c:v>43901</c:v>
                </c:pt>
                <c:pt idx="52">
                  <c:v>43902</c:v>
                </c:pt>
                <c:pt idx="53">
                  <c:v>43903</c:v>
                </c:pt>
                <c:pt idx="54">
                  <c:v>43904</c:v>
                </c:pt>
                <c:pt idx="55">
                  <c:v>43905</c:v>
                </c:pt>
                <c:pt idx="56">
                  <c:v>43906</c:v>
                </c:pt>
                <c:pt idx="57">
                  <c:v>43907</c:v>
                </c:pt>
                <c:pt idx="58">
                  <c:v>43908</c:v>
                </c:pt>
                <c:pt idx="59">
                  <c:v>43909</c:v>
                </c:pt>
                <c:pt idx="60">
                  <c:v>43910</c:v>
                </c:pt>
                <c:pt idx="61">
                  <c:v>43911</c:v>
                </c:pt>
                <c:pt idx="62">
                  <c:v>43912</c:v>
                </c:pt>
                <c:pt idx="63">
                  <c:v>43913</c:v>
                </c:pt>
                <c:pt idx="64">
                  <c:v>43914</c:v>
                </c:pt>
                <c:pt idx="65">
                  <c:v>43915</c:v>
                </c:pt>
                <c:pt idx="66">
                  <c:v>43916</c:v>
                </c:pt>
                <c:pt idx="67">
                  <c:v>43917</c:v>
                </c:pt>
                <c:pt idx="68">
                  <c:v>43918</c:v>
                </c:pt>
                <c:pt idx="69">
                  <c:v>43919</c:v>
                </c:pt>
                <c:pt idx="70">
                  <c:v>43920</c:v>
                </c:pt>
                <c:pt idx="71">
                  <c:v>43921</c:v>
                </c:pt>
                <c:pt idx="72">
                  <c:v>43922</c:v>
                </c:pt>
                <c:pt idx="73">
                  <c:v>43923</c:v>
                </c:pt>
                <c:pt idx="74">
                  <c:v>43924</c:v>
                </c:pt>
                <c:pt idx="75">
                  <c:v>43925</c:v>
                </c:pt>
                <c:pt idx="76">
                  <c:v>43926</c:v>
                </c:pt>
                <c:pt idx="77">
                  <c:v>43927</c:v>
                </c:pt>
                <c:pt idx="78">
                  <c:v>43928</c:v>
                </c:pt>
                <c:pt idx="79">
                  <c:v>43929</c:v>
                </c:pt>
                <c:pt idx="80">
                  <c:v>43930</c:v>
                </c:pt>
                <c:pt idx="81">
                  <c:v>43931</c:v>
                </c:pt>
                <c:pt idx="82">
                  <c:v>43932</c:v>
                </c:pt>
                <c:pt idx="83">
                  <c:v>43933</c:v>
                </c:pt>
                <c:pt idx="84">
                  <c:v>43934</c:v>
                </c:pt>
                <c:pt idx="85">
                  <c:v>43935</c:v>
                </c:pt>
                <c:pt idx="86">
                  <c:v>43936</c:v>
                </c:pt>
                <c:pt idx="87">
                  <c:v>43937</c:v>
                </c:pt>
                <c:pt idx="88">
                  <c:v>43938</c:v>
                </c:pt>
                <c:pt idx="89">
                  <c:v>43939</c:v>
                </c:pt>
                <c:pt idx="90">
                  <c:v>43940</c:v>
                </c:pt>
                <c:pt idx="91">
                  <c:v>43941</c:v>
                </c:pt>
                <c:pt idx="92">
                  <c:v>43942</c:v>
                </c:pt>
                <c:pt idx="93">
                  <c:v>43943</c:v>
                </c:pt>
                <c:pt idx="94">
                  <c:v>43944</c:v>
                </c:pt>
                <c:pt idx="95">
                  <c:v>43945</c:v>
                </c:pt>
                <c:pt idx="96">
                  <c:v>43946</c:v>
                </c:pt>
                <c:pt idx="97">
                  <c:v>43947</c:v>
                </c:pt>
                <c:pt idx="98">
                  <c:v>43948</c:v>
                </c:pt>
                <c:pt idx="99">
                  <c:v>43949</c:v>
                </c:pt>
                <c:pt idx="100">
                  <c:v>43950</c:v>
                </c:pt>
                <c:pt idx="101">
                  <c:v>43951</c:v>
                </c:pt>
                <c:pt idx="102">
                  <c:v>43952</c:v>
                </c:pt>
                <c:pt idx="103">
                  <c:v>43953</c:v>
                </c:pt>
                <c:pt idx="104">
                  <c:v>43954</c:v>
                </c:pt>
                <c:pt idx="105">
                  <c:v>43955</c:v>
                </c:pt>
                <c:pt idx="106">
                  <c:v>43956</c:v>
                </c:pt>
                <c:pt idx="107">
                  <c:v>43957</c:v>
                </c:pt>
                <c:pt idx="108">
                  <c:v>43958</c:v>
                </c:pt>
                <c:pt idx="109">
                  <c:v>43959</c:v>
                </c:pt>
                <c:pt idx="110">
                  <c:v>43960</c:v>
                </c:pt>
                <c:pt idx="111">
                  <c:v>43961</c:v>
                </c:pt>
                <c:pt idx="112">
                  <c:v>43962</c:v>
                </c:pt>
                <c:pt idx="113">
                  <c:v>43963</c:v>
                </c:pt>
                <c:pt idx="114">
                  <c:v>43964</c:v>
                </c:pt>
                <c:pt idx="115">
                  <c:v>43965</c:v>
                </c:pt>
                <c:pt idx="116">
                  <c:v>43966</c:v>
                </c:pt>
                <c:pt idx="117">
                  <c:v>43967</c:v>
                </c:pt>
                <c:pt idx="118">
                  <c:v>43968</c:v>
                </c:pt>
                <c:pt idx="119">
                  <c:v>43969</c:v>
                </c:pt>
                <c:pt idx="120">
                  <c:v>43970</c:v>
                </c:pt>
                <c:pt idx="121">
                  <c:v>43971</c:v>
                </c:pt>
                <c:pt idx="122">
                  <c:v>43972</c:v>
                </c:pt>
                <c:pt idx="123">
                  <c:v>43973</c:v>
                </c:pt>
                <c:pt idx="124">
                  <c:v>43974</c:v>
                </c:pt>
                <c:pt idx="125">
                  <c:v>43975</c:v>
                </c:pt>
                <c:pt idx="126">
                  <c:v>43976</c:v>
                </c:pt>
                <c:pt idx="127">
                  <c:v>43977</c:v>
                </c:pt>
                <c:pt idx="128">
                  <c:v>43978</c:v>
                </c:pt>
                <c:pt idx="129">
                  <c:v>43979</c:v>
                </c:pt>
                <c:pt idx="130">
                  <c:v>43980</c:v>
                </c:pt>
                <c:pt idx="131">
                  <c:v>43981</c:v>
                </c:pt>
                <c:pt idx="132">
                  <c:v>43982</c:v>
                </c:pt>
                <c:pt idx="133">
                  <c:v>43983</c:v>
                </c:pt>
                <c:pt idx="134">
                  <c:v>43984</c:v>
                </c:pt>
                <c:pt idx="135">
                  <c:v>43985</c:v>
                </c:pt>
                <c:pt idx="136">
                  <c:v>43986</c:v>
                </c:pt>
                <c:pt idx="137">
                  <c:v>43987</c:v>
                </c:pt>
                <c:pt idx="138">
                  <c:v>43988</c:v>
                </c:pt>
                <c:pt idx="139">
                  <c:v>43989</c:v>
                </c:pt>
                <c:pt idx="140">
                  <c:v>43990</c:v>
                </c:pt>
                <c:pt idx="141">
                  <c:v>43991</c:v>
                </c:pt>
                <c:pt idx="142">
                  <c:v>43992</c:v>
                </c:pt>
                <c:pt idx="143">
                  <c:v>43993</c:v>
                </c:pt>
                <c:pt idx="144">
                  <c:v>43994</c:v>
                </c:pt>
                <c:pt idx="145">
                  <c:v>43995</c:v>
                </c:pt>
                <c:pt idx="146">
                  <c:v>43996</c:v>
                </c:pt>
                <c:pt idx="147">
                  <c:v>43997</c:v>
                </c:pt>
                <c:pt idx="148">
                  <c:v>43998</c:v>
                </c:pt>
                <c:pt idx="149">
                  <c:v>43999</c:v>
                </c:pt>
                <c:pt idx="150">
                  <c:v>44000</c:v>
                </c:pt>
                <c:pt idx="151">
                  <c:v>44001</c:v>
                </c:pt>
                <c:pt idx="152">
                  <c:v>44002</c:v>
                </c:pt>
                <c:pt idx="153">
                  <c:v>44003</c:v>
                </c:pt>
                <c:pt idx="154">
                  <c:v>44004</c:v>
                </c:pt>
                <c:pt idx="155">
                  <c:v>44005</c:v>
                </c:pt>
                <c:pt idx="156">
                  <c:v>44006</c:v>
                </c:pt>
                <c:pt idx="157">
                  <c:v>44007</c:v>
                </c:pt>
                <c:pt idx="158">
                  <c:v>44008</c:v>
                </c:pt>
                <c:pt idx="159">
                  <c:v>44009</c:v>
                </c:pt>
                <c:pt idx="160">
                  <c:v>44010</c:v>
                </c:pt>
                <c:pt idx="161">
                  <c:v>44011</c:v>
                </c:pt>
                <c:pt idx="162">
                  <c:v>44012</c:v>
                </c:pt>
                <c:pt idx="163">
                  <c:v>44013</c:v>
                </c:pt>
                <c:pt idx="164">
                  <c:v>44014</c:v>
                </c:pt>
                <c:pt idx="165">
                  <c:v>44015</c:v>
                </c:pt>
                <c:pt idx="166">
                  <c:v>44016</c:v>
                </c:pt>
                <c:pt idx="167">
                  <c:v>44017</c:v>
                </c:pt>
                <c:pt idx="168">
                  <c:v>44018</c:v>
                </c:pt>
                <c:pt idx="169">
                  <c:v>44019</c:v>
                </c:pt>
                <c:pt idx="170">
                  <c:v>44020</c:v>
                </c:pt>
                <c:pt idx="171">
                  <c:v>44021</c:v>
                </c:pt>
                <c:pt idx="172">
                  <c:v>44022</c:v>
                </c:pt>
                <c:pt idx="173">
                  <c:v>44023</c:v>
                </c:pt>
                <c:pt idx="174">
                  <c:v>44024</c:v>
                </c:pt>
                <c:pt idx="175">
                  <c:v>44025</c:v>
                </c:pt>
                <c:pt idx="176">
                  <c:v>44026</c:v>
                </c:pt>
                <c:pt idx="177">
                  <c:v>44027</c:v>
                </c:pt>
                <c:pt idx="178">
                  <c:v>44028</c:v>
                </c:pt>
                <c:pt idx="179">
                  <c:v>44029</c:v>
                </c:pt>
                <c:pt idx="180">
                  <c:v>44030</c:v>
                </c:pt>
                <c:pt idx="181">
                  <c:v>44031</c:v>
                </c:pt>
                <c:pt idx="182">
                  <c:v>44032</c:v>
                </c:pt>
                <c:pt idx="183">
                  <c:v>44033</c:v>
                </c:pt>
                <c:pt idx="184">
                  <c:v>44034</c:v>
                </c:pt>
                <c:pt idx="185">
                  <c:v>44035</c:v>
                </c:pt>
                <c:pt idx="186">
                  <c:v>44036</c:v>
                </c:pt>
                <c:pt idx="187">
                  <c:v>44037</c:v>
                </c:pt>
                <c:pt idx="188">
                  <c:v>44038</c:v>
                </c:pt>
                <c:pt idx="189">
                  <c:v>44039</c:v>
                </c:pt>
                <c:pt idx="190">
                  <c:v>44040</c:v>
                </c:pt>
                <c:pt idx="191">
                  <c:v>44041</c:v>
                </c:pt>
                <c:pt idx="192">
                  <c:v>44042</c:v>
                </c:pt>
                <c:pt idx="193">
                  <c:v>44043</c:v>
                </c:pt>
                <c:pt idx="194">
                  <c:v>44044</c:v>
                </c:pt>
                <c:pt idx="195">
                  <c:v>44045</c:v>
                </c:pt>
                <c:pt idx="196">
                  <c:v>44046</c:v>
                </c:pt>
                <c:pt idx="197">
                  <c:v>44047</c:v>
                </c:pt>
                <c:pt idx="198">
                  <c:v>44048</c:v>
                </c:pt>
                <c:pt idx="199">
                  <c:v>44049</c:v>
                </c:pt>
                <c:pt idx="200">
                  <c:v>44050</c:v>
                </c:pt>
                <c:pt idx="201">
                  <c:v>44051</c:v>
                </c:pt>
                <c:pt idx="202">
                  <c:v>44052</c:v>
                </c:pt>
                <c:pt idx="203">
                  <c:v>44053</c:v>
                </c:pt>
                <c:pt idx="204">
                  <c:v>44054</c:v>
                </c:pt>
                <c:pt idx="205">
                  <c:v>44055</c:v>
                </c:pt>
                <c:pt idx="206">
                  <c:v>44056</c:v>
                </c:pt>
                <c:pt idx="207">
                  <c:v>44057</c:v>
                </c:pt>
                <c:pt idx="208">
                  <c:v>44058</c:v>
                </c:pt>
                <c:pt idx="209">
                  <c:v>44059</c:v>
                </c:pt>
                <c:pt idx="210">
                  <c:v>44060</c:v>
                </c:pt>
                <c:pt idx="211">
                  <c:v>44061</c:v>
                </c:pt>
                <c:pt idx="212">
                  <c:v>44062</c:v>
                </c:pt>
                <c:pt idx="213">
                  <c:v>44063</c:v>
                </c:pt>
                <c:pt idx="214">
                  <c:v>44064</c:v>
                </c:pt>
                <c:pt idx="215">
                  <c:v>44065</c:v>
                </c:pt>
                <c:pt idx="216">
                  <c:v>44066</c:v>
                </c:pt>
                <c:pt idx="217">
                  <c:v>44067</c:v>
                </c:pt>
                <c:pt idx="218">
                  <c:v>44068</c:v>
                </c:pt>
                <c:pt idx="219">
                  <c:v>44069</c:v>
                </c:pt>
                <c:pt idx="220">
                  <c:v>44070</c:v>
                </c:pt>
                <c:pt idx="221">
                  <c:v>44071</c:v>
                </c:pt>
                <c:pt idx="222">
                  <c:v>44072</c:v>
                </c:pt>
                <c:pt idx="223">
                  <c:v>44073</c:v>
                </c:pt>
                <c:pt idx="224">
                  <c:v>44074</c:v>
                </c:pt>
                <c:pt idx="225">
                  <c:v>44075</c:v>
                </c:pt>
                <c:pt idx="226">
                  <c:v>44076</c:v>
                </c:pt>
                <c:pt idx="227">
                  <c:v>44077</c:v>
                </c:pt>
                <c:pt idx="228">
                  <c:v>44078</c:v>
                </c:pt>
                <c:pt idx="229">
                  <c:v>44079</c:v>
                </c:pt>
                <c:pt idx="230">
                  <c:v>44080</c:v>
                </c:pt>
                <c:pt idx="231">
                  <c:v>44081</c:v>
                </c:pt>
                <c:pt idx="232">
                  <c:v>44082</c:v>
                </c:pt>
                <c:pt idx="233">
                  <c:v>44083</c:v>
                </c:pt>
                <c:pt idx="234">
                  <c:v>44084</c:v>
                </c:pt>
                <c:pt idx="235">
                  <c:v>44085</c:v>
                </c:pt>
                <c:pt idx="236">
                  <c:v>44086</c:v>
                </c:pt>
                <c:pt idx="237">
                  <c:v>44087</c:v>
                </c:pt>
                <c:pt idx="238">
                  <c:v>44088</c:v>
                </c:pt>
                <c:pt idx="239">
                  <c:v>44089</c:v>
                </c:pt>
                <c:pt idx="240">
                  <c:v>44090</c:v>
                </c:pt>
                <c:pt idx="241">
                  <c:v>44091</c:v>
                </c:pt>
                <c:pt idx="242">
                  <c:v>44092</c:v>
                </c:pt>
                <c:pt idx="243">
                  <c:v>44093</c:v>
                </c:pt>
                <c:pt idx="244">
                  <c:v>44094</c:v>
                </c:pt>
                <c:pt idx="245">
                  <c:v>44095</c:v>
                </c:pt>
                <c:pt idx="246">
                  <c:v>44096</c:v>
                </c:pt>
                <c:pt idx="247">
                  <c:v>44097</c:v>
                </c:pt>
                <c:pt idx="248">
                  <c:v>44098</c:v>
                </c:pt>
                <c:pt idx="249">
                  <c:v>44099</c:v>
                </c:pt>
                <c:pt idx="250">
                  <c:v>44100</c:v>
                </c:pt>
                <c:pt idx="251">
                  <c:v>44101</c:v>
                </c:pt>
                <c:pt idx="252">
                  <c:v>44102</c:v>
                </c:pt>
                <c:pt idx="253">
                  <c:v>44103</c:v>
                </c:pt>
                <c:pt idx="254">
                  <c:v>44104</c:v>
                </c:pt>
                <c:pt idx="255">
                  <c:v>44105</c:v>
                </c:pt>
                <c:pt idx="256">
                  <c:v>44106</c:v>
                </c:pt>
                <c:pt idx="257">
                  <c:v>44107</c:v>
                </c:pt>
                <c:pt idx="258">
                  <c:v>44108</c:v>
                </c:pt>
                <c:pt idx="259">
                  <c:v>44109</c:v>
                </c:pt>
                <c:pt idx="260">
                  <c:v>44110</c:v>
                </c:pt>
                <c:pt idx="261">
                  <c:v>44111</c:v>
                </c:pt>
                <c:pt idx="262">
                  <c:v>44112</c:v>
                </c:pt>
                <c:pt idx="263">
                  <c:v>44113</c:v>
                </c:pt>
                <c:pt idx="264">
                  <c:v>44114</c:v>
                </c:pt>
                <c:pt idx="265">
                  <c:v>44115</c:v>
                </c:pt>
                <c:pt idx="266">
                  <c:v>44116</c:v>
                </c:pt>
                <c:pt idx="267">
                  <c:v>44117</c:v>
                </c:pt>
                <c:pt idx="268">
                  <c:v>44118</c:v>
                </c:pt>
                <c:pt idx="269">
                  <c:v>44119</c:v>
                </c:pt>
                <c:pt idx="270">
                  <c:v>44120</c:v>
                </c:pt>
                <c:pt idx="271">
                  <c:v>44121</c:v>
                </c:pt>
                <c:pt idx="272">
                  <c:v>44122</c:v>
                </c:pt>
                <c:pt idx="273">
                  <c:v>44123</c:v>
                </c:pt>
                <c:pt idx="274">
                  <c:v>44124</c:v>
                </c:pt>
                <c:pt idx="275">
                  <c:v>44125</c:v>
                </c:pt>
                <c:pt idx="276">
                  <c:v>44126</c:v>
                </c:pt>
                <c:pt idx="277">
                  <c:v>44127</c:v>
                </c:pt>
                <c:pt idx="278">
                  <c:v>44128</c:v>
                </c:pt>
                <c:pt idx="279">
                  <c:v>44129</c:v>
                </c:pt>
                <c:pt idx="280">
                  <c:v>44130</c:v>
                </c:pt>
                <c:pt idx="281">
                  <c:v>44131</c:v>
                </c:pt>
                <c:pt idx="282">
                  <c:v>44132</c:v>
                </c:pt>
                <c:pt idx="283">
                  <c:v>44133</c:v>
                </c:pt>
                <c:pt idx="284">
                  <c:v>44134</c:v>
                </c:pt>
                <c:pt idx="285">
                  <c:v>44135</c:v>
                </c:pt>
                <c:pt idx="286">
                  <c:v>44136</c:v>
                </c:pt>
                <c:pt idx="287">
                  <c:v>44137</c:v>
                </c:pt>
                <c:pt idx="288">
                  <c:v>44138</c:v>
                </c:pt>
                <c:pt idx="289">
                  <c:v>44139</c:v>
                </c:pt>
                <c:pt idx="290">
                  <c:v>44140</c:v>
                </c:pt>
                <c:pt idx="291">
                  <c:v>44141</c:v>
                </c:pt>
                <c:pt idx="292">
                  <c:v>44142</c:v>
                </c:pt>
                <c:pt idx="293">
                  <c:v>44143</c:v>
                </c:pt>
                <c:pt idx="294">
                  <c:v>44144</c:v>
                </c:pt>
                <c:pt idx="295">
                  <c:v>44145</c:v>
                </c:pt>
                <c:pt idx="296">
                  <c:v>44146</c:v>
                </c:pt>
                <c:pt idx="297">
                  <c:v>44147</c:v>
                </c:pt>
                <c:pt idx="298">
                  <c:v>44148</c:v>
                </c:pt>
                <c:pt idx="299">
                  <c:v>44149</c:v>
                </c:pt>
                <c:pt idx="300">
                  <c:v>44150</c:v>
                </c:pt>
                <c:pt idx="301">
                  <c:v>44151</c:v>
                </c:pt>
                <c:pt idx="302">
                  <c:v>44152</c:v>
                </c:pt>
                <c:pt idx="303">
                  <c:v>44153</c:v>
                </c:pt>
                <c:pt idx="304">
                  <c:v>44154</c:v>
                </c:pt>
                <c:pt idx="305">
                  <c:v>44155</c:v>
                </c:pt>
                <c:pt idx="306">
                  <c:v>44156</c:v>
                </c:pt>
                <c:pt idx="307">
                  <c:v>44157</c:v>
                </c:pt>
                <c:pt idx="308">
                  <c:v>44158</c:v>
                </c:pt>
                <c:pt idx="309">
                  <c:v>44159</c:v>
                </c:pt>
                <c:pt idx="310">
                  <c:v>44160</c:v>
                </c:pt>
                <c:pt idx="311">
                  <c:v>44161</c:v>
                </c:pt>
                <c:pt idx="312">
                  <c:v>44162</c:v>
                </c:pt>
                <c:pt idx="313">
                  <c:v>44163</c:v>
                </c:pt>
                <c:pt idx="314">
                  <c:v>44164</c:v>
                </c:pt>
                <c:pt idx="315">
                  <c:v>44165</c:v>
                </c:pt>
                <c:pt idx="316">
                  <c:v>44166</c:v>
                </c:pt>
                <c:pt idx="317">
                  <c:v>44167</c:v>
                </c:pt>
                <c:pt idx="318">
                  <c:v>44168</c:v>
                </c:pt>
                <c:pt idx="319">
                  <c:v>44169</c:v>
                </c:pt>
                <c:pt idx="320">
                  <c:v>44170</c:v>
                </c:pt>
                <c:pt idx="321">
                  <c:v>44171</c:v>
                </c:pt>
                <c:pt idx="322">
                  <c:v>44172</c:v>
                </c:pt>
                <c:pt idx="323">
                  <c:v>44173</c:v>
                </c:pt>
                <c:pt idx="324">
                  <c:v>44174</c:v>
                </c:pt>
                <c:pt idx="325">
                  <c:v>44175</c:v>
                </c:pt>
                <c:pt idx="326">
                  <c:v>44176</c:v>
                </c:pt>
                <c:pt idx="327">
                  <c:v>44177</c:v>
                </c:pt>
                <c:pt idx="328">
                  <c:v>44178</c:v>
                </c:pt>
                <c:pt idx="329">
                  <c:v>44179</c:v>
                </c:pt>
                <c:pt idx="330">
                  <c:v>44180</c:v>
                </c:pt>
                <c:pt idx="331">
                  <c:v>44181</c:v>
                </c:pt>
                <c:pt idx="332">
                  <c:v>44182</c:v>
                </c:pt>
                <c:pt idx="333">
                  <c:v>44183</c:v>
                </c:pt>
                <c:pt idx="334">
                  <c:v>44184</c:v>
                </c:pt>
                <c:pt idx="335">
                  <c:v>44185</c:v>
                </c:pt>
                <c:pt idx="336">
                  <c:v>44186</c:v>
                </c:pt>
                <c:pt idx="337">
                  <c:v>44187</c:v>
                </c:pt>
                <c:pt idx="338">
                  <c:v>44188</c:v>
                </c:pt>
                <c:pt idx="339">
                  <c:v>44189</c:v>
                </c:pt>
                <c:pt idx="340">
                  <c:v>44190</c:v>
                </c:pt>
                <c:pt idx="341">
                  <c:v>44191</c:v>
                </c:pt>
                <c:pt idx="342">
                  <c:v>44192</c:v>
                </c:pt>
                <c:pt idx="343">
                  <c:v>44193</c:v>
                </c:pt>
                <c:pt idx="344">
                  <c:v>44194</c:v>
                </c:pt>
                <c:pt idx="345">
                  <c:v>44195</c:v>
                </c:pt>
                <c:pt idx="346">
                  <c:v>44196</c:v>
                </c:pt>
                <c:pt idx="347">
                  <c:v>44197</c:v>
                </c:pt>
                <c:pt idx="348">
                  <c:v>44198</c:v>
                </c:pt>
                <c:pt idx="349">
                  <c:v>44199</c:v>
                </c:pt>
                <c:pt idx="350">
                  <c:v>44200</c:v>
                </c:pt>
                <c:pt idx="351">
                  <c:v>44201</c:v>
                </c:pt>
                <c:pt idx="352">
                  <c:v>44202</c:v>
                </c:pt>
                <c:pt idx="353">
                  <c:v>44203</c:v>
                </c:pt>
                <c:pt idx="354">
                  <c:v>44204</c:v>
                </c:pt>
                <c:pt idx="355">
                  <c:v>44205</c:v>
                </c:pt>
                <c:pt idx="356">
                  <c:v>44206</c:v>
                </c:pt>
                <c:pt idx="357">
                  <c:v>44207</c:v>
                </c:pt>
                <c:pt idx="358">
                  <c:v>44208</c:v>
                </c:pt>
                <c:pt idx="359">
                  <c:v>44209</c:v>
                </c:pt>
                <c:pt idx="360">
                  <c:v>44210</c:v>
                </c:pt>
                <c:pt idx="361">
                  <c:v>44211</c:v>
                </c:pt>
                <c:pt idx="362">
                  <c:v>44212</c:v>
                </c:pt>
                <c:pt idx="363">
                  <c:v>44213</c:v>
                </c:pt>
                <c:pt idx="364">
                  <c:v>44214</c:v>
                </c:pt>
                <c:pt idx="365">
                  <c:v>44215</c:v>
                </c:pt>
                <c:pt idx="366">
                  <c:v>44216</c:v>
                </c:pt>
                <c:pt idx="367">
                  <c:v>44217</c:v>
                </c:pt>
              </c:numCache>
            </c:numRef>
          </c:cat>
          <c:val>
            <c:numRef>
              <c:f>'Mobility Rolling US Avg (w Jan '!$F$2:$F$369</c:f>
              <c:numCache>
                <c:formatCode>General</c:formatCode>
                <c:ptCount val="3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1.3092723536023401</c:v>
                </c:pt>
                <c:pt idx="30">
                  <c:v>1.4369055933386701</c:v>
                </c:pt>
                <c:pt idx="31">
                  <c:v>1.99742166508144</c:v>
                </c:pt>
                <c:pt idx="32">
                  <c:v>3.1108817493451899</c:v>
                </c:pt>
                <c:pt idx="33">
                  <c:v>3.1465728067895902</c:v>
                </c:pt>
                <c:pt idx="34">
                  <c:v>3.2675006821019998</c:v>
                </c:pt>
                <c:pt idx="35">
                  <c:v>3.6613582619862401</c:v>
                </c:pt>
                <c:pt idx="36">
                  <c:v>4.1263115396898398</c:v>
                </c:pt>
                <c:pt idx="37">
                  <c:v>4.51020208789142</c:v>
                </c:pt>
                <c:pt idx="38">
                  <c:v>4.6085044503143999</c:v>
                </c:pt>
                <c:pt idx="39">
                  <c:v>4.62431136395693</c:v>
                </c:pt>
                <c:pt idx="40">
                  <c:v>4.81334220480597</c:v>
                </c:pt>
                <c:pt idx="41">
                  <c:v>4.7033561634688299</c:v>
                </c:pt>
                <c:pt idx="42">
                  <c:v>4.4511728506986801</c:v>
                </c:pt>
                <c:pt idx="43">
                  <c:v>3.9906917614066</c:v>
                </c:pt>
                <c:pt idx="44">
                  <c:v>3.7111952068876701</c:v>
                </c:pt>
                <c:pt idx="45">
                  <c:v>3.471158178594</c:v>
                </c:pt>
                <c:pt idx="46">
                  <c:v>3.1687606683462799</c:v>
                </c:pt>
                <c:pt idx="47">
                  <c:v>2.3157322264229401</c:v>
                </c:pt>
                <c:pt idx="48">
                  <c:v>1.7247218432504601</c:v>
                </c:pt>
                <c:pt idx="49">
                  <c:v>0.488679052926281</c:v>
                </c:pt>
                <c:pt idx="50">
                  <c:v>-1.2031547893280701</c:v>
                </c:pt>
                <c:pt idx="51">
                  <c:v>-3.4504144403712198</c:v>
                </c:pt>
                <c:pt idx="52">
                  <c:v>-6.0800459837698604</c:v>
                </c:pt>
                <c:pt idx="53">
                  <c:v>-8.8816143806837307</c:v>
                </c:pt>
                <c:pt idx="54">
                  <c:v>-11.8610293185567</c:v>
                </c:pt>
                <c:pt idx="55">
                  <c:v>-15.592368999838101</c:v>
                </c:pt>
                <c:pt idx="56">
                  <c:v>-19.487567245531501</c:v>
                </c:pt>
                <c:pt idx="57">
                  <c:v>-23.135188258345199</c:v>
                </c:pt>
                <c:pt idx="58">
                  <c:v>-26.6965524888417</c:v>
                </c:pt>
                <c:pt idx="59">
                  <c:v>-30.886449363123901</c:v>
                </c:pt>
                <c:pt idx="60">
                  <c:v>-34.146795770105101</c:v>
                </c:pt>
                <c:pt idx="61">
                  <c:v>-36.973616879415999</c:v>
                </c:pt>
                <c:pt idx="62">
                  <c:v>-39.220005773212797</c:v>
                </c:pt>
                <c:pt idx="63">
                  <c:v>-40.880394890365501</c:v>
                </c:pt>
                <c:pt idx="64">
                  <c:v>-42.525666140163999</c:v>
                </c:pt>
                <c:pt idx="65">
                  <c:v>-44.292534688142801</c:v>
                </c:pt>
                <c:pt idx="66">
                  <c:v>-45.341737721654397</c:v>
                </c:pt>
                <c:pt idx="67">
                  <c:v>-45.840472204030398</c:v>
                </c:pt>
                <c:pt idx="68">
                  <c:v>-46.221734136505098</c:v>
                </c:pt>
                <c:pt idx="69">
                  <c:v>-46.362401574790297</c:v>
                </c:pt>
                <c:pt idx="70">
                  <c:v>-46.606277306755402</c:v>
                </c:pt>
                <c:pt idx="71">
                  <c:v>-46.854226050450798</c:v>
                </c:pt>
                <c:pt idx="72">
                  <c:v>-47.054999530773799</c:v>
                </c:pt>
                <c:pt idx="73">
                  <c:v>-47.424142102264398</c:v>
                </c:pt>
                <c:pt idx="74">
                  <c:v>-47.851748557828302</c:v>
                </c:pt>
                <c:pt idx="75">
                  <c:v>-48.146656467429402</c:v>
                </c:pt>
                <c:pt idx="76">
                  <c:v>-48.6695643700969</c:v>
                </c:pt>
                <c:pt idx="77">
                  <c:v>-49.2660107206692</c:v>
                </c:pt>
                <c:pt idx="78">
                  <c:v>-49.6788434005421</c:v>
                </c:pt>
                <c:pt idx="79">
                  <c:v>-49.413205255332599</c:v>
                </c:pt>
                <c:pt idx="80">
                  <c:v>-49.886960837566598</c:v>
                </c:pt>
                <c:pt idx="81">
                  <c:v>-50.181452361894202</c:v>
                </c:pt>
                <c:pt idx="82">
                  <c:v>-50.100146579276398</c:v>
                </c:pt>
                <c:pt idx="83">
                  <c:v>-49.7599078368522</c:v>
                </c:pt>
                <c:pt idx="84">
                  <c:v>-49.278495695947498</c:v>
                </c:pt>
                <c:pt idx="85">
                  <c:v>-48.902722173244499</c:v>
                </c:pt>
                <c:pt idx="86">
                  <c:v>-48.698027822898702</c:v>
                </c:pt>
                <c:pt idx="87">
                  <c:v>-47.6897067120941</c:v>
                </c:pt>
                <c:pt idx="88">
                  <c:v>-46.965047055961598</c:v>
                </c:pt>
                <c:pt idx="89">
                  <c:v>-46.765547381734201</c:v>
                </c:pt>
                <c:pt idx="90">
                  <c:v>-46.629165970911103</c:v>
                </c:pt>
                <c:pt idx="91">
                  <c:v>-46.526862696258497</c:v>
                </c:pt>
                <c:pt idx="92">
                  <c:v>-46.305599551455899</c:v>
                </c:pt>
                <c:pt idx="93">
                  <c:v>-45.810965510565303</c:v>
                </c:pt>
                <c:pt idx="94">
                  <c:v>-45.4227044718576</c:v>
                </c:pt>
                <c:pt idx="95">
                  <c:v>-45.079019581439802</c:v>
                </c:pt>
                <c:pt idx="96">
                  <c:v>-44.5449868661944</c:v>
                </c:pt>
                <c:pt idx="97">
                  <c:v>-44.306806549719099</c:v>
                </c:pt>
                <c:pt idx="98">
                  <c:v>-43.835178721534497</c:v>
                </c:pt>
                <c:pt idx="99">
                  <c:v>-42.823808763585703</c:v>
                </c:pt>
                <c:pt idx="100">
                  <c:v>-41.697818410981498</c:v>
                </c:pt>
                <c:pt idx="101">
                  <c:v>-40.691928980708802</c:v>
                </c:pt>
                <c:pt idx="102">
                  <c:v>-40.180351493426002</c:v>
                </c:pt>
                <c:pt idx="103">
                  <c:v>-39.822723826245699</c:v>
                </c:pt>
                <c:pt idx="104">
                  <c:v>-39.214392628653101</c:v>
                </c:pt>
                <c:pt idx="105">
                  <c:v>-38.546169920588397</c:v>
                </c:pt>
                <c:pt idx="106">
                  <c:v>-38.460395485116102</c:v>
                </c:pt>
                <c:pt idx="107">
                  <c:v>-38.349741459293597</c:v>
                </c:pt>
                <c:pt idx="108">
                  <c:v>-38.018320900347703</c:v>
                </c:pt>
                <c:pt idx="109">
                  <c:v>-37.957244299910499</c:v>
                </c:pt>
                <c:pt idx="110">
                  <c:v>-37.6869028916188</c:v>
                </c:pt>
                <c:pt idx="111">
                  <c:v>-37.3809665244748</c:v>
                </c:pt>
                <c:pt idx="112">
                  <c:v>-37.387078560014302</c:v>
                </c:pt>
                <c:pt idx="113">
                  <c:v>-37.169061221003098</c:v>
                </c:pt>
                <c:pt idx="114">
                  <c:v>-36.975945370358502</c:v>
                </c:pt>
                <c:pt idx="115">
                  <c:v>-37.261680374602903</c:v>
                </c:pt>
                <c:pt idx="116">
                  <c:v>-37.256859509158303</c:v>
                </c:pt>
                <c:pt idx="117">
                  <c:v>-37.200302118892502</c:v>
                </c:pt>
                <c:pt idx="118">
                  <c:v>-36.854474253538797</c:v>
                </c:pt>
                <c:pt idx="119">
                  <c:v>-36.054505907923897</c:v>
                </c:pt>
                <c:pt idx="120">
                  <c:v>-35.344219279256798</c:v>
                </c:pt>
                <c:pt idx="121">
                  <c:v>-34.862914419974501</c:v>
                </c:pt>
                <c:pt idx="122">
                  <c:v>-34.018327634109603</c:v>
                </c:pt>
                <c:pt idx="123">
                  <c:v>-34.925414614160701</c:v>
                </c:pt>
                <c:pt idx="124">
                  <c:v>-34.499401345889098</c:v>
                </c:pt>
                <c:pt idx="125">
                  <c:v>-34.355617698191402</c:v>
                </c:pt>
                <c:pt idx="126">
                  <c:v>-34.375406344979403</c:v>
                </c:pt>
                <c:pt idx="127">
                  <c:v>-34.303018968544798</c:v>
                </c:pt>
                <c:pt idx="128">
                  <c:v>-33.743710581883903</c:v>
                </c:pt>
                <c:pt idx="129">
                  <c:v>-33.125680337292202</c:v>
                </c:pt>
                <c:pt idx="130">
                  <c:v>-31.165102508093302</c:v>
                </c:pt>
                <c:pt idx="131">
                  <c:v>-30.919775078777999</c:v>
                </c:pt>
                <c:pt idx="132">
                  <c:v>-30.6827414684705</c:v>
                </c:pt>
                <c:pt idx="133">
                  <c:v>-30.415416547826599</c:v>
                </c:pt>
                <c:pt idx="134">
                  <c:v>-30.290729502356299</c:v>
                </c:pt>
                <c:pt idx="135">
                  <c:v>-30.373578006677299</c:v>
                </c:pt>
                <c:pt idx="136">
                  <c:v>-30.313368163625299</c:v>
                </c:pt>
                <c:pt idx="137">
                  <c:v>-30.096973923125802</c:v>
                </c:pt>
                <c:pt idx="138">
                  <c:v>-30.007116437687198</c:v>
                </c:pt>
                <c:pt idx="139">
                  <c:v>-29.8762421215866</c:v>
                </c:pt>
                <c:pt idx="140">
                  <c:v>-29.5792358968278</c:v>
                </c:pt>
                <c:pt idx="141">
                  <c:v>-28.996652758043499</c:v>
                </c:pt>
                <c:pt idx="142">
                  <c:v>-28.210622289484</c:v>
                </c:pt>
                <c:pt idx="143">
                  <c:v>-27.530931800162801</c:v>
                </c:pt>
                <c:pt idx="144">
                  <c:v>-27.132096912352601</c:v>
                </c:pt>
                <c:pt idx="145">
                  <c:v>-26.540955900426098</c:v>
                </c:pt>
                <c:pt idx="146">
                  <c:v>-26.039253714662902</c:v>
                </c:pt>
                <c:pt idx="147">
                  <c:v>-25.743053137377402</c:v>
                </c:pt>
                <c:pt idx="148">
                  <c:v>-25.605445903749999</c:v>
                </c:pt>
                <c:pt idx="149">
                  <c:v>-25.611730417733</c:v>
                </c:pt>
                <c:pt idx="150">
                  <c:v>-25.675547296515699</c:v>
                </c:pt>
                <c:pt idx="151">
                  <c:v>-25.8147401737594</c:v>
                </c:pt>
                <c:pt idx="152">
                  <c:v>-25.8783733287231</c:v>
                </c:pt>
                <c:pt idx="153">
                  <c:v>-25.924934540819901</c:v>
                </c:pt>
                <c:pt idx="154">
                  <c:v>-25.783283474641902</c:v>
                </c:pt>
                <c:pt idx="155">
                  <c:v>-25.8055878547185</c:v>
                </c:pt>
                <c:pt idx="156">
                  <c:v>-25.7026387061448</c:v>
                </c:pt>
                <c:pt idx="157">
                  <c:v>-25.626341553875498</c:v>
                </c:pt>
                <c:pt idx="158">
                  <c:v>-25.500269798794701</c:v>
                </c:pt>
                <c:pt idx="159">
                  <c:v>-25.4636618096999</c:v>
                </c:pt>
                <c:pt idx="160">
                  <c:v>-25.092463534259799</c:v>
                </c:pt>
                <c:pt idx="161">
                  <c:v>-24.5146281293644</c:v>
                </c:pt>
                <c:pt idx="162">
                  <c:v>-24.8825859250585</c:v>
                </c:pt>
                <c:pt idx="163">
                  <c:v>-26.720915867759</c:v>
                </c:pt>
                <c:pt idx="164">
                  <c:v>-27.0859777775457</c:v>
                </c:pt>
                <c:pt idx="165">
                  <c:v>-26.970021128185099</c:v>
                </c:pt>
                <c:pt idx="166">
                  <c:v>-26.919617445115101</c:v>
                </c:pt>
                <c:pt idx="167">
                  <c:v>-27.2945230380524</c:v>
                </c:pt>
                <c:pt idx="168">
                  <c:v>-28.056671685096099</c:v>
                </c:pt>
                <c:pt idx="169">
                  <c:v>-27.985029548576499</c:v>
                </c:pt>
                <c:pt idx="170">
                  <c:v>-26.558875573327899</c:v>
                </c:pt>
                <c:pt idx="171">
                  <c:v>-26.350511591297298</c:v>
                </c:pt>
                <c:pt idx="172">
                  <c:v>-26.586728882723101</c:v>
                </c:pt>
                <c:pt idx="173">
                  <c:v>-26.903712264387899</c:v>
                </c:pt>
                <c:pt idx="174">
                  <c:v>-27.174507469268601</c:v>
                </c:pt>
                <c:pt idx="175">
                  <c:v>-27.390792440545098</c:v>
                </c:pt>
                <c:pt idx="176">
                  <c:v>-27.366245693095099</c:v>
                </c:pt>
                <c:pt idx="177">
                  <c:v>-27.469076010829902</c:v>
                </c:pt>
                <c:pt idx="178">
                  <c:v>-27.6832522378315</c:v>
                </c:pt>
                <c:pt idx="179">
                  <c:v>-27.7468697237999</c:v>
                </c:pt>
                <c:pt idx="180">
                  <c:v>-27.862352444509401</c:v>
                </c:pt>
                <c:pt idx="181">
                  <c:v>-27.970993860789299</c:v>
                </c:pt>
                <c:pt idx="182">
                  <c:v>-28.0092882298202</c:v>
                </c:pt>
                <c:pt idx="183">
                  <c:v>-28.0357458172364</c:v>
                </c:pt>
                <c:pt idx="184">
                  <c:v>-27.885807871334499</c:v>
                </c:pt>
                <c:pt idx="185">
                  <c:v>-27.789076399060502</c:v>
                </c:pt>
                <c:pt idx="186">
                  <c:v>-27.8674650398148</c:v>
                </c:pt>
                <c:pt idx="187">
                  <c:v>-27.882593741341601</c:v>
                </c:pt>
                <c:pt idx="188">
                  <c:v>-27.831380259969301</c:v>
                </c:pt>
                <c:pt idx="189">
                  <c:v>-27.858325037567401</c:v>
                </c:pt>
                <c:pt idx="190">
                  <c:v>-27.7090488759723</c:v>
                </c:pt>
                <c:pt idx="191">
                  <c:v>-27.730534926213299</c:v>
                </c:pt>
                <c:pt idx="192">
                  <c:v>-27.8663003571871</c:v>
                </c:pt>
                <c:pt idx="193">
                  <c:v>-27.718696944465901</c:v>
                </c:pt>
                <c:pt idx="194">
                  <c:v>-27.689752312844799</c:v>
                </c:pt>
                <c:pt idx="195">
                  <c:v>-27.526165915341899</c:v>
                </c:pt>
                <c:pt idx="196">
                  <c:v>-27.281855472012101</c:v>
                </c:pt>
                <c:pt idx="197">
                  <c:v>-27.283780836273699</c:v>
                </c:pt>
                <c:pt idx="198">
                  <c:v>-27.146596658224102</c:v>
                </c:pt>
                <c:pt idx="199">
                  <c:v>-26.842974815104899</c:v>
                </c:pt>
                <c:pt idx="200">
                  <c:v>-26.9853188871292</c:v>
                </c:pt>
                <c:pt idx="201">
                  <c:v>-26.938247855267399</c:v>
                </c:pt>
                <c:pt idx="202">
                  <c:v>-27.171903942301899</c:v>
                </c:pt>
                <c:pt idx="203">
                  <c:v>-27.4471441767142</c:v>
                </c:pt>
                <c:pt idx="204">
                  <c:v>-27.6787537314489</c:v>
                </c:pt>
                <c:pt idx="205">
                  <c:v>-27.956327885419299</c:v>
                </c:pt>
                <c:pt idx="206">
                  <c:v>-28.177638386744299</c:v>
                </c:pt>
                <c:pt idx="207">
                  <c:v>-29.306640091137201</c:v>
                </c:pt>
                <c:pt idx="208">
                  <c:v>-30.553045244623998</c:v>
                </c:pt>
                <c:pt idx="209">
                  <c:v>-31.754405362301501</c:v>
                </c:pt>
                <c:pt idx="210">
                  <c:v>-32.882991977958802</c:v>
                </c:pt>
                <c:pt idx="211">
                  <c:v>-33.868146859787103</c:v>
                </c:pt>
                <c:pt idx="212">
                  <c:v>-35.235451994773499</c:v>
                </c:pt>
                <c:pt idx="213">
                  <c:v>-36.661705506313602</c:v>
                </c:pt>
                <c:pt idx="214">
                  <c:v>-36.872261407079201</c:v>
                </c:pt>
                <c:pt idx="215">
                  <c:v>-36.9299810726679</c:v>
                </c:pt>
                <c:pt idx="216">
                  <c:v>-36.887357652797</c:v>
                </c:pt>
                <c:pt idx="217">
                  <c:v>-36.985729494122403</c:v>
                </c:pt>
                <c:pt idx="218">
                  <c:v>-37.0438134661945</c:v>
                </c:pt>
                <c:pt idx="219">
                  <c:v>-37.113915660607802</c:v>
                </c:pt>
                <c:pt idx="220">
                  <c:v>-36.973714403199402</c:v>
                </c:pt>
                <c:pt idx="221">
                  <c:v>-36.753203151381904</c:v>
                </c:pt>
                <c:pt idx="222">
                  <c:v>-36.435680829102402</c:v>
                </c:pt>
                <c:pt idx="223">
                  <c:v>-36.3419768933203</c:v>
                </c:pt>
                <c:pt idx="224">
                  <c:v>-35.799295480660298</c:v>
                </c:pt>
                <c:pt idx="225">
                  <c:v>-35.255436105858301</c:v>
                </c:pt>
                <c:pt idx="226">
                  <c:v>-35.0357404414424</c:v>
                </c:pt>
                <c:pt idx="227">
                  <c:v>-35.3756718246687</c:v>
                </c:pt>
                <c:pt idx="228">
                  <c:v>-36.762683495006499</c:v>
                </c:pt>
                <c:pt idx="229">
                  <c:v>-36.864392257819297</c:v>
                </c:pt>
                <c:pt idx="230">
                  <c:v>-37.0079853735947</c:v>
                </c:pt>
                <c:pt idx="231">
                  <c:v>-37.465621113669499</c:v>
                </c:pt>
                <c:pt idx="232">
                  <c:v>-36.976666496889898</c:v>
                </c:pt>
                <c:pt idx="233">
                  <c:v>-35.960071024148299</c:v>
                </c:pt>
                <c:pt idx="234">
                  <c:v>-34.442215665906502</c:v>
                </c:pt>
                <c:pt idx="235">
                  <c:v>-32.078863659505501</c:v>
                </c:pt>
                <c:pt idx="236">
                  <c:v>-31.2840919910502</c:v>
                </c:pt>
                <c:pt idx="237">
                  <c:v>-30.285018467536901</c:v>
                </c:pt>
                <c:pt idx="238">
                  <c:v>-29.241202591815199</c:v>
                </c:pt>
                <c:pt idx="239">
                  <c:v>-29.222095722442202</c:v>
                </c:pt>
                <c:pt idx="240">
                  <c:v>-29.048995259481899</c:v>
                </c:pt>
                <c:pt idx="241">
                  <c:v>-28.978081851240599</c:v>
                </c:pt>
                <c:pt idx="242">
                  <c:v>-29.043537254691799</c:v>
                </c:pt>
                <c:pt idx="243">
                  <c:v>-29.170582335241701</c:v>
                </c:pt>
                <c:pt idx="244">
                  <c:v>-29.309412196942102</c:v>
                </c:pt>
                <c:pt idx="245">
                  <c:v>-29.553957998479099</c:v>
                </c:pt>
                <c:pt idx="246">
                  <c:v>-29.790825307383699</c:v>
                </c:pt>
                <c:pt idx="247">
                  <c:v>-30.1188448789792</c:v>
                </c:pt>
                <c:pt idx="248">
                  <c:v>-30.384419898105602</c:v>
                </c:pt>
                <c:pt idx="249">
                  <c:v>-30.6373562103179</c:v>
                </c:pt>
                <c:pt idx="250">
                  <c:v>-30.753342328908801</c:v>
                </c:pt>
                <c:pt idx="251">
                  <c:v>-30.693068313516299</c:v>
                </c:pt>
                <c:pt idx="252">
                  <c:v>-30.412791435322902</c:v>
                </c:pt>
                <c:pt idx="253">
                  <c:v>-30.108926036776801</c:v>
                </c:pt>
                <c:pt idx="254">
                  <c:v>-29.788318610661399</c:v>
                </c:pt>
                <c:pt idx="255">
                  <c:v>-29.558253044290201</c:v>
                </c:pt>
                <c:pt idx="256">
                  <c:v>-29.1867086739908</c:v>
                </c:pt>
                <c:pt idx="257">
                  <c:v>-28.9116935003279</c:v>
                </c:pt>
                <c:pt idx="258">
                  <c:v>-28.864272290628801</c:v>
                </c:pt>
                <c:pt idx="259">
                  <c:v>-28.864832726960501</c:v>
                </c:pt>
                <c:pt idx="260">
                  <c:v>-29.013388898887602</c:v>
                </c:pt>
                <c:pt idx="261">
                  <c:v>-29.2492989884149</c:v>
                </c:pt>
                <c:pt idx="262">
                  <c:v>-29.278534933298602</c:v>
                </c:pt>
                <c:pt idx="263">
                  <c:v>-29.513186295488499</c:v>
                </c:pt>
                <c:pt idx="264">
                  <c:v>-29.511130096445498</c:v>
                </c:pt>
                <c:pt idx="265">
                  <c:v>-29.268553506291699</c:v>
                </c:pt>
                <c:pt idx="266">
                  <c:v>-29.149551161534902</c:v>
                </c:pt>
                <c:pt idx="267">
                  <c:v>-29.018420422652</c:v>
                </c:pt>
                <c:pt idx="268">
                  <c:v>-28.6751825517048</c:v>
                </c:pt>
                <c:pt idx="269">
                  <c:v>-28.520574548058999</c:v>
                </c:pt>
                <c:pt idx="270">
                  <c:v>-28.332814624389901</c:v>
                </c:pt>
                <c:pt idx="271">
                  <c:v>-28.343983414004899</c:v>
                </c:pt>
                <c:pt idx="272">
                  <c:v>-28.4981919460878</c:v>
                </c:pt>
                <c:pt idx="273">
                  <c:v>-28.586784772290901</c:v>
                </c:pt>
                <c:pt idx="274">
                  <c:v>-28.711262503444502</c:v>
                </c:pt>
                <c:pt idx="275">
                  <c:v>-28.972988152967002</c:v>
                </c:pt>
                <c:pt idx="276">
                  <c:v>-29.331151191135099</c:v>
                </c:pt>
                <c:pt idx="277">
                  <c:v>-29.586950010984001</c:v>
                </c:pt>
                <c:pt idx="278">
                  <c:v>-29.672631268457799</c:v>
                </c:pt>
                <c:pt idx="279">
                  <c:v>-29.916004119071101</c:v>
                </c:pt>
                <c:pt idx="280">
                  <c:v>-30.332036913642199</c:v>
                </c:pt>
                <c:pt idx="281">
                  <c:v>-30.405402367933799</c:v>
                </c:pt>
                <c:pt idx="282">
                  <c:v>-30.498936417716202</c:v>
                </c:pt>
                <c:pt idx="283">
                  <c:v>-30.774114498477001</c:v>
                </c:pt>
                <c:pt idx="284">
                  <c:v>-30.807407631792199</c:v>
                </c:pt>
                <c:pt idx="285">
                  <c:v>-30.904219288045301</c:v>
                </c:pt>
                <c:pt idx="286">
                  <c:v>-31.163930298169099</c:v>
                </c:pt>
                <c:pt idx="287">
                  <c:v>-31.288319920247002</c:v>
                </c:pt>
                <c:pt idx="288">
                  <c:v>-31.751776840811999</c:v>
                </c:pt>
                <c:pt idx="289">
                  <c:v>-32.491482875471704</c:v>
                </c:pt>
                <c:pt idx="290">
                  <c:v>-32.888024263932799</c:v>
                </c:pt>
                <c:pt idx="291">
                  <c:v>-33.375205367768999</c:v>
                </c:pt>
                <c:pt idx="292">
                  <c:v>-33.758928760591097</c:v>
                </c:pt>
                <c:pt idx="293">
                  <c:v>-34.142431515319899</c:v>
                </c:pt>
                <c:pt idx="294">
                  <c:v>-34.456211854685698</c:v>
                </c:pt>
                <c:pt idx="295">
                  <c:v>-34.6530507099095</c:v>
                </c:pt>
                <c:pt idx="296">
                  <c:v>-34.826249267441</c:v>
                </c:pt>
                <c:pt idx="297">
                  <c:v>-35.003993653203501</c:v>
                </c:pt>
                <c:pt idx="298">
                  <c:v>-34.888651256035097</c:v>
                </c:pt>
                <c:pt idx="299">
                  <c:v>-35.040054942533999</c:v>
                </c:pt>
                <c:pt idx="300">
                  <c:v>-34.794294633738602</c:v>
                </c:pt>
                <c:pt idx="301">
                  <c:v>-34.642097591728003</c:v>
                </c:pt>
                <c:pt idx="302">
                  <c:v>-34.401593178450597</c:v>
                </c:pt>
                <c:pt idx="303">
                  <c:v>-33.918065544616702</c:v>
                </c:pt>
                <c:pt idx="304">
                  <c:v>-33.833940077105197</c:v>
                </c:pt>
                <c:pt idx="305">
                  <c:v>-33.812089172126797</c:v>
                </c:pt>
                <c:pt idx="306">
                  <c:v>-33.217929391216103</c:v>
                </c:pt>
                <c:pt idx="307">
                  <c:v>-32.429364032301898</c:v>
                </c:pt>
                <c:pt idx="308">
                  <c:v>-36.036921694839101</c:v>
                </c:pt>
                <c:pt idx="309">
                  <c:v>-37.854233026097802</c:v>
                </c:pt>
                <c:pt idx="310">
                  <c:v>-38.524850932203101</c:v>
                </c:pt>
                <c:pt idx="311">
                  <c:v>-37.964023373682103</c:v>
                </c:pt>
                <c:pt idx="312">
                  <c:v>-38.077073761156498</c:v>
                </c:pt>
                <c:pt idx="313">
                  <c:v>-38.449172191555</c:v>
                </c:pt>
                <c:pt idx="314">
                  <c:v>-39.330802504148501</c:v>
                </c:pt>
                <c:pt idx="315">
                  <c:v>-35.876628257658098</c:v>
                </c:pt>
                <c:pt idx="316">
                  <c:v>-34.606363634187097</c:v>
                </c:pt>
                <c:pt idx="317">
                  <c:v>-34.722091390383603</c:v>
                </c:pt>
                <c:pt idx="318">
                  <c:v>-35.661006306871798</c:v>
                </c:pt>
                <c:pt idx="319">
                  <c:v>-36.028165921752603</c:v>
                </c:pt>
                <c:pt idx="320">
                  <c:v>-36.579690177768903</c:v>
                </c:pt>
                <c:pt idx="321">
                  <c:v>-36.808314382004397</c:v>
                </c:pt>
                <c:pt idx="322">
                  <c:v>-37.010170508479099</c:v>
                </c:pt>
                <c:pt idx="323">
                  <c:v>-37.174569090894401</c:v>
                </c:pt>
                <c:pt idx="324">
                  <c:v>-37.270178078281702</c:v>
                </c:pt>
                <c:pt idx="325">
                  <c:v>-37.293553807324102</c:v>
                </c:pt>
                <c:pt idx="326">
                  <c:v>-37.340023206420199</c:v>
                </c:pt>
                <c:pt idx="327">
                  <c:v>-37.151417964691497</c:v>
                </c:pt>
                <c:pt idx="328">
                  <c:v>-37.187196257657398</c:v>
                </c:pt>
                <c:pt idx="329">
                  <c:v>-37.4314523537032</c:v>
                </c:pt>
                <c:pt idx="330">
                  <c:v>-36.9133245726442</c:v>
                </c:pt>
                <c:pt idx="331">
                  <c:v>-35.579373532062</c:v>
                </c:pt>
                <c:pt idx="332">
                  <c:v>-34.663774121837598</c:v>
                </c:pt>
                <c:pt idx="333">
                  <c:v>-33.892767638663202</c:v>
                </c:pt>
                <c:pt idx="334">
                  <c:v>-32.999651347816702</c:v>
                </c:pt>
                <c:pt idx="335">
                  <c:v>-31.687504056081899</c:v>
                </c:pt>
                <c:pt idx="336">
                  <c:v>-32.2939254065057</c:v>
                </c:pt>
                <c:pt idx="337">
                  <c:v>-36.896431576397902</c:v>
                </c:pt>
                <c:pt idx="338">
                  <c:v>-38.737235110882402</c:v>
                </c:pt>
                <c:pt idx="339">
                  <c:v>-39.218794451218201</c:v>
                </c:pt>
                <c:pt idx="340">
                  <c:v>-39.975664055751402</c:v>
                </c:pt>
                <c:pt idx="341">
                  <c:v>-40.811130499280097</c:v>
                </c:pt>
                <c:pt idx="342">
                  <c:v>-41.761638726430803</c:v>
                </c:pt>
                <c:pt idx="343">
                  <c:v>-41.462650861206001</c:v>
                </c:pt>
                <c:pt idx="344">
                  <c:v>-40.6305095079287</c:v>
                </c:pt>
                <c:pt idx="345">
                  <c:v>-40.163800031371203</c:v>
                </c:pt>
                <c:pt idx="346">
                  <c:v>-40.257828091999201</c:v>
                </c:pt>
                <c:pt idx="347">
                  <c:v>-40.023385914246198</c:v>
                </c:pt>
                <c:pt idx="348">
                  <c:v>-40.124054090302998</c:v>
                </c:pt>
                <c:pt idx="349">
                  <c:v>-40.692438296749899</c:v>
                </c:pt>
                <c:pt idx="350">
                  <c:v>-40.640894117693399</c:v>
                </c:pt>
                <c:pt idx="351">
                  <c:v>-37.840757035094597</c:v>
                </c:pt>
                <c:pt idx="352">
                  <c:v>-38.249654055945399</c:v>
                </c:pt>
                <c:pt idx="353">
                  <c:v>-39.043443671850802</c:v>
                </c:pt>
                <c:pt idx="354">
                  <c:v>-39.570163737251498</c:v>
                </c:pt>
                <c:pt idx="355">
                  <c:v>-39.909248620896399</c:v>
                </c:pt>
                <c:pt idx="356">
                  <c:v>-39.996754042793199</c:v>
                </c:pt>
                <c:pt idx="357">
                  <c:v>-39.883736912121499</c:v>
                </c:pt>
                <c:pt idx="358">
                  <c:v>-39.779243024614097</c:v>
                </c:pt>
                <c:pt idx="359">
                  <c:v>-39.878841242149903</c:v>
                </c:pt>
                <c:pt idx="360">
                  <c:v>-39.9311495568911</c:v>
                </c:pt>
                <c:pt idx="361">
                  <c:v>-40.097484004952598</c:v>
                </c:pt>
                <c:pt idx="362">
                  <c:v>-40.154792810405901</c:v>
                </c:pt>
                <c:pt idx="363">
                  <c:v>-40.312626448404302</c:v>
                </c:pt>
                <c:pt idx="364">
                  <c:v>-40.324217828294103</c:v>
                </c:pt>
                <c:pt idx="365">
                  <c:v>-40.332773279686599</c:v>
                </c:pt>
                <c:pt idx="366">
                  <c:v>-40.514743269282299</c:v>
                </c:pt>
                <c:pt idx="367">
                  <c:v>-40.703009735572003</c:v>
                </c:pt>
              </c:numCache>
            </c:numRef>
          </c:val>
          <c:smooth val="0"/>
          <c:extLst>
            <c:ext xmlns:c16="http://schemas.microsoft.com/office/drawing/2014/chart" uri="{C3380CC4-5D6E-409C-BE32-E72D297353CC}">
              <c16:uniqueId val="{00000003-24CE-4D03-9E4F-4EFE8BDDB1F5}"/>
            </c:ext>
          </c:extLst>
        </c:ser>
        <c:ser>
          <c:idx val="4"/>
          <c:order val="4"/>
          <c:tx>
            <c:strRef>
              <c:f>'Mobility Rolling US Avg (w Jan '!$G$1</c:f>
              <c:strCache>
                <c:ptCount val="1"/>
                <c:pt idx="0">
                  <c:v>workplaces</c:v>
                </c:pt>
              </c:strCache>
            </c:strRef>
          </c:tx>
          <c:spPr>
            <a:ln w="28575" cap="rnd">
              <a:solidFill>
                <a:schemeClr val="accent1"/>
              </a:solidFill>
              <a:round/>
            </a:ln>
            <a:effectLst/>
          </c:spPr>
          <c:marker>
            <c:symbol val="none"/>
          </c:marker>
          <c:cat>
            <c:numRef>
              <c:f>'Mobility Rolling US Avg (w Jan '!$B$2:$B$369</c:f>
              <c:numCache>
                <c:formatCode>[$-409]mmm\-yy;@</c:formatCode>
                <c:ptCount val="368"/>
                <c:pt idx="0">
                  <c:v>43850</c:v>
                </c:pt>
                <c:pt idx="1">
                  <c:v>43851</c:v>
                </c:pt>
                <c:pt idx="2">
                  <c:v>43852</c:v>
                </c:pt>
                <c:pt idx="3">
                  <c:v>43853</c:v>
                </c:pt>
                <c:pt idx="4">
                  <c:v>43854</c:v>
                </c:pt>
                <c:pt idx="5">
                  <c:v>43855</c:v>
                </c:pt>
                <c:pt idx="6">
                  <c:v>43856</c:v>
                </c:pt>
                <c:pt idx="7">
                  <c:v>43857</c:v>
                </c:pt>
                <c:pt idx="8">
                  <c:v>43858</c:v>
                </c:pt>
                <c:pt idx="9">
                  <c:v>43859</c:v>
                </c:pt>
                <c:pt idx="10">
                  <c:v>43860</c:v>
                </c:pt>
                <c:pt idx="11">
                  <c:v>43861</c:v>
                </c:pt>
                <c:pt idx="12">
                  <c:v>43862</c:v>
                </c:pt>
                <c:pt idx="13">
                  <c:v>43863</c:v>
                </c:pt>
                <c:pt idx="14">
                  <c:v>43864</c:v>
                </c:pt>
                <c:pt idx="15">
                  <c:v>43865</c:v>
                </c:pt>
                <c:pt idx="16">
                  <c:v>43866</c:v>
                </c:pt>
                <c:pt idx="17">
                  <c:v>43867</c:v>
                </c:pt>
                <c:pt idx="18">
                  <c:v>43868</c:v>
                </c:pt>
                <c:pt idx="19">
                  <c:v>43869</c:v>
                </c:pt>
                <c:pt idx="20">
                  <c:v>43870</c:v>
                </c:pt>
                <c:pt idx="21">
                  <c:v>43871</c:v>
                </c:pt>
                <c:pt idx="22">
                  <c:v>43872</c:v>
                </c:pt>
                <c:pt idx="23">
                  <c:v>43873</c:v>
                </c:pt>
                <c:pt idx="24">
                  <c:v>43874</c:v>
                </c:pt>
                <c:pt idx="25">
                  <c:v>43875</c:v>
                </c:pt>
                <c:pt idx="26">
                  <c:v>43876</c:v>
                </c:pt>
                <c:pt idx="27">
                  <c:v>43877</c:v>
                </c:pt>
                <c:pt idx="28">
                  <c:v>43878</c:v>
                </c:pt>
                <c:pt idx="29">
                  <c:v>43879</c:v>
                </c:pt>
                <c:pt idx="30">
                  <c:v>43880</c:v>
                </c:pt>
                <c:pt idx="31">
                  <c:v>43881</c:v>
                </c:pt>
                <c:pt idx="32">
                  <c:v>43882</c:v>
                </c:pt>
                <c:pt idx="33">
                  <c:v>43883</c:v>
                </c:pt>
                <c:pt idx="34">
                  <c:v>43884</c:v>
                </c:pt>
                <c:pt idx="35">
                  <c:v>43885</c:v>
                </c:pt>
                <c:pt idx="36">
                  <c:v>43886</c:v>
                </c:pt>
                <c:pt idx="37">
                  <c:v>43887</c:v>
                </c:pt>
                <c:pt idx="38">
                  <c:v>43888</c:v>
                </c:pt>
                <c:pt idx="39">
                  <c:v>43889</c:v>
                </c:pt>
                <c:pt idx="40">
                  <c:v>43890</c:v>
                </c:pt>
                <c:pt idx="41">
                  <c:v>43891</c:v>
                </c:pt>
                <c:pt idx="42">
                  <c:v>43892</c:v>
                </c:pt>
                <c:pt idx="43">
                  <c:v>43893</c:v>
                </c:pt>
                <c:pt idx="44">
                  <c:v>43894</c:v>
                </c:pt>
                <c:pt idx="45">
                  <c:v>43895</c:v>
                </c:pt>
                <c:pt idx="46">
                  <c:v>43896</c:v>
                </c:pt>
                <c:pt idx="47">
                  <c:v>43897</c:v>
                </c:pt>
                <c:pt idx="48">
                  <c:v>43898</c:v>
                </c:pt>
                <c:pt idx="49">
                  <c:v>43899</c:v>
                </c:pt>
                <c:pt idx="50">
                  <c:v>43900</c:v>
                </c:pt>
                <c:pt idx="51">
                  <c:v>43901</c:v>
                </c:pt>
                <c:pt idx="52">
                  <c:v>43902</c:v>
                </c:pt>
                <c:pt idx="53">
                  <c:v>43903</c:v>
                </c:pt>
                <c:pt idx="54">
                  <c:v>43904</c:v>
                </c:pt>
                <c:pt idx="55">
                  <c:v>43905</c:v>
                </c:pt>
                <c:pt idx="56">
                  <c:v>43906</c:v>
                </c:pt>
                <c:pt idx="57">
                  <c:v>43907</c:v>
                </c:pt>
                <c:pt idx="58">
                  <c:v>43908</c:v>
                </c:pt>
                <c:pt idx="59">
                  <c:v>43909</c:v>
                </c:pt>
                <c:pt idx="60">
                  <c:v>43910</c:v>
                </c:pt>
                <c:pt idx="61">
                  <c:v>43911</c:v>
                </c:pt>
                <c:pt idx="62">
                  <c:v>43912</c:v>
                </c:pt>
                <c:pt idx="63">
                  <c:v>43913</c:v>
                </c:pt>
                <c:pt idx="64">
                  <c:v>43914</c:v>
                </c:pt>
                <c:pt idx="65">
                  <c:v>43915</c:v>
                </c:pt>
                <c:pt idx="66">
                  <c:v>43916</c:v>
                </c:pt>
                <c:pt idx="67">
                  <c:v>43917</c:v>
                </c:pt>
                <c:pt idx="68">
                  <c:v>43918</c:v>
                </c:pt>
                <c:pt idx="69">
                  <c:v>43919</c:v>
                </c:pt>
                <c:pt idx="70">
                  <c:v>43920</c:v>
                </c:pt>
                <c:pt idx="71">
                  <c:v>43921</c:v>
                </c:pt>
                <c:pt idx="72">
                  <c:v>43922</c:v>
                </c:pt>
                <c:pt idx="73">
                  <c:v>43923</c:v>
                </c:pt>
                <c:pt idx="74">
                  <c:v>43924</c:v>
                </c:pt>
                <c:pt idx="75">
                  <c:v>43925</c:v>
                </c:pt>
                <c:pt idx="76">
                  <c:v>43926</c:v>
                </c:pt>
                <c:pt idx="77">
                  <c:v>43927</c:v>
                </c:pt>
                <c:pt idx="78">
                  <c:v>43928</c:v>
                </c:pt>
                <c:pt idx="79">
                  <c:v>43929</c:v>
                </c:pt>
                <c:pt idx="80">
                  <c:v>43930</c:v>
                </c:pt>
                <c:pt idx="81">
                  <c:v>43931</c:v>
                </c:pt>
                <c:pt idx="82">
                  <c:v>43932</c:v>
                </c:pt>
                <c:pt idx="83">
                  <c:v>43933</c:v>
                </c:pt>
                <c:pt idx="84">
                  <c:v>43934</c:v>
                </c:pt>
                <c:pt idx="85">
                  <c:v>43935</c:v>
                </c:pt>
                <c:pt idx="86">
                  <c:v>43936</c:v>
                </c:pt>
                <c:pt idx="87">
                  <c:v>43937</c:v>
                </c:pt>
                <c:pt idx="88">
                  <c:v>43938</c:v>
                </c:pt>
                <c:pt idx="89">
                  <c:v>43939</c:v>
                </c:pt>
                <c:pt idx="90">
                  <c:v>43940</c:v>
                </c:pt>
                <c:pt idx="91">
                  <c:v>43941</c:v>
                </c:pt>
                <c:pt idx="92">
                  <c:v>43942</c:v>
                </c:pt>
                <c:pt idx="93">
                  <c:v>43943</c:v>
                </c:pt>
                <c:pt idx="94">
                  <c:v>43944</c:v>
                </c:pt>
                <c:pt idx="95">
                  <c:v>43945</c:v>
                </c:pt>
                <c:pt idx="96">
                  <c:v>43946</c:v>
                </c:pt>
                <c:pt idx="97">
                  <c:v>43947</c:v>
                </c:pt>
                <c:pt idx="98">
                  <c:v>43948</c:v>
                </c:pt>
                <c:pt idx="99">
                  <c:v>43949</c:v>
                </c:pt>
                <c:pt idx="100">
                  <c:v>43950</c:v>
                </c:pt>
                <c:pt idx="101">
                  <c:v>43951</c:v>
                </c:pt>
                <c:pt idx="102">
                  <c:v>43952</c:v>
                </c:pt>
                <c:pt idx="103">
                  <c:v>43953</c:v>
                </c:pt>
                <c:pt idx="104">
                  <c:v>43954</c:v>
                </c:pt>
                <c:pt idx="105">
                  <c:v>43955</c:v>
                </c:pt>
                <c:pt idx="106">
                  <c:v>43956</c:v>
                </c:pt>
                <c:pt idx="107">
                  <c:v>43957</c:v>
                </c:pt>
                <c:pt idx="108">
                  <c:v>43958</c:v>
                </c:pt>
                <c:pt idx="109">
                  <c:v>43959</c:v>
                </c:pt>
                <c:pt idx="110">
                  <c:v>43960</c:v>
                </c:pt>
                <c:pt idx="111">
                  <c:v>43961</c:v>
                </c:pt>
                <c:pt idx="112">
                  <c:v>43962</c:v>
                </c:pt>
                <c:pt idx="113">
                  <c:v>43963</c:v>
                </c:pt>
                <c:pt idx="114">
                  <c:v>43964</c:v>
                </c:pt>
                <c:pt idx="115">
                  <c:v>43965</c:v>
                </c:pt>
                <c:pt idx="116">
                  <c:v>43966</c:v>
                </c:pt>
                <c:pt idx="117">
                  <c:v>43967</c:v>
                </c:pt>
                <c:pt idx="118">
                  <c:v>43968</c:v>
                </c:pt>
                <c:pt idx="119">
                  <c:v>43969</c:v>
                </c:pt>
                <c:pt idx="120">
                  <c:v>43970</c:v>
                </c:pt>
                <c:pt idx="121">
                  <c:v>43971</c:v>
                </c:pt>
                <c:pt idx="122">
                  <c:v>43972</c:v>
                </c:pt>
                <c:pt idx="123">
                  <c:v>43973</c:v>
                </c:pt>
                <c:pt idx="124">
                  <c:v>43974</c:v>
                </c:pt>
                <c:pt idx="125">
                  <c:v>43975</c:v>
                </c:pt>
                <c:pt idx="126">
                  <c:v>43976</c:v>
                </c:pt>
                <c:pt idx="127">
                  <c:v>43977</c:v>
                </c:pt>
                <c:pt idx="128">
                  <c:v>43978</c:v>
                </c:pt>
                <c:pt idx="129">
                  <c:v>43979</c:v>
                </c:pt>
                <c:pt idx="130">
                  <c:v>43980</c:v>
                </c:pt>
                <c:pt idx="131">
                  <c:v>43981</c:v>
                </c:pt>
                <c:pt idx="132">
                  <c:v>43982</c:v>
                </c:pt>
                <c:pt idx="133">
                  <c:v>43983</c:v>
                </c:pt>
                <c:pt idx="134">
                  <c:v>43984</c:v>
                </c:pt>
                <c:pt idx="135">
                  <c:v>43985</c:v>
                </c:pt>
                <c:pt idx="136">
                  <c:v>43986</c:v>
                </c:pt>
                <c:pt idx="137">
                  <c:v>43987</c:v>
                </c:pt>
                <c:pt idx="138">
                  <c:v>43988</c:v>
                </c:pt>
                <c:pt idx="139">
                  <c:v>43989</c:v>
                </c:pt>
                <c:pt idx="140">
                  <c:v>43990</c:v>
                </c:pt>
                <c:pt idx="141">
                  <c:v>43991</c:v>
                </c:pt>
                <c:pt idx="142">
                  <c:v>43992</c:v>
                </c:pt>
                <c:pt idx="143">
                  <c:v>43993</c:v>
                </c:pt>
                <c:pt idx="144">
                  <c:v>43994</c:v>
                </c:pt>
                <c:pt idx="145">
                  <c:v>43995</c:v>
                </c:pt>
                <c:pt idx="146">
                  <c:v>43996</c:v>
                </c:pt>
                <c:pt idx="147">
                  <c:v>43997</c:v>
                </c:pt>
                <c:pt idx="148">
                  <c:v>43998</c:v>
                </c:pt>
                <c:pt idx="149">
                  <c:v>43999</c:v>
                </c:pt>
                <c:pt idx="150">
                  <c:v>44000</c:v>
                </c:pt>
                <c:pt idx="151">
                  <c:v>44001</c:v>
                </c:pt>
                <c:pt idx="152">
                  <c:v>44002</c:v>
                </c:pt>
                <c:pt idx="153">
                  <c:v>44003</c:v>
                </c:pt>
                <c:pt idx="154">
                  <c:v>44004</c:v>
                </c:pt>
                <c:pt idx="155">
                  <c:v>44005</c:v>
                </c:pt>
                <c:pt idx="156">
                  <c:v>44006</c:v>
                </c:pt>
                <c:pt idx="157">
                  <c:v>44007</c:v>
                </c:pt>
                <c:pt idx="158">
                  <c:v>44008</c:v>
                </c:pt>
                <c:pt idx="159">
                  <c:v>44009</c:v>
                </c:pt>
                <c:pt idx="160">
                  <c:v>44010</c:v>
                </c:pt>
                <c:pt idx="161">
                  <c:v>44011</c:v>
                </c:pt>
                <c:pt idx="162">
                  <c:v>44012</c:v>
                </c:pt>
                <c:pt idx="163">
                  <c:v>44013</c:v>
                </c:pt>
                <c:pt idx="164">
                  <c:v>44014</c:v>
                </c:pt>
                <c:pt idx="165">
                  <c:v>44015</c:v>
                </c:pt>
                <c:pt idx="166">
                  <c:v>44016</c:v>
                </c:pt>
                <c:pt idx="167">
                  <c:v>44017</c:v>
                </c:pt>
                <c:pt idx="168">
                  <c:v>44018</c:v>
                </c:pt>
                <c:pt idx="169">
                  <c:v>44019</c:v>
                </c:pt>
                <c:pt idx="170">
                  <c:v>44020</c:v>
                </c:pt>
                <c:pt idx="171">
                  <c:v>44021</c:v>
                </c:pt>
                <c:pt idx="172">
                  <c:v>44022</c:v>
                </c:pt>
                <c:pt idx="173">
                  <c:v>44023</c:v>
                </c:pt>
                <c:pt idx="174">
                  <c:v>44024</c:v>
                </c:pt>
                <c:pt idx="175">
                  <c:v>44025</c:v>
                </c:pt>
                <c:pt idx="176">
                  <c:v>44026</c:v>
                </c:pt>
                <c:pt idx="177">
                  <c:v>44027</c:v>
                </c:pt>
                <c:pt idx="178">
                  <c:v>44028</c:v>
                </c:pt>
                <c:pt idx="179">
                  <c:v>44029</c:v>
                </c:pt>
                <c:pt idx="180">
                  <c:v>44030</c:v>
                </c:pt>
                <c:pt idx="181">
                  <c:v>44031</c:v>
                </c:pt>
                <c:pt idx="182">
                  <c:v>44032</c:v>
                </c:pt>
                <c:pt idx="183">
                  <c:v>44033</c:v>
                </c:pt>
                <c:pt idx="184">
                  <c:v>44034</c:v>
                </c:pt>
                <c:pt idx="185">
                  <c:v>44035</c:v>
                </c:pt>
                <c:pt idx="186">
                  <c:v>44036</c:v>
                </c:pt>
                <c:pt idx="187">
                  <c:v>44037</c:v>
                </c:pt>
                <c:pt idx="188">
                  <c:v>44038</c:v>
                </c:pt>
                <c:pt idx="189">
                  <c:v>44039</c:v>
                </c:pt>
                <c:pt idx="190">
                  <c:v>44040</c:v>
                </c:pt>
                <c:pt idx="191">
                  <c:v>44041</c:v>
                </c:pt>
                <c:pt idx="192">
                  <c:v>44042</c:v>
                </c:pt>
                <c:pt idx="193">
                  <c:v>44043</c:v>
                </c:pt>
                <c:pt idx="194">
                  <c:v>44044</c:v>
                </c:pt>
                <c:pt idx="195">
                  <c:v>44045</c:v>
                </c:pt>
                <c:pt idx="196">
                  <c:v>44046</c:v>
                </c:pt>
                <c:pt idx="197">
                  <c:v>44047</c:v>
                </c:pt>
                <c:pt idx="198">
                  <c:v>44048</c:v>
                </c:pt>
                <c:pt idx="199">
                  <c:v>44049</c:v>
                </c:pt>
                <c:pt idx="200">
                  <c:v>44050</c:v>
                </c:pt>
                <c:pt idx="201">
                  <c:v>44051</c:v>
                </c:pt>
                <c:pt idx="202">
                  <c:v>44052</c:v>
                </c:pt>
                <c:pt idx="203">
                  <c:v>44053</c:v>
                </c:pt>
                <c:pt idx="204">
                  <c:v>44054</c:v>
                </c:pt>
                <c:pt idx="205">
                  <c:v>44055</c:v>
                </c:pt>
                <c:pt idx="206">
                  <c:v>44056</c:v>
                </c:pt>
                <c:pt idx="207">
                  <c:v>44057</c:v>
                </c:pt>
                <c:pt idx="208">
                  <c:v>44058</c:v>
                </c:pt>
                <c:pt idx="209">
                  <c:v>44059</c:v>
                </c:pt>
                <c:pt idx="210">
                  <c:v>44060</c:v>
                </c:pt>
                <c:pt idx="211">
                  <c:v>44061</c:v>
                </c:pt>
                <c:pt idx="212">
                  <c:v>44062</c:v>
                </c:pt>
                <c:pt idx="213">
                  <c:v>44063</c:v>
                </c:pt>
                <c:pt idx="214">
                  <c:v>44064</c:v>
                </c:pt>
                <c:pt idx="215">
                  <c:v>44065</c:v>
                </c:pt>
                <c:pt idx="216">
                  <c:v>44066</c:v>
                </c:pt>
                <c:pt idx="217">
                  <c:v>44067</c:v>
                </c:pt>
                <c:pt idx="218">
                  <c:v>44068</c:v>
                </c:pt>
                <c:pt idx="219">
                  <c:v>44069</c:v>
                </c:pt>
                <c:pt idx="220">
                  <c:v>44070</c:v>
                </c:pt>
                <c:pt idx="221">
                  <c:v>44071</c:v>
                </c:pt>
                <c:pt idx="222">
                  <c:v>44072</c:v>
                </c:pt>
                <c:pt idx="223">
                  <c:v>44073</c:v>
                </c:pt>
                <c:pt idx="224">
                  <c:v>44074</c:v>
                </c:pt>
                <c:pt idx="225">
                  <c:v>44075</c:v>
                </c:pt>
                <c:pt idx="226">
                  <c:v>44076</c:v>
                </c:pt>
                <c:pt idx="227">
                  <c:v>44077</c:v>
                </c:pt>
                <c:pt idx="228">
                  <c:v>44078</c:v>
                </c:pt>
                <c:pt idx="229">
                  <c:v>44079</c:v>
                </c:pt>
                <c:pt idx="230">
                  <c:v>44080</c:v>
                </c:pt>
                <c:pt idx="231">
                  <c:v>44081</c:v>
                </c:pt>
                <c:pt idx="232">
                  <c:v>44082</c:v>
                </c:pt>
                <c:pt idx="233">
                  <c:v>44083</c:v>
                </c:pt>
                <c:pt idx="234">
                  <c:v>44084</c:v>
                </c:pt>
                <c:pt idx="235">
                  <c:v>44085</c:v>
                </c:pt>
                <c:pt idx="236">
                  <c:v>44086</c:v>
                </c:pt>
                <c:pt idx="237">
                  <c:v>44087</c:v>
                </c:pt>
                <c:pt idx="238">
                  <c:v>44088</c:v>
                </c:pt>
                <c:pt idx="239">
                  <c:v>44089</c:v>
                </c:pt>
                <c:pt idx="240">
                  <c:v>44090</c:v>
                </c:pt>
                <c:pt idx="241">
                  <c:v>44091</c:v>
                </c:pt>
                <c:pt idx="242">
                  <c:v>44092</c:v>
                </c:pt>
                <c:pt idx="243">
                  <c:v>44093</c:v>
                </c:pt>
                <c:pt idx="244">
                  <c:v>44094</c:v>
                </c:pt>
                <c:pt idx="245">
                  <c:v>44095</c:v>
                </c:pt>
                <c:pt idx="246">
                  <c:v>44096</c:v>
                </c:pt>
                <c:pt idx="247">
                  <c:v>44097</c:v>
                </c:pt>
                <c:pt idx="248">
                  <c:v>44098</c:v>
                </c:pt>
                <c:pt idx="249">
                  <c:v>44099</c:v>
                </c:pt>
                <c:pt idx="250">
                  <c:v>44100</c:v>
                </c:pt>
                <c:pt idx="251">
                  <c:v>44101</c:v>
                </c:pt>
                <c:pt idx="252">
                  <c:v>44102</c:v>
                </c:pt>
                <c:pt idx="253">
                  <c:v>44103</c:v>
                </c:pt>
                <c:pt idx="254">
                  <c:v>44104</c:v>
                </c:pt>
                <c:pt idx="255">
                  <c:v>44105</c:v>
                </c:pt>
                <c:pt idx="256">
                  <c:v>44106</c:v>
                </c:pt>
                <c:pt idx="257">
                  <c:v>44107</c:v>
                </c:pt>
                <c:pt idx="258">
                  <c:v>44108</c:v>
                </c:pt>
                <c:pt idx="259">
                  <c:v>44109</c:v>
                </c:pt>
                <c:pt idx="260">
                  <c:v>44110</c:v>
                </c:pt>
                <c:pt idx="261">
                  <c:v>44111</c:v>
                </c:pt>
                <c:pt idx="262">
                  <c:v>44112</c:v>
                </c:pt>
                <c:pt idx="263">
                  <c:v>44113</c:v>
                </c:pt>
                <c:pt idx="264">
                  <c:v>44114</c:v>
                </c:pt>
                <c:pt idx="265">
                  <c:v>44115</c:v>
                </c:pt>
                <c:pt idx="266">
                  <c:v>44116</c:v>
                </c:pt>
                <c:pt idx="267">
                  <c:v>44117</c:v>
                </c:pt>
                <c:pt idx="268">
                  <c:v>44118</c:v>
                </c:pt>
                <c:pt idx="269">
                  <c:v>44119</c:v>
                </c:pt>
                <c:pt idx="270">
                  <c:v>44120</c:v>
                </c:pt>
                <c:pt idx="271">
                  <c:v>44121</c:v>
                </c:pt>
                <c:pt idx="272">
                  <c:v>44122</c:v>
                </c:pt>
                <c:pt idx="273">
                  <c:v>44123</c:v>
                </c:pt>
                <c:pt idx="274">
                  <c:v>44124</c:v>
                </c:pt>
                <c:pt idx="275">
                  <c:v>44125</c:v>
                </c:pt>
                <c:pt idx="276">
                  <c:v>44126</c:v>
                </c:pt>
                <c:pt idx="277">
                  <c:v>44127</c:v>
                </c:pt>
                <c:pt idx="278">
                  <c:v>44128</c:v>
                </c:pt>
                <c:pt idx="279">
                  <c:v>44129</c:v>
                </c:pt>
                <c:pt idx="280">
                  <c:v>44130</c:v>
                </c:pt>
                <c:pt idx="281">
                  <c:v>44131</c:v>
                </c:pt>
                <c:pt idx="282">
                  <c:v>44132</c:v>
                </c:pt>
                <c:pt idx="283">
                  <c:v>44133</c:v>
                </c:pt>
                <c:pt idx="284">
                  <c:v>44134</c:v>
                </c:pt>
                <c:pt idx="285">
                  <c:v>44135</c:v>
                </c:pt>
                <c:pt idx="286">
                  <c:v>44136</c:v>
                </c:pt>
                <c:pt idx="287">
                  <c:v>44137</c:v>
                </c:pt>
                <c:pt idx="288">
                  <c:v>44138</c:v>
                </c:pt>
                <c:pt idx="289">
                  <c:v>44139</c:v>
                </c:pt>
                <c:pt idx="290">
                  <c:v>44140</c:v>
                </c:pt>
                <c:pt idx="291">
                  <c:v>44141</c:v>
                </c:pt>
                <c:pt idx="292">
                  <c:v>44142</c:v>
                </c:pt>
                <c:pt idx="293">
                  <c:v>44143</c:v>
                </c:pt>
                <c:pt idx="294">
                  <c:v>44144</c:v>
                </c:pt>
                <c:pt idx="295">
                  <c:v>44145</c:v>
                </c:pt>
                <c:pt idx="296">
                  <c:v>44146</c:v>
                </c:pt>
                <c:pt idx="297">
                  <c:v>44147</c:v>
                </c:pt>
                <c:pt idx="298">
                  <c:v>44148</c:v>
                </c:pt>
                <c:pt idx="299">
                  <c:v>44149</c:v>
                </c:pt>
                <c:pt idx="300">
                  <c:v>44150</c:v>
                </c:pt>
                <c:pt idx="301">
                  <c:v>44151</c:v>
                </c:pt>
                <c:pt idx="302">
                  <c:v>44152</c:v>
                </c:pt>
                <c:pt idx="303">
                  <c:v>44153</c:v>
                </c:pt>
                <c:pt idx="304">
                  <c:v>44154</c:v>
                </c:pt>
                <c:pt idx="305">
                  <c:v>44155</c:v>
                </c:pt>
                <c:pt idx="306">
                  <c:v>44156</c:v>
                </c:pt>
                <c:pt idx="307">
                  <c:v>44157</c:v>
                </c:pt>
                <c:pt idx="308">
                  <c:v>44158</c:v>
                </c:pt>
                <c:pt idx="309">
                  <c:v>44159</c:v>
                </c:pt>
                <c:pt idx="310">
                  <c:v>44160</c:v>
                </c:pt>
                <c:pt idx="311">
                  <c:v>44161</c:v>
                </c:pt>
                <c:pt idx="312">
                  <c:v>44162</c:v>
                </c:pt>
                <c:pt idx="313">
                  <c:v>44163</c:v>
                </c:pt>
                <c:pt idx="314">
                  <c:v>44164</c:v>
                </c:pt>
                <c:pt idx="315">
                  <c:v>44165</c:v>
                </c:pt>
                <c:pt idx="316">
                  <c:v>44166</c:v>
                </c:pt>
                <c:pt idx="317">
                  <c:v>44167</c:v>
                </c:pt>
                <c:pt idx="318">
                  <c:v>44168</c:v>
                </c:pt>
                <c:pt idx="319">
                  <c:v>44169</c:v>
                </c:pt>
                <c:pt idx="320">
                  <c:v>44170</c:v>
                </c:pt>
                <c:pt idx="321">
                  <c:v>44171</c:v>
                </c:pt>
                <c:pt idx="322">
                  <c:v>44172</c:v>
                </c:pt>
                <c:pt idx="323">
                  <c:v>44173</c:v>
                </c:pt>
                <c:pt idx="324">
                  <c:v>44174</c:v>
                </c:pt>
                <c:pt idx="325">
                  <c:v>44175</c:v>
                </c:pt>
                <c:pt idx="326">
                  <c:v>44176</c:v>
                </c:pt>
                <c:pt idx="327">
                  <c:v>44177</c:v>
                </c:pt>
                <c:pt idx="328">
                  <c:v>44178</c:v>
                </c:pt>
                <c:pt idx="329">
                  <c:v>44179</c:v>
                </c:pt>
                <c:pt idx="330">
                  <c:v>44180</c:v>
                </c:pt>
                <c:pt idx="331">
                  <c:v>44181</c:v>
                </c:pt>
                <c:pt idx="332">
                  <c:v>44182</c:v>
                </c:pt>
                <c:pt idx="333">
                  <c:v>44183</c:v>
                </c:pt>
                <c:pt idx="334">
                  <c:v>44184</c:v>
                </c:pt>
                <c:pt idx="335">
                  <c:v>44185</c:v>
                </c:pt>
                <c:pt idx="336">
                  <c:v>44186</c:v>
                </c:pt>
                <c:pt idx="337">
                  <c:v>44187</c:v>
                </c:pt>
                <c:pt idx="338">
                  <c:v>44188</c:v>
                </c:pt>
                <c:pt idx="339">
                  <c:v>44189</c:v>
                </c:pt>
                <c:pt idx="340">
                  <c:v>44190</c:v>
                </c:pt>
                <c:pt idx="341">
                  <c:v>44191</c:v>
                </c:pt>
                <c:pt idx="342">
                  <c:v>44192</c:v>
                </c:pt>
                <c:pt idx="343">
                  <c:v>44193</c:v>
                </c:pt>
                <c:pt idx="344">
                  <c:v>44194</c:v>
                </c:pt>
                <c:pt idx="345">
                  <c:v>44195</c:v>
                </c:pt>
                <c:pt idx="346">
                  <c:v>44196</c:v>
                </c:pt>
                <c:pt idx="347">
                  <c:v>44197</c:v>
                </c:pt>
                <c:pt idx="348">
                  <c:v>44198</c:v>
                </c:pt>
                <c:pt idx="349">
                  <c:v>44199</c:v>
                </c:pt>
                <c:pt idx="350">
                  <c:v>44200</c:v>
                </c:pt>
                <c:pt idx="351">
                  <c:v>44201</c:v>
                </c:pt>
                <c:pt idx="352">
                  <c:v>44202</c:v>
                </c:pt>
                <c:pt idx="353">
                  <c:v>44203</c:v>
                </c:pt>
                <c:pt idx="354">
                  <c:v>44204</c:v>
                </c:pt>
                <c:pt idx="355">
                  <c:v>44205</c:v>
                </c:pt>
                <c:pt idx="356">
                  <c:v>44206</c:v>
                </c:pt>
                <c:pt idx="357">
                  <c:v>44207</c:v>
                </c:pt>
                <c:pt idx="358">
                  <c:v>44208</c:v>
                </c:pt>
                <c:pt idx="359">
                  <c:v>44209</c:v>
                </c:pt>
                <c:pt idx="360">
                  <c:v>44210</c:v>
                </c:pt>
                <c:pt idx="361">
                  <c:v>44211</c:v>
                </c:pt>
                <c:pt idx="362">
                  <c:v>44212</c:v>
                </c:pt>
                <c:pt idx="363">
                  <c:v>44213</c:v>
                </c:pt>
                <c:pt idx="364">
                  <c:v>44214</c:v>
                </c:pt>
                <c:pt idx="365">
                  <c:v>44215</c:v>
                </c:pt>
                <c:pt idx="366">
                  <c:v>44216</c:v>
                </c:pt>
                <c:pt idx="367">
                  <c:v>44217</c:v>
                </c:pt>
              </c:numCache>
            </c:numRef>
          </c:cat>
          <c:val>
            <c:numRef>
              <c:f>'Mobility Rolling US Avg (w Jan '!$G$2:$G$369</c:f>
              <c:numCache>
                <c:formatCode>General</c:formatCode>
                <c:ptCount val="3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-3.61600148568869</c:v>
                </c:pt>
                <c:pt idx="30">
                  <c:v>-3.2657897663801898</c:v>
                </c:pt>
                <c:pt idx="31">
                  <c:v>-2.9619493935631498</c:v>
                </c:pt>
                <c:pt idx="32">
                  <c:v>0.979632407330987</c:v>
                </c:pt>
                <c:pt idx="33">
                  <c:v>1.25751290414076</c:v>
                </c:pt>
                <c:pt idx="34">
                  <c:v>1.32334083675633</c:v>
                </c:pt>
                <c:pt idx="35">
                  <c:v>1.4847744995774701</c:v>
                </c:pt>
                <c:pt idx="36">
                  <c:v>1.7081067388268301</c:v>
                </c:pt>
                <c:pt idx="37">
                  <c:v>1.78525018251142</c:v>
                </c:pt>
                <c:pt idx="38">
                  <c:v>1.8692294563502101</c:v>
                </c:pt>
                <c:pt idx="39">
                  <c:v>1.9049336703192901</c:v>
                </c:pt>
                <c:pt idx="40">
                  <c:v>2.0786997868640298</c:v>
                </c:pt>
                <c:pt idx="41">
                  <c:v>2.2514791681137001</c:v>
                </c:pt>
                <c:pt idx="42">
                  <c:v>2.3643623884934999</c:v>
                </c:pt>
                <c:pt idx="43">
                  <c:v>2.3052457883395601</c:v>
                </c:pt>
                <c:pt idx="44">
                  <c:v>2.3192700049300301</c:v>
                </c:pt>
                <c:pt idx="45">
                  <c:v>2.1637981690072499</c:v>
                </c:pt>
                <c:pt idx="46">
                  <c:v>1.8825058600240701</c:v>
                </c:pt>
                <c:pt idx="47">
                  <c:v>1.4285786059568499</c:v>
                </c:pt>
                <c:pt idx="48">
                  <c:v>1.00857891859483</c:v>
                </c:pt>
                <c:pt idx="49">
                  <c:v>0.36967233338400901</c:v>
                </c:pt>
                <c:pt idx="50">
                  <c:v>-0.75684589309841199</c:v>
                </c:pt>
                <c:pt idx="51">
                  <c:v>-1.5331936131712101</c:v>
                </c:pt>
                <c:pt idx="52">
                  <c:v>-2.7511269958571098</c:v>
                </c:pt>
                <c:pt idx="53">
                  <c:v>-5.6963376805047501</c:v>
                </c:pt>
                <c:pt idx="54">
                  <c:v>-9.4741867062659306</c:v>
                </c:pt>
                <c:pt idx="55">
                  <c:v>-13.832943772697501</c:v>
                </c:pt>
                <c:pt idx="56">
                  <c:v>-18.336926231525101</c:v>
                </c:pt>
                <c:pt idx="57">
                  <c:v>-22.6442769568357</c:v>
                </c:pt>
                <c:pt idx="58">
                  <c:v>-26.049043671998099</c:v>
                </c:pt>
                <c:pt idx="59">
                  <c:v>-29.701492543485902</c:v>
                </c:pt>
                <c:pt idx="60">
                  <c:v>-32.800822266087501</c:v>
                </c:pt>
                <c:pt idx="61">
                  <c:v>-35.338638143711997</c:v>
                </c:pt>
                <c:pt idx="62">
                  <c:v>-37.439868494012003</c:v>
                </c:pt>
                <c:pt idx="63">
                  <c:v>-39.266617290228801</c:v>
                </c:pt>
                <c:pt idx="64">
                  <c:v>-40.731727977263802</c:v>
                </c:pt>
                <c:pt idx="65">
                  <c:v>-42.030413611929497</c:v>
                </c:pt>
                <c:pt idx="66">
                  <c:v>-42.898257091799003</c:v>
                </c:pt>
                <c:pt idx="67">
                  <c:v>-43.7631948353336</c:v>
                </c:pt>
                <c:pt idx="68">
                  <c:v>-44.362726148045603</c:v>
                </c:pt>
                <c:pt idx="69">
                  <c:v>-44.821058589283098</c:v>
                </c:pt>
                <c:pt idx="70">
                  <c:v>-45.2454823660999</c:v>
                </c:pt>
                <c:pt idx="71">
                  <c:v>-45.687054838566901</c:v>
                </c:pt>
                <c:pt idx="72">
                  <c:v>-46.077792810235401</c:v>
                </c:pt>
                <c:pt idx="73">
                  <c:v>-46.421701856833401</c:v>
                </c:pt>
                <c:pt idx="74">
                  <c:v>-46.8336954371294</c:v>
                </c:pt>
                <c:pt idx="75">
                  <c:v>-47.148790307097698</c:v>
                </c:pt>
                <c:pt idx="76">
                  <c:v>-47.490421786452004</c:v>
                </c:pt>
                <c:pt idx="77">
                  <c:v>-47.854009261985603</c:v>
                </c:pt>
                <c:pt idx="78">
                  <c:v>-48.6465576041481</c:v>
                </c:pt>
                <c:pt idx="79">
                  <c:v>-48.753468782606298</c:v>
                </c:pt>
                <c:pt idx="80">
                  <c:v>-49.501176145336402</c:v>
                </c:pt>
                <c:pt idx="81">
                  <c:v>-49.483387808422997</c:v>
                </c:pt>
                <c:pt idx="82">
                  <c:v>-49.224283216510102</c:v>
                </c:pt>
                <c:pt idx="83">
                  <c:v>-48.885305095011397</c:v>
                </c:pt>
                <c:pt idx="84">
                  <c:v>-48.468599324693201</c:v>
                </c:pt>
                <c:pt idx="85">
                  <c:v>-47.530497134585602</c:v>
                </c:pt>
                <c:pt idx="86">
                  <c:v>-46.963241199135098</c:v>
                </c:pt>
                <c:pt idx="87">
                  <c:v>-45.693928725215898</c:v>
                </c:pt>
                <c:pt idx="88">
                  <c:v>-45.397502124594602</c:v>
                </c:pt>
                <c:pt idx="89">
                  <c:v>-45.2625567627273</c:v>
                </c:pt>
                <c:pt idx="90">
                  <c:v>-45.174702460998297</c:v>
                </c:pt>
                <c:pt idx="91">
                  <c:v>-45.122506559588103</c:v>
                </c:pt>
                <c:pt idx="92">
                  <c:v>-45.043850149181701</c:v>
                </c:pt>
                <c:pt idx="93">
                  <c:v>-44.8711740427511</c:v>
                </c:pt>
                <c:pt idx="94">
                  <c:v>-44.7552066701097</c:v>
                </c:pt>
                <c:pt idx="95">
                  <c:v>-44.499445161869602</c:v>
                </c:pt>
                <c:pt idx="96">
                  <c:v>-44.349398051971399</c:v>
                </c:pt>
                <c:pt idx="97">
                  <c:v>-44.212840147494802</c:v>
                </c:pt>
                <c:pt idx="98">
                  <c:v>-44.005203651653098</c:v>
                </c:pt>
                <c:pt idx="99">
                  <c:v>-43.670994135330602</c:v>
                </c:pt>
                <c:pt idx="100">
                  <c:v>-43.205709209032001</c:v>
                </c:pt>
                <c:pt idx="101">
                  <c:v>-42.499565679600003</c:v>
                </c:pt>
                <c:pt idx="102">
                  <c:v>-42.165966047525302</c:v>
                </c:pt>
                <c:pt idx="103">
                  <c:v>-41.765203674804397</c:v>
                </c:pt>
                <c:pt idx="104">
                  <c:v>-41.3559124600826</c:v>
                </c:pt>
                <c:pt idx="105">
                  <c:v>-40.947620775051803</c:v>
                </c:pt>
                <c:pt idx="106">
                  <c:v>-40.665320099576299</c:v>
                </c:pt>
                <c:pt idx="107">
                  <c:v>-40.268225026543</c:v>
                </c:pt>
                <c:pt idx="108">
                  <c:v>-39.7994298343298</c:v>
                </c:pt>
                <c:pt idx="109">
                  <c:v>-39.573471959060498</c:v>
                </c:pt>
                <c:pt idx="110">
                  <c:v>-39.262942765491502</c:v>
                </c:pt>
                <c:pt idx="111">
                  <c:v>-38.937424675546097</c:v>
                </c:pt>
                <c:pt idx="112">
                  <c:v>-38.702031952501201</c:v>
                </c:pt>
                <c:pt idx="113">
                  <c:v>-38.477091286190003</c:v>
                </c:pt>
                <c:pt idx="114">
                  <c:v>-38.126093285808402</c:v>
                </c:pt>
                <c:pt idx="115">
                  <c:v>-37.882949851563403</c:v>
                </c:pt>
                <c:pt idx="116">
                  <c:v>-37.591708695963398</c:v>
                </c:pt>
                <c:pt idx="117">
                  <c:v>-37.312813035284201</c:v>
                </c:pt>
                <c:pt idx="118">
                  <c:v>-37.0420627010432</c:v>
                </c:pt>
                <c:pt idx="119">
                  <c:v>-36.7334937323796</c:v>
                </c:pt>
                <c:pt idx="120">
                  <c:v>-36.519920859358102</c:v>
                </c:pt>
                <c:pt idx="121">
                  <c:v>-36.134002053491301</c:v>
                </c:pt>
                <c:pt idx="122">
                  <c:v>-35.904174541897198</c:v>
                </c:pt>
                <c:pt idx="123">
                  <c:v>-40.357447862814098</c:v>
                </c:pt>
                <c:pt idx="124">
                  <c:v>-40.150078011113798</c:v>
                </c:pt>
                <c:pt idx="125">
                  <c:v>-39.855438171510102</c:v>
                </c:pt>
                <c:pt idx="126">
                  <c:v>-39.479779960294699</c:v>
                </c:pt>
                <c:pt idx="127">
                  <c:v>-38.952471844519401</c:v>
                </c:pt>
                <c:pt idx="128">
                  <c:v>-37.686276193804702</c:v>
                </c:pt>
                <c:pt idx="129">
                  <c:v>-36.470709237888997</c:v>
                </c:pt>
                <c:pt idx="130">
                  <c:v>-31.513268309572101</c:v>
                </c:pt>
                <c:pt idx="131">
                  <c:v>-31.2491375342106</c:v>
                </c:pt>
                <c:pt idx="132">
                  <c:v>-31.0425691309343</c:v>
                </c:pt>
                <c:pt idx="133">
                  <c:v>-30.8780314061597</c:v>
                </c:pt>
                <c:pt idx="134">
                  <c:v>-30.806807100652399</c:v>
                </c:pt>
                <c:pt idx="135">
                  <c:v>-30.9743634618514</c:v>
                </c:pt>
                <c:pt idx="136">
                  <c:v>-31.052530273168902</c:v>
                </c:pt>
                <c:pt idx="137">
                  <c:v>-30.876998612362001</c:v>
                </c:pt>
                <c:pt idx="138">
                  <c:v>-30.709333409314802</c:v>
                </c:pt>
                <c:pt idx="139">
                  <c:v>-30.570384020649598</c:v>
                </c:pt>
                <c:pt idx="140">
                  <c:v>-30.4413372596815</c:v>
                </c:pt>
                <c:pt idx="141">
                  <c:v>-30.3153274341764</c:v>
                </c:pt>
                <c:pt idx="142">
                  <c:v>-29.8462080409988</c:v>
                </c:pt>
                <c:pt idx="143">
                  <c:v>-29.402858099790599</c:v>
                </c:pt>
                <c:pt idx="144">
                  <c:v>-29.331073994268401</c:v>
                </c:pt>
                <c:pt idx="145">
                  <c:v>-29.245543132241799</c:v>
                </c:pt>
                <c:pt idx="146">
                  <c:v>-29.209134473601601</c:v>
                </c:pt>
                <c:pt idx="147">
                  <c:v>-29.214946633090399</c:v>
                </c:pt>
                <c:pt idx="148">
                  <c:v>-29.302108916485501</c:v>
                </c:pt>
                <c:pt idx="149">
                  <c:v>-29.368194142949999</c:v>
                </c:pt>
                <c:pt idx="150">
                  <c:v>-29.217304807150501</c:v>
                </c:pt>
                <c:pt idx="151">
                  <c:v>-29.581489348643601</c:v>
                </c:pt>
                <c:pt idx="152">
                  <c:v>-29.8598581193665</c:v>
                </c:pt>
                <c:pt idx="153">
                  <c:v>-29.895840602104499</c:v>
                </c:pt>
                <c:pt idx="154">
                  <c:v>-29.9087469857066</c:v>
                </c:pt>
                <c:pt idx="155">
                  <c:v>-29.894509922128201</c:v>
                </c:pt>
                <c:pt idx="156">
                  <c:v>-30.1041485914185</c:v>
                </c:pt>
                <c:pt idx="157">
                  <c:v>-30.040208536364499</c:v>
                </c:pt>
                <c:pt idx="158">
                  <c:v>-29.830115140253401</c:v>
                </c:pt>
                <c:pt idx="159">
                  <c:v>-29.7105617789517</c:v>
                </c:pt>
                <c:pt idx="160">
                  <c:v>-29.842446131217901</c:v>
                </c:pt>
                <c:pt idx="161">
                  <c:v>-30.257367572228802</c:v>
                </c:pt>
                <c:pt idx="162">
                  <c:v>-33.260677508413103</c:v>
                </c:pt>
                <c:pt idx="163">
                  <c:v>-35.602268176359999</c:v>
                </c:pt>
                <c:pt idx="164">
                  <c:v>-36.619978748958403</c:v>
                </c:pt>
                <c:pt idx="165">
                  <c:v>-37.206887118470803</c:v>
                </c:pt>
                <c:pt idx="166">
                  <c:v>-37.518985763737398</c:v>
                </c:pt>
                <c:pt idx="167">
                  <c:v>-37.5840427466593</c:v>
                </c:pt>
                <c:pt idx="168">
                  <c:v>-37.3572167054323</c:v>
                </c:pt>
                <c:pt idx="169">
                  <c:v>-34.517733237490603</c:v>
                </c:pt>
                <c:pt idx="170">
                  <c:v>-32.151440153286998</c:v>
                </c:pt>
                <c:pt idx="171">
                  <c:v>-31.5888520576117</c:v>
                </c:pt>
                <c:pt idx="172">
                  <c:v>-31.193434273148799</c:v>
                </c:pt>
                <c:pt idx="173">
                  <c:v>-31.109561209070101</c:v>
                </c:pt>
                <c:pt idx="174">
                  <c:v>-31.086763055922599</c:v>
                </c:pt>
                <c:pt idx="175">
                  <c:v>-31.086756272060899</c:v>
                </c:pt>
                <c:pt idx="176">
                  <c:v>-31.109330839086802</c:v>
                </c:pt>
                <c:pt idx="177">
                  <c:v>-31.327022186964701</c:v>
                </c:pt>
                <c:pt idx="178">
                  <c:v>-31.540804516822</c:v>
                </c:pt>
                <c:pt idx="179">
                  <c:v>-31.619138630124102</c:v>
                </c:pt>
                <c:pt idx="180">
                  <c:v>-31.659108363479401</c:v>
                </c:pt>
                <c:pt idx="181">
                  <c:v>-31.6393510750448</c:v>
                </c:pt>
                <c:pt idx="182">
                  <c:v>-31.595547835179499</c:v>
                </c:pt>
                <c:pt idx="183">
                  <c:v>-31.516911390971401</c:v>
                </c:pt>
                <c:pt idx="184">
                  <c:v>-31.5112361804022</c:v>
                </c:pt>
                <c:pt idx="185">
                  <c:v>-31.481827413202499</c:v>
                </c:pt>
                <c:pt idx="186">
                  <c:v>-31.5154917146128</c:v>
                </c:pt>
                <c:pt idx="187">
                  <c:v>-31.422903312804198</c:v>
                </c:pt>
                <c:pt idx="188">
                  <c:v>-31.525238507157901</c:v>
                </c:pt>
                <c:pt idx="189">
                  <c:v>-31.6448207735606</c:v>
                </c:pt>
                <c:pt idx="190">
                  <c:v>-31.7399141402902</c:v>
                </c:pt>
                <c:pt idx="191">
                  <c:v>-31.850208537057199</c:v>
                </c:pt>
                <c:pt idx="192">
                  <c:v>-31.974026390867099</c:v>
                </c:pt>
                <c:pt idx="193">
                  <c:v>-31.895360817205699</c:v>
                </c:pt>
                <c:pt idx="194">
                  <c:v>-31.978463850470799</c:v>
                </c:pt>
                <c:pt idx="195">
                  <c:v>-31.944329095444001</c:v>
                </c:pt>
                <c:pt idx="196">
                  <c:v>-31.879190880324298</c:v>
                </c:pt>
                <c:pt idx="197">
                  <c:v>-31.8114500929907</c:v>
                </c:pt>
                <c:pt idx="198">
                  <c:v>-31.720310764066799</c:v>
                </c:pt>
                <c:pt idx="199">
                  <c:v>-31.543973649498898</c:v>
                </c:pt>
                <c:pt idx="200">
                  <c:v>-31.576144976803501</c:v>
                </c:pt>
                <c:pt idx="201">
                  <c:v>-31.533430404399599</c:v>
                </c:pt>
                <c:pt idx="202">
                  <c:v>-31.514234248751499</c:v>
                </c:pt>
                <c:pt idx="203">
                  <c:v>-31.520705702459299</c:v>
                </c:pt>
                <c:pt idx="204">
                  <c:v>-31.522627999596601</c:v>
                </c:pt>
                <c:pt idx="205">
                  <c:v>-31.669753432604601</c:v>
                </c:pt>
                <c:pt idx="206">
                  <c:v>-31.8147429491118</c:v>
                </c:pt>
                <c:pt idx="207">
                  <c:v>-31.999521488965101</c:v>
                </c:pt>
                <c:pt idx="208">
                  <c:v>-31.9857774684254</c:v>
                </c:pt>
                <c:pt idx="209">
                  <c:v>-32.084466347320898</c:v>
                </c:pt>
                <c:pt idx="210">
                  <c:v>-32.167957215740898</c:v>
                </c:pt>
                <c:pt idx="211">
                  <c:v>-32.238212508711896</c:v>
                </c:pt>
                <c:pt idx="212">
                  <c:v>-32.259958046569501</c:v>
                </c:pt>
                <c:pt idx="213">
                  <c:v>-32.259627422379403</c:v>
                </c:pt>
                <c:pt idx="214">
                  <c:v>-32.132039782660797</c:v>
                </c:pt>
                <c:pt idx="215">
                  <c:v>-32.169096675295798</c:v>
                </c:pt>
                <c:pt idx="216">
                  <c:v>-32.021019284750402</c:v>
                </c:pt>
                <c:pt idx="217">
                  <c:v>-31.964403971132299</c:v>
                </c:pt>
                <c:pt idx="218">
                  <c:v>-31.809911313342401</c:v>
                </c:pt>
                <c:pt idx="219">
                  <c:v>-31.817710549783001</c:v>
                </c:pt>
                <c:pt idx="220">
                  <c:v>-31.718144417743499</c:v>
                </c:pt>
                <c:pt idx="221">
                  <c:v>-31.565518784572301</c:v>
                </c:pt>
                <c:pt idx="222">
                  <c:v>-31.442422857096101</c:v>
                </c:pt>
                <c:pt idx="223">
                  <c:v>-31.407347924146599</c:v>
                </c:pt>
                <c:pt idx="224">
                  <c:v>-31.291935799214201</c:v>
                </c:pt>
                <c:pt idx="225">
                  <c:v>-31.499549409961201</c:v>
                </c:pt>
                <c:pt idx="226">
                  <c:v>-31.991024918162001</c:v>
                </c:pt>
                <c:pt idx="227">
                  <c:v>-32.452015141326903</c:v>
                </c:pt>
                <c:pt idx="228">
                  <c:v>-37.356807117258199</c:v>
                </c:pt>
                <c:pt idx="229">
                  <c:v>-37.588526947427098</c:v>
                </c:pt>
                <c:pt idx="230">
                  <c:v>-37.5898737806193</c:v>
                </c:pt>
                <c:pt idx="231">
                  <c:v>-37.566120843824102</c:v>
                </c:pt>
                <c:pt idx="232">
                  <c:v>-36.964346159369001</c:v>
                </c:pt>
                <c:pt idx="233">
                  <c:v>-36.131457269076201</c:v>
                </c:pt>
                <c:pt idx="234">
                  <c:v>-35.473467996917798</c:v>
                </c:pt>
                <c:pt idx="235">
                  <c:v>-29.900798609616</c:v>
                </c:pt>
                <c:pt idx="236">
                  <c:v>-29.080038873105899</c:v>
                </c:pt>
                <c:pt idx="237">
                  <c:v>-28.655190146615499</c:v>
                </c:pt>
                <c:pt idx="238">
                  <c:v>-28.209223574045101</c:v>
                </c:pt>
                <c:pt idx="239">
                  <c:v>-28.0167328219922</c:v>
                </c:pt>
                <c:pt idx="240">
                  <c:v>-27.9543737479265</c:v>
                </c:pt>
                <c:pt idx="241">
                  <c:v>-27.852414771249101</c:v>
                </c:pt>
                <c:pt idx="242">
                  <c:v>-28.021415859182898</c:v>
                </c:pt>
                <c:pt idx="243">
                  <c:v>-28.010631636363598</c:v>
                </c:pt>
                <c:pt idx="244">
                  <c:v>-27.757743458066699</c:v>
                </c:pt>
                <c:pt idx="245">
                  <c:v>-27.547971571662998</c:v>
                </c:pt>
                <c:pt idx="246">
                  <c:v>-27.400766348657498</c:v>
                </c:pt>
                <c:pt idx="247">
                  <c:v>-27.175480115014299</c:v>
                </c:pt>
                <c:pt idx="248">
                  <c:v>-27.054133118197502</c:v>
                </c:pt>
                <c:pt idx="249">
                  <c:v>-26.857645089945802</c:v>
                </c:pt>
                <c:pt idx="250">
                  <c:v>-26.684324659064501</c:v>
                </c:pt>
                <c:pt idx="251">
                  <c:v>-26.731685292643501</c:v>
                </c:pt>
                <c:pt idx="252">
                  <c:v>-26.547704676553501</c:v>
                </c:pt>
                <c:pt idx="253">
                  <c:v>-26.431445055667599</c:v>
                </c:pt>
                <c:pt idx="254">
                  <c:v>-26.6003890776513</c:v>
                </c:pt>
                <c:pt idx="255">
                  <c:v>-26.741522675992499</c:v>
                </c:pt>
                <c:pt idx="256">
                  <c:v>-26.7492738937705</c:v>
                </c:pt>
                <c:pt idx="257">
                  <c:v>-26.828295896238501</c:v>
                </c:pt>
                <c:pt idx="258">
                  <c:v>-26.729586336973998</c:v>
                </c:pt>
                <c:pt idx="259">
                  <c:v>-26.8535187770302</c:v>
                </c:pt>
                <c:pt idx="260">
                  <c:v>-27.0992185299197</c:v>
                </c:pt>
                <c:pt idx="261">
                  <c:v>-27.028540852692199</c:v>
                </c:pt>
                <c:pt idx="262">
                  <c:v>-26.880358921133698</c:v>
                </c:pt>
                <c:pt idx="263">
                  <c:v>-27.5637855338016</c:v>
                </c:pt>
                <c:pt idx="264">
                  <c:v>-27.535677386504801</c:v>
                </c:pt>
                <c:pt idx="265">
                  <c:v>-27.453328656788202</c:v>
                </c:pt>
                <c:pt idx="266">
                  <c:v>-27.401033258225802</c:v>
                </c:pt>
                <c:pt idx="267">
                  <c:v>-27.2648389670737</c:v>
                </c:pt>
                <c:pt idx="268">
                  <c:v>-27.3027192983803</c:v>
                </c:pt>
                <c:pt idx="269">
                  <c:v>-27.438467836523799</c:v>
                </c:pt>
                <c:pt idx="270">
                  <c:v>-26.644782209088898</c:v>
                </c:pt>
                <c:pt idx="271">
                  <c:v>-26.530629349691502</c:v>
                </c:pt>
                <c:pt idx="272">
                  <c:v>-26.460687584570302</c:v>
                </c:pt>
                <c:pt idx="273">
                  <c:v>-26.370459473592199</c:v>
                </c:pt>
                <c:pt idx="274">
                  <c:v>-26.264214646307199</c:v>
                </c:pt>
                <c:pt idx="275">
                  <c:v>-26.200147203486299</c:v>
                </c:pt>
                <c:pt idx="276">
                  <c:v>-26.253032567495701</c:v>
                </c:pt>
                <c:pt idx="277">
                  <c:v>-26.276962807413099</c:v>
                </c:pt>
                <c:pt idx="278">
                  <c:v>-26.2610081715804</c:v>
                </c:pt>
                <c:pt idx="279">
                  <c:v>-26.293477997994799</c:v>
                </c:pt>
                <c:pt idx="280">
                  <c:v>-26.468542141910799</c:v>
                </c:pt>
                <c:pt idx="281">
                  <c:v>-26.477383005529099</c:v>
                </c:pt>
                <c:pt idx="282">
                  <c:v>-26.443726243189801</c:v>
                </c:pt>
                <c:pt idx="283">
                  <c:v>-26.4591424897372</c:v>
                </c:pt>
                <c:pt idx="284">
                  <c:v>-26.3463961415315</c:v>
                </c:pt>
                <c:pt idx="285">
                  <c:v>-26.646820470666999</c:v>
                </c:pt>
                <c:pt idx="286">
                  <c:v>-26.680888967297602</c:v>
                </c:pt>
                <c:pt idx="287">
                  <c:v>-26.4776107738397</c:v>
                </c:pt>
                <c:pt idx="288">
                  <c:v>-26.4018053892941</c:v>
                </c:pt>
                <c:pt idx="289">
                  <c:v>-26.3856787580679</c:v>
                </c:pt>
                <c:pt idx="290">
                  <c:v>-26.334438712601202</c:v>
                </c:pt>
                <c:pt idx="291">
                  <c:v>-26.544793017524501</c:v>
                </c:pt>
                <c:pt idx="292">
                  <c:v>-26.315579044088601</c:v>
                </c:pt>
                <c:pt idx="293">
                  <c:v>-27.425506268685801</c:v>
                </c:pt>
                <c:pt idx="294">
                  <c:v>-27.6999988015932</c:v>
                </c:pt>
                <c:pt idx="295">
                  <c:v>-27.8391759102301</c:v>
                </c:pt>
                <c:pt idx="296">
                  <c:v>-27.887257280103501</c:v>
                </c:pt>
                <c:pt idx="297">
                  <c:v>-27.969081117667699</c:v>
                </c:pt>
                <c:pt idx="298">
                  <c:v>-27.879914605028599</c:v>
                </c:pt>
                <c:pt idx="299">
                  <c:v>-27.9625254042252</c:v>
                </c:pt>
                <c:pt idx="300">
                  <c:v>-27.021766515918099</c:v>
                </c:pt>
                <c:pt idx="301">
                  <c:v>-26.975263196239801</c:v>
                </c:pt>
                <c:pt idx="302">
                  <c:v>-27.009394433927</c:v>
                </c:pt>
                <c:pt idx="303">
                  <c:v>-26.935591336995302</c:v>
                </c:pt>
                <c:pt idx="304">
                  <c:v>-26.771676534424</c:v>
                </c:pt>
                <c:pt idx="305">
                  <c:v>-27.2697834374572</c:v>
                </c:pt>
                <c:pt idx="306">
                  <c:v>-27.858079466469899</c:v>
                </c:pt>
                <c:pt idx="307">
                  <c:v>-29.032093320562801</c:v>
                </c:pt>
                <c:pt idx="308">
                  <c:v>-35.872210404286001</c:v>
                </c:pt>
                <c:pt idx="309">
                  <c:v>-40.0611964438366</c:v>
                </c:pt>
                <c:pt idx="310">
                  <c:v>-41.189908316274298</c:v>
                </c:pt>
                <c:pt idx="311">
                  <c:v>-41.6104718718166</c:v>
                </c:pt>
                <c:pt idx="312">
                  <c:v>-41.369424577459199</c:v>
                </c:pt>
                <c:pt idx="313">
                  <c:v>-40.951830774796797</c:v>
                </c:pt>
                <c:pt idx="314">
                  <c:v>-39.8251941078031</c:v>
                </c:pt>
                <c:pt idx="315">
                  <c:v>-33.032983235420602</c:v>
                </c:pt>
                <c:pt idx="316">
                  <c:v>-28.8518625113898</c:v>
                </c:pt>
                <c:pt idx="317">
                  <c:v>-27.6721235282821</c:v>
                </c:pt>
                <c:pt idx="318">
                  <c:v>-27.321786269948699</c:v>
                </c:pt>
                <c:pt idx="319">
                  <c:v>-27.2752401679443</c:v>
                </c:pt>
                <c:pt idx="320">
                  <c:v>-27.1084021144862</c:v>
                </c:pt>
                <c:pt idx="321">
                  <c:v>-27.126775206847</c:v>
                </c:pt>
                <c:pt idx="322">
                  <c:v>-27.175209780172899</c:v>
                </c:pt>
                <c:pt idx="323">
                  <c:v>-27.284058112793101</c:v>
                </c:pt>
                <c:pt idx="324">
                  <c:v>-27.4828366437456</c:v>
                </c:pt>
                <c:pt idx="325">
                  <c:v>-27.648589023644501</c:v>
                </c:pt>
                <c:pt idx="326">
                  <c:v>-27.688301904959701</c:v>
                </c:pt>
                <c:pt idx="327">
                  <c:v>-27.863746941651399</c:v>
                </c:pt>
                <c:pt idx="328">
                  <c:v>-28.0179363080942</c:v>
                </c:pt>
                <c:pt idx="329">
                  <c:v>-28.4824154663177</c:v>
                </c:pt>
                <c:pt idx="330">
                  <c:v>-28.584720496656601</c:v>
                </c:pt>
                <c:pt idx="331">
                  <c:v>-28.468249736847099</c:v>
                </c:pt>
                <c:pt idx="332">
                  <c:v>-28.124406076383501</c:v>
                </c:pt>
                <c:pt idx="333">
                  <c:v>-28.643204969764302</c:v>
                </c:pt>
                <c:pt idx="334">
                  <c:v>-29.338395855892401</c:v>
                </c:pt>
                <c:pt idx="335">
                  <c:v>-30.280208968913001</c:v>
                </c:pt>
                <c:pt idx="336">
                  <c:v>-33.754575456652603</c:v>
                </c:pt>
                <c:pt idx="337">
                  <c:v>-40.9497224170319</c:v>
                </c:pt>
                <c:pt idx="338">
                  <c:v>-43.141293269703702</c:v>
                </c:pt>
                <c:pt idx="339">
                  <c:v>-43.939221207140903</c:v>
                </c:pt>
                <c:pt idx="340">
                  <c:v>-44.989747112393303</c:v>
                </c:pt>
                <c:pt idx="341">
                  <c:v>-45.8764295367844</c:v>
                </c:pt>
                <c:pt idx="342">
                  <c:v>-46.406533230421701</c:v>
                </c:pt>
                <c:pt idx="343">
                  <c:v>-45.176387711241397</c:v>
                </c:pt>
                <c:pt idx="344">
                  <c:v>-44.062077370405298</c:v>
                </c:pt>
                <c:pt idx="345">
                  <c:v>-43.511753788155701</c:v>
                </c:pt>
                <c:pt idx="346">
                  <c:v>-43.362614763284597</c:v>
                </c:pt>
                <c:pt idx="347">
                  <c:v>-41.989928843824003</c:v>
                </c:pt>
                <c:pt idx="348">
                  <c:v>-40.565277842673503</c:v>
                </c:pt>
                <c:pt idx="349">
                  <c:v>-39.119702556605397</c:v>
                </c:pt>
                <c:pt idx="350">
                  <c:v>-36.5999798267502</c:v>
                </c:pt>
                <c:pt idx="351">
                  <c:v>-30.501808538333101</c:v>
                </c:pt>
                <c:pt idx="352">
                  <c:v>-29.250695172953499</c:v>
                </c:pt>
                <c:pt idx="353">
                  <c:v>-29.0737058781008</c:v>
                </c:pt>
                <c:pt idx="354">
                  <c:v>-28.854048851897399</c:v>
                </c:pt>
                <c:pt idx="355">
                  <c:v>-28.739979794899401</c:v>
                </c:pt>
                <c:pt idx="356">
                  <c:v>-28.688907673174899</c:v>
                </c:pt>
                <c:pt idx="357">
                  <c:v>-28.697801693811599</c:v>
                </c:pt>
                <c:pt idx="358">
                  <c:v>-28.935289784736302</c:v>
                </c:pt>
                <c:pt idx="359">
                  <c:v>-29.198385329536599</c:v>
                </c:pt>
                <c:pt idx="360">
                  <c:v>-29.408638478190799</c:v>
                </c:pt>
                <c:pt idx="361">
                  <c:v>-31.263694194920699</c:v>
                </c:pt>
                <c:pt idx="362">
                  <c:v>-31.3168871301039</c:v>
                </c:pt>
                <c:pt idx="363">
                  <c:v>-31.375697233949499</c:v>
                </c:pt>
                <c:pt idx="364">
                  <c:v>-31.212968406962201</c:v>
                </c:pt>
                <c:pt idx="365">
                  <c:v>-30.884081380436001</c:v>
                </c:pt>
                <c:pt idx="366">
                  <c:v>-30.7196558165606</c:v>
                </c:pt>
                <c:pt idx="367">
                  <c:v>-30.623946436492599</c:v>
                </c:pt>
              </c:numCache>
            </c:numRef>
          </c:val>
          <c:smooth val="0"/>
          <c:extLst>
            <c:ext xmlns:c16="http://schemas.microsoft.com/office/drawing/2014/chart" uri="{C3380CC4-5D6E-409C-BE32-E72D297353CC}">
              <c16:uniqueId val="{00000004-24CE-4D03-9E4F-4EFE8BDDB1F5}"/>
            </c:ext>
          </c:extLst>
        </c:ser>
        <c:ser>
          <c:idx val="5"/>
          <c:order val="5"/>
          <c:tx>
            <c:strRef>
              <c:f>'Mobility Rolling US Avg (w Jan '!$H$1</c:f>
              <c:strCache>
                <c:ptCount val="1"/>
                <c:pt idx="0">
                  <c:v>residential</c:v>
                </c:pt>
              </c:strCache>
            </c:strRef>
          </c:tx>
          <c:spPr>
            <a:ln w="28575" cap="rnd">
              <a:solidFill>
                <a:schemeClr val="accent4"/>
              </a:solidFill>
              <a:round/>
            </a:ln>
            <a:effectLst/>
          </c:spPr>
          <c:marker>
            <c:symbol val="none"/>
          </c:marker>
          <c:cat>
            <c:numRef>
              <c:f>'Mobility Rolling US Avg (w Jan '!$B$2:$B$369</c:f>
              <c:numCache>
                <c:formatCode>[$-409]mmm\-yy;@</c:formatCode>
                <c:ptCount val="368"/>
                <c:pt idx="0">
                  <c:v>43850</c:v>
                </c:pt>
                <c:pt idx="1">
                  <c:v>43851</c:v>
                </c:pt>
                <c:pt idx="2">
                  <c:v>43852</c:v>
                </c:pt>
                <c:pt idx="3">
                  <c:v>43853</c:v>
                </c:pt>
                <c:pt idx="4">
                  <c:v>43854</c:v>
                </c:pt>
                <c:pt idx="5">
                  <c:v>43855</c:v>
                </c:pt>
                <c:pt idx="6">
                  <c:v>43856</c:v>
                </c:pt>
                <c:pt idx="7">
                  <c:v>43857</c:v>
                </c:pt>
                <c:pt idx="8">
                  <c:v>43858</c:v>
                </c:pt>
                <c:pt idx="9">
                  <c:v>43859</c:v>
                </c:pt>
                <c:pt idx="10">
                  <c:v>43860</c:v>
                </c:pt>
                <c:pt idx="11">
                  <c:v>43861</c:v>
                </c:pt>
                <c:pt idx="12">
                  <c:v>43862</c:v>
                </c:pt>
                <c:pt idx="13">
                  <c:v>43863</c:v>
                </c:pt>
                <c:pt idx="14">
                  <c:v>43864</c:v>
                </c:pt>
                <c:pt idx="15">
                  <c:v>43865</c:v>
                </c:pt>
                <c:pt idx="16">
                  <c:v>43866</c:v>
                </c:pt>
                <c:pt idx="17">
                  <c:v>43867</c:v>
                </c:pt>
                <c:pt idx="18">
                  <c:v>43868</c:v>
                </c:pt>
                <c:pt idx="19">
                  <c:v>43869</c:v>
                </c:pt>
                <c:pt idx="20">
                  <c:v>43870</c:v>
                </c:pt>
                <c:pt idx="21">
                  <c:v>43871</c:v>
                </c:pt>
                <c:pt idx="22">
                  <c:v>43872</c:v>
                </c:pt>
                <c:pt idx="23">
                  <c:v>43873</c:v>
                </c:pt>
                <c:pt idx="24">
                  <c:v>43874</c:v>
                </c:pt>
                <c:pt idx="25">
                  <c:v>43875</c:v>
                </c:pt>
                <c:pt idx="26">
                  <c:v>43876</c:v>
                </c:pt>
                <c:pt idx="27">
                  <c:v>43877</c:v>
                </c:pt>
                <c:pt idx="28">
                  <c:v>43878</c:v>
                </c:pt>
                <c:pt idx="29">
                  <c:v>43879</c:v>
                </c:pt>
                <c:pt idx="30">
                  <c:v>43880</c:v>
                </c:pt>
                <c:pt idx="31">
                  <c:v>43881</c:v>
                </c:pt>
                <c:pt idx="32">
                  <c:v>43882</c:v>
                </c:pt>
                <c:pt idx="33">
                  <c:v>43883</c:v>
                </c:pt>
                <c:pt idx="34">
                  <c:v>43884</c:v>
                </c:pt>
                <c:pt idx="35">
                  <c:v>43885</c:v>
                </c:pt>
                <c:pt idx="36">
                  <c:v>43886</c:v>
                </c:pt>
                <c:pt idx="37">
                  <c:v>43887</c:v>
                </c:pt>
                <c:pt idx="38">
                  <c:v>43888</c:v>
                </c:pt>
                <c:pt idx="39">
                  <c:v>43889</c:v>
                </c:pt>
                <c:pt idx="40">
                  <c:v>43890</c:v>
                </c:pt>
                <c:pt idx="41">
                  <c:v>43891</c:v>
                </c:pt>
                <c:pt idx="42">
                  <c:v>43892</c:v>
                </c:pt>
                <c:pt idx="43">
                  <c:v>43893</c:v>
                </c:pt>
                <c:pt idx="44">
                  <c:v>43894</c:v>
                </c:pt>
                <c:pt idx="45">
                  <c:v>43895</c:v>
                </c:pt>
                <c:pt idx="46">
                  <c:v>43896</c:v>
                </c:pt>
                <c:pt idx="47">
                  <c:v>43897</c:v>
                </c:pt>
                <c:pt idx="48">
                  <c:v>43898</c:v>
                </c:pt>
                <c:pt idx="49">
                  <c:v>43899</c:v>
                </c:pt>
                <c:pt idx="50">
                  <c:v>43900</c:v>
                </c:pt>
                <c:pt idx="51">
                  <c:v>43901</c:v>
                </c:pt>
                <c:pt idx="52">
                  <c:v>43902</c:v>
                </c:pt>
                <c:pt idx="53">
                  <c:v>43903</c:v>
                </c:pt>
                <c:pt idx="54">
                  <c:v>43904</c:v>
                </c:pt>
                <c:pt idx="55">
                  <c:v>43905</c:v>
                </c:pt>
                <c:pt idx="56">
                  <c:v>43906</c:v>
                </c:pt>
                <c:pt idx="57">
                  <c:v>43907</c:v>
                </c:pt>
                <c:pt idx="58">
                  <c:v>43908</c:v>
                </c:pt>
                <c:pt idx="59">
                  <c:v>43909</c:v>
                </c:pt>
                <c:pt idx="60">
                  <c:v>43910</c:v>
                </c:pt>
                <c:pt idx="61">
                  <c:v>43911</c:v>
                </c:pt>
                <c:pt idx="62">
                  <c:v>43912</c:v>
                </c:pt>
                <c:pt idx="63">
                  <c:v>43913</c:v>
                </c:pt>
                <c:pt idx="64">
                  <c:v>43914</c:v>
                </c:pt>
                <c:pt idx="65">
                  <c:v>43915</c:v>
                </c:pt>
                <c:pt idx="66">
                  <c:v>43916</c:v>
                </c:pt>
                <c:pt idx="67">
                  <c:v>43917</c:v>
                </c:pt>
                <c:pt idx="68">
                  <c:v>43918</c:v>
                </c:pt>
                <c:pt idx="69">
                  <c:v>43919</c:v>
                </c:pt>
                <c:pt idx="70">
                  <c:v>43920</c:v>
                </c:pt>
                <c:pt idx="71">
                  <c:v>43921</c:v>
                </c:pt>
                <c:pt idx="72">
                  <c:v>43922</c:v>
                </c:pt>
                <c:pt idx="73">
                  <c:v>43923</c:v>
                </c:pt>
                <c:pt idx="74">
                  <c:v>43924</c:v>
                </c:pt>
                <c:pt idx="75">
                  <c:v>43925</c:v>
                </c:pt>
                <c:pt idx="76">
                  <c:v>43926</c:v>
                </c:pt>
                <c:pt idx="77">
                  <c:v>43927</c:v>
                </c:pt>
                <c:pt idx="78">
                  <c:v>43928</c:v>
                </c:pt>
                <c:pt idx="79">
                  <c:v>43929</c:v>
                </c:pt>
                <c:pt idx="80">
                  <c:v>43930</c:v>
                </c:pt>
                <c:pt idx="81">
                  <c:v>43931</c:v>
                </c:pt>
                <c:pt idx="82">
                  <c:v>43932</c:v>
                </c:pt>
                <c:pt idx="83">
                  <c:v>43933</c:v>
                </c:pt>
                <c:pt idx="84">
                  <c:v>43934</c:v>
                </c:pt>
                <c:pt idx="85">
                  <c:v>43935</c:v>
                </c:pt>
                <c:pt idx="86">
                  <c:v>43936</c:v>
                </c:pt>
                <c:pt idx="87">
                  <c:v>43937</c:v>
                </c:pt>
                <c:pt idx="88">
                  <c:v>43938</c:v>
                </c:pt>
                <c:pt idx="89">
                  <c:v>43939</c:v>
                </c:pt>
                <c:pt idx="90">
                  <c:v>43940</c:v>
                </c:pt>
                <c:pt idx="91">
                  <c:v>43941</c:v>
                </c:pt>
                <c:pt idx="92">
                  <c:v>43942</c:v>
                </c:pt>
                <c:pt idx="93">
                  <c:v>43943</c:v>
                </c:pt>
                <c:pt idx="94">
                  <c:v>43944</c:v>
                </c:pt>
                <c:pt idx="95">
                  <c:v>43945</c:v>
                </c:pt>
                <c:pt idx="96">
                  <c:v>43946</c:v>
                </c:pt>
                <c:pt idx="97">
                  <c:v>43947</c:v>
                </c:pt>
                <c:pt idx="98">
                  <c:v>43948</c:v>
                </c:pt>
                <c:pt idx="99">
                  <c:v>43949</c:v>
                </c:pt>
                <c:pt idx="100">
                  <c:v>43950</c:v>
                </c:pt>
                <c:pt idx="101">
                  <c:v>43951</c:v>
                </c:pt>
                <c:pt idx="102">
                  <c:v>43952</c:v>
                </c:pt>
                <c:pt idx="103">
                  <c:v>43953</c:v>
                </c:pt>
                <c:pt idx="104">
                  <c:v>43954</c:v>
                </c:pt>
                <c:pt idx="105">
                  <c:v>43955</c:v>
                </c:pt>
                <c:pt idx="106">
                  <c:v>43956</c:v>
                </c:pt>
                <c:pt idx="107">
                  <c:v>43957</c:v>
                </c:pt>
                <c:pt idx="108">
                  <c:v>43958</c:v>
                </c:pt>
                <c:pt idx="109">
                  <c:v>43959</c:v>
                </c:pt>
                <c:pt idx="110">
                  <c:v>43960</c:v>
                </c:pt>
                <c:pt idx="111">
                  <c:v>43961</c:v>
                </c:pt>
                <c:pt idx="112">
                  <c:v>43962</c:v>
                </c:pt>
                <c:pt idx="113">
                  <c:v>43963</c:v>
                </c:pt>
                <c:pt idx="114">
                  <c:v>43964</c:v>
                </c:pt>
                <c:pt idx="115">
                  <c:v>43965</c:v>
                </c:pt>
                <c:pt idx="116">
                  <c:v>43966</c:v>
                </c:pt>
                <c:pt idx="117">
                  <c:v>43967</c:v>
                </c:pt>
                <c:pt idx="118">
                  <c:v>43968</c:v>
                </c:pt>
                <c:pt idx="119">
                  <c:v>43969</c:v>
                </c:pt>
                <c:pt idx="120">
                  <c:v>43970</c:v>
                </c:pt>
                <c:pt idx="121">
                  <c:v>43971</c:v>
                </c:pt>
                <c:pt idx="122">
                  <c:v>43972</c:v>
                </c:pt>
                <c:pt idx="123">
                  <c:v>43973</c:v>
                </c:pt>
                <c:pt idx="124">
                  <c:v>43974</c:v>
                </c:pt>
                <c:pt idx="125">
                  <c:v>43975</c:v>
                </c:pt>
                <c:pt idx="126">
                  <c:v>43976</c:v>
                </c:pt>
                <c:pt idx="127">
                  <c:v>43977</c:v>
                </c:pt>
                <c:pt idx="128">
                  <c:v>43978</c:v>
                </c:pt>
                <c:pt idx="129">
                  <c:v>43979</c:v>
                </c:pt>
                <c:pt idx="130">
                  <c:v>43980</c:v>
                </c:pt>
                <c:pt idx="131">
                  <c:v>43981</c:v>
                </c:pt>
                <c:pt idx="132">
                  <c:v>43982</c:v>
                </c:pt>
                <c:pt idx="133">
                  <c:v>43983</c:v>
                </c:pt>
                <c:pt idx="134">
                  <c:v>43984</c:v>
                </c:pt>
                <c:pt idx="135">
                  <c:v>43985</c:v>
                </c:pt>
                <c:pt idx="136">
                  <c:v>43986</c:v>
                </c:pt>
                <c:pt idx="137">
                  <c:v>43987</c:v>
                </c:pt>
                <c:pt idx="138">
                  <c:v>43988</c:v>
                </c:pt>
                <c:pt idx="139">
                  <c:v>43989</c:v>
                </c:pt>
                <c:pt idx="140">
                  <c:v>43990</c:v>
                </c:pt>
                <c:pt idx="141">
                  <c:v>43991</c:v>
                </c:pt>
                <c:pt idx="142">
                  <c:v>43992</c:v>
                </c:pt>
                <c:pt idx="143">
                  <c:v>43993</c:v>
                </c:pt>
                <c:pt idx="144">
                  <c:v>43994</c:v>
                </c:pt>
                <c:pt idx="145">
                  <c:v>43995</c:v>
                </c:pt>
                <c:pt idx="146">
                  <c:v>43996</c:v>
                </c:pt>
                <c:pt idx="147">
                  <c:v>43997</c:v>
                </c:pt>
                <c:pt idx="148">
                  <c:v>43998</c:v>
                </c:pt>
                <c:pt idx="149">
                  <c:v>43999</c:v>
                </c:pt>
                <c:pt idx="150">
                  <c:v>44000</c:v>
                </c:pt>
                <c:pt idx="151">
                  <c:v>44001</c:v>
                </c:pt>
                <c:pt idx="152">
                  <c:v>44002</c:v>
                </c:pt>
                <c:pt idx="153">
                  <c:v>44003</c:v>
                </c:pt>
                <c:pt idx="154">
                  <c:v>44004</c:v>
                </c:pt>
                <c:pt idx="155">
                  <c:v>44005</c:v>
                </c:pt>
                <c:pt idx="156">
                  <c:v>44006</c:v>
                </c:pt>
                <c:pt idx="157">
                  <c:v>44007</c:v>
                </c:pt>
                <c:pt idx="158">
                  <c:v>44008</c:v>
                </c:pt>
                <c:pt idx="159">
                  <c:v>44009</c:v>
                </c:pt>
                <c:pt idx="160">
                  <c:v>44010</c:v>
                </c:pt>
                <c:pt idx="161">
                  <c:v>44011</c:v>
                </c:pt>
                <c:pt idx="162">
                  <c:v>44012</c:v>
                </c:pt>
                <c:pt idx="163">
                  <c:v>44013</c:v>
                </c:pt>
                <c:pt idx="164">
                  <c:v>44014</c:v>
                </c:pt>
                <c:pt idx="165">
                  <c:v>44015</c:v>
                </c:pt>
                <c:pt idx="166">
                  <c:v>44016</c:v>
                </c:pt>
                <c:pt idx="167">
                  <c:v>44017</c:v>
                </c:pt>
                <c:pt idx="168">
                  <c:v>44018</c:v>
                </c:pt>
                <c:pt idx="169">
                  <c:v>44019</c:v>
                </c:pt>
                <c:pt idx="170">
                  <c:v>44020</c:v>
                </c:pt>
                <c:pt idx="171">
                  <c:v>44021</c:v>
                </c:pt>
                <c:pt idx="172">
                  <c:v>44022</c:v>
                </c:pt>
                <c:pt idx="173">
                  <c:v>44023</c:v>
                </c:pt>
                <c:pt idx="174">
                  <c:v>44024</c:v>
                </c:pt>
                <c:pt idx="175">
                  <c:v>44025</c:v>
                </c:pt>
                <c:pt idx="176">
                  <c:v>44026</c:v>
                </c:pt>
                <c:pt idx="177">
                  <c:v>44027</c:v>
                </c:pt>
                <c:pt idx="178">
                  <c:v>44028</c:v>
                </c:pt>
                <c:pt idx="179">
                  <c:v>44029</c:v>
                </c:pt>
                <c:pt idx="180">
                  <c:v>44030</c:v>
                </c:pt>
                <c:pt idx="181">
                  <c:v>44031</c:v>
                </c:pt>
                <c:pt idx="182">
                  <c:v>44032</c:v>
                </c:pt>
                <c:pt idx="183">
                  <c:v>44033</c:v>
                </c:pt>
                <c:pt idx="184">
                  <c:v>44034</c:v>
                </c:pt>
                <c:pt idx="185">
                  <c:v>44035</c:v>
                </c:pt>
                <c:pt idx="186">
                  <c:v>44036</c:v>
                </c:pt>
                <c:pt idx="187">
                  <c:v>44037</c:v>
                </c:pt>
                <c:pt idx="188">
                  <c:v>44038</c:v>
                </c:pt>
                <c:pt idx="189">
                  <c:v>44039</c:v>
                </c:pt>
                <c:pt idx="190">
                  <c:v>44040</c:v>
                </c:pt>
                <c:pt idx="191">
                  <c:v>44041</c:v>
                </c:pt>
                <c:pt idx="192">
                  <c:v>44042</c:v>
                </c:pt>
                <c:pt idx="193">
                  <c:v>44043</c:v>
                </c:pt>
                <c:pt idx="194">
                  <c:v>44044</c:v>
                </c:pt>
                <c:pt idx="195">
                  <c:v>44045</c:v>
                </c:pt>
                <c:pt idx="196">
                  <c:v>44046</c:v>
                </c:pt>
                <c:pt idx="197">
                  <c:v>44047</c:v>
                </c:pt>
                <c:pt idx="198">
                  <c:v>44048</c:v>
                </c:pt>
                <c:pt idx="199">
                  <c:v>44049</c:v>
                </c:pt>
                <c:pt idx="200">
                  <c:v>44050</c:v>
                </c:pt>
                <c:pt idx="201">
                  <c:v>44051</c:v>
                </c:pt>
                <c:pt idx="202">
                  <c:v>44052</c:v>
                </c:pt>
                <c:pt idx="203">
                  <c:v>44053</c:v>
                </c:pt>
                <c:pt idx="204">
                  <c:v>44054</c:v>
                </c:pt>
                <c:pt idx="205">
                  <c:v>44055</c:v>
                </c:pt>
                <c:pt idx="206">
                  <c:v>44056</c:v>
                </c:pt>
                <c:pt idx="207">
                  <c:v>44057</c:v>
                </c:pt>
                <c:pt idx="208">
                  <c:v>44058</c:v>
                </c:pt>
                <c:pt idx="209">
                  <c:v>44059</c:v>
                </c:pt>
                <c:pt idx="210">
                  <c:v>44060</c:v>
                </c:pt>
                <c:pt idx="211">
                  <c:v>44061</c:v>
                </c:pt>
                <c:pt idx="212">
                  <c:v>44062</c:v>
                </c:pt>
                <c:pt idx="213">
                  <c:v>44063</c:v>
                </c:pt>
                <c:pt idx="214">
                  <c:v>44064</c:v>
                </c:pt>
                <c:pt idx="215">
                  <c:v>44065</c:v>
                </c:pt>
                <c:pt idx="216">
                  <c:v>44066</c:v>
                </c:pt>
                <c:pt idx="217">
                  <c:v>44067</c:v>
                </c:pt>
                <c:pt idx="218">
                  <c:v>44068</c:v>
                </c:pt>
                <c:pt idx="219">
                  <c:v>44069</c:v>
                </c:pt>
                <c:pt idx="220">
                  <c:v>44070</c:v>
                </c:pt>
                <c:pt idx="221">
                  <c:v>44071</c:v>
                </c:pt>
                <c:pt idx="222">
                  <c:v>44072</c:v>
                </c:pt>
                <c:pt idx="223">
                  <c:v>44073</c:v>
                </c:pt>
                <c:pt idx="224">
                  <c:v>44074</c:v>
                </c:pt>
                <c:pt idx="225">
                  <c:v>44075</c:v>
                </c:pt>
                <c:pt idx="226">
                  <c:v>44076</c:v>
                </c:pt>
                <c:pt idx="227">
                  <c:v>44077</c:v>
                </c:pt>
                <c:pt idx="228">
                  <c:v>44078</c:v>
                </c:pt>
                <c:pt idx="229">
                  <c:v>44079</c:v>
                </c:pt>
                <c:pt idx="230">
                  <c:v>44080</c:v>
                </c:pt>
                <c:pt idx="231">
                  <c:v>44081</c:v>
                </c:pt>
                <c:pt idx="232">
                  <c:v>44082</c:v>
                </c:pt>
                <c:pt idx="233">
                  <c:v>44083</c:v>
                </c:pt>
                <c:pt idx="234">
                  <c:v>44084</c:v>
                </c:pt>
                <c:pt idx="235">
                  <c:v>44085</c:v>
                </c:pt>
                <c:pt idx="236">
                  <c:v>44086</c:v>
                </c:pt>
                <c:pt idx="237">
                  <c:v>44087</c:v>
                </c:pt>
                <c:pt idx="238">
                  <c:v>44088</c:v>
                </c:pt>
                <c:pt idx="239">
                  <c:v>44089</c:v>
                </c:pt>
                <c:pt idx="240">
                  <c:v>44090</c:v>
                </c:pt>
                <c:pt idx="241">
                  <c:v>44091</c:v>
                </c:pt>
                <c:pt idx="242">
                  <c:v>44092</c:v>
                </c:pt>
                <c:pt idx="243">
                  <c:v>44093</c:v>
                </c:pt>
                <c:pt idx="244">
                  <c:v>44094</c:v>
                </c:pt>
                <c:pt idx="245">
                  <c:v>44095</c:v>
                </c:pt>
                <c:pt idx="246">
                  <c:v>44096</c:v>
                </c:pt>
                <c:pt idx="247">
                  <c:v>44097</c:v>
                </c:pt>
                <c:pt idx="248">
                  <c:v>44098</c:v>
                </c:pt>
                <c:pt idx="249">
                  <c:v>44099</c:v>
                </c:pt>
                <c:pt idx="250">
                  <c:v>44100</c:v>
                </c:pt>
                <c:pt idx="251">
                  <c:v>44101</c:v>
                </c:pt>
                <c:pt idx="252">
                  <c:v>44102</c:v>
                </c:pt>
                <c:pt idx="253">
                  <c:v>44103</c:v>
                </c:pt>
                <c:pt idx="254">
                  <c:v>44104</c:v>
                </c:pt>
                <c:pt idx="255">
                  <c:v>44105</c:v>
                </c:pt>
                <c:pt idx="256">
                  <c:v>44106</c:v>
                </c:pt>
                <c:pt idx="257">
                  <c:v>44107</c:v>
                </c:pt>
                <c:pt idx="258">
                  <c:v>44108</c:v>
                </c:pt>
                <c:pt idx="259">
                  <c:v>44109</c:v>
                </c:pt>
                <c:pt idx="260">
                  <c:v>44110</c:v>
                </c:pt>
                <c:pt idx="261">
                  <c:v>44111</c:v>
                </c:pt>
                <c:pt idx="262">
                  <c:v>44112</c:v>
                </c:pt>
                <c:pt idx="263">
                  <c:v>44113</c:v>
                </c:pt>
                <c:pt idx="264">
                  <c:v>44114</c:v>
                </c:pt>
                <c:pt idx="265">
                  <c:v>44115</c:v>
                </c:pt>
                <c:pt idx="266">
                  <c:v>44116</c:v>
                </c:pt>
                <c:pt idx="267">
                  <c:v>44117</c:v>
                </c:pt>
                <c:pt idx="268">
                  <c:v>44118</c:v>
                </c:pt>
                <c:pt idx="269">
                  <c:v>44119</c:v>
                </c:pt>
                <c:pt idx="270">
                  <c:v>44120</c:v>
                </c:pt>
                <c:pt idx="271">
                  <c:v>44121</c:v>
                </c:pt>
                <c:pt idx="272">
                  <c:v>44122</c:v>
                </c:pt>
                <c:pt idx="273">
                  <c:v>44123</c:v>
                </c:pt>
                <c:pt idx="274">
                  <c:v>44124</c:v>
                </c:pt>
                <c:pt idx="275">
                  <c:v>44125</c:v>
                </c:pt>
                <c:pt idx="276">
                  <c:v>44126</c:v>
                </c:pt>
                <c:pt idx="277">
                  <c:v>44127</c:v>
                </c:pt>
                <c:pt idx="278">
                  <c:v>44128</c:v>
                </c:pt>
                <c:pt idx="279">
                  <c:v>44129</c:v>
                </c:pt>
                <c:pt idx="280">
                  <c:v>44130</c:v>
                </c:pt>
                <c:pt idx="281">
                  <c:v>44131</c:v>
                </c:pt>
                <c:pt idx="282">
                  <c:v>44132</c:v>
                </c:pt>
                <c:pt idx="283">
                  <c:v>44133</c:v>
                </c:pt>
                <c:pt idx="284">
                  <c:v>44134</c:v>
                </c:pt>
                <c:pt idx="285">
                  <c:v>44135</c:v>
                </c:pt>
                <c:pt idx="286">
                  <c:v>44136</c:v>
                </c:pt>
                <c:pt idx="287">
                  <c:v>44137</c:v>
                </c:pt>
                <c:pt idx="288">
                  <c:v>44138</c:v>
                </c:pt>
                <c:pt idx="289">
                  <c:v>44139</c:v>
                </c:pt>
                <c:pt idx="290">
                  <c:v>44140</c:v>
                </c:pt>
                <c:pt idx="291">
                  <c:v>44141</c:v>
                </c:pt>
                <c:pt idx="292">
                  <c:v>44142</c:v>
                </c:pt>
                <c:pt idx="293">
                  <c:v>44143</c:v>
                </c:pt>
                <c:pt idx="294">
                  <c:v>44144</c:v>
                </c:pt>
                <c:pt idx="295">
                  <c:v>44145</c:v>
                </c:pt>
                <c:pt idx="296">
                  <c:v>44146</c:v>
                </c:pt>
                <c:pt idx="297">
                  <c:v>44147</c:v>
                </c:pt>
                <c:pt idx="298">
                  <c:v>44148</c:v>
                </c:pt>
                <c:pt idx="299">
                  <c:v>44149</c:v>
                </c:pt>
                <c:pt idx="300">
                  <c:v>44150</c:v>
                </c:pt>
                <c:pt idx="301">
                  <c:v>44151</c:v>
                </c:pt>
                <c:pt idx="302">
                  <c:v>44152</c:v>
                </c:pt>
                <c:pt idx="303">
                  <c:v>44153</c:v>
                </c:pt>
                <c:pt idx="304">
                  <c:v>44154</c:v>
                </c:pt>
                <c:pt idx="305">
                  <c:v>44155</c:v>
                </c:pt>
                <c:pt idx="306">
                  <c:v>44156</c:v>
                </c:pt>
                <c:pt idx="307">
                  <c:v>44157</c:v>
                </c:pt>
                <c:pt idx="308">
                  <c:v>44158</c:v>
                </c:pt>
                <c:pt idx="309">
                  <c:v>44159</c:v>
                </c:pt>
                <c:pt idx="310">
                  <c:v>44160</c:v>
                </c:pt>
                <c:pt idx="311">
                  <c:v>44161</c:v>
                </c:pt>
                <c:pt idx="312">
                  <c:v>44162</c:v>
                </c:pt>
                <c:pt idx="313">
                  <c:v>44163</c:v>
                </c:pt>
                <c:pt idx="314">
                  <c:v>44164</c:v>
                </c:pt>
                <c:pt idx="315">
                  <c:v>44165</c:v>
                </c:pt>
                <c:pt idx="316">
                  <c:v>44166</c:v>
                </c:pt>
                <c:pt idx="317">
                  <c:v>44167</c:v>
                </c:pt>
                <c:pt idx="318">
                  <c:v>44168</c:v>
                </c:pt>
                <c:pt idx="319">
                  <c:v>44169</c:v>
                </c:pt>
                <c:pt idx="320">
                  <c:v>44170</c:v>
                </c:pt>
                <c:pt idx="321">
                  <c:v>44171</c:v>
                </c:pt>
                <c:pt idx="322">
                  <c:v>44172</c:v>
                </c:pt>
                <c:pt idx="323">
                  <c:v>44173</c:v>
                </c:pt>
                <c:pt idx="324">
                  <c:v>44174</c:v>
                </c:pt>
                <c:pt idx="325">
                  <c:v>44175</c:v>
                </c:pt>
                <c:pt idx="326">
                  <c:v>44176</c:v>
                </c:pt>
                <c:pt idx="327">
                  <c:v>44177</c:v>
                </c:pt>
                <c:pt idx="328">
                  <c:v>44178</c:v>
                </c:pt>
                <c:pt idx="329">
                  <c:v>44179</c:v>
                </c:pt>
                <c:pt idx="330">
                  <c:v>44180</c:v>
                </c:pt>
                <c:pt idx="331">
                  <c:v>44181</c:v>
                </c:pt>
                <c:pt idx="332">
                  <c:v>44182</c:v>
                </c:pt>
                <c:pt idx="333">
                  <c:v>44183</c:v>
                </c:pt>
                <c:pt idx="334">
                  <c:v>44184</c:v>
                </c:pt>
                <c:pt idx="335">
                  <c:v>44185</c:v>
                </c:pt>
                <c:pt idx="336">
                  <c:v>44186</c:v>
                </c:pt>
                <c:pt idx="337">
                  <c:v>44187</c:v>
                </c:pt>
                <c:pt idx="338">
                  <c:v>44188</c:v>
                </c:pt>
                <c:pt idx="339">
                  <c:v>44189</c:v>
                </c:pt>
                <c:pt idx="340">
                  <c:v>44190</c:v>
                </c:pt>
                <c:pt idx="341">
                  <c:v>44191</c:v>
                </c:pt>
                <c:pt idx="342">
                  <c:v>44192</c:v>
                </c:pt>
                <c:pt idx="343">
                  <c:v>44193</c:v>
                </c:pt>
                <c:pt idx="344">
                  <c:v>44194</c:v>
                </c:pt>
                <c:pt idx="345">
                  <c:v>44195</c:v>
                </c:pt>
                <c:pt idx="346">
                  <c:v>44196</c:v>
                </c:pt>
                <c:pt idx="347">
                  <c:v>44197</c:v>
                </c:pt>
                <c:pt idx="348">
                  <c:v>44198</c:v>
                </c:pt>
                <c:pt idx="349">
                  <c:v>44199</c:v>
                </c:pt>
                <c:pt idx="350">
                  <c:v>44200</c:v>
                </c:pt>
                <c:pt idx="351">
                  <c:v>44201</c:v>
                </c:pt>
                <c:pt idx="352">
                  <c:v>44202</c:v>
                </c:pt>
                <c:pt idx="353">
                  <c:v>44203</c:v>
                </c:pt>
                <c:pt idx="354">
                  <c:v>44204</c:v>
                </c:pt>
                <c:pt idx="355">
                  <c:v>44205</c:v>
                </c:pt>
                <c:pt idx="356">
                  <c:v>44206</c:v>
                </c:pt>
                <c:pt idx="357">
                  <c:v>44207</c:v>
                </c:pt>
                <c:pt idx="358">
                  <c:v>44208</c:v>
                </c:pt>
                <c:pt idx="359">
                  <c:v>44209</c:v>
                </c:pt>
                <c:pt idx="360">
                  <c:v>44210</c:v>
                </c:pt>
                <c:pt idx="361">
                  <c:v>44211</c:v>
                </c:pt>
                <c:pt idx="362">
                  <c:v>44212</c:v>
                </c:pt>
                <c:pt idx="363">
                  <c:v>44213</c:v>
                </c:pt>
                <c:pt idx="364">
                  <c:v>44214</c:v>
                </c:pt>
                <c:pt idx="365">
                  <c:v>44215</c:v>
                </c:pt>
                <c:pt idx="366">
                  <c:v>44216</c:v>
                </c:pt>
                <c:pt idx="367">
                  <c:v>44217</c:v>
                </c:pt>
              </c:numCache>
            </c:numRef>
          </c:cat>
          <c:val>
            <c:numRef>
              <c:f>'Mobility Rolling US Avg (w Jan '!$H$2:$H$369</c:f>
              <c:numCache>
                <c:formatCode>General</c:formatCode>
                <c:ptCount val="36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0.86885496689622199</c:v>
                </c:pt>
                <c:pt idx="30">
                  <c:v>0.84619991423844898</c:v>
                </c:pt>
                <c:pt idx="31">
                  <c:v>0.85171586429092105</c:v>
                </c:pt>
                <c:pt idx="32">
                  <c:v>6.01649407526079E-2</c:v>
                </c:pt>
                <c:pt idx="33">
                  <c:v>-2.7572401995155101E-2</c:v>
                </c:pt>
                <c:pt idx="34">
                  <c:v>-6.2378793251110599E-2</c:v>
                </c:pt>
                <c:pt idx="35">
                  <c:v>-0.17031329760642699</c:v>
                </c:pt>
                <c:pt idx="36">
                  <c:v>-0.34699854678743203</c:v>
                </c:pt>
                <c:pt idx="37">
                  <c:v>-0.49993917496559298</c:v>
                </c:pt>
                <c:pt idx="38">
                  <c:v>-0.56171547552630197</c:v>
                </c:pt>
                <c:pt idx="39">
                  <c:v>-0.62790901546240196</c:v>
                </c:pt>
                <c:pt idx="40">
                  <c:v>-0.77335560850409502</c:v>
                </c:pt>
                <c:pt idx="41">
                  <c:v>-0.83187932378604401</c:v>
                </c:pt>
                <c:pt idx="42">
                  <c:v>-0.84518793979553997</c:v>
                </c:pt>
                <c:pt idx="43">
                  <c:v>-0.742821187413231</c:v>
                </c:pt>
                <c:pt idx="44">
                  <c:v>-0.64464242142165096</c:v>
                </c:pt>
                <c:pt idx="45">
                  <c:v>-0.58192077087444505</c:v>
                </c:pt>
                <c:pt idx="46">
                  <c:v>-0.48947720615704898</c:v>
                </c:pt>
                <c:pt idx="47">
                  <c:v>-0.224625188856655</c:v>
                </c:pt>
                <c:pt idx="48">
                  <c:v>-7.5450239086477799E-2</c:v>
                </c:pt>
                <c:pt idx="49">
                  <c:v>0.20680076389694599</c:v>
                </c:pt>
                <c:pt idx="50">
                  <c:v>0.72123398929306004</c:v>
                </c:pt>
                <c:pt idx="51">
                  <c:v>1.3926629472751799</c:v>
                </c:pt>
                <c:pt idx="52">
                  <c:v>2.0701908877892299</c:v>
                </c:pt>
                <c:pt idx="53">
                  <c:v>3.2155245947032198</c:v>
                </c:pt>
                <c:pt idx="54">
                  <c:v>4.7545366100039699</c:v>
                </c:pt>
                <c:pt idx="55">
                  <c:v>6.6571749947045999</c:v>
                </c:pt>
                <c:pt idx="56">
                  <c:v>8.6950525226265292</c:v>
                </c:pt>
                <c:pt idx="57">
                  <c:v>10.738735779357601</c:v>
                </c:pt>
                <c:pt idx="58">
                  <c:v>12.020085013949499</c:v>
                </c:pt>
                <c:pt idx="59">
                  <c:v>13.1259231915844</c:v>
                </c:pt>
                <c:pt idx="60">
                  <c:v>14.543700758470401</c:v>
                </c:pt>
                <c:pt idx="61">
                  <c:v>15.735429795032401</c:v>
                </c:pt>
                <c:pt idx="62">
                  <c:v>16.654985954567898</c:v>
                </c:pt>
                <c:pt idx="63">
                  <c:v>17.3918685512464</c:v>
                </c:pt>
                <c:pt idx="64">
                  <c:v>18.059047108366599</c:v>
                </c:pt>
                <c:pt idx="65">
                  <c:v>18.488215557951399</c:v>
                </c:pt>
                <c:pt idx="66">
                  <c:v>18.741420632711598</c:v>
                </c:pt>
                <c:pt idx="67">
                  <c:v>18.951582388586601</c:v>
                </c:pt>
                <c:pt idx="68">
                  <c:v>19.109914346700801</c:v>
                </c:pt>
                <c:pt idx="69">
                  <c:v>19.174278537907899</c:v>
                </c:pt>
                <c:pt idx="70">
                  <c:v>19.306563027221401</c:v>
                </c:pt>
                <c:pt idx="71">
                  <c:v>19.453620855482399</c:v>
                </c:pt>
                <c:pt idx="72">
                  <c:v>19.5436115565807</c:v>
                </c:pt>
                <c:pt idx="73">
                  <c:v>19.603129614016801</c:v>
                </c:pt>
                <c:pt idx="74">
                  <c:v>19.8222565092656</c:v>
                </c:pt>
                <c:pt idx="75">
                  <c:v>19.932242585108899</c:v>
                </c:pt>
                <c:pt idx="76">
                  <c:v>20.115149809247299</c:v>
                </c:pt>
                <c:pt idx="77">
                  <c:v>20.314354343953099</c:v>
                </c:pt>
                <c:pt idx="78">
                  <c:v>20.568852568283301</c:v>
                </c:pt>
                <c:pt idx="79">
                  <c:v>20.457318441227699</c:v>
                </c:pt>
                <c:pt idx="80">
                  <c:v>20.5192557393007</c:v>
                </c:pt>
                <c:pt idx="81">
                  <c:v>20.572460759937101</c:v>
                </c:pt>
                <c:pt idx="82">
                  <c:v>20.531716349012299</c:v>
                </c:pt>
                <c:pt idx="83">
                  <c:v>20.421722664942301</c:v>
                </c:pt>
                <c:pt idx="84">
                  <c:v>20.240850419603699</c:v>
                </c:pt>
                <c:pt idx="85">
                  <c:v>19.9628557395957</c:v>
                </c:pt>
                <c:pt idx="86">
                  <c:v>19.897867548380301</c:v>
                </c:pt>
                <c:pt idx="87">
                  <c:v>19.626556030858598</c:v>
                </c:pt>
                <c:pt idx="88">
                  <c:v>19.384123896835501</c:v>
                </c:pt>
                <c:pt idx="89">
                  <c:v>19.256408150098501</c:v>
                </c:pt>
                <c:pt idx="90">
                  <c:v>19.178235500728</c:v>
                </c:pt>
                <c:pt idx="91">
                  <c:v>19.144195101653501</c:v>
                </c:pt>
                <c:pt idx="92">
                  <c:v>19.037637135671901</c:v>
                </c:pt>
                <c:pt idx="93">
                  <c:v>18.8284784908119</c:v>
                </c:pt>
                <c:pt idx="94">
                  <c:v>18.727923070784001</c:v>
                </c:pt>
                <c:pt idx="95">
                  <c:v>18.610267057411701</c:v>
                </c:pt>
                <c:pt idx="96">
                  <c:v>17.5197480306892</c:v>
                </c:pt>
                <c:pt idx="97">
                  <c:v>17.4229887196507</c:v>
                </c:pt>
                <c:pt idx="98">
                  <c:v>17.208683464130299</c:v>
                </c:pt>
                <c:pt idx="99">
                  <c:v>16.820312850874799</c:v>
                </c:pt>
                <c:pt idx="100">
                  <c:v>16.501094199175501</c:v>
                </c:pt>
                <c:pt idx="101">
                  <c:v>16.198962226682799</c:v>
                </c:pt>
                <c:pt idx="102">
                  <c:v>15.9280324035182</c:v>
                </c:pt>
                <c:pt idx="103">
                  <c:v>16.641447520807102</c:v>
                </c:pt>
                <c:pt idx="104">
                  <c:v>16.373724630328599</c:v>
                </c:pt>
                <c:pt idx="105">
                  <c:v>16.085962427307699</c:v>
                </c:pt>
                <c:pt idx="106">
                  <c:v>16.028595862380701</c:v>
                </c:pt>
                <c:pt idx="107">
                  <c:v>15.906253865867701</c:v>
                </c:pt>
                <c:pt idx="108">
                  <c:v>15.675756989679099</c:v>
                </c:pt>
                <c:pt idx="109">
                  <c:v>15.655514892812</c:v>
                </c:pt>
                <c:pt idx="110">
                  <c:v>15.536583060526301</c:v>
                </c:pt>
                <c:pt idx="111">
                  <c:v>15.4042214446284</c:v>
                </c:pt>
                <c:pt idx="112">
                  <c:v>15.3084673163102</c:v>
                </c:pt>
                <c:pt idx="113">
                  <c:v>15.0961590811176</c:v>
                </c:pt>
                <c:pt idx="114">
                  <c:v>14.980118678554801</c:v>
                </c:pt>
                <c:pt idx="115">
                  <c:v>15.1423234477697</c:v>
                </c:pt>
                <c:pt idx="116">
                  <c:v>15.029150727277299</c:v>
                </c:pt>
                <c:pt idx="117">
                  <c:v>14.883856291364101</c:v>
                </c:pt>
                <c:pt idx="118">
                  <c:v>14.6804129680062</c:v>
                </c:pt>
                <c:pt idx="119">
                  <c:v>14.417748196779099</c:v>
                </c:pt>
                <c:pt idx="120">
                  <c:v>14.1391875126399</c:v>
                </c:pt>
                <c:pt idx="121">
                  <c:v>13.929075008112401</c:v>
                </c:pt>
                <c:pt idx="122">
                  <c:v>13.5253816044166</c:v>
                </c:pt>
                <c:pt idx="123">
                  <c:v>14.2778439034011</c:v>
                </c:pt>
                <c:pt idx="124">
                  <c:v>14.1027345909022</c:v>
                </c:pt>
                <c:pt idx="125">
                  <c:v>14.001939862939</c:v>
                </c:pt>
                <c:pt idx="126">
                  <c:v>13.961117254461801</c:v>
                </c:pt>
                <c:pt idx="127">
                  <c:v>13.900779893957701</c:v>
                </c:pt>
                <c:pt idx="128">
                  <c:v>13.781075107792301</c:v>
                </c:pt>
                <c:pt idx="129">
                  <c:v>13.8096099333937</c:v>
                </c:pt>
                <c:pt idx="130">
                  <c:v>12.6796493831433</c:v>
                </c:pt>
                <c:pt idx="131">
                  <c:v>12.5613763020101</c:v>
                </c:pt>
                <c:pt idx="132">
                  <c:v>12.3930835293956</c:v>
                </c:pt>
                <c:pt idx="133">
                  <c:v>12.1908714725633</c:v>
                </c:pt>
                <c:pt idx="134">
                  <c:v>11.9840666161562</c:v>
                </c:pt>
                <c:pt idx="135">
                  <c:v>11.8868157678743</c:v>
                </c:pt>
                <c:pt idx="136">
                  <c:v>11.7570927270067</c:v>
                </c:pt>
                <c:pt idx="137">
                  <c:v>11.5822830253858</c:v>
                </c:pt>
                <c:pt idx="138">
                  <c:v>11.441254744769701</c:v>
                </c:pt>
                <c:pt idx="139">
                  <c:v>11.309458575525699</c:v>
                </c:pt>
                <c:pt idx="140">
                  <c:v>11.125636215147299</c:v>
                </c:pt>
                <c:pt idx="141">
                  <c:v>10.8489942553032</c:v>
                </c:pt>
                <c:pt idx="142">
                  <c:v>10.6015901612365</c:v>
                </c:pt>
                <c:pt idx="143">
                  <c:v>10.382382532183399</c:v>
                </c:pt>
                <c:pt idx="144">
                  <c:v>10.2379678207172</c:v>
                </c:pt>
                <c:pt idx="145">
                  <c:v>10.0460052782185</c:v>
                </c:pt>
                <c:pt idx="146">
                  <c:v>9.8680016593886108</c:v>
                </c:pt>
                <c:pt idx="147">
                  <c:v>9.7337023093253805</c:v>
                </c:pt>
                <c:pt idx="148">
                  <c:v>9.5823843332040592</c:v>
                </c:pt>
                <c:pt idx="149">
                  <c:v>9.47295532947218</c:v>
                </c:pt>
                <c:pt idx="150">
                  <c:v>9.2873170968930001</c:v>
                </c:pt>
                <c:pt idx="151">
                  <c:v>9.3390263882931492</c:v>
                </c:pt>
                <c:pt idx="152">
                  <c:v>9.3743225708142894</c:v>
                </c:pt>
                <c:pt idx="153">
                  <c:v>9.3700945453201303</c:v>
                </c:pt>
                <c:pt idx="154">
                  <c:v>9.3581250853716895</c:v>
                </c:pt>
                <c:pt idx="155">
                  <c:v>9.5000647250705903</c:v>
                </c:pt>
                <c:pt idx="156">
                  <c:v>9.6207603457860404</c:v>
                </c:pt>
                <c:pt idx="157">
                  <c:v>9.8398212296274998</c:v>
                </c:pt>
                <c:pt idx="158">
                  <c:v>9.7941643195456791</c:v>
                </c:pt>
                <c:pt idx="159">
                  <c:v>9.7389317137184293</c:v>
                </c:pt>
                <c:pt idx="160">
                  <c:v>9.6524441305344908</c:v>
                </c:pt>
                <c:pt idx="161">
                  <c:v>9.4882957299245803</c:v>
                </c:pt>
                <c:pt idx="162">
                  <c:v>9.9833418287698805</c:v>
                </c:pt>
                <c:pt idx="163">
                  <c:v>10.176745019995</c:v>
                </c:pt>
                <c:pt idx="164">
                  <c:v>10.172877500896</c:v>
                </c:pt>
                <c:pt idx="165">
                  <c:v>10.223726103414201</c:v>
                </c:pt>
                <c:pt idx="166">
                  <c:v>10.2860558224387</c:v>
                </c:pt>
                <c:pt idx="167">
                  <c:v>10.407762599526199</c:v>
                </c:pt>
                <c:pt idx="168">
                  <c:v>10.6193408602966</c:v>
                </c:pt>
                <c:pt idx="169">
                  <c:v>10.182563359145901</c:v>
                </c:pt>
                <c:pt idx="170">
                  <c:v>10.0471444364777</c:v>
                </c:pt>
                <c:pt idx="171">
                  <c:v>10.080401720625201</c:v>
                </c:pt>
                <c:pt idx="172">
                  <c:v>10.0006713158892</c:v>
                </c:pt>
                <c:pt idx="173">
                  <c:v>9.9669358583071404</c:v>
                </c:pt>
                <c:pt idx="174">
                  <c:v>9.9566903431609699</c:v>
                </c:pt>
                <c:pt idx="175">
                  <c:v>9.9510307968617706</c:v>
                </c:pt>
                <c:pt idx="176">
                  <c:v>9.9014071871582008</c:v>
                </c:pt>
                <c:pt idx="177">
                  <c:v>9.8899796254200307</c:v>
                </c:pt>
                <c:pt idx="178">
                  <c:v>9.8953243087699594</c:v>
                </c:pt>
                <c:pt idx="179">
                  <c:v>9.9072290614864595</c:v>
                </c:pt>
                <c:pt idx="180">
                  <c:v>9.9211022565887799</c:v>
                </c:pt>
                <c:pt idx="181">
                  <c:v>9.9256568845091007</c:v>
                </c:pt>
                <c:pt idx="182">
                  <c:v>9.9131647632603297</c:v>
                </c:pt>
                <c:pt idx="183">
                  <c:v>9.8704523658207499</c:v>
                </c:pt>
                <c:pt idx="184">
                  <c:v>9.7888449621348297</c:v>
                </c:pt>
                <c:pt idx="185">
                  <c:v>9.7386634914011694</c:v>
                </c:pt>
                <c:pt idx="186">
                  <c:v>9.74351285493311</c:v>
                </c:pt>
                <c:pt idx="187">
                  <c:v>9.7126893435623298</c:v>
                </c:pt>
                <c:pt idx="188">
                  <c:v>9.6475126466305507</c:v>
                </c:pt>
                <c:pt idx="189">
                  <c:v>9.5996482222563309</c:v>
                </c:pt>
                <c:pt idx="190">
                  <c:v>9.50139563431126</c:v>
                </c:pt>
                <c:pt idx="191">
                  <c:v>9.5073748101770796</c:v>
                </c:pt>
                <c:pt idx="192">
                  <c:v>9.5602130934120595</c:v>
                </c:pt>
                <c:pt idx="193">
                  <c:v>9.46684132162056</c:v>
                </c:pt>
                <c:pt idx="194">
                  <c:v>9.4282074033952998</c:v>
                </c:pt>
                <c:pt idx="195">
                  <c:v>9.3245315905342192</c:v>
                </c:pt>
                <c:pt idx="196">
                  <c:v>9.2356868387631206</c:v>
                </c:pt>
                <c:pt idx="197">
                  <c:v>9.1996633796471308</c:v>
                </c:pt>
                <c:pt idx="198">
                  <c:v>9.1064905769648892</c:v>
                </c:pt>
                <c:pt idx="199">
                  <c:v>8.9669750692227694</c:v>
                </c:pt>
                <c:pt idx="200">
                  <c:v>8.9359526982044208</c:v>
                </c:pt>
                <c:pt idx="201">
                  <c:v>8.8051416053088207</c:v>
                </c:pt>
                <c:pt idx="202">
                  <c:v>8.81461948795714</c:v>
                </c:pt>
                <c:pt idx="203">
                  <c:v>8.8338901580222799</c:v>
                </c:pt>
                <c:pt idx="204">
                  <c:v>8.8359674337949308</c:v>
                </c:pt>
                <c:pt idx="205">
                  <c:v>8.8637222526347195</c:v>
                </c:pt>
                <c:pt idx="206">
                  <c:v>8.8817265259618292</c:v>
                </c:pt>
                <c:pt idx="207">
                  <c:v>8.8649835697569692</c:v>
                </c:pt>
                <c:pt idx="208">
                  <c:v>8.9105753318550107</c:v>
                </c:pt>
                <c:pt idx="209">
                  <c:v>8.9214729994989508</c:v>
                </c:pt>
                <c:pt idx="210">
                  <c:v>8.8839051491252707</c:v>
                </c:pt>
                <c:pt idx="211">
                  <c:v>8.86277129776769</c:v>
                </c:pt>
                <c:pt idx="212">
                  <c:v>8.8605911825617802</c:v>
                </c:pt>
                <c:pt idx="213">
                  <c:v>8.8687536007722798</c:v>
                </c:pt>
                <c:pt idx="214">
                  <c:v>8.9278748122054292</c:v>
                </c:pt>
                <c:pt idx="215">
                  <c:v>8.9566360360230206</c:v>
                </c:pt>
                <c:pt idx="216">
                  <c:v>8.9539516002740491</c:v>
                </c:pt>
                <c:pt idx="217">
                  <c:v>9.0057188829287895</c:v>
                </c:pt>
                <c:pt idx="218">
                  <c:v>9.0016506006325407</c:v>
                </c:pt>
                <c:pt idx="219">
                  <c:v>9.0240971110314891</c:v>
                </c:pt>
                <c:pt idx="220">
                  <c:v>8.9621014764139293</c:v>
                </c:pt>
                <c:pt idx="221">
                  <c:v>8.8642716764068101</c:v>
                </c:pt>
                <c:pt idx="222">
                  <c:v>8.7319412477137295</c:v>
                </c:pt>
                <c:pt idx="223">
                  <c:v>8.6256118067191796</c:v>
                </c:pt>
                <c:pt idx="224">
                  <c:v>8.3960703535010701</c:v>
                </c:pt>
                <c:pt idx="225">
                  <c:v>8.1786891494476706</c:v>
                </c:pt>
                <c:pt idx="226">
                  <c:v>7.9947293828427997</c:v>
                </c:pt>
                <c:pt idx="227">
                  <c:v>7.8585431517488296</c:v>
                </c:pt>
                <c:pt idx="228">
                  <c:v>8.8919113132664496</c:v>
                </c:pt>
                <c:pt idx="229">
                  <c:v>8.9513290206844296</c:v>
                </c:pt>
                <c:pt idx="230">
                  <c:v>8.9723957039718201</c:v>
                </c:pt>
                <c:pt idx="231">
                  <c:v>9.0742794292559292</c:v>
                </c:pt>
                <c:pt idx="232">
                  <c:v>9.1528772561730101</c:v>
                </c:pt>
                <c:pt idx="233">
                  <c:v>9.3138314823923896</c:v>
                </c:pt>
                <c:pt idx="234">
                  <c:v>9.5090803660963097</c:v>
                </c:pt>
                <c:pt idx="235">
                  <c:v>8.3797969385486297</c:v>
                </c:pt>
                <c:pt idx="236">
                  <c:v>8.3109231520536895</c:v>
                </c:pt>
                <c:pt idx="237">
                  <c:v>8.2524702913590104</c:v>
                </c:pt>
                <c:pt idx="238">
                  <c:v>8.1980552987338395</c:v>
                </c:pt>
                <c:pt idx="239">
                  <c:v>8.1376851530406</c:v>
                </c:pt>
                <c:pt idx="240">
                  <c:v>7.9612282361756499</c:v>
                </c:pt>
                <c:pt idx="241">
                  <c:v>7.8757477600700598</c:v>
                </c:pt>
                <c:pt idx="242">
                  <c:v>7.9114413271992099</c:v>
                </c:pt>
                <c:pt idx="243">
                  <c:v>7.9036218691289797</c:v>
                </c:pt>
                <c:pt idx="244">
                  <c:v>7.9077429955059797</c:v>
                </c:pt>
                <c:pt idx="245">
                  <c:v>7.9458401889561996</c:v>
                </c:pt>
                <c:pt idx="246">
                  <c:v>7.9623484850124102</c:v>
                </c:pt>
                <c:pt idx="247">
                  <c:v>7.9670886303832003</c:v>
                </c:pt>
                <c:pt idx="248">
                  <c:v>7.9689372134624303</c:v>
                </c:pt>
                <c:pt idx="249">
                  <c:v>8.0134394348153908</c:v>
                </c:pt>
                <c:pt idx="250">
                  <c:v>8.0053159512409593</c:v>
                </c:pt>
                <c:pt idx="251">
                  <c:v>7.9469363151093901</c:v>
                </c:pt>
                <c:pt idx="252">
                  <c:v>7.7976959726136803</c:v>
                </c:pt>
                <c:pt idx="253">
                  <c:v>7.7199190992327598</c:v>
                </c:pt>
                <c:pt idx="254">
                  <c:v>7.7361069843646098</c:v>
                </c:pt>
                <c:pt idx="255">
                  <c:v>7.7456112842694997</c:v>
                </c:pt>
                <c:pt idx="256">
                  <c:v>7.59030490517085</c:v>
                </c:pt>
                <c:pt idx="257">
                  <c:v>7.4561385550996899</c:v>
                </c:pt>
                <c:pt idx="258">
                  <c:v>7.4080256064788701</c:v>
                </c:pt>
                <c:pt idx="259">
                  <c:v>7.45100056857917</c:v>
                </c:pt>
                <c:pt idx="260">
                  <c:v>7.5339149158113496</c:v>
                </c:pt>
                <c:pt idx="261">
                  <c:v>7.5678622347457001</c:v>
                </c:pt>
                <c:pt idx="262">
                  <c:v>7.5607922128627099</c:v>
                </c:pt>
                <c:pt idx="263">
                  <c:v>7.8068309246369001</c:v>
                </c:pt>
                <c:pt idx="264">
                  <c:v>7.9220403715411498</c:v>
                </c:pt>
                <c:pt idx="265">
                  <c:v>7.9961150422976104</c:v>
                </c:pt>
                <c:pt idx="266">
                  <c:v>8.0618669147539403</c:v>
                </c:pt>
                <c:pt idx="267">
                  <c:v>8.1186563877036306</c:v>
                </c:pt>
                <c:pt idx="268">
                  <c:v>8.1213477248512795</c:v>
                </c:pt>
                <c:pt idx="269">
                  <c:v>8.1995488135826093</c:v>
                </c:pt>
                <c:pt idx="270">
                  <c:v>8.0810360073265493</c:v>
                </c:pt>
                <c:pt idx="271">
                  <c:v>8.1271286806526994</c:v>
                </c:pt>
                <c:pt idx="272">
                  <c:v>8.1786439994121398</c:v>
                </c:pt>
                <c:pt idx="273">
                  <c:v>8.1882878081001103</c:v>
                </c:pt>
                <c:pt idx="274">
                  <c:v>8.2068067978408195</c:v>
                </c:pt>
                <c:pt idx="275">
                  <c:v>8.2597014535311803</c:v>
                </c:pt>
                <c:pt idx="276">
                  <c:v>8.31654030016192</c:v>
                </c:pt>
                <c:pt idx="277">
                  <c:v>8.36007748213542</c:v>
                </c:pt>
                <c:pt idx="278">
                  <c:v>8.3632771831476909</c:v>
                </c:pt>
                <c:pt idx="279">
                  <c:v>8.3997183294099003</c:v>
                </c:pt>
                <c:pt idx="280">
                  <c:v>8.4553330771143997</c:v>
                </c:pt>
                <c:pt idx="281">
                  <c:v>8.3575829102671495</c:v>
                </c:pt>
                <c:pt idx="282">
                  <c:v>8.2726624332329806</c:v>
                </c:pt>
                <c:pt idx="283">
                  <c:v>8.2881428789115006</c:v>
                </c:pt>
                <c:pt idx="284">
                  <c:v>8.2288046783124695</c:v>
                </c:pt>
                <c:pt idx="285">
                  <c:v>8.2059684447929797</c:v>
                </c:pt>
                <c:pt idx="286">
                  <c:v>8.3113670268202995</c:v>
                </c:pt>
                <c:pt idx="287">
                  <c:v>8.3471264203438107</c:v>
                </c:pt>
                <c:pt idx="288">
                  <c:v>8.5409420419750202</c:v>
                </c:pt>
                <c:pt idx="289">
                  <c:v>8.8476261420742706</c:v>
                </c:pt>
                <c:pt idx="290">
                  <c:v>8.9547968437204997</c:v>
                </c:pt>
                <c:pt idx="291">
                  <c:v>9.1673977591846096</c:v>
                </c:pt>
                <c:pt idx="292">
                  <c:v>9.2925407855637392</c:v>
                </c:pt>
                <c:pt idx="293">
                  <c:v>9.5921571414420708</c:v>
                </c:pt>
                <c:pt idx="294">
                  <c:v>9.7777625404604596</c:v>
                </c:pt>
                <c:pt idx="295">
                  <c:v>9.91122818042723</c:v>
                </c:pt>
                <c:pt idx="296">
                  <c:v>9.9510779357186703</c:v>
                </c:pt>
                <c:pt idx="297">
                  <c:v>9.9855171299373602</c:v>
                </c:pt>
                <c:pt idx="298">
                  <c:v>9.8887427548070992</c:v>
                </c:pt>
                <c:pt idx="299">
                  <c:v>9.9624870888974595</c:v>
                </c:pt>
                <c:pt idx="300">
                  <c:v>9.7487204907493901</c:v>
                </c:pt>
                <c:pt idx="301">
                  <c:v>9.6969400699429293</c:v>
                </c:pt>
                <c:pt idx="302">
                  <c:v>9.6950580318360107</c:v>
                </c:pt>
                <c:pt idx="303">
                  <c:v>9.7340302396920606</c:v>
                </c:pt>
                <c:pt idx="304">
                  <c:v>9.8008086410135995</c:v>
                </c:pt>
                <c:pt idx="305">
                  <c:v>9.8878156038758895</c:v>
                </c:pt>
                <c:pt idx="306">
                  <c:v>9.8665953939802105</c:v>
                </c:pt>
                <c:pt idx="307">
                  <c:v>9.7715219690365807</c:v>
                </c:pt>
                <c:pt idx="308">
                  <c:v>11.5218893957892</c:v>
                </c:pt>
                <c:pt idx="309">
                  <c:v>12.6511135529074</c:v>
                </c:pt>
                <c:pt idx="310">
                  <c:v>12.883642195713399</c:v>
                </c:pt>
                <c:pt idx="311">
                  <c:v>12.948874262802899</c:v>
                </c:pt>
                <c:pt idx="312">
                  <c:v>13.094759301262901</c:v>
                </c:pt>
                <c:pt idx="313">
                  <c:v>13.2022191371339</c:v>
                </c:pt>
                <c:pt idx="314">
                  <c:v>13.380954272097499</c:v>
                </c:pt>
                <c:pt idx="315">
                  <c:v>11.7370332383665</c:v>
                </c:pt>
                <c:pt idx="316">
                  <c:v>10.769069170344199</c:v>
                </c:pt>
                <c:pt idx="317">
                  <c:v>10.6487363311187</c:v>
                </c:pt>
                <c:pt idx="318">
                  <c:v>10.6313345963245</c:v>
                </c:pt>
                <c:pt idx="319">
                  <c:v>10.5661901031882</c:v>
                </c:pt>
                <c:pt idx="320">
                  <c:v>10.586175293760601</c:v>
                </c:pt>
                <c:pt idx="321">
                  <c:v>10.5753583975669</c:v>
                </c:pt>
                <c:pt idx="322">
                  <c:v>10.580716237707801</c:v>
                </c:pt>
                <c:pt idx="323">
                  <c:v>10.626431599892699</c:v>
                </c:pt>
                <c:pt idx="324">
                  <c:v>10.713873529895</c:v>
                </c:pt>
                <c:pt idx="325">
                  <c:v>10.772920433500699</c:v>
                </c:pt>
                <c:pt idx="326">
                  <c:v>10.8263857114844</c:v>
                </c:pt>
                <c:pt idx="327">
                  <c:v>10.788799128904801</c:v>
                </c:pt>
                <c:pt idx="328">
                  <c:v>10.912755349686099</c:v>
                </c:pt>
                <c:pt idx="329">
                  <c:v>11.177511757188499</c:v>
                </c:pt>
                <c:pt idx="330">
                  <c:v>11.154212937575499</c:v>
                </c:pt>
                <c:pt idx="331">
                  <c:v>11.010793106976299</c:v>
                </c:pt>
                <c:pt idx="332">
                  <c:v>10.910432395678001</c:v>
                </c:pt>
                <c:pt idx="333">
                  <c:v>10.764020829985901</c:v>
                </c:pt>
                <c:pt idx="334">
                  <c:v>10.656129036618401</c:v>
                </c:pt>
                <c:pt idx="335">
                  <c:v>10.3634408827375</c:v>
                </c:pt>
                <c:pt idx="336">
                  <c:v>10.750348416338401</c:v>
                </c:pt>
                <c:pt idx="337">
                  <c:v>12.934446582339</c:v>
                </c:pt>
                <c:pt idx="338">
                  <c:v>13.468091415826899</c:v>
                </c:pt>
                <c:pt idx="339">
                  <c:v>13.682613277466301</c:v>
                </c:pt>
                <c:pt idx="340">
                  <c:v>14.2350651118981</c:v>
                </c:pt>
                <c:pt idx="341">
                  <c:v>14.777618399673001</c:v>
                </c:pt>
                <c:pt idx="342">
                  <c:v>15.296339654829699</c:v>
                </c:pt>
                <c:pt idx="343">
                  <c:v>15.0346726597299</c:v>
                </c:pt>
                <c:pt idx="344">
                  <c:v>14.936423797091701</c:v>
                </c:pt>
                <c:pt idx="345">
                  <c:v>14.880513165642</c:v>
                </c:pt>
                <c:pt idx="346">
                  <c:v>14.943901312614299</c:v>
                </c:pt>
                <c:pt idx="347">
                  <c:v>14.6152500433999</c:v>
                </c:pt>
                <c:pt idx="348">
                  <c:v>14.3327664614913</c:v>
                </c:pt>
                <c:pt idx="349">
                  <c:v>14.1790376352478</c:v>
                </c:pt>
                <c:pt idx="350">
                  <c:v>14.0492805443034</c:v>
                </c:pt>
                <c:pt idx="351">
                  <c:v>12.1692793925268</c:v>
                </c:pt>
                <c:pt idx="352">
                  <c:v>11.9814513042959</c:v>
                </c:pt>
                <c:pt idx="353">
                  <c:v>11.923608547853</c:v>
                </c:pt>
                <c:pt idx="354">
                  <c:v>11.9674022779087</c:v>
                </c:pt>
                <c:pt idx="355">
                  <c:v>11.993988422213601</c:v>
                </c:pt>
                <c:pt idx="356">
                  <c:v>11.905619711401799</c:v>
                </c:pt>
                <c:pt idx="357">
                  <c:v>11.752951206947399</c:v>
                </c:pt>
                <c:pt idx="358">
                  <c:v>11.654872200468599</c:v>
                </c:pt>
                <c:pt idx="359">
                  <c:v>11.553787013567099</c:v>
                </c:pt>
                <c:pt idx="360">
                  <c:v>11.4385509179568</c:v>
                </c:pt>
                <c:pt idx="361">
                  <c:v>11.690390449546101</c:v>
                </c:pt>
                <c:pt idx="362">
                  <c:v>11.609511719190699</c:v>
                </c:pt>
                <c:pt idx="363">
                  <c:v>11.6436926639</c:v>
                </c:pt>
                <c:pt idx="364">
                  <c:v>11.613908089740001</c:v>
                </c:pt>
                <c:pt idx="365">
                  <c:v>11.5918806232715</c:v>
                </c:pt>
                <c:pt idx="366">
                  <c:v>11.637768588018201</c:v>
                </c:pt>
                <c:pt idx="367">
                  <c:v>11.7226133233696</c:v>
                </c:pt>
              </c:numCache>
            </c:numRef>
          </c:val>
          <c:smooth val="0"/>
          <c:extLst>
            <c:ext xmlns:c16="http://schemas.microsoft.com/office/drawing/2014/chart" uri="{C3380CC4-5D6E-409C-BE32-E72D297353CC}">
              <c16:uniqueId val="{00000005-24CE-4D03-9E4F-4EFE8BDDB1F5}"/>
            </c:ext>
          </c:extLst>
        </c:ser>
        <c:dLbls>
          <c:showLegendKey val="0"/>
          <c:showVal val="0"/>
          <c:showCatName val="0"/>
          <c:showSerName val="0"/>
          <c:showPercent val="0"/>
          <c:showBubbleSize val="0"/>
        </c:dLbls>
        <c:smooth val="0"/>
        <c:axId val="405836128"/>
        <c:axId val="402737088"/>
      </c:lineChart>
      <c:dateAx>
        <c:axId val="405836128"/>
        <c:scaling>
          <c:orientation val="minMax"/>
        </c:scaling>
        <c:delete val="0"/>
        <c:axPos val="b"/>
        <c:numFmt formatCode="[$-409]mmm\-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02737088"/>
        <c:crosses val="autoZero"/>
        <c:auto val="1"/>
        <c:lblOffset val="100"/>
        <c:baseTimeUnit val="days"/>
        <c:majorUnit val="30"/>
        <c:majorTimeUnit val="days"/>
      </c:dateAx>
      <c:valAx>
        <c:axId val="4027370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05836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0.59215</cdr:x>
      <cdr:y>0.85474</cdr:y>
    </cdr:from>
    <cdr:to>
      <cdr:x>0.71492</cdr:x>
      <cdr:y>0.90514</cdr:y>
    </cdr:to>
    <cdr:sp macro="" textlink="">
      <cdr:nvSpPr>
        <cdr:cNvPr id="2" name="Rectangle 1">
          <a:extLst xmlns:a="http://schemas.openxmlformats.org/drawingml/2006/main">
            <a:ext uri="{FF2B5EF4-FFF2-40B4-BE49-F238E27FC236}">
              <a16:creationId xmlns:a16="http://schemas.microsoft.com/office/drawing/2014/main" id="{22D22AC2-80DB-484F-8735-022EAF812DE2}"/>
            </a:ext>
          </a:extLst>
        </cdr:cNvPr>
        <cdr:cNvSpPr/>
      </cdr:nvSpPr>
      <cdr:spPr>
        <a:xfrm xmlns:a="http://schemas.openxmlformats.org/drawingml/2006/main">
          <a:off x="2594515" y="2714156"/>
          <a:ext cx="537890" cy="160020"/>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6A6BD4-D9C7-4653-BCF1-E294D91A09A9}" type="datetimeFigureOut">
              <a:rPr lang="en-US" smtClean="0"/>
              <a:t>4/5/2021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7213F-F5DC-470A-A529-DCA4CC90B02C}" type="slidenum">
              <a:rPr lang="en-US" smtClean="0"/>
              <a:t>‹#›</a:t>
            </a:fld>
            <a:endParaRPr lang="en-US" dirty="0"/>
          </a:p>
        </p:txBody>
      </p:sp>
    </p:spTree>
    <p:extLst>
      <p:ext uri="{BB962C8B-B14F-4D97-AF65-F5344CB8AC3E}">
        <p14:creationId xmlns:p14="http://schemas.microsoft.com/office/powerpoint/2010/main" val="1426095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TX has more reported cases per 100k, but NY still has more estimated cases.</a:t>
            </a:r>
          </a:p>
        </p:txBody>
      </p:sp>
      <p:sp>
        <p:nvSpPr>
          <p:cNvPr id="4" name="Slide Number Placeholder 3"/>
          <p:cNvSpPr>
            <a:spLocks noGrp="1"/>
          </p:cNvSpPr>
          <p:nvPr>
            <p:ph type="sldNum" sz="quarter" idx="5"/>
          </p:nvPr>
        </p:nvSpPr>
        <p:spPr/>
        <p:txBody>
          <a:bodyPr/>
          <a:lstStyle/>
          <a:p>
            <a:fld id="{3F67213F-F5DC-470A-A529-DCA4CC90B02C}" type="slidenum">
              <a:rPr lang="en-US" smtClean="0"/>
              <a:t>5</a:t>
            </a:fld>
            <a:endParaRPr lang="en-US" dirty="0"/>
          </a:p>
        </p:txBody>
      </p:sp>
    </p:spTree>
    <p:extLst>
      <p:ext uri="{BB962C8B-B14F-4D97-AF65-F5344CB8AC3E}">
        <p14:creationId xmlns:p14="http://schemas.microsoft.com/office/powerpoint/2010/main" val="665050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7213F-F5DC-470A-A529-DCA4CC90B02C}" type="slidenum">
              <a:rPr lang="en-US" smtClean="0"/>
              <a:t>10</a:t>
            </a:fld>
            <a:endParaRPr lang="en-US" dirty="0"/>
          </a:p>
        </p:txBody>
      </p:sp>
    </p:spTree>
    <p:extLst>
      <p:ext uri="{BB962C8B-B14F-4D97-AF65-F5344CB8AC3E}">
        <p14:creationId xmlns:p14="http://schemas.microsoft.com/office/powerpoint/2010/main" val="492246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7213F-F5DC-470A-A529-DCA4CC90B02C}" type="slidenum">
              <a:rPr lang="en-US" smtClean="0"/>
              <a:t>11</a:t>
            </a:fld>
            <a:endParaRPr lang="en-US" dirty="0"/>
          </a:p>
        </p:txBody>
      </p:sp>
    </p:spTree>
    <p:extLst>
      <p:ext uri="{BB962C8B-B14F-4D97-AF65-F5344CB8AC3E}">
        <p14:creationId xmlns:p14="http://schemas.microsoft.com/office/powerpoint/2010/main" val="4231439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linear regression</a:t>
            </a:r>
          </a:p>
          <a:p>
            <a:r>
              <a:rPr lang="en-US" dirty="0"/>
              <a:t>Changes in Residential Mobility vs Mitigation Policy Stringency Oxford</a:t>
            </a:r>
          </a:p>
          <a:p>
            <a:r>
              <a:rPr lang="en-US" dirty="0"/>
              <a:t>Black Lines are Total Mobility (Left Axis), Blue are Policy Effects (Right Axis), </a:t>
            </a:r>
          </a:p>
          <a:p>
            <a:r>
              <a:rPr lang="en-US" dirty="0"/>
              <a:t>For the blue lines we have purged the mobility data of non-policy factors and then look at how policy data explains the remaining variation</a:t>
            </a:r>
          </a:p>
          <a:p>
            <a:r>
              <a:rPr lang="en-US" dirty="0"/>
              <a:t>The coefficients on the size and decay of the policy effect are calculated using the full national sample. So if a states true reduction is consistently way less than the predicted reduction, it means that state is less responsive to policy than the national average.</a:t>
            </a:r>
          </a:p>
        </p:txBody>
      </p:sp>
      <p:sp>
        <p:nvSpPr>
          <p:cNvPr id="4" name="Slide Number Placeholder 3"/>
          <p:cNvSpPr>
            <a:spLocks noGrp="1"/>
          </p:cNvSpPr>
          <p:nvPr>
            <p:ph type="sldNum" sz="quarter" idx="5"/>
          </p:nvPr>
        </p:nvSpPr>
        <p:spPr/>
        <p:txBody>
          <a:bodyPr/>
          <a:lstStyle/>
          <a:p>
            <a:fld id="{3F67213F-F5DC-470A-A529-DCA4CC90B02C}" type="slidenum">
              <a:rPr lang="en-US" smtClean="0"/>
              <a:t>12</a:t>
            </a:fld>
            <a:endParaRPr lang="en-US" dirty="0"/>
          </a:p>
        </p:txBody>
      </p:sp>
    </p:spTree>
    <p:extLst>
      <p:ext uri="{BB962C8B-B14F-4D97-AF65-F5344CB8AC3E}">
        <p14:creationId xmlns:p14="http://schemas.microsoft.com/office/powerpoint/2010/main" val="1267631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linear regression</a:t>
            </a:r>
          </a:p>
          <a:p>
            <a:r>
              <a:rPr lang="en-US" dirty="0"/>
              <a:t>Changes in Residential Mobility vs Mitigation Policy Stringency Oxford</a:t>
            </a:r>
          </a:p>
          <a:p>
            <a:r>
              <a:rPr lang="en-US" dirty="0"/>
              <a:t>Black Lines are Total Mobility (Left Axis), Blue are Policy Effects (Right Axis), </a:t>
            </a:r>
          </a:p>
          <a:p>
            <a:r>
              <a:rPr lang="en-US" dirty="0"/>
              <a:t>For the blue lines we have purged the mobility data of non-policy factors and then look at how policy data explains the remaining variation.  The coefficients on the size and decay of the policy effect are calculated using the full national sample. So if a states true reduction is consistently way less than the predicted reduction, it means that state is less responsive to policy than the national average.</a:t>
            </a:r>
          </a:p>
        </p:txBody>
      </p:sp>
      <p:sp>
        <p:nvSpPr>
          <p:cNvPr id="4" name="Slide Number Placeholder 3"/>
          <p:cNvSpPr>
            <a:spLocks noGrp="1"/>
          </p:cNvSpPr>
          <p:nvPr>
            <p:ph type="sldNum" sz="quarter" idx="5"/>
          </p:nvPr>
        </p:nvSpPr>
        <p:spPr/>
        <p:txBody>
          <a:bodyPr/>
          <a:lstStyle/>
          <a:p>
            <a:fld id="{3F67213F-F5DC-470A-A529-DCA4CC90B02C}" type="slidenum">
              <a:rPr lang="en-US" smtClean="0"/>
              <a:t>13</a:t>
            </a:fld>
            <a:endParaRPr lang="en-US" dirty="0"/>
          </a:p>
        </p:txBody>
      </p:sp>
    </p:spTree>
    <p:extLst>
      <p:ext uri="{BB962C8B-B14F-4D97-AF65-F5344CB8AC3E}">
        <p14:creationId xmlns:p14="http://schemas.microsoft.com/office/powerpoint/2010/main" val="4216616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A32CD235-A491-4B53-AAC7-0AB38B59F302}"/>
              </a:ext>
            </a:extLst>
          </p:cNvPr>
          <p:cNvSpPr>
            <a:spLocks noGrp="1"/>
          </p:cNvSpPr>
          <p:nvPr>
            <p:ph type="body" sz="quarter" idx="21" hasCustomPrompt="1"/>
          </p:nvPr>
        </p:nvSpPr>
        <p:spPr>
          <a:xfrm>
            <a:off x="357188" y="2438445"/>
            <a:ext cx="8429625" cy="694761"/>
          </a:xfrm>
          <a:prstGeom prst="rect">
            <a:avLst/>
          </a:prstGeom>
        </p:spPr>
        <p:txBody>
          <a:bodyPr>
            <a:normAutofit/>
          </a:bodyPr>
          <a:lstStyle>
            <a:lvl1pPr marL="0" indent="0" algn="ctr">
              <a:buNone/>
              <a:defRPr sz="1800"/>
            </a:lvl1pPr>
          </a:lstStyle>
          <a:p>
            <a:pPr lvl="0"/>
            <a:r>
              <a:rPr lang="en-US" dirty="0"/>
              <a:t>Click to add authors</a:t>
            </a:r>
          </a:p>
        </p:txBody>
      </p:sp>
      <p:sp>
        <p:nvSpPr>
          <p:cNvPr id="18" name="Text Placeholder 2">
            <a:extLst>
              <a:ext uri="{FF2B5EF4-FFF2-40B4-BE49-F238E27FC236}">
                <a16:creationId xmlns:a16="http://schemas.microsoft.com/office/drawing/2014/main" id="{CE75338F-59FE-4EAB-A8A4-25826C0351DF}"/>
              </a:ext>
            </a:extLst>
          </p:cNvPr>
          <p:cNvSpPr>
            <a:spLocks noGrp="1"/>
          </p:cNvSpPr>
          <p:nvPr>
            <p:ph type="body" sz="quarter" idx="22" hasCustomPrompt="1"/>
          </p:nvPr>
        </p:nvSpPr>
        <p:spPr>
          <a:xfrm>
            <a:off x="357188" y="3284030"/>
            <a:ext cx="8429625" cy="457200"/>
          </a:xfrm>
          <a:prstGeom prst="rect">
            <a:avLst/>
          </a:prstGeom>
        </p:spPr>
        <p:txBody>
          <a:bodyPr>
            <a:normAutofit/>
          </a:bodyPr>
          <a:lstStyle>
            <a:lvl1pPr marL="0" indent="0" algn="ctr">
              <a:buNone/>
              <a:defRPr sz="1351"/>
            </a:lvl1pPr>
          </a:lstStyle>
          <a:p>
            <a:pPr lvl="0"/>
            <a:r>
              <a:rPr lang="en-US" dirty="0"/>
              <a:t>Click to add date</a:t>
            </a:r>
          </a:p>
        </p:txBody>
      </p:sp>
      <p:sp>
        <p:nvSpPr>
          <p:cNvPr id="19" name="TextBox 18">
            <a:extLst>
              <a:ext uri="{FF2B5EF4-FFF2-40B4-BE49-F238E27FC236}">
                <a16:creationId xmlns:a16="http://schemas.microsoft.com/office/drawing/2014/main" id="{5F7732DA-35E2-4957-B516-9E7C76CBB1CD}"/>
              </a:ext>
            </a:extLst>
          </p:cNvPr>
          <p:cNvSpPr txBox="1"/>
          <p:nvPr userDrawn="1"/>
        </p:nvSpPr>
        <p:spPr>
          <a:xfrm>
            <a:off x="2635350" y="4210742"/>
            <a:ext cx="2328024" cy="1143903"/>
          </a:xfrm>
          <a:prstGeom prst="rect">
            <a:avLst/>
          </a:prstGeom>
          <a:noFill/>
        </p:spPr>
        <p:txBody>
          <a:bodyPr wrap="square" rtlCol="0">
            <a:spAutoFit/>
          </a:bodyPr>
          <a:lstStyle/>
          <a:p>
            <a:pPr algn="l">
              <a:spcBef>
                <a:spcPts val="400"/>
              </a:spcBef>
            </a:pPr>
            <a:r>
              <a:rPr lang="en-US" sz="1100" kern="1200" dirty="0">
                <a:solidFill>
                  <a:srgbClr val="000000"/>
                </a:solidFill>
                <a:latin typeface="Arial" charset="0"/>
                <a:ea typeface="+mn-ea"/>
                <a:cs typeface="+mn-cs"/>
              </a:rPr>
              <a:t>Controlled by: </a:t>
            </a:r>
          </a:p>
          <a:p>
            <a:pPr algn="l">
              <a:spcBef>
                <a:spcPts val="400"/>
              </a:spcBef>
            </a:pPr>
            <a:r>
              <a:rPr lang="en-US" sz="1100" kern="1200" dirty="0">
                <a:solidFill>
                  <a:srgbClr val="000000"/>
                </a:solidFill>
                <a:latin typeface="Arial" charset="0"/>
                <a:ea typeface="+mn-ea"/>
                <a:cs typeface="+mn-cs"/>
              </a:rPr>
              <a:t>Controlled by: </a:t>
            </a:r>
          </a:p>
          <a:p>
            <a:pPr algn="l">
              <a:spcBef>
                <a:spcPts val="400"/>
              </a:spcBef>
            </a:pPr>
            <a:r>
              <a:rPr lang="en-US" sz="1100" kern="1200" dirty="0">
                <a:solidFill>
                  <a:srgbClr val="000000"/>
                </a:solidFill>
                <a:latin typeface="Arial" charset="0"/>
                <a:ea typeface="+mn-ea"/>
                <a:cs typeface="+mn-cs"/>
              </a:rPr>
              <a:t>CUI Category:</a:t>
            </a:r>
          </a:p>
          <a:p>
            <a:pPr algn="l">
              <a:spcBef>
                <a:spcPts val="400"/>
              </a:spcBef>
            </a:pPr>
            <a:r>
              <a:rPr lang="en-US" sz="1100" kern="1200" dirty="0">
                <a:solidFill>
                  <a:srgbClr val="000000"/>
                </a:solidFill>
                <a:latin typeface="Arial" charset="0"/>
                <a:ea typeface="+mn-ea"/>
                <a:cs typeface="+mn-cs"/>
              </a:rPr>
              <a:t>Distribution/Dissemination Control:</a:t>
            </a:r>
          </a:p>
          <a:p>
            <a:pPr algn="l">
              <a:spcBef>
                <a:spcPts val="400"/>
              </a:spcBef>
            </a:pPr>
            <a:r>
              <a:rPr lang="en-US" sz="1100" kern="1200" dirty="0">
                <a:solidFill>
                  <a:srgbClr val="000000"/>
                </a:solidFill>
                <a:latin typeface="Arial" charset="0"/>
                <a:ea typeface="+mn-ea"/>
                <a:cs typeface="+mn-cs"/>
              </a:rPr>
              <a:t>POC:</a:t>
            </a:r>
          </a:p>
        </p:txBody>
      </p:sp>
      <p:sp>
        <p:nvSpPr>
          <p:cNvPr id="11" name="Text Placeholder 2"/>
          <p:cNvSpPr>
            <a:spLocks noGrp="1"/>
          </p:cNvSpPr>
          <p:nvPr>
            <p:ph type="body" sz="quarter" idx="17" hasCustomPrompt="1"/>
          </p:nvPr>
        </p:nvSpPr>
        <p:spPr>
          <a:xfrm>
            <a:off x="357188" y="1270516"/>
            <a:ext cx="8429625" cy="1014028"/>
          </a:xfrm>
          <a:prstGeom prst="rect">
            <a:avLst/>
          </a:prstGeom>
        </p:spPr>
        <p:txBody>
          <a:bodyPr>
            <a:normAutofit/>
          </a:bodyPr>
          <a:lstStyle>
            <a:lvl1pPr marL="0" indent="0" algn="ctr">
              <a:buNone/>
              <a:defRPr sz="2400" b="1">
                <a:latin typeface="+mn-lt"/>
              </a:defRPr>
            </a:lvl1pPr>
          </a:lstStyle>
          <a:p>
            <a:pPr lvl="0"/>
            <a:r>
              <a:rPr lang="en-US" dirty="0"/>
              <a:t>Click to add presentation title</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311" y="381002"/>
            <a:ext cx="1246076" cy="572089"/>
          </a:xfrm>
          <a:prstGeom prst="rect">
            <a:avLst/>
          </a:prstGeom>
        </p:spPr>
      </p:pic>
      <p:sp>
        <p:nvSpPr>
          <p:cNvPr id="7" name="Rectangle 22"/>
          <p:cNvSpPr>
            <a:spLocks noChangeArrowheads="1"/>
          </p:cNvSpPr>
          <p:nvPr userDrawn="1"/>
        </p:nvSpPr>
        <p:spPr bwMode="auto">
          <a:xfrm>
            <a:off x="2000250" y="5770125"/>
            <a:ext cx="5143500" cy="838201"/>
          </a:xfrm>
          <a:prstGeom prst="rect">
            <a:avLst/>
          </a:prstGeom>
          <a:noFill/>
          <a:ln w="9525">
            <a:noFill/>
            <a:miter lim="800000"/>
            <a:headEnd/>
            <a:tailEnd/>
          </a:ln>
        </p:spPr>
        <p:txBody>
          <a:bodyPr/>
          <a:lstStyle/>
          <a:p>
            <a:pPr algn="ctr"/>
            <a:r>
              <a:rPr lang="en-US" sz="2400" b="1" kern="1200" dirty="0">
                <a:solidFill>
                  <a:srgbClr val="000000"/>
                </a:solidFill>
                <a:latin typeface="+mj-lt"/>
                <a:ea typeface="+mn-ea"/>
                <a:cs typeface="+mn-cs"/>
              </a:rPr>
              <a:t>Institute for Defense</a:t>
            </a:r>
            <a:r>
              <a:rPr lang="en-US" sz="2400" b="1" kern="1200" baseline="0" dirty="0">
                <a:solidFill>
                  <a:srgbClr val="000000"/>
                </a:solidFill>
                <a:latin typeface="+mj-lt"/>
                <a:ea typeface="+mn-ea"/>
                <a:cs typeface="+mn-cs"/>
              </a:rPr>
              <a:t> Analyses</a:t>
            </a:r>
            <a:br>
              <a:rPr lang="en-US" sz="2400" b="1" kern="1200" dirty="0">
                <a:solidFill>
                  <a:srgbClr val="000000"/>
                </a:solidFill>
                <a:latin typeface="+mj-lt"/>
                <a:ea typeface="+mn-ea"/>
                <a:cs typeface="+mn-cs"/>
              </a:rPr>
            </a:br>
            <a:r>
              <a:rPr lang="en-US" sz="1400" kern="1200" dirty="0">
                <a:solidFill>
                  <a:srgbClr val="000000"/>
                </a:solidFill>
                <a:latin typeface="+mj-lt"/>
                <a:ea typeface="+mn-ea"/>
                <a:cs typeface="+mn-cs"/>
              </a:rPr>
              <a:t>4850 Mark Center Drive </a:t>
            </a:r>
            <a:r>
              <a:rPr lang="en-US" sz="1200" kern="1200" dirty="0">
                <a:solidFill>
                  <a:srgbClr val="980038"/>
                </a:solidFill>
                <a:latin typeface="+mj-lt"/>
                <a:ea typeface="+mn-ea"/>
                <a:cs typeface="+mn-cs"/>
                <a:sym typeface="Wingdings" pitchFamily="2" charset="2"/>
              </a:rPr>
              <a:t></a:t>
            </a:r>
            <a:r>
              <a:rPr lang="en-US" sz="1051" kern="1200" dirty="0">
                <a:solidFill>
                  <a:srgbClr val="000000"/>
                </a:solidFill>
                <a:latin typeface="+mj-lt"/>
                <a:ea typeface="+mn-ea"/>
                <a:cs typeface="+mn-cs"/>
              </a:rPr>
              <a:t> </a:t>
            </a:r>
            <a:r>
              <a:rPr lang="en-US" sz="1400" kern="1200" dirty="0">
                <a:solidFill>
                  <a:srgbClr val="000000"/>
                </a:solidFill>
                <a:latin typeface="+mj-lt"/>
                <a:ea typeface="+mn-ea"/>
                <a:cs typeface="+mn-cs"/>
              </a:rPr>
              <a:t>Alexandria, Virginia 22311-1882</a:t>
            </a:r>
          </a:p>
        </p:txBody>
      </p:sp>
    </p:spTree>
    <p:extLst>
      <p:ext uri="{BB962C8B-B14F-4D97-AF65-F5344CB8AC3E}">
        <p14:creationId xmlns:p14="http://schemas.microsoft.com/office/powerpoint/2010/main" val="1167709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9" name="Text Placeholder 3"/>
          <p:cNvSpPr>
            <a:spLocks noGrp="1"/>
          </p:cNvSpPr>
          <p:nvPr>
            <p:ph type="body" sz="half" idx="10" hasCustomPrompt="1"/>
          </p:nvPr>
        </p:nvSpPr>
        <p:spPr>
          <a:xfrm flipH="1">
            <a:off x="234682" y="1209477"/>
            <a:ext cx="3532895" cy="4846320"/>
          </a:xfrm>
          <a:prstGeom prst="rect">
            <a:avLst/>
          </a:prstGeom>
        </p:spPr>
        <p:txBody>
          <a:bodyPr>
            <a:normAutofit/>
          </a:bodyPr>
          <a:lstStyle>
            <a:lvl1pPr marL="0" indent="0">
              <a:buNone/>
              <a:defRPr sz="1500" baseline="0"/>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dirty="0"/>
              <a:t>Click to add text</a:t>
            </a:r>
          </a:p>
        </p:txBody>
      </p:sp>
      <p:sp>
        <p:nvSpPr>
          <p:cNvPr id="5" name="Text Placeholder 4"/>
          <p:cNvSpPr>
            <a:spLocks noGrp="1"/>
          </p:cNvSpPr>
          <p:nvPr>
            <p:ph type="body" sz="quarter" idx="11" hasCustomPrompt="1"/>
          </p:nvPr>
        </p:nvSpPr>
        <p:spPr>
          <a:xfrm>
            <a:off x="3881438" y="1209477"/>
            <a:ext cx="5027884" cy="4846320"/>
          </a:xfrm>
        </p:spPr>
        <p:txBody>
          <a:bodyPr/>
          <a:lstStyle>
            <a:lvl1pPr>
              <a:defRPr/>
            </a:lvl1pPr>
            <a:lvl2pPr>
              <a:defRPr/>
            </a:lvl2pPr>
            <a:lvl3pPr>
              <a:defRPr/>
            </a:lvl3pPr>
            <a:lvl4pPr>
              <a:defRPr/>
            </a:lvl4pPr>
            <a:lvl5pPr>
              <a:defRPr/>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
        <p:nvSpPr>
          <p:cNvPr id="7"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6" name="Text Placeholder 11"/>
          <p:cNvSpPr>
            <a:spLocks noGrp="1"/>
          </p:cNvSpPr>
          <p:nvPr>
            <p:ph type="body" sz="quarter" idx="12" hasCustomPrompt="1"/>
          </p:nvPr>
        </p:nvSpPr>
        <p:spPr>
          <a:xfrm>
            <a:off x="234682" y="6205538"/>
            <a:ext cx="7541991"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780438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34683" y="1209476"/>
            <a:ext cx="4263499" cy="640080"/>
          </a:xfrm>
          <a:prstGeom prst="rect">
            <a:avLst/>
          </a:prstGeom>
        </p:spPr>
        <p:txBody>
          <a:bodyPr anchor="b"/>
          <a:lstStyle>
            <a:lvl1pPr marL="0" indent="0" algn="ctr">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4" name="Content Placeholder 3"/>
          <p:cNvSpPr>
            <a:spLocks noGrp="1"/>
          </p:cNvSpPr>
          <p:nvPr>
            <p:ph sz="half" idx="2"/>
          </p:nvPr>
        </p:nvSpPr>
        <p:spPr>
          <a:xfrm>
            <a:off x="234683" y="1941333"/>
            <a:ext cx="4263499" cy="4160363"/>
          </a:xfrm>
          <a:prstGeom prst="rect">
            <a:avLst/>
          </a:prstGeom>
        </p:spPr>
        <p:txBody>
          <a:bodyPr/>
          <a:lstStyle>
            <a:lvl1pPr marL="0" indent="0">
              <a:buNone/>
              <a:defRPr/>
            </a:lvl1pPr>
          </a:lstStyle>
          <a:p>
            <a:pPr lvl="0"/>
            <a:r>
              <a:rPr lang="en-US"/>
              <a:t>Edit Master text styles</a:t>
            </a:r>
          </a:p>
        </p:txBody>
      </p:sp>
      <p:sp>
        <p:nvSpPr>
          <p:cNvPr id="5" name="Text Placeholder 4"/>
          <p:cNvSpPr>
            <a:spLocks noGrp="1"/>
          </p:cNvSpPr>
          <p:nvPr>
            <p:ph type="body" sz="quarter" idx="3" hasCustomPrompt="1"/>
          </p:nvPr>
        </p:nvSpPr>
        <p:spPr>
          <a:xfrm>
            <a:off x="4629152" y="1209477"/>
            <a:ext cx="4280170" cy="640080"/>
          </a:xfrm>
          <a:prstGeom prst="rect">
            <a:avLst/>
          </a:prstGeom>
        </p:spPr>
        <p:txBody>
          <a:bodyPr anchor="b"/>
          <a:lstStyle>
            <a:lvl1pPr marL="0" indent="0" algn="ctr">
              <a:buNone/>
              <a:defRPr sz="1800" b="1" baseline="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6" name="Content Placeholder 5"/>
          <p:cNvSpPr>
            <a:spLocks noGrp="1"/>
          </p:cNvSpPr>
          <p:nvPr>
            <p:ph sz="quarter" idx="4"/>
          </p:nvPr>
        </p:nvSpPr>
        <p:spPr>
          <a:xfrm>
            <a:off x="4629152" y="1941334"/>
            <a:ext cx="4280170" cy="4160362"/>
          </a:xfrm>
          <a:prstGeom prst="rect">
            <a:avLst/>
          </a:prstGeom>
        </p:spPr>
        <p:txBody>
          <a:bodyPr/>
          <a:lstStyle>
            <a:lvl1pPr marL="0" indent="0">
              <a:buNone/>
              <a:defRPr/>
            </a:lvl1pPr>
          </a:lstStyle>
          <a:p>
            <a:pPr lvl="0"/>
            <a:r>
              <a:rPr lang="en-US"/>
              <a:t>Edit Master text styles</a:t>
            </a:r>
          </a:p>
        </p:txBody>
      </p:sp>
      <p:sp>
        <p:nvSpPr>
          <p:cNvPr id="8"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7" name="Text Placeholder 11"/>
          <p:cNvSpPr>
            <a:spLocks noGrp="1"/>
          </p:cNvSpPr>
          <p:nvPr>
            <p:ph type="body" sz="quarter" idx="10"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2333392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Main Points + Bulle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4826" y="1895028"/>
            <a:ext cx="2395070" cy="457200"/>
          </a:xfrm>
        </p:spPr>
        <p:txBody>
          <a:bodyPr>
            <a:normAutofit/>
          </a:bodyPr>
          <a:lstStyle>
            <a:lvl1pPr marL="0" indent="0" algn="ctr">
              <a:lnSpc>
                <a:spcPct val="90000"/>
              </a:lnSpc>
              <a:buNone/>
              <a:defRPr sz="1800" b="1"/>
            </a:lvl1pPr>
            <a:lvl2pPr marL="347663" indent="0">
              <a:lnSpc>
                <a:spcPct val="90000"/>
              </a:lnSpc>
              <a:buNone/>
              <a:defRPr sz="1600"/>
            </a:lvl2pPr>
            <a:lvl3pPr>
              <a:defRPr sz="1600"/>
            </a:lvl3pPr>
            <a:lvl4pPr>
              <a:defRPr sz="1400"/>
            </a:lvl4pPr>
            <a:lvl5pPr>
              <a:defRPr sz="1400"/>
            </a:lvl5pPr>
          </a:lstStyle>
          <a:p>
            <a:pPr lvl="0"/>
            <a:r>
              <a:rPr lang="en-US" dirty="0"/>
              <a:t>Bullet point</a:t>
            </a:r>
          </a:p>
        </p:txBody>
      </p:sp>
      <p:sp>
        <p:nvSpPr>
          <p:cNvPr id="13" name="Content Placeholder 2"/>
          <p:cNvSpPr>
            <a:spLocks noGrp="1"/>
          </p:cNvSpPr>
          <p:nvPr>
            <p:ph sz="half" idx="23" hasCustomPrompt="1"/>
          </p:nvPr>
        </p:nvSpPr>
        <p:spPr>
          <a:xfrm>
            <a:off x="454826" y="3442045"/>
            <a:ext cx="2395070" cy="457200"/>
          </a:xfrm>
        </p:spPr>
        <p:txBody>
          <a:bodyPr>
            <a:normAutofit/>
          </a:bodyPr>
          <a:lstStyle>
            <a:lvl1pPr marL="0" indent="0" algn="ctr">
              <a:lnSpc>
                <a:spcPct val="90000"/>
              </a:lnSpc>
              <a:buNone/>
              <a:defRPr sz="1800" b="1"/>
            </a:lvl1pPr>
            <a:lvl2pPr marL="347663" indent="0">
              <a:lnSpc>
                <a:spcPct val="90000"/>
              </a:lnSpc>
              <a:buNone/>
              <a:defRPr sz="1600"/>
            </a:lvl2pPr>
            <a:lvl3pPr>
              <a:defRPr sz="1600"/>
            </a:lvl3pPr>
            <a:lvl4pPr>
              <a:defRPr sz="1400"/>
            </a:lvl4pPr>
            <a:lvl5pPr>
              <a:defRPr sz="1400"/>
            </a:lvl5pPr>
          </a:lstStyle>
          <a:p>
            <a:pPr lvl="0"/>
            <a:r>
              <a:rPr lang="en-US" dirty="0"/>
              <a:t>Bullet point</a:t>
            </a:r>
          </a:p>
        </p:txBody>
      </p:sp>
      <p:sp>
        <p:nvSpPr>
          <p:cNvPr id="15" name="Content Placeholder 2"/>
          <p:cNvSpPr>
            <a:spLocks noGrp="1"/>
          </p:cNvSpPr>
          <p:nvPr>
            <p:ph sz="half" idx="25" hasCustomPrompt="1"/>
          </p:nvPr>
        </p:nvSpPr>
        <p:spPr>
          <a:xfrm>
            <a:off x="454826" y="5011781"/>
            <a:ext cx="2395070" cy="457200"/>
          </a:xfrm>
        </p:spPr>
        <p:txBody>
          <a:bodyPr>
            <a:normAutofit/>
          </a:bodyPr>
          <a:lstStyle>
            <a:lvl1pPr marL="0" indent="0" algn="ctr">
              <a:lnSpc>
                <a:spcPct val="90000"/>
              </a:lnSpc>
              <a:buNone/>
              <a:defRPr sz="1800" b="1" baseline="0"/>
            </a:lvl1pPr>
            <a:lvl2pPr marL="347663" indent="0">
              <a:lnSpc>
                <a:spcPct val="90000"/>
              </a:lnSpc>
              <a:buNone/>
              <a:defRPr sz="1600"/>
            </a:lvl2pPr>
            <a:lvl3pPr>
              <a:defRPr sz="1600"/>
            </a:lvl3pPr>
            <a:lvl4pPr>
              <a:defRPr sz="1400"/>
            </a:lvl4pPr>
            <a:lvl5pPr>
              <a:defRPr sz="1400"/>
            </a:lvl5pPr>
          </a:lstStyle>
          <a:p>
            <a:pPr lvl="0"/>
            <a:r>
              <a:rPr lang="en-US" dirty="0"/>
              <a:t>Bullet point</a:t>
            </a:r>
          </a:p>
        </p:txBody>
      </p:sp>
      <p:sp>
        <p:nvSpPr>
          <p:cNvPr id="17"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2" name="Content Placeholder 2"/>
          <p:cNvSpPr>
            <a:spLocks noGrp="1"/>
          </p:cNvSpPr>
          <p:nvPr>
            <p:ph sz="half" idx="26" hasCustomPrompt="1"/>
          </p:nvPr>
        </p:nvSpPr>
        <p:spPr>
          <a:xfrm>
            <a:off x="4213082" y="2977938"/>
            <a:ext cx="4389120"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 to elaborate </a:t>
            </a:r>
          </a:p>
        </p:txBody>
      </p:sp>
      <p:sp>
        <p:nvSpPr>
          <p:cNvPr id="19" name="Content Placeholder 2"/>
          <p:cNvSpPr>
            <a:spLocks noGrp="1"/>
          </p:cNvSpPr>
          <p:nvPr>
            <p:ph sz="half" idx="27" hasCustomPrompt="1"/>
          </p:nvPr>
        </p:nvSpPr>
        <p:spPr>
          <a:xfrm>
            <a:off x="4213082" y="4553778"/>
            <a:ext cx="4389120"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 to elaborate </a:t>
            </a:r>
          </a:p>
        </p:txBody>
      </p:sp>
      <p:sp>
        <p:nvSpPr>
          <p:cNvPr id="20" name="Content Placeholder 2"/>
          <p:cNvSpPr>
            <a:spLocks noGrp="1"/>
          </p:cNvSpPr>
          <p:nvPr>
            <p:ph sz="half" idx="28" hasCustomPrompt="1"/>
          </p:nvPr>
        </p:nvSpPr>
        <p:spPr>
          <a:xfrm>
            <a:off x="4213082" y="1437025"/>
            <a:ext cx="4389120"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 to elaborate </a:t>
            </a:r>
          </a:p>
        </p:txBody>
      </p:sp>
    </p:spTree>
    <p:extLst>
      <p:ext uri="{BB962C8B-B14F-4D97-AF65-F5344CB8AC3E}">
        <p14:creationId xmlns:p14="http://schemas.microsoft.com/office/powerpoint/2010/main" val="3461833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Imag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4684" y="1209477"/>
            <a:ext cx="8674638" cy="3722455"/>
          </a:xfrm>
          <a:prstGeom prst="rect">
            <a:avLst/>
          </a:prstGeo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dirty="0"/>
              <a:t>Click icon to add picture</a:t>
            </a:r>
          </a:p>
        </p:txBody>
      </p:sp>
      <p:sp>
        <p:nvSpPr>
          <p:cNvPr id="11" name="Text Placeholder 10"/>
          <p:cNvSpPr>
            <a:spLocks noGrp="1"/>
          </p:cNvSpPr>
          <p:nvPr>
            <p:ph type="body" sz="quarter" idx="10" hasCustomPrompt="1"/>
          </p:nvPr>
        </p:nvSpPr>
        <p:spPr>
          <a:xfrm>
            <a:off x="572428" y="5007000"/>
            <a:ext cx="7999147" cy="1098505"/>
          </a:xfrm>
        </p:spPr>
        <p:txBody>
          <a:bodyPr/>
          <a:lstStyle>
            <a:lvl1pPr marL="0" indent="0">
              <a:buNone/>
              <a:defRPr/>
            </a:lvl1pPr>
            <a:lvl2pPr>
              <a:defRPr/>
            </a:lvl2pPr>
          </a:lstStyle>
          <a:p>
            <a:pPr lvl="0"/>
            <a:r>
              <a:rPr lang="en-US" dirty="0"/>
              <a:t>Click to add text</a:t>
            </a:r>
          </a:p>
        </p:txBody>
      </p:sp>
      <p:sp>
        <p:nvSpPr>
          <p:cNvPr id="6"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5" name="Text Placeholder 11"/>
          <p:cNvSpPr>
            <a:spLocks noGrp="1"/>
          </p:cNvSpPr>
          <p:nvPr>
            <p:ph type="body" sz="quarter" idx="11"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338552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Images - 1 Text box">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234682" y="1230172"/>
            <a:ext cx="4811281" cy="2286000"/>
          </a:xfrm>
          <a:ln>
            <a:solidFill>
              <a:schemeClr val="bg1">
                <a:lumMod val="85000"/>
              </a:schemeClr>
            </a:solidFill>
          </a:ln>
        </p:spPr>
        <p:txBody>
          <a:bodyPr/>
          <a:lstStyle>
            <a:lvl1pPr marL="0" indent="0">
              <a:buNone/>
              <a:defRPr/>
            </a:lvl1pPr>
          </a:lstStyle>
          <a:p>
            <a:r>
              <a:rPr lang="en-US" dirty="0"/>
              <a:t>Click icon to add picture</a:t>
            </a:r>
          </a:p>
        </p:txBody>
      </p:sp>
      <p:sp>
        <p:nvSpPr>
          <p:cNvPr id="7"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8" name="Text Placeholder 11"/>
          <p:cNvSpPr>
            <a:spLocks noGrp="1"/>
          </p:cNvSpPr>
          <p:nvPr>
            <p:ph type="body" sz="quarter" idx="11"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9" name="Content Placeholder 2"/>
          <p:cNvSpPr>
            <a:spLocks noGrp="1"/>
          </p:cNvSpPr>
          <p:nvPr>
            <p:ph sz="half" idx="15" hasCustomPrompt="1"/>
          </p:nvPr>
        </p:nvSpPr>
        <p:spPr>
          <a:xfrm>
            <a:off x="236923" y="3622800"/>
            <a:ext cx="4809041" cy="2286000"/>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
        <p:nvSpPr>
          <p:cNvPr id="10" name="Picture Placeholder 8"/>
          <p:cNvSpPr>
            <a:spLocks noGrp="1"/>
          </p:cNvSpPr>
          <p:nvPr>
            <p:ph type="pic" sz="quarter" idx="16"/>
          </p:nvPr>
        </p:nvSpPr>
        <p:spPr>
          <a:xfrm>
            <a:off x="5264214" y="1230172"/>
            <a:ext cx="3645108" cy="2286000"/>
          </a:xfrm>
          <a:ln>
            <a:solidFill>
              <a:schemeClr val="bg1">
                <a:lumMod val="85000"/>
              </a:schemeClr>
            </a:solidFill>
          </a:ln>
        </p:spPr>
        <p:txBody>
          <a:bodyPr/>
          <a:lstStyle>
            <a:lvl1pPr marL="0" indent="0">
              <a:buNone/>
              <a:defRPr/>
            </a:lvl1pPr>
          </a:lstStyle>
          <a:p>
            <a:r>
              <a:rPr lang="en-US" dirty="0"/>
              <a:t>Click icon to add picture</a:t>
            </a:r>
          </a:p>
        </p:txBody>
      </p:sp>
      <p:sp>
        <p:nvSpPr>
          <p:cNvPr id="11" name="Picture Placeholder 8"/>
          <p:cNvSpPr>
            <a:spLocks noGrp="1"/>
          </p:cNvSpPr>
          <p:nvPr>
            <p:ph type="pic" sz="quarter" idx="17"/>
          </p:nvPr>
        </p:nvSpPr>
        <p:spPr>
          <a:xfrm>
            <a:off x="5264214" y="3622800"/>
            <a:ext cx="3645108" cy="2286000"/>
          </a:xfrm>
          <a:ln>
            <a:solidFill>
              <a:schemeClr val="bg1">
                <a:lumMod val="85000"/>
              </a:schemeClr>
            </a:solidFill>
          </a:ln>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3155073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Images - 2 Text box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00281" y="1230172"/>
            <a:ext cx="4809041" cy="2286000"/>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
        <p:nvSpPr>
          <p:cNvPr id="4" name="Picture Placeholder 8"/>
          <p:cNvSpPr>
            <a:spLocks noGrp="1"/>
          </p:cNvSpPr>
          <p:nvPr>
            <p:ph type="pic" sz="quarter" idx="14"/>
          </p:nvPr>
        </p:nvSpPr>
        <p:spPr>
          <a:xfrm>
            <a:off x="234683" y="1230172"/>
            <a:ext cx="3645108" cy="2286000"/>
          </a:xfrm>
          <a:ln>
            <a:solidFill>
              <a:schemeClr val="bg1">
                <a:lumMod val="85000"/>
              </a:schemeClr>
            </a:solidFill>
          </a:ln>
        </p:spPr>
        <p:txBody>
          <a:bodyPr/>
          <a:lstStyle>
            <a:lvl1pPr marL="0" indent="0">
              <a:buNone/>
              <a:defRPr/>
            </a:lvl1pPr>
          </a:lstStyle>
          <a:p>
            <a:r>
              <a:rPr lang="en-US" dirty="0"/>
              <a:t>Click icon to add picture</a:t>
            </a:r>
          </a:p>
        </p:txBody>
      </p:sp>
      <p:sp>
        <p:nvSpPr>
          <p:cNvPr id="7"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8" name="Text Placeholder 11"/>
          <p:cNvSpPr>
            <a:spLocks noGrp="1"/>
          </p:cNvSpPr>
          <p:nvPr>
            <p:ph type="body" sz="quarter" idx="11"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9" name="Content Placeholder 2"/>
          <p:cNvSpPr>
            <a:spLocks noGrp="1"/>
          </p:cNvSpPr>
          <p:nvPr>
            <p:ph sz="half" idx="15" hasCustomPrompt="1"/>
          </p:nvPr>
        </p:nvSpPr>
        <p:spPr>
          <a:xfrm>
            <a:off x="4100280" y="3749757"/>
            <a:ext cx="4809041" cy="2286000"/>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
        <p:nvSpPr>
          <p:cNvPr id="10" name="Picture Placeholder 8"/>
          <p:cNvSpPr>
            <a:spLocks noGrp="1"/>
          </p:cNvSpPr>
          <p:nvPr>
            <p:ph type="pic" sz="quarter" idx="16"/>
          </p:nvPr>
        </p:nvSpPr>
        <p:spPr>
          <a:xfrm>
            <a:off x="234683" y="3749757"/>
            <a:ext cx="3645108" cy="2286000"/>
          </a:xfrm>
          <a:ln>
            <a:solidFill>
              <a:schemeClr val="bg1">
                <a:lumMod val="85000"/>
              </a:schemeClr>
            </a:solidFill>
          </a:ln>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2077520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with captio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9189" y="4366155"/>
            <a:ext cx="2395070" cy="457200"/>
          </a:xfrm>
        </p:spPr>
        <p:txBody>
          <a:bodyPr>
            <a:normAutofit/>
          </a:bodyPr>
          <a:lstStyle>
            <a:lvl1pPr marL="0" indent="0" algn="ctr">
              <a:lnSpc>
                <a:spcPct val="90000"/>
              </a:lnSpc>
              <a:buNone/>
              <a:defRPr sz="1400"/>
            </a:lvl1pPr>
            <a:lvl2pPr marL="347663" indent="0">
              <a:lnSpc>
                <a:spcPct val="90000"/>
              </a:lnSpc>
              <a:buNone/>
              <a:defRPr sz="1600"/>
            </a:lvl2pPr>
            <a:lvl3pPr>
              <a:defRPr sz="1600"/>
            </a:lvl3pPr>
            <a:lvl4pPr>
              <a:defRPr sz="1400"/>
            </a:lvl4pPr>
            <a:lvl5pPr>
              <a:defRPr sz="1400"/>
            </a:lvl5pPr>
          </a:lstStyle>
          <a:p>
            <a:pPr lvl="0"/>
            <a:r>
              <a:rPr lang="en-US"/>
              <a:t>Edit Master text styles</a:t>
            </a:r>
          </a:p>
        </p:txBody>
      </p:sp>
      <p:sp>
        <p:nvSpPr>
          <p:cNvPr id="4" name="Picture Placeholder 8"/>
          <p:cNvSpPr>
            <a:spLocks noGrp="1"/>
          </p:cNvSpPr>
          <p:nvPr>
            <p:ph type="pic" sz="quarter" idx="14"/>
          </p:nvPr>
        </p:nvSpPr>
        <p:spPr>
          <a:xfrm>
            <a:off x="209404" y="2336378"/>
            <a:ext cx="283464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13" name="Content Placeholder 2"/>
          <p:cNvSpPr>
            <a:spLocks noGrp="1"/>
          </p:cNvSpPr>
          <p:nvPr>
            <p:ph sz="half" idx="23"/>
          </p:nvPr>
        </p:nvSpPr>
        <p:spPr>
          <a:xfrm>
            <a:off x="3390638" y="4366155"/>
            <a:ext cx="2395070" cy="457200"/>
          </a:xfrm>
        </p:spPr>
        <p:txBody>
          <a:bodyPr>
            <a:normAutofit/>
          </a:bodyPr>
          <a:lstStyle>
            <a:lvl1pPr marL="0" indent="0" algn="ctr">
              <a:lnSpc>
                <a:spcPct val="90000"/>
              </a:lnSpc>
              <a:buNone/>
              <a:defRPr sz="1400"/>
            </a:lvl1pPr>
            <a:lvl2pPr marL="347663" indent="0">
              <a:lnSpc>
                <a:spcPct val="90000"/>
              </a:lnSpc>
              <a:buNone/>
              <a:defRPr sz="1600"/>
            </a:lvl2pPr>
            <a:lvl3pPr>
              <a:defRPr sz="1600"/>
            </a:lvl3pPr>
            <a:lvl4pPr>
              <a:defRPr sz="1400"/>
            </a:lvl4pPr>
            <a:lvl5pPr>
              <a:defRPr sz="1400"/>
            </a:lvl5pPr>
          </a:lstStyle>
          <a:p>
            <a:pPr lvl="0"/>
            <a:r>
              <a:rPr lang="en-US"/>
              <a:t>Edit Master text styles</a:t>
            </a:r>
          </a:p>
        </p:txBody>
      </p:sp>
      <p:sp>
        <p:nvSpPr>
          <p:cNvPr id="14" name="Picture Placeholder 8"/>
          <p:cNvSpPr>
            <a:spLocks noGrp="1"/>
          </p:cNvSpPr>
          <p:nvPr>
            <p:ph type="pic" sz="quarter" idx="24"/>
          </p:nvPr>
        </p:nvSpPr>
        <p:spPr>
          <a:xfrm>
            <a:off x="3170853" y="2318186"/>
            <a:ext cx="283464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15" name="Content Placeholder 2"/>
          <p:cNvSpPr>
            <a:spLocks noGrp="1"/>
          </p:cNvSpPr>
          <p:nvPr>
            <p:ph sz="half" idx="25"/>
          </p:nvPr>
        </p:nvSpPr>
        <p:spPr>
          <a:xfrm>
            <a:off x="6352087" y="4366155"/>
            <a:ext cx="2395070" cy="457200"/>
          </a:xfrm>
        </p:spPr>
        <p:txBody>
          <a:bodyPr>
            <a:normAutofit/>
          </a:bodyPr>
          <a:lstStyle>
            <a:lvl1pPr marL="0" indent="0" algn="ctr">
              <a:lnSpc>
                <a:spcPct val="90000"/>
              </a:lnSpc>
              <a:buNone/>
              <a:defRPr sz="1400"/>
            </a:lvl1pPr>
            <a:lvl2pPr marL="347663" indent="0">
              <a:lnSpc>
                <a:spcPct val="90000"/>
              </a:lnSpc>
              <a:buNone/>
              <a:defRPr sz="1600"/>
            </a:lvl2pPr>
            <a:lvl3pPr>
              <a:defRPr sz="1600"/>
            </a:lvl3pPr>
            <a:lvl4pPr>
              <a:defRPr sz="1400"/>
            </a:lvl4pPr>
            <a:lvl5pPr>
              <a:defRPr sz="1400"/>
            </a:lvl5pPr>
          </a:lstStyle>
          <a:p>
            <a:pPr lvl="0"/>
            <a:r>
              <a:rPr lang="en-US"/>
              <a:t>Edit Master text styles</a:t>
            </a:r>
          </a:p>
        </p:txBody>
      </p:sp>
      <p:sp>
        <p:nvSpPr>
          <p:cNvPr id="16" name="Picture Placeholder 8"/>
          <p:cNvSpPr>
            <a:spLocks noGrp="1"/>
          </p:cNvSpPr>
          <p:nvPr>
            <p:ph type="pic" sz="quarter" idx="26"/>
          </p:nvPr>
        </p:nvSpPr>
        <p:spPr>
          <a:xfrm>
            <a:off x="6132302" y="2318329"/>
            <a:ext cx="283464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17"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1790941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g Image - no caption">
    <p:spTree>
      <p:nvGrpSpPr>
        <p:cNvPr id="1" name=""/>
        <p:cNvGrpSpPr/>
        <p:nvPr/>
      </p:nvGrpSpPr>
      <p:grpSpPr>
        <a:xfrm>
          <a:off x="0" y="0"/>
          <a:ext cx="0" cy="0"/>
          <a:chOff x="0" y="0"/>
          <a:chExt cx="0" cy="0"/>
        </a:xfrm>
      </p:grpSpPr>
      <p:sp>
        <p:nvSpPr>
          <p:cNvPr id="17"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2" name="Picture Placeholder 8"/>
          <p:cNvSpPr>
            <a:spLocks noGrp="1"/>
          </p:cNvSpPr>
          <p:nvPr>
            <p:ph type="pic" sz="quarter" idx="15"/>
          </p:nvPr>
        </p:nvSpPr>
        <p:spPr>
          <a:xfrm>
            <a:off x="1059680" y="1500360"/>
            <a:ext cx="7024643" cy="4328362"/>
          </a:xfrm>
          <a:ln>
            <a:solidFill>
              <a:schemeClr val="bg1">
                <a:lumMod val="85000"/>
              </a:schemeClr>
            </a:solidFill>
          </a:ln>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116921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s - no captions">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234683" y="1494075"/>
            <a:ext cx="3952756" cy="1941334"/>
          </a:xfrm>
          <a:ln>
            <a:solidFill>
              <a:schemeClr val="bg1">
                <a:lumMod val="85000"/>
              </a:schemeClr>
            </a:solidFill>
          </a:ln>
        </p:spPr>
        <p:txBody>
          <a:bodyPr/>
          <a:lstStyle>
            <a:lvl1pPr marL="0" indent="0">
              <a:buNone/>
              <a:defRPr/>
            </a:lvl1pPr>
          </a:lstStyle>
          <a:p>
            <a:r>
              <a:rPr lang="en-US" dirty="0"/>
              <a:t>Click icon to add picture</a:t>
            </a:r>
          </a:p>
        </p:txBody>
      </p:sp>
      <p:sp>
        <p:nvSpPr>
          <p:cNvPr id="17"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2" name="Picture Placeholder 8"/>
          <p:cNvSpPr>
            <a:spLocks noGrp="1"/>
          </p:cNvSpPr>
          <p:nvPr>
            <p:ph type="pic" sz="quarter" idx="15"/>
          </p:nvPr>
        </p:nvSpPr>
        <p:spPr>
          <a:xfrm>
            <a:off x="4815230" y="1494075"/>
            <a:ext cx="4094092" cy="4328362"/>
          </a:xfrm>
          <a:ln>
            <a:solidFill>
              <a:schemeClr val="bg1">
                <a:lumMod val="85000"/>
              </a:schemeClr>
            </a:solidFill>
          </a:ln>
        </p:spPr>
        <p:txBody>
          <a:bodyPr/>
          <a:lstStyle>
            <a:lvl1pPr marL="0" indent="0">
              <a:buNone/>
              <a:defRPr/>
            </a:lvl1pPr>
          </a:lstStyle>
          <a:p>
            <a:r>
              <a:rPr lang="en-US" dirty="0"/>
              <a:t>Click icon to add picture</a:t>
            </a:r>
          </a:p>
        </p:txBody>
      </p:sp>
      <p:sp>
        <p:nvSpPr>
          <p:cNvPr id="19" name="Picture Placeholder 8"/>
          <p:cNvSpPr>
            <a:spLocks noGrp="1"/>
          </p:cNvSpPr>
          <p:nvPr>
            <p:ph type="pic" sz="quarter" idx="16"/>
          </p:nvPr>
        </p:nvSpPr>
        <p:spPr>
          <a:xfrm>
            <a:off x="234683" y="3935422"/>
            <a:ext cx="3952756" cy="2004886"/>
          </a:xfrm>
          <a:ln>
            <a:solidFill>
              <a:schemeClr val="bg1">
                <a:lumMod val="85000"/>
              </a:schemeClr>
            </a:solidFill>
          </a:ln>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3069552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entral Image - 4 Text boxes">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2676898" y="2315993"/>
            <a:ext cx="3747147" cy="2697095"/>
          </a:xfrm>
          <a:ln>
            <a:solidFill>
              <a:schemeClr val="bg1">
                <a:lumMod val="85000"/>
              </a:schemeClr>
            </a:solidFill>
          </a:ln>
        </p:spPr>
        <p:txBody>
          <a:bodyPr/>
          <a:lstStyle>
            <a:lvl1pPr marL="0" indent="0">
              <a:buNone/>
              <a:defRPr/>
            </a:lvl1pPr>
          </a:lstStyle>
          <a:p>
            <a:r>
              <a:rPr lang="en-US" dirty="0"/>
              <a:t>Click icon to add picture</a:t>
            </a:r>
          </a:p>
        </p:txBody>
      </p:sp>
      <p:sp>
        <p:nvSpPr>
          <p:cNvPr id="17"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0" name="Content Placeholder 2"/>
          <p:cNvSpPr>
            <a:spLocks noGrp="1"/>
          </p:cNvSpPr>
          <p:nvPr>
            <p:ph sz="half" idx="15" hasCustomPrompt="1"/>
          </p:nvPr>
        </p:nvSpPr>
        <p:spPr>
          <a:xfrm>
            <a:off x="6730145" y="1283112"/>
            <a:ext cx="2179177"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11" name="Content Placeholder 2"/>
          <p:cNvSpPr>
            <a:spLocks noGrp="1"/>
          </p:cNvSpPr>
          <p:nvPr>
            <p:ph sz="half" idx="16" hasCustomPrompt="1"/>
          </p:nvPr>
        </p:nvSpPr>
        <p:spPr>
          <a:xfrm>
            <a:off x="234683" y="1283112"/>
            <a:ext cx="2179177"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12" name="Content Placeholder 2"/>
          <p:cNvSpPr>
            <a:spLocks noGrp="1"/>
          </p:cNvSpPr>
          <p:nvPr>
            <p:ph sz="half" idx="17" hasCustomPrompt="1"/>
          </p:nvPr>
        </p:nvSpPr>
        <p:spPr>
          <a:xfrm>
            <a:off x="234683" y="4651309"/>
            <a:ext cx="2179177"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19" name="Content Placeholder 2"/>
          <p:cNvSpPr>
            <a:spLocks noGrp="1"/>
          </p:cNvSpPr>
          <p:nvPr>
            <p:ph sz="half" idx="18" hasCustomPrompt="1"/>
          </p:nvPr>
        </p:nvSpPr>
        <p:spPr>
          <a:xfrm>
            <a:off x="6730145" y="4651309"/>
            <a:ext cx="2179177"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Tree>
    <p:extLst>
      <p:ext uri="{BB962C8B-B14F-4D97-AF65-F5344CB8AC3E}">
        <p14:creationId xmlns:p14="http://schemas.microsoft.com/office/powerpoint/2010/main" val="1357709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tatement">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8501588" y="6310709"/>
            <a:ext cx="391577" cy="365125"/>
          </a:xfrm>
          <a:prstGeom prst="rect">
            <a:avLst/>
          </a:prstGeom>
        </p:spPr>
        <p:txBody>
          <a:bodyPr vert="horz" lIns="91440" tIns="45720" rIns="91440" bIns="45720" rtlCol="0" anchor="ctr"/>
          <a:lstStyle>
            <a:lvl1pPr algn="r">
              <a:defRPr sz="1000">
                <a:solidFill>
                  <a:schemeClr val="bg1">
                    <a:lumMod val="50000"/>
                  </a:schemeClr>
                </a:solidFill>
                <a:latin typeface="Segoe UI" panose="020B0502040204020203" pitchFamily="34" charset="0"/>
                <a:cs typeface="Segoe UI" panose="020B0502040204020203" pitchFamily="34" charset="0"/>
              </a:defRPr>
            </a:lvl1pPr>
          </a:lstStyle>
          <a:p>
            <a:fld id="{6FEF7D8D-2123-40E7-9174-E11C2FCE4FA4}" type="slidenum">
              <a:rPr lang="en-US" smtClean="0"/>
              <a:pPr/>
              <a:t>‹#›</a:t>
            </a:fld>
            <a:endParaRPr lang="en-US" dirty="0"/>
          </a:p>
        </p:txBody>
      </p:sp>
      <p:sp>
        <p:nvSpPr>
          <p:cNvPr id="6" name="Text Placeholder 5"/>
          <p:cNvSpPr>
            <a:spLocks noGrp="1"/>
          </p:cNvSpPr>
          <p:nvPr>
            <p:ph type="body" sz="quarter" idx="10" hasCustomPrompt="1"/>
          </p:nvPr>
        </p:nvSpPr>
        <p:spPr>
          <a:xfrm>
            <a:off x="196850" y="2819400"/>
            <a:ext cx="8696325" cy="1154113"/>
          </a:xfrm>
        </p:spPr>
        <p:txBody>
          <a:bodyPr anchor="ctr"/>
          <a:lstStyle>
            <a:lvl1pPr marL="0" marR="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lvl1pPr>
            <a:lvl2pPr marL="171445" indent="0">
              <a:buNone/>
              <a:defRPr/>
            </a:lvl2pPr>
            <a:lvl3pPr marL="342892" indent="0">
              <a:buNone/>
              <a:defRPr/>
            </a:lvl3pPr>
            <a:lvl4pPr marL="514337" indent="0">
              <a:buNone/>
              <a:defRPr/>
            </a:lvl4pPr>
            <a:lvl5pPr marL="685783" indent="0">
              <a:buNone/>
              <a:defRPr/>
            </a:lvl5pPr>
          </a:lstStyle>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b="1" baseline="0" dirty="0">
                <a:solidFill>
                  <a:schemeClr val="tx2">
                    <a:lumMod val="50000"/>
                  </a:schemeClr>
                </a:solidFill>
                <a:latin typeface="Calibri Light" panose="020F0302020204030204" pitchFamily="34" charset="0"/>
                <a:cs typeface="Calibri Light" panose="020F0302020204030204" pitchFamily="34" charset="0"/>
              </a:rPr>
              <a:t>Introduction statement. </a:t>
            </a:r>
            <a:r>
              <a:rPr lang="en-US" b="1" dirty="0">
                <a:solidFill>
                  <a:schemeClr val="tx2">
                    <a:lumMod val="50000"/>
                  </a:schemeClr>
                </a:solidFill>
                <a:latin typeface="Calibri Light" panose="020F0302020204030204" pitchFamily="34" charset="0"/>
                <a:cs typeface="Calibri Light" panose="020F0302020204030204" pitchFamily="34" charset="0"/>
              </a:rPr>
              <a:t>Zoom</a:t>
            </a:r>
            <a:r>
              <a:rPr lang="en-US" b="1" baseline="0" dirty="0">
                <a:solidFill>
                  <a:schemeClr val="tx2">
                    <a:lumMod val="50000"/>
                  </a:schemeClr>
                </a:solidFill>
                <a:latin typeface="Calibri Light" panose="020F0302020204030204" pitchFamily="34" charset="0"/>
                <a:cs typeface="Calibri Light" panose="020F0302020204030204" pitchFamily="34" charset="0"/>
              </a:rPr>
              <a:t> in. What’s the focus here? </a:t>
            </a:r>
            <a:endParaRPr lang="en-US" b="1" dirty="0">
              <a:solidFill>
                <a:schemeClr val="tx2">
                  <a:lumMod val="5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52575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Images with Text boxes">
    <p:spTree>
      <p:nvGrpSpPr>
        <p:cNvPr id="1" name=""/>
        <p:cNvGrpSpPr/>
        <p:nvPr/>
      </p:nvGrpSpPr>
      <p:grpSpPr>
        <a:xfrm>
          <a:off x="0" y="0"/>
          <a:ext cx="0" cy="0"/>
          <a:chOff x="0" y="0"/>
          <a:chExt cx="0" cy="0"/>
        </a:xfrm>
      </p:grpSpPr>
      <p:sp>
        <p:nvSpPr>
          <p:cNvPr id="17"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23" name="Picture Placeholder 8"/>
          <p:cNvSpPr>
            <a:spLocks noGrp="1"/>
          </p:cNvSpPr>
          <p:nvPr>
            <p:ph type="pic" sz="quarter" idx="15"/>
          </p:nvPr>
        </p:nvSpPr>
        <p:spPr>
          <a:xfrm>
            <a:off x="4777104" y="1393480"/>
            <a:ext cx="2640648" cy="2011680"/>
          </a:xfrm>
          <a:ln>
            <a:solidFill>
              <a:schemeClr val="bg1">
                <a:lumMod val="85000"/>
              </a:schemeClr>
            </a:solidFill>
          </a:ln>
        </p:spPr>
        <p:txBody>
          <a:bodyPr/>
          <a:lstStyle>
            <a:lvl1pPr marL="0" indent="0">
              <a:buNone/>
              <a:defRPr/>
            </a:lvl1pPr>
          </a:lstStyle>
          <a:p>
            <a:r>
              <a:rPr lang="en-US" dirty="0"/>
              <a:t>Click icon to add picture</a:t>
            </a:r>
          </a:p>
        </p:txBody>
      </p:sp>
      <p:sp>
        <p:nvSpPr>
          <p:cNvPr id="25" name="Picture Placeholder 8"/>
          <p:cNvSpPr>
            <a:spLocks noGrp="1"/>
          </p:cNvSpPr>
          <p:nvPr>
            <p:ph type="pic" sz="quarter" idx="16"/>
          </p:nvPr>
        </p:nvSpPr>
        <p:spPr>
          <a:xfrm>
            <a:off x="1706311" y="1393480"/>
            <a:ext cx="2640648" cy="2011680"/>
          </a:xfrm>
          <a:ln>
            <a:solidFill>
              <a:schemeClr val="bg1">
                <a:lumMod val="85000"/>
              </a:schemeClr>
            </a:solidFill>
          </a:ln>
        </p:spPr>
        <p:txBody>
          <a:bodyPr/>
          <a:lstStyle>
            <a:lvl1pPr marL="0" indent="0">
              <a:buNone/>
              <a:defRPr/>
            </a:lvl1pPr>
          </a:lstStyle>
          <a:p>
            <a:r>
              <a:rPr lang="en-US" dirty="0"/>
              <a:t>Click icon to add picture</a:t>
            </a:r>
          </a:p>
        </p:txBody>
      </p:sp>
      <p:sp>
        <p:nvSpPr>
          <p:cNvPr id="26" name="Content Placeholder 2"/>
          <p:cNvSpPr>
            <a:spLocks noGrp="1"/>
          </p:cNvSpPr>
          <p:nvPr>
            <p:ph sz="half" idx="17" hasCustomPrompt="1"/>
          </p:nvPr>
        </p:nvSpPr>
        <p:spPr>
          <a:xfrm>
            <a:off x="241801" y="1393480"/>
            <a:ext cx="1397564" cy="2011680"/>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28" name="Content Placeholder 2"/>
          <p:cNvSpPr>
            <a:spLocks noGrp="1"/>
          </p:cNvSpPr>
          <p:nvPr>
            <p:ph sz="half" idx="18" hasCustomPrompt="1"/>
          </p:nvPr>
        </p:nvSpPr>
        <p:spPr>
          <a:xfrm>
            <a:off x="7484698" y="1393480"/>
            <a:ext cx="1397564" cy="2011680"/>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29" name="Picture Placeholder 8"/>
          <p:cNvSpPr>
            <a:spLocks noGrp="1"/>
          </p:cNvSpPr>
          <p:nvPr>
            <p:ph type="pic" sz="quarter" idx="19"/>
          </p:nvPr>
        </p:nvSpPr>
        <p:spPr>
          <a:xfrm>
            <a:off x="1706311" y="3827618"/>
            <a:ext cx="2640648" cy="2011680"/>
          </a:xfrm>
          <a:ln>
            <a:solidFill>
              <a:schemeClr val="bg1">
                <a:lumMod val="85000"/>
              </a:schemeClr>
            </a:solidFill>
          </a:ln>
        </p:spPr>
        <p:txBody>
          <a:bodyPr/>
          <a:lstStyle>
            <a:lvl1pPr marL="0" indent="0">
              <a:buNone/>
              <a:defRPr/>
            </a:lvl1pPr>
          </a:lstStyle>
          <a:p>
            <a:r>
              <a:rPr lang="en-US" dirty="0"/>
              <a:t>Click icon to add picture</a:t>
            </a:r>
          </a:p>
        </p:txBody>
      </p:sp>
      <p:sp>
        <p:nvSpPr>
          <p:cNvPr id="30" name="Content Placeholder 2"/>
          <p:cNvSpPr>
            <a:spLocks noGrp="1"/>
          </p:cNvSpPr>
          <p:nvPr>
            <p:ph sz="half" idx="20" hasCustomPrompt="1"/>
          </p:nvPr>
        </p:nvSpPr>
        <p:spPr>
          <a:xfrm>
            <a:off x="241801" y="3827618"/>
            <a:ext cx="1397564" cy="2011680"/>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31" name="Picture Placeholder 8"/>
          <p:cNvSpPr>
            <a:spLocks noGrp="1"/>
          </p:cNvSpPr>
          <p:nvPr>
            <p:ph type="pic" sz="quarter" idx="21"/>
          </p:nvPr>
        </p:nvSpPr>
        <p:spPr>
          <a:xfrm>
            <a:off x="4777104" y="3853246"/>
            <a:ext cx="2640648" cy="2011680"/>
          </a:xfrm>
          <a:ln>
            <a:solidFill>
              <a:schemeClr val="bg1">
                <a:lumMod val="85000"/>
              </a:schemeClr>
            </a:solidFill>
          </a:ln>
        </p:spPr>
        <p:txBody>
          <a:bodyPr/>
          <a:lstStyle>
            <a:lvl1pPr marL="0" indent="0">
              <a:buNone/>
              <a:defRPr/>
            </a:lvl1pPr>
          </a:lstStyle>
          <a:p>
            <a:r>
              <a:rPr lang="en-US" dirty="0"/>
              <a:t>Click icon to add picture</a:t>
            </a:r>
          </a:p>
        </p:txBody>
      </p:sp>
      <p:sp>
        <p:nvSpPr>
          <p:cNvPr id="32" name="Content Placeholder 2"/>
          <p:cNvSpPr>
            <a:spLocks noGrp="1"/>
          </p:cNvSpPr>
          <p:nvPr>
            <p:ph sz="half" idx="22" hasCustomPrompt="1"/>
          </p:nvPr>
        </p:nvSpPr>
        <p:spPr>
          <a:xfrm>
            <a:off x="7484698" y="3853246"/>
            <a:ext cx="1397564" cy="2011680"/>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Tree>
    <p:extLst>
      <p:ext uri="{BB962C8B-B14F-4D97-AF65-F5344CB8AC3E}">
        <p14:creationId xmlns:p14="http://schemas.microsoft.com/office/powerpoint/2010/main" val="2867495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ide Text box over 3 Images">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209404" y="3960083"/>
            <a:ext cx="283464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14" name="Picture Placeholder 8"/>
          <p:cNvSpPr>
            <a:spLocks noGrp="1"/>
          </p:cNvSpPr>
          <p:nvPr>
            <p:ph type="pic" sz="quarter" idx="24"/>
          </p:nvPr>
        </p:nvSpPr>
        <p:spPr>
          <a:xfrm>
            <a:off x="3170853" y="3941891"/>
            <a:ext cx="283464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16" name="Picture Placeholder 8"/>
          <p:cNvSpPr>
            <a:spLocks noGrp="1"/>
          </p:cNvSpPr>
          <p:nvPr>
            <p:ph type="pic" sz="quarter" idx="26"/>
          </p:nvPr>
        </p:nvSpPr>
        <p:spPr>
          <a:xfrm>
            <a:off x="6132302" y="3942034"/>
            <a:ext cx="283464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17"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0" name="Content Placeholder 2"/>
          <p:cNvSpPr>
            <a:spLocks noGrp="1"/>
          </p:cNvSpPr>
          <p:nvPr>
            <p:ph sz="half" idx="1" hasCustomPrompt="1"/>
          </p:nvPr>
        </p:nvSpPr>
        <p:spPr>
          <a:xfrm>
            <a:off x="209405" y="1230171"/>
            <a:ext cx="8699918" cy="2615435"/>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Tree>
    <p:extLst>
      <p:ext uri="{BB962C8B-B14F-4D97-AF65-F5344CB8AC3E}">
        <p14:creationId xmlns:p14="http://schemas.microsoft.com/office/powerpoint/2010/main" val="577945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 Images - no captions">
    <p:spTree>
      <p:nvGrpSpPr>
        <p:cNvPr id="1" name=""/>
        <p:cNvGrpSpPr/>
        <p:nvPr/>
      </p:nvGrpSpPr>
      <p:grpSpPr>
        <a:xfrm>
          <a:off x="0" y="0"/>
          <a:ext cx="0" cy="0"/>
          <a:chOff x="0" y="0"/>
          <a:chExt cx="0" cy="0"/>
        </a:xfrm>
      </p:grpSpPr>
      <p:sp>
        <p:nvSpPr>
          <p:cNvPr id="17"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3" name="Picture Placeholder 8"/>
          <p:cNvSpPr>
            <a:spLocks noGrp="1"/>
          </p:cNvSpPr>
          <p:nvPr>
            <p:ph type="pic" sz="quarter" idx="14"/>
          </p:nvPr>
        </p:nvSpPr>
        <p:spPr>
          <a:xfrm>
            <a:off x="234683" y="3933016"/>
            <a:ext cx="283464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14" name="Picture Placeholder 8"/>
          <p:cNvSpPr>
            <a:spLocks noGrp="1"/>
          </p:cNvSpPr>
          <p:nvPr>
            <p:ph type="pic" sz="quarter" idx="15"/>
          </p:nvPr>
        </p:nvSpPr>
        <p:spPr>
          <a:xfrm>
            <a:off x="234683" y="1330538"/>
            <a:ext cx="283464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15" name="Picture Placeholder 8"/>
          <p:cNvSpPr>
            <a:spLocks noGrp="1"/>
          </p:cNvSpPr>
          <p:nvPr>
            <p:ph type="pic" sz="quarter" idx="16"/>
          </p:nvPr>
        </p:nvSpPr>
        <p:spPr>
          <a:xfrm>
            <a:off x="3154682" y="3933016"/>
            <a:ext cx="283464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16" name="Picture Placeholder 8"/>
          <p:cNvSpPr>
            <a:spLocks noGrp="1"/>
          </p:cNvSpPr>
          <p:nvPr>
            <p:ph type="pic" sz="quarter" idx="17"/>
          </p:nvPr>
        </p:nvSpPr>
        <p:spPr>
          <a:xfrm>
            <a:off x="6074682" y="3933016"/>
            <a:ext cx="283464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22" name="Picture Placeholder 8"/>
          <p:cNvSpPr>
            <a:spLocks noGrp="1"/>
          </p:cNvSpPr>
          <p:nvPr>
            <p:ph type="pic" sz="quarter" idx="18"/>
          </p:nvPr>
        </p:nvSpPr>
        <p:spPr>
          <a:xfrm>
            <a:off x="3154682" y="1330538"/>
            <a:ext cx="283464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23" name="Picture Placeholder 8"/>
          <p:cNvSpPr>
            <a:spLocks noGrp="1"/>
          </p:cNvSpPr>
          <p:nvPr>
            <p:ph type="pic" sz="quarter" idx="19"/>
          </p:nvPr>
        </p:nvSpPr>
        <p:spPr>
          <a:xfrm>
            <a:off x="6074682" y="1330538"/>
            <a:ext cx="2834640" cy="2011680"/>
          </a:xfrm>
          <a:ln>
            <a:solidFill>
              <a:schemeClr val="bg1">
                <a:lumMod val="85000"/>
              </a:schemeClr>
            </a:solidFill>
          </a:ln>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3608921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entered Title Only">
    <p:spTree>
      <p:nvGrpSpPr>
        <p:cNvPr id="1" name=""/>
        <p:cNvGrpSpPr/>
        <p:nvPr/>
      </p:nvGrpSpPr>
      <p:grpSpPr>
        <a:xfrm>
          <a:off x="0" y="0"/>
          <a:ext cx="0" cy="0"/>
          <a:chOff x="0" y="0"/>
          <a:chExt cx="0" cy="0"/>
        </a:xfrm>
      </p:grpSpPr>
      <p:sp>
        <p:nvSpPr>
          <p:cNvPr id="4" name="Text Placeholder 7"/>
          <p:cNvSpPr>
            <a:spLocks noGrp="1"/>
          </p:cNvSpPr>
          <p:nvPr>
            <p:ph type="body" sz="quarter" idx="10" hasCustomPrompt="1"/>
          </p:nvPr>
        </p:nvSpPr>
        <p:spPr>
          <a:xfrm>
            <a:off x="470019" y="2998788"/>
            <a:ext cx="8221544" cy="1479550"/>
          </a:xfrm>
        </p:spPr>
        <p:txBody>
          <a:bodyPr anchor="ctr">
            <a:normAutofit/>
          </a:bodyPr>
          <a:lstStyle>
            <a:lvl1pPr marL="0" marR="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sz="2800" b="1"/>
            </a:lvl1pPr>
            <a:lvl2pPr marL="171445" indent="0" algn="ctr">
              <a:buNone/>
              <a:defRPr/>
            </a:lvl2pPr>
            <a:lvl3pPr marL="342892" indent="0" algn="ctr">
              <a:buNone/>
              <a:defRPr/>
            </a:lvl3pPr>
            <a:lvl4pPr marL="514337" indent="0" algn="ctr">
              <a:buNone/>
              <a:defRPr/>
            </a:lvl4pPr>
            <a:lvl5pPr marL="685783" indent="0" algn="ctr">
              <a:buNone/>
              <a:defRPr/>
            </a:lvl5pPr>
          </a:lstStyle>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dirty="0"/>
              <a:t>“So what?” statement. No more than two lines detailing the ONE idea/topic for slide. (12-15 words)</a:t>
            </a:r>
          </a:p>
        </p:txBody>
      </p:sp>
    </p:spTree>
    <p:extLst>
      <p:ext uri="{BB962C8B-B14F-4D97-AF65-F5344CB8AC3E}">
        <p14:creationId xmlns:p14="http://schemas.microsoft.com/office/powerpoint/2010/main" val="2263152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clusion statemen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39713" y="3033713"/>
            <a:ext cx="8639175" cy="1196975"/>
          </a:xfrm>
        </p:spPr>
        <p:txBody>
          <a:bodyPr anchor="ctr"/>
          <a:lstStyle>
            <a:lvl1pPr marL="0" marR="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lvl1pPr>
            <a:lvl2pPr marL="171445" indent="0" algn="ctr">
              <a:buNone/>
              <a:defRPr/>
            </a:lvl2pPr>
            <a:lvl3pPr marL="342892" indent="0" algn="ctr">
              <a:buNone/>
              <a:defRPr/>
            </a:lvl3pPr>
            <a:lvl4pPr marL="514337" indent="0" algn="ctr">
              <a:buNone/>
              <a:defRPr/>
            </a:lvl4pPr>
            <a:lvl5pPr marL="685783" indent="0" algn="ctr">
              <a:buNone/>
              <a:defRPr/>
            </a:lvl5pPr>
          </a:lstStyle>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b="1" i="0" dirty="0">
                <a:solidFill>
                  <a:schemeClr val="tx2">
                    <a:lumMod val="50000"/>
                  </a:schemeClr>
                </a:solidFill>
                <a:latin typeface="Franklin Gothic Book" panose="020B0503020102020204" pitchFamily="34" charset="0"/>
              </a:rPr>
              <a:t>Zoom</a:t>
            </a:r>
            <a:r>
              <a:rPr lang="en-US" b="1" i="0" baseline="0" dirty="0">
                <a:solidFill>
                  <a:schemeClr val="tx2">
                    <a:lumMod val="50000"/>
                  </a:schemeClr>
                </a:solidFill>
                <a:latin typeface="Franklin Gothic Book" panose="020B0503020102020204" pitchFamily="34" charset="0"/>
              </a:rPr>
              <a:t> out. Give a takeaway. Conclusion.</a:t>
            </a:r>
            <a:endParaRPr lang="en-US" b="1" i="0" dirty="0">
              <a:solidFill>
                <a:schemeClr val="tx2">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2717203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7842205" y="6254885"/>
            <a:ext cx="1006813" cy="60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dirty="0">
              <a:noFill/>
            </a:endParaRPr>
          </a:p>
        </p:txBody>
      </p:sp>
      <p:sp>
        <p:nvSpPr>
          <p:cNvPr id="4" name="Title 10"/>
          <p:cNvSpPr txBox="1">
            <a:spLocks/>
          </p:cNvSpPr>
          <p:nvPr userDrawn="1"/>
        </p:nvSpPr>
        <p:spPr bwMode="auto">
          <a:xfrm>
            <a:off x="234682" y="2597920"/>
            <a:ext cx="8674639" cy="9184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algn="l" defTabSz="685783" rtl="0" eaLnBrk="1" latinLnBrk="0" hangingPunct="1">
              <a:lnSpc>
                <a:spcPct val="100000"/>
              </a:lnSpc>
              <a:spcBef>
                <a:spcPct val="0"/>
              </a:spcBef>
              <a:buNone/>
              <a:defRPr sz="2800" b="0" kern="1200" baseline="0">
                <a:solidFill>
                  <a:schemeClr val="tx1"/>
                </a:solidFill>
                <a:latin typeface="Franklin Gothic Medium" panose="020B0603020102020204" pitchFamily="34" charset="0"/>
                <a:ea typeface="+mj-ea"/>
                <a:cs typeface="Adobe Devanagari" panose="02040503050201020203" pitchFamily="18" charset="0"/>
              </a:defRPr>
            </a:lvl1pPr>
          </a:lstStyle>
          <a:p>
            <a:pPr algn="ctr"/>
            <a:endParaRPr lang="en-US" dirty="0"/>
          </a:p>
        </p:txBody>
      </p:sp>
    </p:spTree>
    <p:extLst>
      <p:ext uri="{BB962C8B-B14F-4D97-AF65-F5344CB8AC3E}">
        <p14:creationId xmlns:p14="http://schemas.microsoft.com/office/powerpoint/2010/main" val="17385172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A5AC65-32B2-4704-ADFD-7CEFA4BFDE24}" type="datetimeFigureOut">
              <a:rPr lang="en-US" smtClean="0"/>
              <a:t>4/5/2021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871EC2-C271-40E4-94F2-EA55F960AAB8}" type="slidenum">
              <a:rPr lang="en-US" smtClean="0"/>
              <a:t>‹#›</a:t>
            </a:fld>
            <a:endParaRPr lang="en-US" dirty="0"/>
          </a:p>
        </p:txBody>
      </p:sp>
    </p:spTree>
    <p:extLst>
      <p:ext uri="{BB962C8B-B14F-4D97-AF65-F5344CB8AC3E}">
        <p14:creationId xmlns:p14="http://schemas.microsoft.com/office/powerpoint/2010/main" val="1599818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A5AC65-32B2-4704-ADFD-7CEFA4BFDE24}" type="datetimeFigureOut">
              <a:rPr lang="en-US" smtClean="0"/>
              <a:t>4/5/2021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871EC2-C271-40E4-94F2-EA55F960AAB8}" type="slidenum">
              <a:rPr lang="en-US" smtClean="0"/>
              <a:t>‹#›</a:t>
            </a:fld>
            <a:endParaRPr lang="en-US" dirty="0"/>
          </a:p>
        </p:txBody>
      </p:sp>
    </p:spTree>
    <p:extLst>
      <p:ext uri="{BB962C8B-B14F-4D97-AF65-F5344CB8AC3E}">
        <p14:creationId xmlns:p14="http://schemas.microsoft.com/office/powerpoint/2010/main" val="3709411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Text Placeholder 2"/>
          <p:cNvSpPr>
            <a:spLocks noGrp="1"/>
          </p:cNvSpPr>
          <p:nvPr>
            <p:ph type="body" sz="quarter" idx="17" hasCustomPrompt="1"/>
          </p:nvPr>
        </p:nvSpPr>
        <p:spPr>
          <a:xfrm>
            <a:off x="369347" y="1524000"/>
            <a:ext cx="8429625" cy="1295400"/>
          </a:xfrm>
          <a:prstGeom prst="rect">
            <a:avLst/>
          </a:prstGeom>
        </p:spPr>
        <p:txBody>
          <a:bodyPr>
            <a:normAutofit/>
          </a:bodyPr>
          <a:lstStyle>
            <a:lvl1pPr marL="0" indent="0" algn="ctr">
              <a:buNone/>
              <a:defRPr sz="3200" b="0">
                <a:latin typeface="Franklin Gothic Medium" panose="020B0603020102020204" pitchFamily="34" charset="0"/>
                <a:cs typeface="Calibri Light" panose="020F0302020204030204" pitchFamily="34" charset="0"/>
              </a:defRPr>
            </a:lvl1pPr>
          </a:lstStyle>
          <a:p>
            <a:pPr lvl="0"/>
            <a:r>
              <a:rPr lang="en-US" dirty="0"/>
              <a:t>Click to add presentation title</a:t>
            </a:r>
          </a:p>
        </p:txBody>
      </p:sp>
      <p:sp>
        <p:nvSpPr>
          <p:cNvPr id="12" name="Text Placeholder 2"/>
          <p:cNvSpPr>
            <a:spLocks noGrp="1"/>
          </p:cNvSpPr>
          <p:nvPr>
            <p:ph type="body" sz="quarter" idx="18" hasCustomPrompt="1"/>
          </p:nvPr>
        </p:nvSpPr>
        <p:spPr>
          <a:xfrm>
            <a:off x="369347" y="3124204"/>
            <a:ext cx="8429625" cy="1476983"/>
          </a:xfrm>
          <a:prstGeom prst="rect">
            <a:avLst/>
          </a:prstGeom>
        </p:spPr>
        <p:txBody>
          <a:bodyPr>
            <a:normAutofit/>
          </a:bodyPr>
          <a:lstStyle>
            <a:lvl1pPr marL="0" indent="0" algn="ctr">
              <a:buNone/>
              <a:defRPr sz="1800"/>
            </a:lvl1pPr>
          </a:lstStyle>
          <a:p>
            <a:pPr lvl="0"/>
            <a:r>
              <a:rPr lang="en-US" dirty="0"/>
              <a:t>Click to add authors</a:t>
            </a:r>
          </a:p>
        </p:txBody>
      </p:sp>
      <p:sp>
        <p:nvSpPr>
          <p:cNvPr id="14" name="Text Placeholder 2"/>
          <p:cNvSpPr>
            <a:spLocks noGrp="1"/>
          </p:cNvSpPr>
          <p:nvPr>
            <p:ph type="body" sz="quarter" idx="19" hasCustomPrompt="1"/>
          </p:nvPr>
        </p:nvSpPr>
        <p:spPr>
          <a:xfrm>
            <a:off x="369347" y="4706571"/>
            <a:ext cx="8429625" cy="457200"/>
          </a:xfrm>
          <a:prstGeom prst="rect">
            <a:avLst/>
          </a:prstGeom>
        </p:spPr>
        <p:txBody>
          <a:bodyPr>
            <a:normAutofit/>
          </a:bodyPr>
          <a:lstStyle>
            <a:lvl1pPr marL="0" indent="0" algn="ctr">
              <a:buNone/>
              <a:defRPr sz="1351"/>
            </a:lvl1pPr>
          </a:lstStyle>
          <a:p>
            <a:pPr lvl="0"/>
            <a:r>
              <a:rPr lang="en-US" dirty="0"/>
              <a:t>Click to add date</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311" y="381002"/>
            <a:ext cx="1246076" cy="572089"/>
          </a:xfrm>
          <a:prstGeom prst="rect">
            <a:avLst/>
          </a:prstGeom>
        </p:spPr>
      </p:pic>
      <p:sp>
        <p:nvSpPr>
          <p:cNvPr id="7" name="Rectangle 22"/>
          <p:cNvSpPr>
            <a:spLocks noChangeArrowheads="1"/>
          </p:cNvSpPr>
          <p:nvPr userDrawn="1"/>
        </p:nvSpPr>
        <p:spPr bwMode="auto">
          <a:xfrm>
            <a:off x="2012409" y="5770125"/>
            <a:ext cx="5143500" cy="838201"/>
          </a:xfrm>
          <a:prstGeom prst="rect">
            <a:avLst/>
          </a:prstGeom>
          <a:noFill/>
          <a:ln w="9525">
            <a:noFill/>
            <a:miter lim="800000"/>
            <a:headEnd/>
            <a:tailEnd/>
          </a:ln>
        </p:spPr>
        <p:txBody>
          <a:bodyPr/>
          <a:lstStyle/>
          <a:p>
            <a:pPr algn="ctr"/>
            <a:r>
              <a:rPr lang="en-US" sz="2400" b="1" kern="1200" dirty="0">
                <a:solidFill>
                  <a:srgbClr val="000000"/>
                </a:solidFill>
                <a:latin typeface="+mj-lt"/>
                <a:ea typeface="+mn-ea"/>
                <a:cs typeface="+mn-cs"/>
              </a:rPr>
              <a:t>Institute for Defense</a:t>
            </a:r>
            <a:r>
              <a:rPr lang="en-US" sz="2400" b="1" kern="1200" baseline="0" dirty="0">
                <a:solidFill>
                  <a:srgbClr val="000000"/>
                </a:solidFill>
                <a:latin typeface="+mj-lt"/>
                <a:ea typeface="+mn-ea"/>
                <a:cs typeface="+mn-cs"/>
              </a:rPr>
              <a:t> Analyses</a:t>
            </a:r>
            <a:br>
              <a:rPr lang="en-US" sz="2400" b="1" kern="1200" dirty="0">
                <a:solidFill>
                  <a:srgbClr val="000000"/>
                </a:solidFill>
                <a:latin typeface="+mj-lt"/>
                <a:ea typeface="+mn-ea"/>
                <a:cs typeface="+mn-cs"/>
              </a:rPr>
            </a:br>
            <a:r>
              <a:rPr lang="en-US" sz="1400" kern="1200" dirty="0">
                <a:solidFill>
                  <a:srgbClr val="000000"/>
                </a:solidFill>
                <a:latin typeface="+mj-lt"/>
                <a:ea typeface="+mn-ea"/>
                <a:cs typeface="+mn-cs"/>
              </a:rPr>
              <a:t>4850 Mark Center Drive </a:t>
            </a:r>
            <a:r>
              <a:rPr lang="en-US" sz="1200" kern="1200" dirty="0">
                <a:solidFill>
                  <a:srgbClr val="980038"/>
                </a:solidFill>
                <a:latin typeface="+mj-lt"/>
                <a:ea typeface="+mn-ea"/>
                <a:cs typeface="+mn-cs"/>
                <a:sym typeface="Wingdings" pitchFamily="2" charset="2"/>
              </a:rPr>
              <a:t></a:t>
            </a:r>
            <a:r>
              <a:rPr lang="en-US" sz="1051" kern="1200" dirty="0">
                <a:solidFill>
                  <a:srgbClr val="000000"/>
                </a:solidFill>
                <a:latin typeface="+mj-lt"/>
                <a:ea typeface="+mn-ea"/>
                <a:cs typeface="+mn-cs"/>
              </a:rPr>
              <a:t> </a:t>
            </a:r>
            <a:r>
              <a:rPr lang="en-US" sz="1400" kern="1200" dirty="0">
                <a:solidFill>
                  <a:srgbClr val="000000"/>
                </a:solidFill>
                <a:latin typeface="+mj-lt"/>
                <a:ea typeface="+mn-ea"/>
                <a:cs typeface="+mn-cs"/>
              </a:rPr>
              <a:t>Alexandria, Virginia 22311-1882</a:t>
            </a:r>
          </a:p>
        </p:txBody>
      </p:sp>
    </p:spTree>
    <p:extLst>
      <p:ext uri="{BB962C8B-B14F-4D97-AF65-F5344CB8AC3E}">
        <p14:creationId xmlns:p14="http://schemas.microsoft.com/office/powerpoint/2010/main" val="24068335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tro statement">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8501588" y="6310709"/>
            <a:ext cx="391577" cy="365125"/>
          </a:xfrm>
          <a:prstGeom prst="rect">
            <a:avLst/>
          </a:prstGeom>
        </p:spPr>
        <p:txBody>
          <a:bodyPr vert="horz" lIns="91440" tIns="45720" rIns="91440" bIns="45720" rtlCol="0" anchor="ctr"/>
          <a:lstStyle>
            <a:lvl1pPr algn="r">
              <a:defRPr sz="1000">
                <a:solidFill>
                  <a:schemeClr val="bg1">
                    <a:lumMod val="50000"/>
                  </a:schemeClr>
                </a:solidFill>
                <a:latin typeface="Segoe UI" panose="020B0502040204020203" pitchFamily="34" charset="0"/>
                <a:cs typeface="Segoe UI" panose="020B0502040204020203" pitchFamily="34" charset="0"/>
              </a:defRPr>
            </a:lvl1pPr>
          </a:lstStyle>
          <a:p>
            <a:fld id="{6FEF7D8D-2123-40E7-9174-E11C2FCE4FA4}" type="slidenum">
              <a:rPr lang="en-US" smtClean="0"/>
              <a:pPr/>
              <a:t>‹#›</a:t>
            </a:fld>
            <a:endParaRPr lang="en-US" dirty="0"/>
          </a:p>
        </p:txBody>
      </p:sp>
      <p:sp>
        <p:nvSpPr>
          <p:cNvPr id="6" name="Text Placeholder 5"/>
          <p:cNvSpPr>
            <a:spLocks noGrp="1"/>
          </p:cNvSpPr>
          <p:nvPr>
            <p:ph type="body" sz="quarter" idx="10" hasCustomPrompt="1"/>
          </p:nvPr>
        </p:nvSpPr>
        <p:spPr>
          <a:xfrm>
            <a:off x="196850" y="2819400"/>
            <a:ext cx="8696325" cy="1154113"/>
          </a:xfrm>
        </p:spPr>
        <p:txBody>
          <a:bodyPr anchor="ctr"/>
          <a:lstStyle>
            <a:lvl1pPr marL="0" marR="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lvl1pPr>
            <a:lvl2pPr marL="171445" indent="0">
              <a:buNone/>
              <a:defRPr/>
            </a:lvl2pPr>
            <a:lvl3pPr marL="342892" indent="0">
              <a:buNone/>
              <a:defRPr/>
            </a:lvl3pPr>
            <a:lvl4pPr marL="514337" indent="0">
              <a:buNone/>
              <a:defRPr/>
            </a:lvl4pPr>
            <a:lvl5pPr marL="685783" indent="0">
              <a:buNone/>
              <a:defRPr/>
            </a:lvl5pPr>
          </a:lstStyle>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b="1" baseline="0" dirty="0">
                <a:solidFill>
                  <a:schemeClr val="tx2">
                    <a:lumMod val="50000"/>
                  </a:schemeClr>
                </a:solidFill>
                <a:latin typeface="Calibri Light" panose="020F0302020204030204" pitchFamily="34" charset="0"/>
                <a:cs typeface="Calibri Light" panose="020F0302020204030204" pitchFamily="34" charset="0"/>
              </a:rPr>
              <a:t>Introduction statement. </a:t>
            </a:r>
            <a:r>
              <a:rPr lang="en-US" b="1" dirty="0">
                <a:solidFill>
                  <a:schemeClr val="tx2">
                    <a:lumMod val="50000"/>
                  </a:schemeClr>
                </a:solidFill>
                <a:latin typeface="Calibri Light" panose="020F0302020204030204" pitchFamily="34" charset="0"/>
                <a:cs typeface="Calibri Light" panose="020F0302020204030204" pitchFamily="34" charset="0"/>
              </a:rPr>
              <a:t>Zoom</a:t>
            </a:r>
            <a:r>
              <a:rPr lang="en-US" b="1" baseline="0" dirty="0">
                <a:solidFill>
                  <a:schemeClr val="tx2">
                    <a:lumMod val="50000"/>
                  </a:schemeClr>
                </a:solidFill>
                <a:latin typeface="Calibri Light" panose="020F0302020204030204" pitchFamily="34" charset="0"/>
                <a:cs typeface="Calibri Light" panose="020F0302020204030204" pitchFamily="34" charset="0"/>
              </a:rPr>
              <a:t> in. What’s the focus here? </a:t>
            </a:r>
            <a:endParaRPr lang="en-US" b="1" dirty="0">
              <a:solidFill>
                <a:schemeClr val="tx2">
                  <a:lumMod val="5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81899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8501588" y="6310709"/>
            <a:ext cx="391577" cy="365125"/>
          </a:xfrm>
          <a:prstGeom prst="rect">
            <a:avLst/>
          </a:prstGeom>
        </p:spPr>
        <p:txBody>
          <a:bodyPr vert="horz" lIns="91440" tIns="45720" rIns="91440" bIns="45720" rtlCol="0" anchor="ctr"/>
          <a:lstStyle>
            <a:lvl1pPr algn="r">
              <a:defRPr sz="1000">
                <a:solidFill>
                  <a:schemeClr val="bg1">
                    <a:lumMod val="50000"/>
                  </a:schemeClr>
                </a:solidFill>
                <a:latin typeface="Segoe UI" panose="020B0502040204020203" pitchFamily="34" charset="0"/>
                <a:cs typeface="Segoe UI" panose="020B0502040204020203" pitchFamily="34" charset="0"/>
              </a:defRPr>
            </a:lvl1pPr>
          </a:lstStyle>
          <a:p>
            <a:fld id="{6FEF7D8D-2123-40E7-9174-E11C2FCE4FA4}" type="slidenum">
              <a:rPr lang="en-US" smtClean="0"/>
              <a:pPr/>
              <a:t>‹#›</a:t>
            </a:fld>
            <a:endParaRPr lang="en-US" dirty="0"/>
          </a:p>
        </p:txBody>
      </p:sp>
      <p:sp>
        <p:nvSpPr>
          <p:cNvPr id="5" name="Title 1"/>
          <p:cNvSpPr>
            <a:spLocks noGrp="1"/>
          </p:cNvSpPr>
          <p:nvPr>
            <p:ph type="title" hasCustomPrompt="1"/>
          </p:nvPr>
        </p:nvSpPr>
        <p:spPr>
          <a:xfrm>
            <a:off x="467777" y="364331"/>
            <a:ext cx="8229600" cy="954107"/>
          </a:xfrm>
          <a:prstGeom prst="rect">
            <a:avLst/>
          </a:prstGeom>
        </p:spPr>
        <p:txBody>
          <a:bodyPr/>
          <a:lstStyle>
            <a:lvl1pPr>
              <a:defRPr/>
            </a:lvl1pPr>
          </a:lstStyle>
          <a:p>
            <a:br>
              <a:rPr lang="en-US" dirty="0"/>
            </a:br>
            <a:r>
              <a:rPr lang="en-US" dirty="0"/>
              <a:t>Contents</a:t>
            </a:r>
          </a:p>
        </p:txBody>
      </p:sp>
      <p:sp>
        <p:nvSpPr>
          <p:cNvPr id="6" name="Content Placeholder 2"/>
          <p:cNvSpPr>
            <a:spLocks noGrp="1"/>
          </p:cNvSpPr>
          <p:nvPr>
            <p:ph idx="1" hasCustomPrompt="1"/>
          </p:nvPr>
        </p:nvSpPr>
        <p:spPr>
          <a:xfrm>
            <a:off x="467777" y="1371600"/>
            <a:ext cx="8229600" cy="4754880"/>
          </a:xfrm>
        </p:spPr>
        <p:txBody>
          <a:bodyPr/>
          <a:lstStyle>
            <a:lvl1pPr marL="0" indent="0">
              <a:lnSpc>
                <a:spcPct val="90000"/>
              </a:lnSpc>
              <a:spcBef>
                <a:spcPts val="1200"/>
              </a:spcBef>
              <a:buNone/>
              <a:defRPr baseline="0"/>
            </a:lvl1pPr>
            <a:lvl2pPr marL="347663" indent="0">
              <a:lnSpc>
                <a:spcPct val="90000"/>
              </a:lnSpc>
              <a:buFont typeface="Arial" panose="020B0604020202020204" pitchFamily="34" charset="0"/>
              <a:buNone/>
              <a:defRPr/>
            </a:lvl2pPr>
            <a:lvl3pPr marL="685800" indent="0">
              <a:lnSpc>
                <a:spcPct val="90000"/>
              </a:lnSpc>
              <a:buNone/>
              <a:defRPr/>
            </a:lvl3pPr>
            <a:lvl4pPr>
              <a:lnSpc>
                <a:spcPct val="90000"/>
              </a:lnSpc>
              <a:defRPr/>
            </a:lvl4pPr>
            <a:lvl5pPr>
              <a:lnSpc>
                <a:spcPct val="90000"/>
              </a:lnSpc>
              <a:defRPr/>
            </a:lvl5pPr>
          </a:lstStyle>
          <a:p>
            <a:pPr lvl="0"/>
            <a:r>
              <a:rPr lang="en-US" dirty="0"/>
              <a:t>Main Section</a:t>
            </a:r>
          </a:p>
          <a:p>
            <a:pPr lvl="1"/>
            <a:r>
              <a:rPr lang="en-US" dirty="0"/>
              <a:t>Subsection</a:t>
            </a:r>
          </a:p>
          <a:p>
            <a:pPr lvl="2"/>
            <a:r>
              <a:rPr lang="en-US" dirty="0"/>
              <a:t>Topic</a:t>
            </a:r>
          </a:p>
        </p:txBody>
      </p:sp>
      <p:sp>
        <p:nvSpPr>
          <p:cNvPr id="7" name="Text Placeholder 11"/>
          <p:cNvSpPr>
            <a:spLocks noGrp="1"/>
          </p:cNvSpPr>
          <p:nvPr>
            <p:ph type="body" sz="quarter" idx="10" hasCustomPrompt="1"/>
          </p:nvPr>
        </p:nvSpPr>
        <p:spPr>
          <a:xfrm>
            <a:off x="467777" y="6205538"/>
            <a:ext cx="7323981"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baseline="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2977320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8501588" y="6310709"/>
            <a:ext cx="391577" cy="365125"/>
          </a:xfrm>
          <a:prstGeom prst="rect">
            <a:avLst/>
          </a:prstGeom>
        </p:spPr>
        <p:txBody>
          <a:bodyPr vert="horz" lIns="91440" tIns="45720" rIns="91440" bIns="45720" rtlCol="0" anchor="ctr"/>
          <a:lstStyle>
            <a:lvl1pPr algn="r">
              <a:defRPr sz="1000">
                <a:solidFill>
                  <a:schemeClr val="bg1">
                    <a:lumMod val="50000"/>
                  </a:schemeClr>
                </a:solidFill>
                <a:latin typeface="Segoe UI" panose="020B0502040204020203" pitchFamily="34" charset="0"/>
                <a:cs typeface="Segoe UI" panose="020B0502040204020203" pitchFamily="34" charset="0"/>
              </a:defRPr>
            </a:lvl1pPr>
          </a:lstStyle>
          <a:p>
            <a:fld id="{6FEF7D8D-2123-40E7-9174-E11C2FCE4FA4}" type="slidenum">
              <a:rPr lang="en-US" smtClean="0"/>
              <a:pPr/>
              <a:t>‹#›</a:t>
            </a:fld>
            <a:endParaRPr lang="en-US" dirty="0"/>
          </a:p>
        </p:txBody>
      </p:sp>
      <p:sp>
        <p:nvSpPr>
          <p:cNvPr id="5" name="Title 1"/>
          <p:cNvSpPr>
            <a:spLocks noGrp="1"/>
          </p:cNvSpPr>
          <p:nvPr>
            <p:ph type="title" hasCustomPrompt="1"/>
          </p:nvPr>
        </p:nvSpPr>
        <p:spPr>
          <a:xfrm>
            <a:off x="467777" y="364331"/>
            <a:ext cx="8229600" cy="954107"/>
          </a:xfrm>
        </p:spPr>
        <p:txBody>
          <a:bodyPr/>
          <a:lstStyle>
            <a:lvl1pPr>
              <a:defRPr/>
            </a:lvl1pPr>
          </a:lstStyle>
          <a:p>
            <a:br>
              <a:rPr lang="en-US" dirty="0"/>
            </a:br>
            <a:r>
              <a:rPr lang="en-US" dirty="0"/>
              <a:t>Contents</a:t>
            </a:r>
          </a:p>
        </p:txBody>
      </p:sp>
      <p:sp>
        <p:nvSpPr>
          <p:cNvPr id="6" name="Content Placeholder 2"/>
          <p:cNvSpPr>
            <a:spLocks noGrp="1"/>
          </p:cNvSpPr>
          <p:nvPr>
            <p:ph idx="1" hasCustomPrompt="1"/>
          </p:nvPr>
        </p:nvSpPr>
        <p:spPr>
          <a:xfrm>
            <a:off x="467777" y="1371600"/>
            <a:ext cx="8229600" cy="4754880"/>
          </a:xfrm>
        </p:spPr>
        <p:txBody>
          <a:bodyPr/>
          <a:lstStyle>
            <a:lvl1pPr marL="0" indent="0">
              <a:lnSpc>
                <a:spcPct val="90000"/>
              </a:lnSpc>
              <a:spcBef>
                <a:spcPts val="1200"/>
              </a:spcBef>
              <a:buNone/>
              <a:defRPr baseline="0"/>
            </a:lvl1pPr>
            <a:lvl2pPr marL="347663" indent="0">
              <a:lnSpc>
                <a:spcPct val="90000"/>
              </a:lnSpc>
              <a:buFont typeface="Arial" panose="020B0604020202020204" pitchFamily="34" charset="0"/>
              <a:buNone/>
              <a:defRPr/>
            </a:lvl2pPr>
            <a:lvl3pPr marL="685800" indent="0">
              <a:lnSpc>
                <a:spcPct val="90000"/>
              </a:lnSpc>
              <a:buNone/>
              <a:defRPr/>
            </a:lvl3pPr>
            <a:lvl4pPr>
              <a:lnSpc>
                <a:spcPct val="90000"/>
              </a:lnSpc>
              <a:defRPr/>
            </a:lvl4pPr>
            <a:lvl5pPr>
              <a:lnSpc>
                <a:spcPct val="90000"/>
              </a:lnSpc>
              <a:defRPr/>
            </a:lvl5pPr>
          </a:lstStyle>
          <a:p>
            <a:pPr lvl="0"/>
            <a:r>
              <a:rPr lang="en-US" dirty="0"/>
              <a:t>Main Section</a:t>
            </a:r>
          </a:p>
          <a:p>
            <a:pPr lvl="1"/>
            <a:r>
              <a:rPr lang="en-US" dirty="0"/>
              <a:t>Subsection</a:t>
            </a:r>
          </a:p>
          <a:p>
            <a:pPr lvl="2"/>
            <a:r>
              <a:rPr lang="en-US" dirty="0"/>
              <a:t>Topic</a:t>
            </a:r>
          </a:p>
        </p:txBody>
      </p:sp>
      <p:sp>
        <p:nvSpPr>
          <p:cNvPr id="7" name="Text Placeholder 11"/>
          <p:cNvSpPr>
            <a:spLocks noGrp="1"/>
          </p:cNvSpPr>
          <p:nvPr>
            <p:ph type="body" sz="quarter" idx="10" hasCustomPrompt="1"/>
          </p:nvPr>
        </p:nvSpPr>
        <p:spPr>
          <a:xfrm>
            <a:off x="467777" y="6205538"/>
            <a:ext cx="7323981"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baseline="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28945710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9216" y="1914258"/>
            <a:ext cx="8138160" cy="2217117"/>
          </a:xfrm>
          <a:prstGeom prst="rect">
            <a:avLst/>
          </a:prstGeom>
        </p:spPr>
        <p:txBody>
          <a:bodyPr anchor="b">
            <a:normAutofit/>
          </a:bodyPr>
          <a:lstStyle>
            <a:lvl1pPr algn="ctr">
              <a:defRPr sz="4000" b="0">
                <a:solidFill>
                  <a:schemeClr val="tx1">
                    <a:lumMod val="75000"/>
                    <a:lumOff val="25000"/>
                  </a:schemeClr>
                </a:solidFill>
              </a:defRPr>
            </a:lvl1pPr>
          </a:lstStyle>
          <a:p>
            <a:r>
              <a:rPr lang="en-US" dirty="0"/>
              <a:t>Section header</a:t>
            </a:r>
            <a:br>
              <a:rPr lang="en-US" dirty="0"/>
            </a:br>
            <a:endParaRPr lang="en-US" dirty="0"/>
          </a:p>
        </p:txBody>
      </p:sp>
      <p:sp>
        <p:nvSpPr>
          <p:cNvPr id="8" name="Slide Number Placeholder 3"/>
          <p:cNvSpPr>
            <a:spLocks noGrp="1"/>
          </p:cNvSpPr>
          <p:nvPr>
            <p:ph type="sldNum" sz="quarter" idx="4"/>
          </p:nvPr>
        </p:nvSpPr>
        <p:spPr>
          <a:xfrm>
            <a:off x="8501588" y="6310709"/>
            <a:ext cx="391577" cy="365125"/>
          </a:xfrm>
          <a:prstGeom prst="rect">
            <a:avLst/>
          </a:prstGeom>
        </p:spPr>
        <p:txBody>
          <a:bodyPr vert="horz" lIns="91440" tIns="45720" rIns="91440" bIns="45720" rtlCol="0" anchor="ctr"/>
          <a:lstStyle>
            <a:lvl1pPr algn="r">
              <a:defRPr sz="1000">
                <a:solidFill>
                  <a:schemeClr val="bg1">
                    <a:lumMod val="50000"/>
                  </a:schemeClr>
                </a:solidFill>
                <a:latin typeface="Segoe UI" panose="020B0502040204020203" pitchFamily="34" charset="0"/>
                <a:cs typeface="Segoe UI" panose="020B0502040204020203" pitchFamily="34" charset="0"/>
              </a:defRPr>
            </a:lvl1pPr>
          </a:lstStyle>
          <a:p>
            <a:fld id="{6FEF7D8D-2123-40E7-9174-E11C2FCE4FA4}" type="slidenum">
              <a:rPr lang="en-US" smtClean="0"/>
              <a:pPr/>
              <a:t>‹#›</a:t>
            </a:fld>
            <a:endParaRPr lang="en-US" dirty="0"/>
          </a:p>
        </p:txBody>
      </p:sp>
    </p:spTree>
    <p:extLst>
      <p:ext uri="{BB962C8B-B14F-4D97-AF65-F5344CB8AC3E}">
        <p14:creationId xmlns:p14="http://schemas.microsoft.com/office/powerpoint/2010/main" val="15230903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8501588" y="6310709"/>
            <a:ext cx="391577" cy="365125"/>
          </a:xfrm>
          <a:prstGeom prst="rect">
            <a:avLst/>
          </a:prstGeom>
        </p:spPr>
        <p:txBody>
          <a:bodyPr vert="horz" lIns="91440" tIns="45720" rIns="91440" bIns="45720" rtlCol="0" anchor="ctr"/>
          <a:lstStyle>
            <a:lvl1pPr algn="r">
              <a:defRPr sz="1000">
                <a:solidFill>
                  <a:schemeClr val="bg1">
                    <a:lumMod val="50000"/>
                  </a:schemeClr>
                </a:solidFill>
                <a:latin typeface="Segoe UI" panose="020B0502040204020203" pitchFamily="34" charset="0"/>
                <a:cs typeface="Segoe UI" panose="020B0502040204020203" pitchFamily="34" charset="0"/>
              </a:defRPr>
            </a:lvl1pPr>
          </a:lstStyle>
          <a:p>
            <a:fld id="{6FEF7D8D-2123-40E7-9174-E11C2FCE4FA4}" type="slidenum">
              <a:rPr lang="en-US" smtClean="0"/>
              <a:pPr/>
              <a:t>‹#›</a:t>
            </a:fld>
            <a:endParaRPr lang="en-US" dirty="0"/>
          </a:p>
        </p:txBody>
      </p:sp>
      <p:sp>
        <p:nvSpPr>
          <p:cNvPr id="5" name="Title 1"/>
          <p:cNvSpPr>
            <a:spLocks noGrp="1"/>
          </p:cNvSpPr>
          <p:nvPr>
            <p:ph type="title" hasCustomPrompt="1"/>
          </p:nvPr>
        </p:nvSpPr>
        <p:spPr>
          <a:xfrm>
            <a:off x="559216" y="1914258"/>
            <a:ext cx="8138160" cy="2217117"/>
          </a:xfrm>
          <a:prstGeom prst="rect">
            <a:avLst/>
          </a:prstGeom>
        </p:spPr>
        <p:txBody>
          <a:bodyPr anchor="b">
            <a:normAutofit/>
          </a:bodyPr>
          <a:lstStyle>
            <a:lvl1pPr algn="ctr">
              <a:defRPr sz="3600" b="0">
                <a:solidFill>
                  <a:schemeClr val="tx2">
                    <a:lumMod val="75000"/>
                  </a:schemeClr>
                </a:solidFill>
              </a:defRPr>
            </a:lvl1pPr>
          </a:lstStyle>
          <a:p>
            <a:br>
              <a:rPr lang="en-US" dirty="0"/>
            </a:br>
            <a:r>
              <a:rPr lang="en-US" dirty="0"/>
              <a:t>Subsection header</a:t>
            </a:r>
          </a:p>
        </p:txBody>
      </p:sp>
    </p:spTree>
    <p:extLst>
      <p:ext uri="{BB962C8B-B14F-4D97-AF65-F5344CB8AC3E}">
        <p14:creationId xmlns:p14="http://schemas.microsoft.com/office/powerpoint/2010/main" val="1290768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39282" y="1219199"/>
            <a:ext cx="8670040" cy="4908136"/>
          </a:xfrm>
        </p:spPr>
        <p:txBody>
          <a:bodyPr/>
          <a:lstStyle>
            <a:lvl1pPr marL="0" indent="0">
              <a:buFont typeface="Arial" panose="020B0604020202020204" pitchFamily="34" charset="0"/>
              <a:buNone/>
              <a:defRPr baseline="0"/>
            </a:lvl1pPr>
          </a:lstStyle>
          <a:p>
            <a:pPr lvl="0"/>
            <a:r>
              <a:rPr lang="en-US" dirty="0"/>
              <a:t>Can you use a picture instead of words?</a:t>
            </a:r>
          </a:p>
          <a:p>
            <a:pPr lvl="0"/>
            <a:endParaRPr lang="en-US" dirty="0"/>
          </a:p>
          <a:p>
            <a:pPr lvl="0"/>
            <a:r>
              <a:rPr lang="en-US" dirty="0"/>
              <a:t>If you add text, be concise - avoid long, full sentences. </a:t>
            </a:r>
          </a:p>
          <a:p>
            <a:pPr lvl="1"/>
            <a:r>
              <a:rPr lang="en-US" dirty="0"/>
              <a:t>Use bullets sparingly and thoughtfully.</a:t>
            </a:r>
          </a:p>
          <a:p>
            <a:pPr lvl="0"/>
            <a:endParaRPr lang="en-US" dirty="0"/>
          </a:p>
        </p:txBody>
      </p:sp>
      <p:sp>
        <p:nvSpPr>
          <p:cNvPr id="5"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Tree>
    <p:extLst>
      <p:ext uri="{BB962C8B-B14F-4D97-AF65-F5344CB8AC3E}">
        <p14:creationId xmlns:p14="http://schemas.microsoft.com/office/powerpoint/2010/main" val="16984264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6" name="Text Placeholder 4"/>
          <p:cNvSpPr>
            <a:spLocks noGrp="1"/>
          </p:cNvSpPr>
          <p:nvPr>
            <p:ph type="body" sz="quarter" idx="11" hasCustomPrompt="1"/>
          </p:nvPr>
        </p:nvSpPr>
        <p:spPr>
          <a:xfrm>
            <a:off x="234683" y="1209476"/>
            <a:ext cx="8674639" cy="4910328"/>
          </a:xfrm>
        </p:spPr>
        <p:txBody>
          <a:bodyPr/>
          <a:lstStyle>
            <a:lvl1pPr>
              <a:defRPr/>
            </a:lvl1pPr>
            <a:lvl2pPr>
              <a:defRPr baseline="0"/>
            </a:lvl2pPr>
            <a:lvl3pPr>
              <a:defRPr baseline="0"/>
            </a:lvl3pPr>
            <a:lvl4pPr marL="685783" indent="-171446">
              <a:buFont typeface="Wingdings" panose="05000000000000000000" pitchFamily="2" charset="2"/>
              <a:buChar char="§"/>
              <a:defRPr baseline="0"/>
            </a:lvl4pPr>
            <a:lvl5pPr>
              <a:defRPr/>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 per slide</a:t>
            </a:r>
          </a:p>
        </p:txBody>
      </p:sp>
      <p:sp>
        <p:nvSpPr>
          <p:cNvPr id="5"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7" name="Text Placeholder 11"/>
          <p:cNvSpPr>
            <a:spLocks noGrp="1"/>
          </p:cNvSpPr>
          <p:nvPr>
            <p:ph type="body" sz="quarter" idx="12" hasCustomPrompt="1"/>
          </p:nvPr>
        </p:nvSpPr>
        <p:spPr>
          <a:xfrm>
            <a:off x="234684" y="6222990"/>
            <a:ext cx="745927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41103621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25" name="Text Placeholder 4"/>
          <p:cNvSpPr>
            <a:spLocks noGrp="1"/>
          </p:cNvSpPr>
          <p:nvPr>
            <p:ph type="body" sz="quarter" idx="11" hasCustomPrompt="1"/>
          </p:nvPr>
        </p:nvSpPr>
        <p:spPr>
          <a:xfrm>
            <a:off x="234683" y="1209477"/>
            <a:ext cx="3995485" cy="4910328"/>
          </a:xfrm>
        </p:spPr>
        <p:txBody>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marL="685783" indent="-171446">
              <a:buFont typeface="Wingdings" panose="05000000000000000000" pitchFamily="2" charset="2"/>
              <a:buChar char="§"/>
              <a:defRPr>
                <a:latin typeface="Calibri Light" panose="020F0302020204030204" pitchFamily="34" charset="0"/>
                <a:cs typeface="Calibri Light" panose="020F0302020204030204" pitchFamily="34" charset="0"/>
              </a:defRPr>
            </a:lvl4pPr>
            <a:lvl5pPr>
              <a:defRPr/>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
        <p:nvSpPr>
          <p:cNvPr id="6" name="Content Placeholder 5"/>
          <p:cNvSpPr>
            <a:spLocks noGrp="1"/>
          </p:cNvSpPr>
          <p:nvPr>
            <p:ph sz="quarter" idx="4" hasCustomPrompt="1"/>
          </p:nvPr>
        </p:nvSpPr>
        <p:spPr>
          <a:xfrm>
            <a:off x="4358355" y="1209475"/>
            <a:ext cx="4550967" cy="4910328"/>
          </a:xfrm>
          <a:prstGeom prst="rect">
            <a:avLst/>
          </a:prstGeom>
        </p:spPr>
        <p:txBody>
          <a:bodyPr/>
          <a:lstStyle>
            <a:lvl1pPr marL="0" indent="0">
              <a:buNone/>
              <a:defRPr baseline="0">
                <a:latin typeface="Calibri Light" panose="020F0302020204030204" pitchFamily="34" charset="0"/>
                <a:cs typeface="Calibri Light" panose="020F0302020204030204" pitchFamily="34" charset="0"/>
              </a:defRPr>
            </a:lvl1pPr>
          </a:lstStyle>
          <a:p>
            <a:pPr lvl="0"/>
            <a:r>
              <a:rPr lang="en-US" dirty="0"/>
              <a:t>Insert visual that compliments your topic statement.</a:t>
            </a:r>
          </a:p>
        </p:txBody>
      </p:sp>
      <p:sp>
        <p:nvSpPr>
          <p:cNvPr id="8"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0" name="Text Placeholder 11"/>
          <p:cNvSpPr>
            <a:spLocks noGrp="1"/>
          </p:cNvSpPr>
          <p:nvPr>
            <p:ph type="body" sz="quarter" idx="12" hasCustomPrompt="1"/>
          </p:nvPr>
        </p:nvSpPr>
        <p:spPr>
          <a:xfrm>
            <a:off x="234683" y="6238770"/>
            <a:ext cx="7515523"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baseline="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41613185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and Bullets">
    <p:spTree>
      <p:nvGrpSpPr>
        <p:cNvPr id="1" name=""/>
        <p:cNvGrpSpPr/>
        <p:nvPr/>
      </p:nvGrpSpPr>
      <p:grpSpPr>
        <a:xfrm>
          <a:off x="0" y="0"/>
          <a:ext cx="0" cy="0"/>
          <a:chOff x="0" y="0"/>
          <a:chExt cx="0" cy="0"/>
        </a:xfrm>
      </p:grpSpPr>
      <p:sp>
        <p:nvSpPr>
          <p:cNvPr id="7" name="Content Placeholder 2"/>
          <p:cNvSpPr>
            <a:spLocks noGrp="1"/>
          </p:cNvSpPr>
          <p:nvPr>
            <p:ph sz="half" idx="1" hasCustomPrompt="1"/>
          </p:nvPr>
        </p:nvSpPr>
        <p:spPr>
          <a:xfrm>
            <a:off x="5947820" y="1264778"/>
            <a:ext cx="2961502" cy="4875461"/>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a:t>Click to add bullet text.</a:t>
            </a:r>
          </a:p>
          <a:p>
            <a:pPr lvl="1"/>
            <a:r>
              <a:rPr lang="en-US" dirty="0"/>
              <a:t>Keep it short.</a:t>
            </a:r>
          </a:p>
        </p:txBody>
      </p:sp>
      <p:sp>
        <p:nvSpPr>
          <p:cNvPr id="9" name="Picture Placeholder 8"/>
          <p:cNvSpPr>
            <a:spLocks noGrp="1"/>
          </p:cNvSpPr>
          <p:nvPr>
            <p:ph type="pic" sz="quarter" idx="14" hasCustomPrompt="1"/>
          </p:nvPr>
        </p:nvSpPr>
        <p:spPr>
          <a:xfrm>
            <a:off x="234683" y="1264778"/>
            <a:ext cx="5610640" cy="4875143"/>
          </a:xfrm>
          <a:ln>
            <a:solidFill>
              <a:schemeClr val="bg1">
                <a:lumMod val="85000"/>
              </a:schemeClr>
            </a:solidFill>
          </a:ln>
        </p:spPr>
        <p:txBody>
          <a:bodyPr/>
          <a:lstStyle>
            <a:lvl1pPr marL="0" marR="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lvl1pPr>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dirty="0"/>
              <a:t>Insert visual that compliments your topic statement.</a:t>
            </a:r>
          </a:p>
          <a:p>
            <a:endParaRPr lang="en-US" dirty="0"/>
          </a:p>
        </p:txBody>
      </p:sp>
      <p:sp>
        <p:nvSpPr>
          <p:cNvPr id="11" name="Text Placeholder 11"/>
          <p:cNvSpPr>
            <a:spLocks noGrp="1"/>
          </p:cNvSpPr>
          <p:nvPr>
            <p:ph type="body" sz="quarter" idx="10"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3"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Tree>
    <p:extLst>
      <p:ext uri="{BB962C8B-B14F-4D97-AF65-F5344CB8AC3E}">
        <p14:creationId xmlns:p14="http://schemas.microsoft.com/office/powerpoint/2010/main" val="30532389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9" name="Text Placeholder 3"/>
          <p:cNvSpPr>
            <a:spLocks noGrp="1"/>
          </p:cNvSpPr>
          <p:nvPr>
            <p:ph type="body" sz="half" idx="10" hasCustomPrompt="1"/>
          </p:nvPr>
        </p:nvSpPr>
        <p:spPr>
          <a:xfrm flipH="1">
            <a:off x="234682" y="1209477"/>
            <a:ext cx="3532895" cy="4846320"/>
          </a:xfrm>
          <a:prstGeom prst="rect">
            <a:avLst/>
          </a:prstGeom>
        </p:spPr>
        <p:txBody>
          <a:bodyPr>
            <a:normAutofit/>
          </a:bodyPr>
          <a:lstStyle>
            <a:lvl1pPr marL="0" indent="0">
              <a:buNone/>
              <a:defRPr sz="1500" baseline="0"/>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dirty="0"/>
              <a:t>Click to add text</a:t>
            </a:r>
          </a:p>
        </p:txBody>
      </p:sp>
      <p:sp>
        <p:nvSpPr>
          <p:cNvPr id="5" name="Text Placeholder 4"/>
          <p:cNvSpPr>
            <a:spLocks noGrp="1"/>
          </p:cNvSpPr>
          <p:nvPr>
            <p:ph type="body" sz="quarter" idx="11" hasCustomPrompt="1"/>
          </p:nvPr>
        </p:nvSpPr>
        <p:spPr>
          <a:xfrm>
            <a:off x="3881438" y="1209477"/>
            <a:ext cx="5027884" cy="4846320"/>
          </a:xfrm>
        </p:spPr>
        <p:txBody>
          <a:bodyPr/>
          <a:lstStyle>
            <a:lvl1pPr>
              <a:defRPr/>
            </a:lvl1pPr>
            <a:lvl2pPr>
              <a:defRPr/>
            </a:lvl2pPr>
            <a:lvl3pPr>
              <a:defRPr/>
            </a:lvl3pPr>
            <a:lvl4pPr>
              <a:defRPr/>
            </a:lvl4pPr>
            <a:lvl5pPr>
              <a:defRPr/>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
        <p:nvSpPr>
          <p:cNvPr id="7"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6" name="Text Placeholder 11"/>
          <p:cNvSpPr>
            <a:spLocks noGrp="1"/>
          </p:cNvSpPr>
          <p:nvPr>
            <p:ph type="body" sz="quarter" idx="12" hasCustomPrompt="1"/>
          </p:nvPr>
        </p:nvSpPr>
        <p:spPr>
          <a:xfrm>
            <a:off x="234682" y="6205538"/>
            <a:ext cx="7541991"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11793623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34683" y="1209476"/>
            <a:ext cx="4263499" cy="640080"/>
          </a:xfrm>
          <a:prstGeom prst="rect">
            <a:avLst/>
          </a:prstGeom>
        </p:spPr>
        <p:txBody>
          <a:bodyPr anchor="b"/>
          <a:lstStyle>
            <a:lvl1pPr marL="0" indent="0" algn="ctr">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4" name="Content Placeholder 3"/>
          <p:cNvSpPr>
            <a:spLocks noGrp="1"/>
          </p:cNvSpPr>
          <p:nvPr>
            <p:ph sz="half" idx="2"/>
          </p:nvPr>
        </p:nvSpPr>
        <p:spPr>
          <a:xfrm>
            <a:off x="234683" y="1941333"/>
            <a:ext cx="4263499" cy="4160363"/>
          </a:xfrm>
          <a:prstGeom prst="rect">
            <a:avLst/>
          </a:prstGeom>
        </p:spPr>
        <p:txBody>
          <a:bodyPr/>
          <a:lstStyle>
            <a:lvl1pPr marL="0" indent="0">
              <a:buNone/>
              <a:defRPr/>
            </a:lvl1pPr>
          </a:lstStyle>
          <a:p>
            <a:pPr lvl="0"/>
            <a:r>
              <a:rPr lang="en-US"/>
              <a:t>Edit Master text styles</a:t>
            </a:r>
          </a:p>
        </p:txBody>
      </p:sp>
      <p:sp>
        <p:nvSpPr>
          <p:cNvPr id="5" name="Text Placeholder 4"/>
          <p:cNvSpPr>
            <a:spLocks noGrp="1"/>
          </p:cNvSpPr>
          <p:nvPr>
            <p:ph type="body" sz="quarter" idx="3" hasCustomPrompt="1"/>
          </p:nvPr>
        </p:nvSpPr>
        <p:spPr>
          <a:xfrm>
            <a:off x="4629152" y="1209477"/>
            <a:ext cx="4280170" cy="640080"/>
          </a:xfrm>
          <a:prstGeom prst="rect">
            <a:avLst/>
          </a:prstGeom>
        </p:spPr>
        <p:txBody>
          <a:bodyPr anchor="b"/>
          <a:lstStyle>
            <a:lvl1pPr marL="0" indent="0" algn="ctr">
              <a:buNone/>
              <a:defRPr sz="1800" b="1" baseline="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6" name="Content Placeholder 5"/>
          <p:cNvSpPr>
            <a:spLocks noGrp="1"/>
          </p:cNvSpPr>
          <p:nvPr>
            <p:ph sz="quarter" idx="4"/>
          </p:nvPr>
        </p:nvSpPr>
        <p:spPr>
          <a:xfrm>
            <a:off x="4629152" y="1941334"/>
            <a:ext cx="4280170" cy="4160362"/>
          </a:xfrm>
          <a:prstGeom prst="rect">
            <a:avLst/>
          </a:prstGeom>
        </p:spPr>
        <p:txBody>
          <a:bodyPr/>
          <a:lstStyle>
            <a:lvl1pPr marL="0" indent="0">
              <a:buNone/>
              <a:defRPr/>
            </a:lvl1pPr>
          </a:lstStyle>
          <a:p>
            <a:pPr lvl="0"/>
            <a:r>
              <a:rPr lang="en-US"/>
              <a:t>Edit Master text styles</a:t>
            </a:r>
          </a:p>
        </p:txBody>
      </p:sp>
      <p:sp>
        <p:nvSpPr>
          <p:cNvPr id="8"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7" name="Text Placeholder 11"/>
          <p:cNvSpPr>
            <a:spLocks noGrp="1"/>
          </p:cNvSpPr>
          <p:nvPr>
            <p:ph type="body" sz="quarter" idx="10"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33455197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Main Points + Bulle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4826" y="1895028"/>
            <a:ext cx="2395070" cy="457200"/>
          </a:xfrm>
        </p:spPr>
        <p:txBody>
          <a:bodyPr>
            <a:normAutofit/>
          </a:bodyPr>
          <a:lstStyle>
            <a:lvl1pPr marL="0" indent="0" algn="ctr">
              <a:lnSpc>
                <a:spcPct val="90000"/>
              </a:lnSpc>
              <a:buNone/>
              <a:defRPr sz="1800" b="1"/>
            </a:lvl1pPr>
            <a:lvl2pPr marL="347663" indent="0">
              <a:lnSpc>
                <a:spcPct val="90000"/>
              </a:lnSpc>
              <a:buNone/>
              <a:defRPr sz="1600"/>
            </a:lvl2pPr>
            <a:lvl3pPr>
              <a:defRPr sz="1600"/>
            </a:lvl3pPr>
            <a:lvl4pPr>
              <a:defRPr sz="1400"/>
            </a:lvl4pPr>
            <a:lvl5pPr>
              <a:defRPr sz="1400"/>
            </a:lvl5pPr>
          </a:lstStyle>
          <a:p>
            <a:pPr lvl="0"/>
            <a:r>
              <a:rPr lang="en-US" dirty="0"/>
              <a:t>Bullet point</a:t>
            </a:r>
          </a:p>
        </p:txBody>
      </p:sp>
      <p:sp>
        <p:nvSpPr>
          <p:cNvPr id="13" name="Content Placeholder 2"/>
          <p:cNvSpPr>
            <a:spLocks noGrp="1"/>
          </p:cNvSpPr>
          <p:nvPr>
            <p:ph sz="half" idx="23" hasCustomPrompt="1"/>
          </p:nvPr>
        </p:nvSpPr>
        <p:spPr>
          <a:xfrm>
            <a:off x="454826" y="3442045"/>
            <a:ext cx="2395070" cy="457200"/>
          </a:xfrm>
        </p:spPr>
        <p:txBody>
          <a:bodyPr>
            <a:normAutofit/>
          </a:bodyPr>
          <a:lstStyle>
            <a:lvl1pPr marL="0" indent="0" algn="ctr">
              <a:lnSpc>
                <a:spcPct val="90000"/>
              </a:lnSpc>
              <a:buNone/>
              <a:defRPr sz="1800" b="1"/>
            </a:lvl1pPr>
            <a:lvl2pPr marL="347663" indent="0">
              <a:lnSpc>
                <a:spcPct val="90000"/>
              </a:lnSpc>
              <a:buNone/>
              <a:defRPr sz="1600"/>
            </a:lvl2pPr>
            <a:lvl3pPr>
              <a:defRPr sz="1600"/>
            </a:lvl3pPr>
            <a:lvl4pPr>
              <a:defRPr sz="1400"/>
            </a:lvl4pPr>
            <a:lvl5pPr>
              <a:defRPr sz="1400"/>
            </a:lvl5pPr>
          </a:lstStyle>
          <a:p>
            <a:pPr lvl="0"/>
            <a:r>
              <a:rPr lang="en-US" dirty="0"/>
              <a:t>Bullet point</a:t>
            </a:r>
          </a:p>
        </p:txBody>
      </p:sp>
      <p:sp>
        <p:nvSpPr>
          <p:cNvPr id="15" name="Content Placeholder 2"/>
          <p:cNvSpPr>
            <a:spLocks noGrp="1"/>
          </p:cNvSpPr>
          <p:nvPr>
            <p:ph sz="half" idx="25" hasCustomPrompt="1"/>
          </p:nvPr>
        </p:nvSpPr>
        <p:spPr>
          <a:xfrm>
            <a:off x="454826" y="5011781"/>
            <a:ext cx="2395070" cy="457200"/>
          </a:xfrm>
        </p:spPr>
        <p:txBody>
          <a:bodyPr>
            <a:normAutofit/>
          </a:bodyPr>
          <a:lstStyle>
            <a:lvl1pPr marL="0" indent="0" algn="ctr">
              <a:lnSpc>
                <a:spcPct val="90000"/>
              </a:lnSpc>
              <a:buNone/>
              <a:defRPr sz="1800" b="1" baseline="0"/>
            </a:lvl1pPr>
            <a:lvl2pPr marL="347663" indent="0">
              <a:lnSpc>
                <a:spcPct val="90000"/>
              </a:lnSpc>
              <a:buNone/>
              <a:defRPr sz="1600"/>
            </a:lvl2pPr>
            <a:lvl3pPr>
              <a:defRPr sz="1600"/>
            </a:lvl3pPr>
            <a:lvl4pPr>
              <a:defRPr sz="1400"/>
            </a:lvl4pPr>
            <a:lvl5pPr>
              <a:defRPr sz="1400"/>
            </a:lvl5pPr>
          </a:lstStyle>
          <a:p>
            <a:pPr lvl="0"/>
            <a:r>
              <a:rPr lang="en-US" dirty="0"/>
              <a:t>Bullet point</a:t>
            </a:r>
          </a:p>
        </p:txBody>
      </p:sp>
      <p:sp>
        <p:nvSpPr>
          <p:cNvPr id="17"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2" name="Content Placeholder 2"/>
          <p:cNvSpPr>
            <a:spLocks noGrp="1"/>
          </p:cNvSpPr>
          <p:nvPr>
            <p:ph sz="half" idx="26" hasCustomPrompt="1"/>
          </p:nvPr>
        </p:nvSpPr>
        <p:spPr>
          <a:xfrm>
            <a:off x="4213082" y="2977938"/>
            <a:ext cx="4389120"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 to elaborate </a:t>
            </a:r>
          </a:p>
        </p:txBody>
      </p:sp>
      <p:sp>
        <p:nvSpPr>
          <p:cNvPr id="19" name="Content Placeholder 2"/>
          <p:cNvSpPr>
            <a:spLocks noGrp="1"/>
          </p:cNvSpPr>
          <p:nvPr>
            <p:ph sz="half" idx="27" hasCustomPrompt="1"/>
          </p:nvPr>
        </p:nvSpPr>
        <p:spPr>
          <a:xfrm>
            <a:off x="4213082" y="4553778"/>
            <a:ext cx="4389120"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 to elaborate </a:t>
            </a:r>
          </a:p>
        </p:txBody>
      </p:sp>
      <p:sp>
        <p:nvSpPr>
          <p:cNvPr id="20" name="Content Placeholder 2"/>
          <p:cNvSpPr>
            <a:spLocks noGrp="1"/>
          </p:cNvSpPr>
          <p:nvPr>
            <p:ph sz="half" idx="28" hasCustomPrompt="1"/>
          </p:nvPr>
        </p:nvSpPr>
        <p:spPr>
          <a:xfrm>
            <a:off x="4213082" y="1437025"/>
            <a:ext cx="4389120"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 to elaborate </a:t>
            </a:r>
          </a:p>
        </p:txBody>
      </p:sp>
    </p:spTree>
    <p:extLst>
      <p:ext uri="{BB962C8B-B14F-4D97-AF65-F5344CB8AC3E}">
        <p14:creationId xmlns:p14="http://schemas.microsoft.com/office/powerpoint/2010/main" val="3374094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9216" y="1914258"/>
            <a:ext cx="8138160" cy="2217117"/>
          </a:xfrm>
          <a:prstGeom prst="rect">
            <a:avLst/>
          </a:prstGeom>
        </p:spPr>
        <p:txBody>
          <a:bodyPr anchor="b">
            <a:normAutofit/>
          </a:bodyPr>
          <a:lstStyle>
            <a:lvl1pPr algn="ctr">
              <a:defRPr sz="4000" b="0">
                <a:solidFill>
                  <a:schemeClr val="tx1">
                    <a:lumMod val="75000"/>
                    <a:lumOff val="25000"/>
                  </a:schemeClr>
                </a:solidFill>
              </a:defRPr>
            </a:lvl1pPr>
          </a:lstStyle>
          <a:p>
            <a:r>
              <a:rPr lang="en-US" dirty="0"/>
              <a:t>Section header</a:t>
            </a:r>
            <a:br>
              <a:rPr lang="en-US" dirty="0"/>
            </a:br>
            <a:endParaRPr lang="en-US" dirty="0"/>
          </a:p>
        </p:txBody>
      </p:sp>
      <p:sp>
        <p:nvSpPr>
          <p:cNvPr id="8" name="Slide Number Placeholder 3"/>
          <p:cNvSpPr>
            <a:spLocks noGrp="1"/>
          </p:cNvSpPr>
          <p:nvPr>
            <p:ph type="sldNum" sz="quarter" idx="4"/>
          </p:nvPr>
        </p:nvSpPr>
        <p:spPr>
          <a:xfrm>
            <a:off x="8501588" y="6310709"/>
            <a:ext cx="391577" cy="365125"/>
          </a:xfrm>
          <a:prstGeom prst="rect">
            <a:avLst/>
          </a:prstGeom>
        </p:spPr>
        <p:txBody>
          <a:bodyPr vert="horz" lIns="91440" tIns="45720" rIns="91440" bIns="45720" rtlCol="0" anchor="ctr"/>
          <a:lstStyle>
            <a:lvl1pPr algn="r">
              <a:defRPr sz="1000">
                <a:solidFill>
                  <a:schemeClr val="bg1">
                    <a:lumMod val="50000"/>
                  </a:schemeClr>
                </a:solidFill>
                <a:latin typeface="Segoe UI" panose="020B0502040204020203" pitchFamily="34" charset="0"/>
                <a:cs typeface="Segoe UI" panose="020B0502040204020203" pitchFamily="34" charset="0"/>
              </a:defRPr>
            </a:lvl1pPr>
          </a:lstStyle>
          <a:p>
            <a:fld id="{6FEF7D8D-2123-40E7-9174-E11C2FCE4FA4}" type="slidenum">
              <a:rPr lang="en-US" smtClean="0"/>
              <a:pPr/>
              <a:t>‹#›</a:t>
            </a:fld>
            <a:endParaRPr lang="en-US" dirty="0"/>
          </a:p>
        </p:txBody>
      </p:sp>
    </p:spTree>
    <p:extLst>
      <p:ext uri="{BB962C8B-B14F-4D97-AF65-F5344CB8AC3E}">
        <p14:creationId xmlns:p14="http://schemas.microsoft.com/office/powerpoint/2010/main" val="5513811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rge Imag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4684" y="1209477"/>
            <a:ext cx="8674638" cy="3722455"/>
          </a:xfrm>
          <a:prstGeom prst="rect">
            <a:avLst/>
          </a:prstGeo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dirty="0"/>
              <a:t>Click icon to add picture</a:t>
            </a:r>
          </a:p>
        </p:txBody>
      </p:sp>
      <p:sp>
        <p:nvSpPr>
          <p:cNvPr id="11" name="Text Placeholder 10"/>
          <p:cNvSpPr>
            <a:spLocks noGrp="1"/>
          </p:cNvSpPr>
          <p:nvPr>
            <p:ph type="body" sz="quarter" idx="10" hasCustomPrompt="1"/>
          </p:nvPr>
        </p:nvSpPr>
        <p:spPr>
          <a:xfrm>
            <a:off x="572428" y="5007000"/>
            <a:ext cx="7999147" cy="1098505"/>
          </a:xfrm>
        </p:spPr>
        <p:txBody>
          <a:bodyPr/>
          <a:lstStyle>
            <a:lvl1pPr marL="0" indent="0">
              <a:buNone/>
              <a:defRPr/>
            </a:lvl1pPr>
            <a:lvl2pPr>
              <a:defRPr/>
            </a:lvl2pPr>
          </a:lstStyle>
          <a:p>
            <a:pPr lvl="0"/>
            <a:r>
              <a:rPr lang="en-US" dirty="0"/>
              <a:t>Click to add text</a:t>
            </a:r>
          </a:p>
        </p:txBody>
      </p:sp>
      <p:sp>
        <p:nvSpPr>
          <p:cNvPr id="6"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5" name="Text Placeholder 11"/>
          <p:cNvSpPr>
            <a:spLocks noGrp="1"/>
          </p:cNvSpPr>
          <p:nvPr>
            <p:ph type="body" sz="quarter" idx="11"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37386879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Images - 1 Text box">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234682" y="1230172"/>
            <a:ext cx="4811281" cy="2286000"/>
          </a:xfrm>
          <a:ln>
            <a:solidFill>
              <a:schemeClr val="bg1">
                <a:lumMod val="85000"/>
              </a:schemeClr>
            </a:solidFill>
          </a:ln>
        </p:spPr>
        <p:txBody>
          <a:bodyPr/>
          <a:lstStyle>
            <a:lvl1pPr marL="0" indent="0">
              <a:buNone/>
              <a:defRPr/>
            </a:lvl1pPr>
          </a:lstStyle>
          <a:p>
            <a:r>
              <a:rPr lang="en-US" dirty="0"/>
              <a:t>Click icon to add picture</a:t>
            </a:r>
          </a:p>
        </p:txBody>
      </p:sp>
      <p:sp>
        <p:nvSpPr>
          <p:cNvPr id="7"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8" name="Text Placeholder 11"/>
          <p:cNvSpPr>
            <a:spLocks noGrp="1"/>
          </p:cNvSpPr>
          <p:nvPr>
            <p:ph type="body" sz="quarter" idx="11"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9" name="Content Placeholder 2"/>
          <p:cNvSpPr>
            <a:spLocks noGrp="1"/>
          </p:cNvSpPr>
          <p:nvPr>
            <p:ph sz="half" idx="15" hasCustomPrompt="1"/>
          </p:nvPr>
        </p:nvSpPr>
        <p:spPr>
          <a:xfrm>
            <a:off x="236923" y="3622800"/>
            <a:ext cx="4809041" cy="2286000"/>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
        <p:nvSpPr>
          <p:cNvPr id="10" name="Picture Placeholder 8"/>
          <p:cNvSpPr>
            <a:spLocks noGrp="1"/>
          </p:cNvSpPr>
          <p:nvPr>
            <p:ph type="pic" sz="quarter" idx="16"/>
          </p:nvPr>
        </p:nvSpPr>
        <p:spPr>
          <a:xfrm>
            <a:off x="5264214" y="1230172"/>
            <a:ext cx="3645108" cy="2286000"/>
          </a:xfrm>
          <a:ln>
            <a:solidFill>
              <a:schemeClr val="bg1">
                <a:lumMod val="85000"/>
              </a:schemeClr>
            </a:solidFill>
          </a:ln>
        </p:spPr>
        <p:txBody>
          <a:bodyPr/>
          <a:lstStyle>
            <a:lvl1pPr marL="0" indent="0">
              <a:buNone/>
              <a:defRPr/>
            </a:lvl1pPr>
          </a:lstStyle>
          <a:p>
            <a:r>
              <a:rPr lang="en-US" dirty="0"/>
              <a:t>Click icon to add picture</a:t>
            </a:r>
          </a:p>
        </p:txBody>
      </p:sp>
      <p:sp>
        <p:nvSpPr>
          <p:cNvPr id="11" name="Picture Placeholder 8"/>
          <p:cNvSpPr>
            <a:spLocks noGrp="1"/>
          </p:cNvSpPr>
          <p:nvPr>
            <p:ph type="pic" sz="quarter" idx="17"/>
          </p:nvPr>
        </p:nvSpPr>
        <p:spPr>
          <a:xfrm>
            <a:off x="5264214" y="3622800"/>
            <a:ext cx="3645108" cy="2286000"/>
          </a:xfrm>
          <a:ln>
            <a:solidFill>
              <a:schemeClr val="bg1">
                <a:lumMod val="85000"/>
              </a:schemeClr>
            </a:solidFill>
          </a:ln>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8784294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Images - 2 Text box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00281" y="1230172"/>
            <a:ext cx="4809041" cy="2286000"/>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
        <p:nvSpPr>
          <p:cNvPr id="4" name="Picture Placeholder 8"/>
          <p:cNvSpPr>
            <a:spLocks noGrp="1"/>
          </p:cNvSpPr>
          <p:nvPr>
            <p:ph type="pic" sz="quarter" idx="14"/>
          </p:nvPr>
        </p:nvSpPr>
        <p:spPr>
          <a:xfrm>
            <a:off x="234683" y="1230172"/>
            <a:ext cx="3645108" cy="2286000"/>
          </a:xfrm>
          <a:ln>
            <a:solidFill>
              <a:schemeClr val="bg1">
                <a:lumMod val="85000"/>
              </a:schemeClr>
            </a:solidFill>
          </a:ln>
        </p:spPr>
        <p:txBody>
          <a:bodyPr/>
          <a:lstStyle>
            <a:lvl1pPr marL="0" indent="0">
              <a:buNone/>
              <a:defRPr/>
            </a:lvl1pPr>
          </a:lstStyle>
          <a:p>
            <a:r>
              <a:rPr lang="en-US" dirty="0"/>
              <a:t>Click icon to add picture</a:t>
            </a:r>
          </a:p>
        </p:txBody>
      </p:sp>
      <p:sp>
        <p:nvSpPr>
          <p:cNvPr id="7"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8" name="Text Placeholder 11"/>
          <p:cNvSpPr>
            <a:spLocks noGrp="1"/>
          </p:cNvSpPr>
          <p:nvPr>
            <p:ph type="body" sz="quarter" idx="11"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9" name="Content Placeholder 2"/>
          <p:cNvSpPr>
            <a:spLocks noGrp="1"/>
          </p:cNvSpPr>
          <p:nvPr>
            <p:ph sz="half" idx="15" hasCustomPrompt="1"/>
          </p:nvPr>
        </p:nvSpPr>
        <p:spPr>
          <a:xfrm>
            <a:off x="4100280" y="3749757"/>
            <a:ext cx="4809041" cy="2286000"/>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
        <p:nvSpPr>
          <p:cNvPr id="10" name="Picture Placeholder 8"/>
          <p:cNvSpPr>
            <a:spLocks noGrp="1"/>
          </p:cNvSpPr>
          <p:nvPr>
            <p:ph type="pic" sz="quarter" idx="16"/>
          </p:nvPr>
        </p:nvSpPr>
        <p:spPr>
          <a:xfrm>
            <a:off x="234683" y="3749757"/>
            <a:ext cx="3645108" cy="2286000"/>
          </a:xfrm>
          <a:ln>
            <a:solidFill>
              <a:schemeClr val="bg1">
                <a:lumMod val="85000"/>
              </a:schemeClr>
            </a:solidFill>
          </a:ln>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42190583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Images with captio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9189" y="4366155"/>
            <a:ext cx="2395070" cy="457200"/>
          </a:xfrm>
        </p:spPr>
        <p:txBody>
          <a:bodyPr>
            <a:normAutofit/>
          </a:bodyPr>
          <a:lstStyle>
            <a:lvl1pPr marL="0" indent="0" algn="ctr">
              <a:lnSpc>
                <a:spcPct val="90000"/>
              </a:lnSpc>
              <a:buNone/>
              <a:defRPr sz="1400"/>
            </a:lvl1pPr>
            <a:lvl2pPr marL="347663" indent="0">
              <a:lnSpc>
                <a:spcPct val="90000"/>
              </a:lnSpc>
              <a:buNone/>
              <a:defRPr sz="1600"/>
            </a:lvl2pPr>
            <a:lvl3pPr>
              <a:defRPr sz="1600"/>
            </a:lvl3pPr>
            <a:lvl4pPr>
              <a:defRPr sz="1400"/>
            </a:lvl4pPr>
            <a:lvl5pPr>
              <a:defRPr sz="1400"/>
            </a:lvl5pPr>
          </a:lstStyle>
          <a:p>
            <a:pPr lvl="0"/>
            <a:r>
              <a:rPr lang="en-US"/>
              <a:t>Edit Master text styles</a:t>
            </a:r>
          </a:p>
        </p:txBody>
      </p:sp>
      <p:sp>
        <p:nvSpPr>
          <p:cNvPr id="4" name="Picture Placeholder 8"/>
          <p:cNvSpPr>
            <a:spLocks noGrp="1"/>
          </p:cNvSpPr>
          <p:nvPr>
            <p:ph type="pic" sz="quarter" idx="14"/>
          </p:nvPr>
        </p:nvSpPr>
        <p:spPr>
          <a:xfrm>
            <a:off x="209404" y="2336378"/>
            <a:ext cx="283464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13" name="Content Placeholder 2"/>
          <p:cNvSpPr>
            <a:spLocks noGrp="1"/>
          </p:cNvSpPr>
          <p:nvPr>
            <p:ph sz="half" idx="23"/>
          </p:nvPr>
        </p:nvSpPr>
        <p:spPr>
          <a:xfrm>
            <a:off x="3390638" y="4366155"/>
            <a:ext cx="2395070" cy="457200"/>
          </a:xfrm>
        </p:spPr>
        <p:txBody>
          <a:bodyPr>
            <a:normAutofit/>
          </a:bodyPr>
          <a:lstStyle>
            <a:lvl1pPr marL="0" indent="0" algn="ctr">
              <a:lnSpc>
                <a:spcPct val="90000"/>
              </a:lnSpc>
              <a:buNone/>
              <a:defRPr sz="1400"/>
            </a:lvl1pPr>
            <a:lvl2pPr marL="347663" indent="0">
              <a:lnSpc>
                <a:spcPct val="90000"/>
              </a:lnSpc>
              <a:buNone/>
              <a:defRPr sz="1600"/>
            </a:lvl2pPr>
            <a:lvl3pPr>
              <a:defRPr sz="1600"/>
            </a:lvl3pPr>
            <a:lvl4pPr>
              <a:defRPr sz="1400"/>
            </a:lvl4pPr>
            <a:lvl5pPr>
              <a:defRPr sz="1400"/>
            </a:lvl5pPr>
          </a:lstStyle>
          <a:p>
            <a:pPr lvl="0"/>
            <a:r>
              <a:rPr lang="en-US"/>
              <a:t>Edit Master text styles</a:t>
            </a:r>
          </a:p>
        </p:txBody>
      </p:sp>
      <p:sp>
        <p:nvSpPr>
          <p:cNvPr id="14" name="Picture Placeholder 8"/>
          <p:cNvSpPr>
            <a:spLocks noGrp="1"/>
          </p:cNvSpPr>
          <p:nvPr>
            <p:ph type="pic" sz="quarter" idx="24"/>
          </p:nvPr>
        </p:nvSpPr>
        <p:spPr>
          <a:xfrm>
            <a:off x="3170853" y="2318186"/>
            <a:ext cx="283464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15" name="Content Placeholder 2"/>
          <p:cNvSpPr>
            <a:spLocks noGrp="1"/>
          </p:cNvSpPr>
          <p:nvPr>
            <p:ph sz="half" idx="25"/>
          </p:nvPr>
        </p:nvSpPr>
        <p:spPr>
          <a:xfrm>
            <a:off x="6352087" y="4366155"/>
            <a:ext cx="2395070" cy="457200"/>
          </a:xfrm>
        </p:spPr>
        <p:txBody>
          <a:bodyPr>
            <a:normAutofit/>
          </a:bodyPr>
          <a:lstStyle>
            <a:lvl1pPr marL="0" indent="0" algn="ctr">
              <a:lnSpc>
                <a:spcPct val="90000"/>
              </a:lnSpc>
              <a:buNone/>
              <a:defRPr sz="1400"/>
            </a:lvl1pPr>
            <a:lvl2pPr marL="347663" indent="0">
              <a:lnSpc>
                <a:spcPct val="90000"/>
              </a:lnSpc>
              <a:buNone/>
              <a:defRPr sz="1600"/>
            </a:lvl2pPr>
            <a:lvl3pPr>
              <a:defRPr sz="1600"/>
            </a:lvl3pPr>
            <a:lvl4pPr>
              <a:defRPr sz="1400"/>
            </a:lvl4pPr>
            <a:lvl5pPr>
              <a:defRPr sz="1400"/>
            </a:lvl5pPr>
          </a:lstStyle>
          <a:p>
            <a:pPr lvl="0"/>
            <a:r>
              <a:rPr lang="en-US"/>
              <a:t>Edit Master text styles</a:t>
            </a:r>
          </a:p>
        </p:txBody>
      </p:sp>
      <p:sp>
        <p:nvSpPr>
          <p:cNvPr id="16" name="Picture Placeholder 8"/>
          <p:cNvSpPr>
            <a:spLocks noGrp="1"/>
          </p:cNvSpPr>
          <p:nvPr>
            <p:ph type="pic" sz="quarter" idx="26"/>
          </p:nvPr>
        </p:nvSpPr>
        <p:spPr>
          <a:xfrm>
            <a:off x="6132302" y="2318329"/>
            <a:ext cx="283464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17"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1613973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g Image - no caption">
    <p:spTree>
      <p:nvGrpSpPr>
        <p:cNvPr id="1" name=""/>
        <p:cNvGrpSpPr/>
        <p:nvPr/>
      </p:nvGrpSpPr>
      <p:grpSpPr>
        <a:xfrm>
          <a:off x="0" y="0"/>
          <a:ext cx="0" cy="0"/>
          <a:chOff x="0" y="0"/>
          <a:chExt cx="0" cy="0"/>
        </a:xfrm>
      </p:grpSpPr>
      <p:sp>
        <p:nvSpPr>
          <p:cNvPr id="17"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2" name="Picture Placeholder 8"/>
          <p:cNvSpPr>
            <a:spLocks noGrp="1"/>
          </p:cNvSpPr>
          <p:nvPr>
            <p:ph type="pic" sz="quarter" idx="15"/>
          </p:nvPr>
        </p:nvSpPr>
        <p:spPr>
          <a:xfrm>
            <a:off x="1059680" y="1500360"/>
            <a:ext cx="7024643" cy="4328362"/>
          </a:xfrm>
          <a:ln>
            <a:solidFill>
              <a:schemeClr val="bg1">
                <a:lumMod val="85000"/>
              </a:schemeClr>
            </a:solidFill>
          </a:ln>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37726734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Images - no captions">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234683" y="1494075"/>
            <a:ext cx="3952756" cy="1941334"/>
          </a:xfrm>
          <a:ln>
            <a:solidFill>
              <a:schemeClr val="bg1">
                <a:lumMod val="85000"/>
              </a:schemeClr>
            </a:solidFill>
          </a:ln>
        </p:spPr>
        <p:txBody>
          <a:bodyPr/>
          <a:lstStyle>
            <a:lvl1pPr marL="0" indent="0">
              <a:buNone/>
              <a:defRPr/>
            </a:lvl1pPr>
          </a:lstStyle>
          <a:p>
            <a:r>
              <a:rPr lang="en-US" dirty="0"/>
              <a:t>Click icon to add picture</a:t>
            </a:r>
          </a:p>
        </p:txBody>
      </p:sp>
      <p:sp>
        <p:nvSpPr>
          <p:cNvPr id="17"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2" name="Picture Placeholder 8"/>
          <p:cNvSpPr>
            <a:spLocks noGrp="1"/>
          </p:cNvSpPr>
          <p:nvPr>
            <p:ph type="pic" sz="quarter" idx="15"/>
          </p:nvPr>
        </p:nvSpPr>
        <p:spPr>
          <a:xfrm>
            <a:off x="4815230" y="1494075"/>
            <a:ext cx="4094092" cy="4328362"/>
          </a:xfrm>
          <a:ln>
            <a:solidFill>
              <a:schemeClr val="bg1">
                <a:lumMod val="85000"/>
              </a:schemeClr>
            </a:solidFill>
          </a:ln>
        </p:spPr>
        <p:txBody>
          <a:bodyPr/>
          <a:lstStyle>
            <a:lvl1pPr marL="0" indent="0">
              <a:buNone/>
              <a:defRPr/>
            </a:lvl1pPr>
          </a:lstStyle>
          <a:p>
            <a:r>
              <a:rPr lang="en-US" dirty="0"/>
              <a:t>Click icon to add picture</a:t>
            </a:r>
          </a:p>
        </p:txBody>
      </p:sp>
      <p:sp>
        <p:nvSpPr>
          <p:cNvPr id="19" name="Picture Placeholder 8"/>
          <p:cNvSpPr>
            <a:spLocks noGrp="1"/>
          </p:cNvSpPr>
          <p:nvPr>
            <p:ph type="pic" sz="quarter" idx="16"/>
          </p:nvPr>
        </p:nvSpPr>
        <p:spPr>
          <a:xfrm>
            <a:off x="234683" y="3935422"/>
            <a:ext cx="3952756" cy="2004886"/>
          </a:xfrm>
          <a:ln>
            <a:solidFill>
              <a:schemeClr val="bg1">
                <a:lumMod val="85000"/>
              </a:schemeClr>
            </a:solidFill>
          </a:ln>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6517271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entral Image - 4 Text boxes">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2676898" y="2315993"/>
            <a:ext cx="3747147" cy="2697095"/>
          </a:xfrm>
          <a:ln>
            <a:solidFill>
              <a:schemeClr val="bg1">
                <a:lumMod val="85000"/>
              </a:schemeClr>
            </a:solidFill>
          </a:ln>
        </p:spPr>
        <p:txBody>
          <a:bodyPr/>
          <a:lstStyle>
            <a:lvl1pPr marL="0" indent="0">
              <a:buNone/>
              <a:defRPr/>
            </a:lvl1pPr>
          </a:lstStyle>
          <a:p>
            <a:r>
              <a:rPr lang="en-US" dirty="0"/>
              <a:t>Click icon to add picture</a:t>
            </a:r>
          </a:p>
        </p:txBody>
      </p:sp>
      <p:sp>
        <p:nvSpPr>
          <p:cNvPr id="17"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0" name="Content Placeholder 2"/>
          <p:cNvSpPr>
            <a:spLocks noGrp="1"/>
          </p:cNvSpPr>
          <p:nvPr>
            <p:ph sz="half" idx="15" hasCustomPrompt="1"/>
          </p:nvPr>
        </p:nvSpPr>
        <p:spPr>
          <a:xfrm>
            <a:off x="6730145" y="1283112"/>
            <a:ext cx="2179177"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11" name="Content Placeholder 2"/>
          <p:cNvSpPr>
            <a:spLocks noGrp="1"/>
          </p:cNvSpPr>
          <p:nvPr>
            <p:ph sz="half" idx="16" hasCustomPrompt="1"/>
          </p:nvPr>
        </p:nvSpPr>
        <p:spPr>
          <a:xfrm>
            <a:off x="234683" y="1283112"/>
            <a:ext cx="2179177"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12" name="Content Placeholder 2"/>
          <p:cNvSpPr>
            <a:spLocks noGrp="1"/>
          </p:cNvSpPr>
          <p:nvPr>
            <p:ph sz="half" idx="17" hasCustomPrompt="1"/>
          </p:nvPr>
        </p:nvSpPr>
        <p:spPr>
          <a:xfrm>
            <a:off x="234683" y="4651309"/>
            <a:ext cx="2179177"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19" name="Content Placeholder 2"/>
          <p:cNvSpPr>
            <a:spLocks noGrp="1"/>
          </p:cNvSpPr>
          <p:nvPr>
            <p:ph sz="half" idx="18" hasCustomPrompt="1"/>
          </p:nvPr>
        </p:nvSpPr>
        <p:spPr>
          <a:xfrm>
            <a:off x="6730145" y="4651309"/>
            <a:ext cx="2179177" cy="1373206"/>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Tree>
    <p:extLst>
      <p:ext uri="{BB962C8B-B14F-4D97-AF65-F5344CB8AC3E}">
        <p14:creationId xmlns:p14="http://schemas.microsoft.com/office/powerpoint/2010/main" val="1245922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Images with Text boxes">
    <p:spTree>
      <p:nvGrpSpPr>
        <p:cNvPr id="1" name=""/>
        <p:cNvGrpSpPr/>
        <p:nvPr/>
      </p:nvGrpSpPr>
      <p:grpSpPr>
        <a:xfrm>
          <a:off x="0" y="0"/>
          <a:ext cx="0" cy="0"/>
          <a:chOff x="0" y="0"/>
          <a:chExt cx="0" cy="0"/>
        </a:xfrm>
      </p:grpSpPr>
      <p:sp>
        <p:nvSpPr>
          <p:cNvPr id="17"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23" name="Picture Placeholder 8"/>
          <p:cNvSpPr>
            <a:spLocks noGrp="1"/>
          </p:cNvSpPr>
          <p:nvPr>
            <p:ph type="pic" sz="quarter" idx="15"/>
          </p:nvPr>
        </p:nvSpPr>
        <p:spPr>
          <a:xfrm>
            <a:off x="4777104" y="1393480"/>
            <a:ext cx="2640648" cy="2011680"/>
          </a:xfrm>
          <a:ln>
            <a:solidFill>
              <a:schemeClr val="bg1">
                <a:lumMod val="85000"/>
              </a:schemeClr>
            </a:solidFill>
          </a:ln>
        </p:spPr>
        <p:txBody>
          <a:bodyPr/>
          <a:lstStyle>
            <a:lvl1pPr marL="0" indent="0">
              <a:buNone/>
              <a:defRPr/>
            </a:lvl1pPr>
          </a:lstStyle>
          <a:p>
            <a:r>
              <a:rPr lang="en-US" dirty="0"/>
              <a:t>Click icon to add picture</a:t>
            </a:r>
          </a:p>
        </p:txBody>
      </p:sp>
      <p:sp>
        <p:nvSpPr>
          <p:cNvPr id="25" name="Picture Placeholder 8"/>
          <p:cNvSpPr>
            <a:spLocks noGrp="1"/>
          </p:cNvSpPr>
          <p:nvPr>
            <p:ph type="pic" sz="quarter" idx="16"/>
          </p:nvPr>
        </p:nvSpPr>
        <p:spPr>
          <a:xfrm>
            <a:off x="1706311" y="1393480"/>
            <a:ext cx="2640648" cy="2011680"/>
          </a:xfrm>
          <a:ln>
            <a:solidFill>
              <a:schemeClr val="bg1">
                <a:lumMod val="85000"/>
              </a:schemeClr>
            </a:solidFill>
          </a:ln>
        </p:spPr>
        <p:txBody>
          <a:bodyPr/>
          <a:lstStyle>
            <a:lvl1pPr marL="0" indent="0">
              <a:buNone/>
              <a:defRPr/>
            </a:lvl1pPr>
          </a:lstStyle>
          <a:p>
            <a:r>
              <a:rPr lang="en-US" dirty="0"/>
              <a:t>Click icon to add picture</a:t>
            </a:r>
          </a:p>
        </p:txBody>
      </p:sp>
      <p:sp>
        <p:nvSpPr>
          <p:cNvPr id="26" name="Content Placeholder 2"/>
          <p:cNvSpPr>
            <a:spLocks noGrp="1"/>
          </p:cNvSpPr>
          <p:nvPr>
            <p:ph sz="half" idx="17" hasCustomPrompt="1"/>
          </p:nvPr>
        </p:nvSpPr>
        <p:spPr>
          <a:xfrm>
            <a:off x="241801" y="1393480"/>
            <a:ext cx="1397564" cy="2011680"/>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28" name="Content Placeholder 2"/>
          <p:cNvSpPr>
            <a:spLocks noGrp="1"/>
          </p:cNvSpPr>
          <p:nvPr>
            <p:ph sz="half" idx="18" hasCustomPrompt="1"/>
          </p:nvPr>
        </p:nvSpPr>
        <p:spPr>
          <a:xfrm>
            <a:off x="7484698" y="1393480"/>
            <a:ext cx="1397564" cy="2011680"/>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29" name="Picture Placeholder 8"/>
          <p:cNvSpPr>
            <a:spLocks noGrp="1"/>
          </p:cNvSpPr>
          <p:nvPr>
            <p:ph type="pic" sz="quarter" idx="19"/>
          </p:nvPr>
        </p:nvSpPr>
        <p:spPr>
          <a:xfrm>
            <a:off x="1706311" y="3827618"/>
            <a:ext cx="2640648" cy="2011680"/>
          </a:xfrm>
          <a:ln>
            <a:solidFill>
              <a:schemeClr val="bg1">
                <a:lumMod val="85000"/>
              </a:schemeClr>
            </a:solidFill>
          </a:ln>
        </p:spPr>
        <p:txBody>
          <a:bodyPr/>
          <a:lstStyle>
            <a:lvl1pPr marL="0" indent="0">
              <a:buNone/>
              <a:defRPr/>
            </a:lvl1pPr>
          </a:lstStyle>
          <a:p>
            <a:r>
              <a:rPr lang="en-US" dirty="0"/>
              <a:t>Click icon to add picture</a:t>
            </a:r>
          </a:p>
        </p:txBody>
      </p:sp>
      <p:sp>
        <p:nvSpPr>
          <p:cNvPr id="30" name="Content Placeholder 2"/>
          <p:cNvSpPr>
            <a:spLocks noGrp="1"/>
          </p:cNvSpPr>
          <p:nvPr>
            <p:ph sz="half" idx="20" hasCustomPrompt="1"/>
          </p:nvPr>
        </p:nvSpPr>
        <p:spPr>
          <a:xfrm>
            <a:off x="241801" y="3827618"/>
            <a:ext cx="1397564" cy="2011680"/>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
        <p:nvSpPr>
          <p:cNvPr id="31" name="Picture Placeholder 8"/>
          <p:cNvSpPr>
            <a:spLocks noGrp="1"/>
          </p:cNvSpPr>
          <p:nvPr>
            <p:ph type="pic" sz="quarter" idx="21"/>
          </p:nvPr>
        </p:nvSpPr>
        <p:spPr>
          <a:xfrm>
            <a:off x="4777104" y="3853246"/>
            <a:ext cx="2640648" cy="2011680"/>
          </a:xfrm>
          <a:ln>
            <a:solidFill>
              <a:schemeClr val="bg1">
                <a:lumMod val="85000"/>
              </a:schemeClr>
            </a:solidFill>
          </a:ln>
        </p:spPr>
        <p:txBody>
          <a:bodyPr/>
          <a:lstStyle>
            <a:lvl1pPr marL="0" indent="0">
              <a:buNone/>
              <a:defRPr/>
            </a:lvl1pPr>
          </a:lstStyle>
          <a:p>
            <a:r>
              <a:rPr lang="en-US" dirty="0"/>
              <a:t>Click icon to add picture</a:t>
            </a:r>
          </a:p>
        </p:txBody>
      </p:sp>
      <p:sp>
        <p:nvSpPr>
          <p:cNvPr id="32" name="Content Placeholder 2"/>
          <p:cNvSpPr>
            <a:spLocks noGrp="1"/>
          </p:cNvSpPr>
          <p:nvPr>
            <p:ph sz="half" idx="22" hasCustomPrompt="1"/>
          </p:nvPr>
        </p:nvSpPr>
        <p:spPr>
          <a:xfrm>
            <a:off x="7484698" y="3853246"/>
            <a:ext cx="1397564" cy="2011680"/>
          </a:xfrm>
        </p:spPr>
        <p:txBody>
          <a:bodyPr>
            <a:normAutofit/>
          </a:bodyPr>
          <a:lstStyle>
            <a:lvl1pPr>
              <a:lnSpc>
                <a:spcPct val="90000"/>
              </a:lnSpc>
              <a:defRPr sz="1800" baseline="0"/>
            </a:lvl1pPr>
            <a:lvl2pPr marL="576263" indent="-228600">
              <a:lnSpc>
                <a:spcPct val="90000"/>
              </a:lnSpc>
              <a:defRPr sz="1600"/>
            </a:lvl2pPr>
            <a:lvl3pPr>
              <a:defRPr sz="1600"/>
            </a:lvl3pPr>
            <a:lvl4pPr>
              <a:defRPr sz="1400"/>
            </a:lvl4pPr>
            <a:lvl5pPr>
              <a:defRPr sz="1400"/>
            </a:lvl5pPr>
          </a:lstStyle>
          <a:p>
            <a:pPr lvl="0"/>
            <a:r>
              <a:rPr lang="en-US" dirty="0"/>
              <a:t>Click to add text.</a:t>
            </a:r>
          </a:p>
        </p:txBody>
      </p:sp>
    </p:spTree>
    <p:extLst>
      <p:ext uri="{BB962C8B-B14F-4D97-AF65-F5344CB8AC3E}">
        <p14:creationId xmlns:p14="http://schemas.microsoft.com/office/powerpoint/2010/main" val="24513318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ide Text box over 3 Images">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209404" y="3960083"/>
            <a:ext cx="283464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14" name="Picture Placeholder 8"/>
          <p:cNvSpPr>
            <a:spLocks noGrp="1"/>
          </p:cNvSpPr>
          <p:nvPr>
            <p:ph type="pic" sz="quarter" idx="24"/>
          </p:nvPr>
        </p:nvSpPr>
        <p:spPr>
          <a:xfrm>
            <a:off x="3170853" y="3941891"/>
            <a:ext cx="283464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16" name="Picture Placeholder 8"/>
          <p:cNvSpPr>
            <a:spLocks noGrp="1"/>
          </p:cNvSpPr>
          <p:nvPr>
            <p:ph type="pic" sz="quarter" idx="26"/>
          </p:nvPr>
        </p:nvSpPr>
        <p:spPr>
          <a:xfrm>
            <a:off x="6132302" y="3942034"/>
            <a:ext cx="283464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17"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0" name="Content Placeholder 2"/>
          <p:cNvSpPr>
            <a:spLocks noGrp="1"/>
          </p:cNvSpPr>
          <p:nvPr>
            <p:ph sz="half" idx="1" hasCustomPrompt="1"/>
          </p:nvPr>
        </p:nvSpPr>
        <p:spPr>
          <a:xfrm>
            <a:off x="209405" y="1230171"/>
            <a:ext cx="8699918" cy="2615435"/>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Tree>
    <p:extLst>
      <p:ext uri="{BB962C8B-B14F-4D97-AF65-F5344CB8AC3E}">
        <p14:creationId xmlns:p14="http://schemas.microsoft.com/office/powerpoint/2010/main" val="6272041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 Images - no captions">
    <p:spTree>
      <p:nvGrpSpPr>
        <p:cNvPr id="1" name=""/>
        <p:cNvGrpSpPr/>
        <p:nvPr/>
      </p:nvGrpSpPr>
      <p:grpSpPr>
        <a:xfrm>
          <a:off x="0" y="0"/>
          <a:ext cx="0" cy="0"/>
          <a:chOff x="0" y="0"/>
          <a:chExt cx="0" cy="0"/>
        </a:xfrm>
      </p:grpSpPr>
      <p:sp>
        <p:nvSpPr>
          <p:cNvPr id="17"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8" name="Text Placeholder 11"/>
          <p:cNvSpPr>
            <a:spLocks noGrp="1"/>
          </p:cNvSpPr>
          <p:nvPr>
            <p:ph type="body" sz="quarter" idx="10"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3" name="Picture Placeholder 8"/>
          <p:cNvSpPr>
            <a:spLocks noGrp="1"/>
          </p:cNvSpPr>
          <p:nvPr>
            <p:ph type="pic" sz="quarter" idx="14"/>
          </p:nvPr>
        </p:nvSpPr>
        <p:spPr>
          <a:xfrm>
            <a:off x="234683" y="3933016"/>
            <a:ext cx="283464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14" name="Picture Placeholder 8"/>
          <p:cNvSpPr>
            <a:spLocks noGrp="1"/>
          </p:cNvSpPr>
          <p:nvPr>
            <p:ph type="pic" sz="quarter" idx="15"/>
          </p:nvPr>
        </p:nvSpPr>
        <p:spPr>
          <a:xfrm>
            <a:off x="234683" y="1330538"/>
            <a:ext cx="283464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15" name="Picture Placeholder 8"/>
          <p:cNvSpPr>
            <a:spLocks noGrp="1"/>
          </p:cNvSpPr>
          <p:nvPr>
            <p:ph type="pic" sz="quarter" idx="16"/>
          </p:nvPr>
        </p:nvSpPr>
        <p:spPr>
          <a:xfrm>
            <a:off x="3154682" y="3933016"/>
            <a:ext cx="283464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16" name="Picture Placeholder 8"/>
          <p:cNvSpPr>
            <a:spLocks noGrp="1"/>
          </p:cNvSpPr>
          <p:nvPr>
            <p:ph type="pic" sz="quarter" idx="17"/>
          </p:nvPr>
        </p:nvSpPr>
        <p:spPr>
          <a:xfrm>
            <a:off x="6074682" y="3933016"/>
            <a:ext cx="283464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22" name="Picture Placeholder 8"/>
          <p:cNvSpPr>
            <a:spLocks noGrp="1"/>
          </p:cNvSpPr>
          <p:nvPr>
            <p:ph type="pic" sz="quarter" idx="18"/>
          </p:nvPr>
        </p:nvSpPr>
        <p:spPr>
          <a:xfrm>
            <a:off x="3154682" y="1330538"/>
            <a:ext cx="2834640" cy="2011680"/>
          </a:xfrm>
          <a:ln>
            <a:solidFill>
              <a:schemeClr val="bg1">
                <a:lumMod val="85000"/>
              </a:schemeClr>
            </a:solidFill>
          </a:ln>
        </p:spPr>
        <p:txBody>
          <a:bodyPr/>
          <a:lstStyle>
            <a:lvl1pPr marL="0" indent="0">
              <a:buNone/>
              <a:defRPr/>
            </a:lvl1pPr>
          </a:lstStyle>
          <a:p>
            <a:r>
              <a:rPr lang="en-US" dirty="0"/>
              <a:t>Click icon to add picture</a:t>
            </a:r>
          </a:p>
        </p:txBody>
      </p:sp>
      <p:sp>
        <p:nvSpPr>
          <p:cNvPr id="23" name="Picture Placeholder 8"/>
          <p:cNvSpPr>
            <a:spLocks noGrp="1"/>
          </p:cNvSpPr>
          <p:nvPr>
            <p:ph type="pic" sz="quarter" idx="19"/>
          </p:nvPr>
        </p:nvSpPr>
        <p:spPr>
          <a:xfrm>
            <a:off x="6074682" y="1330538"/>
            <a:ext cx="2834640" cy="2011680"/>
          </a:xfrm>
          <a:ln>
            <a:solidFill>
              <a:schemeClr val="bg1">
                <a:lumMod val="85000"/>
              </a:schemeClr>
            </a:solidFill>
          </a:ln>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1976145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8" name="Slide Number Placeholder 3"/>
          <p:cNvSpPr>
            <a:spLocks noGrp="1"/>
          </p:cNvSpPr>
          <p:nvPr>
            <p:ph type="sldNum" sz="quarter" idx="4"/>
          </p:nvPr>
        </p:nvSpPr>
        <p:spPr>
          <a:xfrm>
            <a:off x="8501588" y="6310709"/>
            <a:ext cx="391577" cy="365125"/>
          </a:xfrm>
          <a:prstGeom prst="rect">
            <a:avLst/>
          </a:prstGeom>
        </p:spPr>
        <p:txBody>
          <a:bodyPr vert="horz" lIns="91440" tIns="45720" rIns="91440" bIns="45720" rtlCol="0" anchor="ctr"/>
          <a:lstStyle>
            <a:lvl1pPr algn="r">
              <a:defRPr sz="1000">
                <a:solidFill>
                  <a:schemeClr val="bg1">
                    <a:lumMod val="50000"/>
                  </a:schemeClr>
                </a:solidFill>
                <a:latin typeface="Segoe UI" panose="020B0502040204020203" pitchFamily="34" charset="0"/>
                <a:cs typeface="Segoe UI" panose="020B0502040204020203" pitchFamily="34" charset="0"/>
              </a:defRPr>
            </a:lvl1pPr>
          </a:lstStyle>
          <a:p>
            <a:fld id="{6FEF7D8D-2123-40E7-9174-E11C2FCE4FA4}" type="slidenum">
              <a:rPr lang="en-US" smtClean="0"/>
              <a:pPr/>
              <a:t>‹#›</a:t>
            </a:fld>
            <a:endParaRPr lang="en-US" dirty="0"/>
          </a:p>
        </p:txBody>
      </p:sp>
      <p:sp>
        <p:nvSpPr>
          <p:cNvPr id="5" name="Title 1"/>
          <p:cNvSpPr>
            <a:spLocks noGrp="1"/>
          </p:cNvSpPr>
          <p:nvPr>
            <p:ph type="title" hasCustomPrompt="1"/>
          </p:nvPr>
        </p:nvSpPr>
        <p:spPr>
          <a:xfrm>
            <a:off x="559216" y="1914258"/>
            <a:ext cx="8138160" cy="2217117"/>
          </a:xfrm>
          <a:prstGeom prst="rect">
            <a:avLst/>
          </a:prstGeom>
        </p:spPr>
        <p:txBody>
          <a:bodyPr anchor="b">
            <a:normAutofit/>
          </a:bodyPr>
          <a:lstStyle>
            <a:lvl1pPr algn="ctr">
              <a:defRPr sz="3600" b="0">
                <a:solidFill>
                  <a:schemeClr val="tx2">
                    <a:lumMod val="75000"/>
                  </a:schemeClr>
                </a:solidFill>
              </a:defRPr>
            </a:lvl1pPr>
          </a:lstStyle>
          <a:p>
            <a:br>
              <a:rPr lang="en-US" dirty="0"/>
            </a:br>
            <a:r>
              <a:rPr lang="en-US" dirty="0"/>
              <a:t>Subsection header</a:t>
            </a:r>
          </a:p>
        </p:txBody>
      </p:sp>
    </p:spTree>
    <p:extLst>
      <p:ext uri="{BB962C8B-B14F-4D97-AF65-F5344CB8AC3E}">
        <p14:creationId xmlns:p14="http://schemas.microsoft.com/office/powerpoint/2010/main" val="17190126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entered Title Only">
    <p:spTree>
      <p:nvGrpSpPr>
        <p:cNvPr id="1" name=""/>
        <p:cNvGrpSpPr/>
        <p:nvPr/>
      </p:nvGrpSpPr>
      <p:grpSpPr>
        <a:xfrm>
          <a:off x="0" y="0"/>
          <a:ext cx="0" cy="0"/>
          <a:chOff x="0" y="0"/>
          <a:chExt cx="0" cy="0"/>
        </a:xfrm>
      </p:grpSpPr>
      <p:sp>
        <p:nvSpPr>
          <p:cNvPr id="4" name="Text Placeholder 7"/>
          <p:cNvSpPr>
            <a:spLocks noGrp="1"/>
          </p:cNvSpPr>
          <p:nvPr>
            <p:ph type="body" sz="quarter" idx="10" hasCustomPrompt="1"/>
          </p:nvPr>
        </p:nvSpPr>
        <p:spPr>
          <a:xfrm>
            <a:off x="470019" y="2998788"/>
            <a:ext cx="8221544" cy="1479550"/>
          </a:xfrm>
        </p:spPr>
        <p:txBody>
          <a:bodyPr anchor="ctr">
            <a:normAutofit/>
          </a:bodyPr>
          <a:lstStyle>
            <a:lvl1pPr marL="0" marR="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sz="2800" b="1"/>
            </a:lvl1pPr>
            <a:lvl2pPr marL="171445" indent="0" algn="ctr">
              <a:buNone/>
              <a:defRPr/>
            </a:lvl2pPr>
            <a:lvl3pPr marL="342892" indent="0" algn="ctr">
              <a:buNone/>
              <a:defRPr/>
            </a:lvl3pPr>
            <a:lvl4pPr marL="514337" indent="0" algn="ctr">
              <a:buNone/>
              <a:defRPr/>
            </a:lvl4pPr>
            <a:lvl5pPr marL="685783" indent="0" algn="ctr">
              <a:buNone/>
              <a:defRPr/>
            </a:lvl5pPr>
          </a:lstStyle>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dirty="0"/>
              <a:t>“So what?” statement. No more than two lines detailing the ONE idea/topic for slide. (12-15 words)</a:t>
            </a:r>
          </a:p>
        </p:txBody>
      </p:sp>
    </p:spTree>
    <p:extLst>
      <p:ext uri="{BB962C8B-B14F-4D97-AF65-F5344CB8AC3E}">
        <p14:creationId xmlns:p14="http://schemas.microsoft.com/office/powerpoint/2010/main" val="37112346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clusion statemen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39713" y="3033713"/>
            <a:ext cx="8639175" cy="1196975"/>
          </a:xfrm>
        </p:spPr>
        <p:txBody>
          <a:bodyPr anchor="ctr"/>
          <a:lstStyle>
            <a:lvl1pPr marL="0" marR="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lvl1pPr>
            <a:lvl2pPr marL="171445" indent="0" algn="ctr">
              <a:buNone/>
              <a:defRPr/>
            </a:lvl2pPr>
            <a:lvl3pPr marL="342892" indent="0" algn="ctr">
              <a:buNone/>
              <a:defRPr/>
            </a:lvl3pPr>
            <a:lvl4pPr marL="514337" indent="0" algn="ctr">
              <a:buNone/>
              <a:defRPr/>
            </a:lvl4pPr>
            <a:lvl5pPr marL="685783" indent="0" algn="ctr">
              <a:buNone/>
              <a:defRPr/>
            </a:lvl5pPr>
          </a:lstStyle>
          <a:p>
            <a:pPr marL="0" marR="0" lvl="0" indent="0" algn="ctr"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b="1" i="0" dirty="0">
                <a:solidFill>
                  <a:schemeClr val="tx2">
                    <a:lumMod val="50000"/>
                  </a:schemeClr>
                </a:solidFill>
                <a:latin typeface="Franklin Gothic Book" panose="020B0503020102020204" pitchFamily="34" charset="0"/>
              </a:rPr>
              <a:t>Zoom</a:t>
            </a:r>
            <a:r>
              <a:rPr lang="en-US" b="1" i="0" baseline="0" dirty="0">
                <a:solidFill>
                  <a:schemeClr val="tx2">
                    <a:lumMod val="50000"/>
                  </a:schemeClr>
                </a:solidFill>
                <a:latin typeface="Franklin Gothic Book" panose="020B0503020102020204" pitchFamily="34" charset="0"/>
              </a:rPr>
              <a:t> out. Give a takeaway. Conclusion.</a:t>
            </a:r>
            <a:endParaRPr lang="en-US" b="1" i="0" dirty="0">
              <a:solidFill>
                <a:schemeClr val="tx2">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32456814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7842205" y="6254885"/>
            <a:ext cx="1006813" cy="60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US" sz="1351" dirty="0">
              <a:noFill/>
            </a:endParaRPr>
          </a:p>
        </p:txBody>
      </p:sp>
      <p:sp>
        <p:nvSpPr>
          <p:cNvPr id="4" name="Title 10"/>
          <p:cNvSpPr txBox="1">
            <a:spLocks/>
          </p:cNvSpPr>
          <p:nvPr userDrawn="1"/>
        </p:nvSpPr>
        <p:spPr bwMode="auto">
          <a:xfrm>
            <a:off x="234682" y="2597920"/>
            <a:ext cx="8674639" cy="9184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algn="l" defTabSz="685783" rtl="0" eaLnBrk="1" latinLnBrk="0" hangingPunct="1">
              <a:lnSpc>
                <a:spcPct val="100000"/>
              </a:lnSpc>
              <a:spcBef>
                <a:spcPct val="0"/>
              </a:spcBef>
              <a:buNone/>
              <a:defRPr sz="2800" b="0" kern="1200" baseline="0">
                <a:solidFill>
                  <a:schemeClr val="tx1"/>
                </a:solidFill>
                <a:latin typeface="Franklin Gothic Medium" panose="020B0603020102020204" pitchFamily="34" charset="0"/>
                <a:ea typeface="+mj-ea"/>
                <a:cs typeface="Adobe Devanagari" panose="02040503050201020203" pitchFamily="18" charset="0"/>
              </a:defRPr>
            </a:lvl1pPr>
          </a:lstStyle>
          <a:p>
            <a:pPr algn="ctr"/>
            <a:endParaRPr lang="en-US" dirty="0"/>
          </a:p>
        </p:txBody>
      </p:sp>
    </p:spTree>
    <p:extLst>
      <p:ext uri="{BB962C8B-B14F-4D97-AF65-F5344CB8AC3E}">
        <p14:creationId xmlns:p14="http://schemas.microsoft.com/office/powerpoint/2010/main" val="4930097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11" name="Title 10"/>
          <p:cNvSpPr>
            <a:spLocks noGrp="1"/>
          </p:cNvSpPr>
          <p:nvPr>
            <p:ph type="title" hasCustomPrompt="1"/>
          </p:nvPr>
        </p:nvSpPr>
        <p:spPr/>
        <p:txBody>
          <a:bodyPr/>
          <a:lstStyle>
            <a:lvl1pPr>
              <a:defRPr/>
            </a:lvl1pPr>
          </a:lstStyle>
          <a:p>
            <a:r>
              <a:rPr lang="en-US" dirty="0"/>
              <a:t>Click to add slide title</a:t>
            </a:r>
          </a:p>
        </p:txBody>
      </p:sp>
      <p:sp>
        <p:nvSpPr>
          <p:cNvPr id="3" name="Text Placeholder 2"/>
          <p:cNvSpPr>
            <a:spLocks noGrp="1"/>
          </p:cNvSpPr>
          <p:nvPr>
            <p:ph type="body" sz="quarter" idx="10" hasCustomPrompt="1"/>
          </p:nvPr>
        </p:nvSpPr>
        <p:spPr>
          <a:xfrm>
            <a:off x="572428" y="1219199"/>
            <a:ext cx="7999148" cy="5047744"/>
          </a:xfrm>
        </p:spPr>
        <p:txBody>
          <a:bodyPr/>
          <a:lstStyle>
            <a:lvl1pPr marL="0" indent="0">
              <a:buNone/>
              <a:defRPr baseline="0"/>
            </a:lvl1pPr>
          </a:lstStyle>
          <a:p>
            <a:pPr lvl="0"/>
            <a:r>
              <a:rPr lang="en-US" dirty="0"/>
              <a:t>Click to add text</a:t>
            </a:r>
          </a:p>
        </p:txBody>
      </p:sp>
    </p:spTree>
    <p:extLst>
      <p:ext uri="{BB962C8B-B14F-4D97-AF65-F5344CB8AC3E}">
        <p14:creationId xmlns:p14="http://schemas.microsoft.com/office/powerpoint/2010/main" val="15216594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2428" y="1209476"/>
            <a:ext cx="3925754" cy="838395"/>
          </a:xfrm>
          <a:prstGeom prst="rect">
            <a:avLst/>
          </a:prstGeom>
        </p:spPr>
        <p:txBody>
          <a:bodyPr anchor="b"/>
          <a:lstStyle>
            <a:lvl1pPr marL="0" indent="0" algn="ctr">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4" name="Content Placeholder 3"/>
          <p:cNvSpPr>
            <a:spLocks noGrp="1"/>
          </p:cNvSpPr>
          <p:nvPr>
            <p:ph sz="half" idx="2"/>
          </p:nvPr>
        </p:nvSpPr>
        <p:spPr>
          <a:xfrm>
            <a:off x="572428" y="2047870"/>
            <a:ext cx="3925754" cy="4190805"/>
          </a:xfrm>
          <a:prstGeom prst="rect">
            <a:avLst/>
          </a:prstGeom>
        </p:spPr>
        <p:txBody>
          <a:bodyPr/>
          <a:lstStyle>
            <a:lvl1pPr marL="0" indent="0">
              <a:buNone/>
              <a:defRPr/>
            </a:lvl1pPr>
          </a:lstStyle>
          <a:p>
            <a:pPr lvl="0"/>
            <a:endParaRPr lang="en-US" dirty="0"/>
          </a:p>
        </p:txBody>
      </p:sp>
      <p:sp>
        <p:nvSpPr>
          <p:cNvPr id="5" name="Text Placeholder 4"/>
          <p:cNvSpPr>
            <a:spLocks noGrp="1"/>
          </p:cNvSpPr>
          <p:nvPr>
            <p:ph type="body" sz="quarter" idx="3" hasCustomPrompt="1"/>
          </p:nvPr>
        </p:nvSpPr>
        <p:spPr>
          <a:xfrm>
            <a:off x="4629152" y="1209477"/>
            <a:ext cx="3942424" cy="838394"/>
          </a:xfrm>
          <a:prstGeom prst="rect">
            <a:avLst/>
          </a:prstGeom>
        </p:spPr>
        <p:txBody>
          <a:bodyPr anchor="b"/>
          <a:lstStyle>
            <a:lvl1pPr marL="0" indent="0" algn="ctr">
              <a:buNone/>
              <a:defRPr sz="1800" b="1" baseline="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6" name="Content Placeholder 5"/>
          <p:cNvSpPr>
            <a:spLocks noGrp="1"/>
          </p:cNvSpPr>
          <p:nvPr>
            <p:ph sz="quarter" idx="4"/>
          </p:nvPr>
        </p:nvSpPr>
        <p:spPr>
          <a:xfrm>
            <a:off x="4629152" y="2047870"/>
            <a:ext cx="3942424" cy="4190805"/>
          </a:xfrm>
          <a:prstGeom prst="rect">
            <a:avLst/>
          </a:prstGeom>
        </p:spPr>
        <p:txBody>
          <a:bodyPr/>
          <a:lstStyle>
            <a:lvl1pPr marL="0" indent="0">
              <a:buNone/>
              <a:defRPr/>
            </a:lvl1pPr>
          </a:lstStyle>
          <a:p>
            <a:pPr lvl="0"/>
            <a:endParaRPr lang="en-US" dirty="0"/>
          </a:p>
        </p:txBody>
      </p:sp>
      <p:sp>
        <p:nvSpPr>
          <p:cNvPr id="12" name="Title 11"/>
          <p:cNvSpPr>
            <a:spLocks noGrp="1"/>
          </p:cNvSpPr>
          <p:nvPr>
            <p:ph type="title" hasCustomPrompt="1"/>
          </p:nvPr>
        </p:nvSpPr>
        <p:spPr/>
        <p:txBody>
          <a:bodyPr/>
          <a:lstStyle>
            <a:lvl1pPr>
              <a:defRPr/>
            </a:lvl1pPr>
          </a:lstStyle>
          <a:p>
            <a:r>
              <a:rPr lang="en-US" dirty="0"/>
              <a:t>Click to add slide title</a:t>
            </a:r>
          </a:p>
        </p:txBody>
      </p:sp>
    </p:spTree>
    <p:extLst>
      <p:ext uri="{BB962C8B-B14F-4D97-AF65-F5344CB8AC3E}">
        <p14:creationId xmlns:p14="http://schemas.microsoft.com/office/powerpoint/2010/main" val="40574867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2428" y="1209476"/>
            <a:ext cx="3925754" cy="838395"/>
          </a:xfrm>
          <a:prstGeom prst="rect">
            <a:avLst/>
          </a:prstGeom>
        </p:spPr>
        <p:txBody>
          <a:bodyPr anchor="b"/>
          <a:lstStyle>
            <a:lvl1pPr marL="0" indent="0" algn="ctr">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4" name="Content Placeholder 3"/>
          <p:cNvSpPr>
            <a:spLocks noGrp="1"/>
          </p:cNvSpPr>
          <p:nvPr>
            <p:ph sz="half" idx="2"/>
          </p:nvPr>
        </p:nvSpPr>
        <p:spPr>
          <a:xfrm>
            <a:off x="572428" y="2047870"/>
            <a:ext cx="3925754" cy="4190805"/>
          </a:xfrm>
          <a:prstGeom prst="rect">
            <a:avLst/>
          </a:prstGeom>
        </p:spPr>
        <p:txBody>
          <a:bodyPr/>
          <a:lstStyle>
            <a:lvl1pPr marL="0" indent="0">
              <a:buNone/>
              <a:defRPr/>
            </a:lvl1pPr>
          </a:lstStyle>
          <a:p>
            <a:pPr lvl="0"/>
            <a:endParaRPr lang="en-US" dirty="0"/>
          </a:p>
        </p:txBody>
      </p:sp>
      <p:sp>
        <p:nvSpPr>
          <p:cNvPr id="5" name="Text Placeholder 4"/>
          <p:cNvSpPr>
            <a:spLocks noGrp="1"/>
          </p:cNvSpPr>
          <p:nvPr>
            <p:ph type="body" sz="quarter" idx="3" hasCustomPrompt="1"/>
          </p:nvPr>
        </p:nvSpPr>
        <p:spPr>
          <a:xfrm>
            <a:off x="4629152" y="1209477"/>
            <a:ext cx="3942424" cy="838394"/>
          </a:xfrm>
          <a:prstGeom prst="rect">
            <a:avLst/>
          </a:prstGeom>
        </p:spPr>
        <p:txBody>
          <a:bodyPr anchor="b"/>
          <a:lstStyle>
            <a:lvl1pPr marL="0" indent="0" algn="ctr">
              <a:buNone/>
              <a:defRPr sz="1800" b="1" baseline="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6" name="Content Placeholder 5"/>
          <p:cNvSpPr>
            <a:spLocks noGrp="1"/>
          </p:cNvSpPr>
          <p:nvPr>
            <p:ph sz="quarter" idx="4"/>
          </p:nvPr>
        </p:nvSpPr>
        <p:spPr>
          <a:xfrm>
            <a:off x="4629152" y="2047870"/>
            <a:ext cx="3942424" cy="4190805"/>
          </a:xfrm>
          <a:prstGeom prst="rect">
            <a:avLst/>
          </a:prstGeom>
        </p:spPr>
        <p:txBody>
          <a:bodyPr/>
          <a:lstStyle>
            <a:lvl1pPr marL="0" indent="0">
              <a:buNone/>
              <a:defRPr/>
            </a:lvl1pPr>
          </a:lstStyle>
          <a:p>
            <a:pPr lvl="0"/>
            <a:endParaRPr lang="en-US" dirty="0"/>
          </a:p>
        </p:txBody>
      </p:sp>
      <p:sp>
        <p:nvSpPr>
          <p:cNvPr id="12" name="Title 11"/>
          <p:cNvSpPr>
            <a:spLocks noGrp="1"/>
          </p:cNvSpPr>
          <p:nvPr>
            <p:ph type="title" hasCustomPrompt="1"/>
          </p:nvPr>
        </p:nvSpPr>
        <p:spPr/>
        <p:txBody>
          <a:bodyPr/>
          <a:lstStyle>
            <a:lvl1pPr>
              <a:defRPr/>
            </a:lvl1pPr>
          </a:lstStyle>
          <a:p>
            <a:r>
              <a:rPr lang="en-US" dirty="0"/>
              <a:t>Click to add slide title</a:t>
            </a:r>
          </a:p>
        </p:txBody>
      </p:sp>
    </p:spTree>
    <p:extLst>
      <p:ext uri="{BB962C8B-B14F-4D97-AF65-F5344CB8AC3E}">
        <p14:creationId xmlns:p14="http://schemas.microsoft.com/office/powerpoint/2010/main" val="6802108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2428" y="1209476"/>
            <a:ext cx="3925754" cy="838395"/>
          </a:xfrm>
          <a:prstGeom prst="rect">
            <a:avLst/>
          </a:prstGeom>
        </p:spPr>
        <p:txBody>
          <a:bodyPr anchor="b"/>
          <a:lstStyle>
            <a:lvl1pPr marL="0" indent="0" algn="ctr">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4" name="Content Placeholder 3"/>
          <p:cNvSpPr>
            <a:spLocks noGrp="1"/>
          </p:cNvSpPr>
          <p:nvPr>
            <p:ph sz="half" idx="2"/>
          </p:nvPr>
        </p:nvSpPr>
        <p:spPr>
          <a:xfrm>
            <a:off x="572428" y="2047870"/>
            <a:ext cx="3925754" cy="4190805"/>
          </a:xfrm>
          <a:prstGeom prst="rect">
            <a:avLst/>
          </a:prstGeom>
        </p:spPr>
        <p:txBody>
          <a:bodyPr/>
          <a:lstStyle>
            <a:lvl1pPr marL="0" indent="0">
              <a:buNone/>
              <a:defRPr/>
            </a:lvl1pPr>
          </a:lstStyle>
          <a:p>
            <a:pPr lvl="0"/>
            <a:endParaRPr lang="en-US" dirty="0"/>
          </a:p>
        </p:txBody>
      </p:sp>
      <p:sp>
        <p:nvSpPr>
          <p:cNvPr id="5" name="Text Placeholder 4"/>
          <p:cNvSpPr>
            <a:spLocks noGrp="1"/>
          </p:cNvSpPr>
          <p:nvPr>
            <p:ph type="body" sz="quarter" idx="3" hasCustomPrompt="1"/>
          </p:nvPr>
        </p:nvSpPr>
        <p:spPr>
          <a:xfrm>
            <a:off x="4629152" y="1209477"/>
            <a:ext cx="3942424" cy="838394"/>
          </a:xfrm>
          <a:prstGeom prst="rect">
            <a:avLst/>
          </a:prstGeom>
        </p:spPr>
        <p:txBody>
          <a:bodyPr anchor="b"/>
          <a:lstStyle>
            <a:lvl1pPr marL="0" indent="0" algn="ctr">
              <a:buNone/>
              <a:defRPr sz="1800" b="1" baseline="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6" name="Content Placeholder 5"/>
          <p:cNvSpPr>
            <a:spLocks noGrp="1"/>
          </p:cNvSpPr>
          <p:nvPr>
            <p:ph sz="quarter" idx="4"/>
          </p:nvPr>
        </p:nvSpPr>
        <p:spPr>
          <a:xfrm>
            <a:off x="4629152" y="2047870"/>
            <a:ext cx="3942424" cy="4190805"/>
          </a:xfrm>
          <a:prstGeom prst="rect">
            <a:avLst/>
          </a:prstGeom>
        </p:spPr>
        <p:txBody>
          <a:bodyPr/>
          <a:lstStyle>
            <a:lvl1pPr marL="0" indent="0">
              <a:buNone/>
              <a:defRPr/>
            </a:lvl1pPr>
          </a:lstStyle>
          <a:p>
            <a:pPr lvl="0"/>
            <a:endParaRPr lang="en-US" dirty="0"/>
          </a:p>
        </p:txBody>
      </p:sp>
      <p:sp>
        <p:nvSpPr>
          <p:cNvPr id="12" name="Title 11"/>
          <p:cNvSpPr>
            <a:spLocks noGrp="1"/>
          </p:cNvSpPr>
          <p:nvPr>
            <p:ph type="title" hasCustomPrompt="1"/>
          </p:nvPr>
        </p:nvSpPr>
        <p:spPr/>
        <p:txBody>
          <a:bodyPr/>
          <a:lstStyle>
            <a:lvl1pPr>
              <a:defRPr/>
            </a:lvl1pPr>
          </a:lstStyle>
          <a:p>
            <a:r>
              <a:rPr lang="en-US" dirty="0"/>
              <a:t>Click to add slide title</a:t>
            </a:r>
          </a:p>
        </p:txBody>
      </p:sp>
    </p:spTree>
    <p:extLst>
      <p:ext uri="{BB962C8B-B14F-4D97-AF65-F5344CB8AC3E}">
        <p14:creationId xmlns:p14="http://schemas.microsoft.com/office/powerpoint/2010/main" val="21691525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lvl1pPr>
              <a:defRPr baseline="0"/>
            </a:lvl1pPr>
          </a:lstStyle>
          <a:p>
            <a:r>
              <a:rPr lang="en-US" dirty="0"/>
              <a:t>Click to add slide title</a:t>
            </a:r>
          </a:p>
        </p:txBody>
      </p:sp>
    </p:spTree>
    <p:extLst>
      <p:ext uri="{BB962C8B-B14F-4D97-AF65-F5344CB8AC3E}">
        <p14:creationId xmlns:p14="http://schemas.microsoft.com/office/powerpoint/2010/main" val="42087956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2428" y="1209476"/>
            <a:ext cx="3925754" cy="838395"/>
          </a:xfrm>
          <a:prstGeom prst="rect">
            <a:avLst/>
          </a:prstGeom>
        </p:spPr>
        <p:txBody>
          <a:bodyPr anchor="b"/>
          <a:lstStyle>
            <a:lvl1pPr marL="0" indent="0" algn="ctr">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4" name="Content Placeholder 3"/>
          <p:cNvSpPr>
            <a:spLocks noGrp="1"/>
          </p:cNvSpPr>
          <p:nvPr>
            <p:ph sz="half" idx="2"/>
          </p:nvPr>
        </p:nvSpPr>
        <p:spPr>
          <a:xfrm>
            <a:off x="572428" y="2047870"/>
            <a:ext cx="3925754" cy="4190805"/>
          </a:xfrm>
          <a:prstGeom prst="rect">
            <a:avLst/>
          </a:prstGeom>
        </p:spPr>
        <p:txBody>
          <a:bodyPr/>
          <a:lstStyle>
            <a:lvl1pPr marL="0" indent="0">
              <a:buNone/>
              <a:defRPr/>
            </a:lvl1pPr>
          </a:lstStyle>
          <a:p>
            <a:pPr lvl="0"/>
            <a:endParaRPr lang="en-US" dirty="0"/>
          </a:p>
        </p:txBody>
      </p:sp>
      <p:sp>
        <p:nvSpPr>
          <p:cNvPr id="5" name="Text Placeholder 4"/>
          <p:cNvSpPr>
            <a:spLocks noGrp="1"/>
          </p:cNvSpPr>
          <p:nvPr>
            <p:ph type="body" sz="quarter" idx="3" hasCustomPrompt="1"/>
          </p:nvPr>
        </p:nvSpPr>
        <p:spPr>
          <a:xfrm>
            <a:off x="4629152" y="1209477"/>
            <a:ext cx="3942424" cy="838394"/>
          </a:xfrm>
          <a:prstGeom prst="rect">
            <a:avLst/>
          </a:prstGeom>
        </p:spPr>
        <p:txBody>
          <a:bodyPr anchor="b"/>
          <a:lstStyle>
            <a:lvl1pPr marL="0" indent="0" algn="ctr">
              <a:buNone/>
              <a:defRPr sz="1800" b="1" baseline="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6" name="Content Placeholder 5"/>
          <p:cNvSpPr>
            <a:spLocks noGrp="1"/>
          </p:cNvSpPr>
          <p:nvPr>
            <p:ph sz="quarter" idx="4"/>
          </p:nvPr>
        </p:nvSpPr>
        <p:spPr>
          <a:xfrm>
            <a:off x="4629152" y="2047870"/>
            <a:ext cx="3942424" cy="4190805"/>
          </a:xfrm>
          <a:prstGeom prst="rect">
            <a:avLst/>
          </a:prstGeom>
        </p:spPr>
        <p:txBody>
          <a:bodyPr/>
          <a:lstStyle>
            <a:lvl1pPr marL="0" indent="0">
              <a:buNone/>
              <a:defRPr/>
            </a:lvl1pPr>
          </a:lstStyle>
          <a:p>
            <a:pPr lvl="0"/>
            <a:endParaRPr lang="en-US" dirty="0"/>
          </a:p>
        </p:txBody>
      </p:sp>
      <p:sp>
        <p:nvSpPr>
          <p:cNvPr id="12" name="Title 11"/>
          <p:cNvSpPr>
            <a:spLocks noGrp="1"/>
          </p:cNvSpPr>
          <p:nvPr>
            <p:ph type="title" hasCustomPrompt="1"/>
          </p:nvPr>
        </p:nvSpPr>
        <p:spPr/>
        <p:txBody>
          <a:bodyPr/>
          <a:lstStyle>
            <a:lvl1pPr>
              <a:defRPr/>
            </a:lvl1pPr>
          </a:lstStyle>
          <a:p>
            <a:r>
              <a:rPr lang="en-US" dirty="0"/>
              <a:t>Click to add slide title</a:t>
            </a:r>
          </a:p>
        </p:txBody>
      </p:sp>
    </p:spTree>
    <p:extLst>
      <p:ext uri="{BB962C8B-B14F-4D97-AF65-F5344CB8AC3E}">
        <p14:creationId xmlns:p14="http://schemas.microsoft.com/office/powerpoint/2010/main" val="7618306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2428" y="1209476"/>
            <a:ext cx="3925754" cy="838395"/>
          </a:xfrm>
          <a:prstGeom prst="rect">
            <a:avLst/>
          </a:prstGeom>
        </p:spPr>
        <p:txBody>
          <a:bodyPr anchor="b"/>
          <a:lstStyle>
            <a:lvl1pPr marL="0" indent="0" algn="ctr">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4" name="Content Placeholder 3"/>
          <p:cNvSpPr>
            <a:spLocks noGrp="1"/>
          </p:cNvSpPr>
          <p:nvPr>
            <p:ph sz="half" idx="2"/>
          </p:nvPr>
        </p:nvSpPr>
        <p:spPr>
          <a:xfrm>
            <a:off x="572428" y="2047870"/>
            <a:ext cx="3925754" cy="4190805"/>
          </a:xfrm>
          <a:prstGeom prst="rect">
            <a:avLst/>
          </a:prstGeom>
        </p:spPr>
        <p:txBody>
          <a:bodyPr/>
          <a:lstStyle>
            <a:lvl1pPr marL="0" indent="0">
              <a:buNone/>
              <a:defRPr/>
            </a:lvl1pPr>
          </a:lstStyle>
          <a:p>
            <a:pPr lvl="0"/>
            <a:endParaRPr lang="en-US" dirty="0"/>
          </a:p>
        </p:txBody>
      </p:sp>
      <p:sp>
        <p:nvSpPr>
          <p:cNvPr id="5" name="Text Placeholder 4"/>
          <p:cNvSpPr>
            <a:spLocks noGrp="1"/>
          </p:cNvSpPr>
          <p:nvPr>
            <p:ph type="body" sz="quarter" idx="3" hasCustomPrompt="1"/>
          </p:nvPr>
        </p:nvSpPr>
        <p:spPr>
          <a:xfrm>
            <a:off x="4629152" y="1209477"/>
            <a:ext cx="3942424" cy="838394"/>
          </a:xfrm>
          <a:prstGeom prst="rect">
            <a:avLst/>
          </a:prstGeom>
        </p:spPr>
        <p:txBody>
          <a:bodyPr anchor="b"/>
          <a:lstStyle>
            <a:lvl1pPr marL="0" indent="0" algn="ctr">
              <a:buNone/>
              <a:defRPr sz="1800" b="1" baseline="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6" name="Content Placeholder 5"/>
          <p:cNvSpPr>
            <a:spLocks noGrp="1"/>
          </p:cNvSpPr>
          <p:nvPr>
            <p:ph sz="quarter" idx="4"/>
          </p:nvPr>
        </p:nvSpPr>
        <p:spPr>
          <a:xfrm>
            <a:off x="4629152" y="2047870"/>
            <a:ext cx="3942424" cy="4190805"/>
          </a:xfrm>
          <a:prstGeom prst="rect">
            <a:avLst/>
          </a:prstGeom>
        </p:spPr>
        <p:txBody>
          <a:bodyPr/>
          <a:lstStyle>
            <a:lvl1pPr marL="0" indent="0">
              <a:buNone/>
              <a:defRPr/>
            </a:lvl1pPr>
          </a:lstStyle>
          <a:p>
            <a:pPr lvl="0"/>
            <a:endParaRPr lang="en-US" dirty="0"/>
          </a:p>
        </p:txBody>
      </p:sp>
      <p:sp>
        <p:nvSpPr>
          <p:cNvPr id="12" name="Title 11"/>
          <p:cNvSpPr>
            <a:spLocks noGrp="1"/>
          </p:cNvSpPr>
          <p:nvPr>
            <p:ph type="title" hasCustomPrompt="1"/>
          </p:nvPr>
        </p:nvSpPr>
        <p:spPr/>
        <p:txBody>
          <a:bodyPr/>
          <a:lstStyle>
            <a:lvl1pPr>
              <a:defRPr/>
            </a:lvl1pPr>
          </a:lstStyle>
          <a:p>
            <a:r>
              <a:rPr lang="en-US" dirty="0"/>
              <a:t>Click to add slide title</a:t>
            </a:r>
          </a:p>
        </p:txBody>
      </p:sp>
    </p:spTree>
    <p:extLst>
      <p:ext uri="{BB962C8B-B14F-4D97-AF65-F5344CB8AC3E}">
        <p14:creationId xmlns:p14="http://schemas.microsoft.com/office/powerpoint/2010/main" val="1010293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39282" y="1219199"/>
            <a:ext cx="8670040" cy="4908136"/>
          </a:xfrm>
        </p:spPr>
        <p:txBody>
          <a:bodyPr/>
          <a:lstStyle>
            <a:lvl1pPr marL="0" indent="0">
              <a:buFont typeface="Arial" panose="020B0604020202020204" pitchFamily="34" charset="0"/>
              <a:buNone/>
              <a:defRPr baseline="0"/>
            </a:lvl1pPr>
          </a:lstStyle>
          <a:p>
            <a:pPr lvl="0"/>
            <a:r>
              <a:rPr lang="en-US" dirty="0"/>
              <a:t>Can you use a picture instead of words?</a:t>
            </a:r>
          </a:p>
          <a:p>
            <a:pPr lvl="0"/>
            <a:endParaRPr lang="en-US" dirty="0"/>
          </a:p>
          <a:p>
            <a:pPr lvl="0"/>
            <a:r>
              <a:rPr lang="en-US" dirty="0"/>
              <a:t>If you add text, be concise - avoid long, full sentences. </a:t>
            </a:r>
          </a:p>
          <a:p>
            <a:pPr lvl="1"/>
            <a:r>
              <a:rPr lang="en-US" dirty="0"/>
              <a:t>Use bullets sparingly and thoughtfully.</a:t>
            </a:r>
          </a:p>
          <a:p>
            <a:pPr lvl="0"/>
            <a:endParaRPr lang="en-US" dirty="0"/>
          </a:p>
        </p:txBody>
      </p:sp>
      <p:sp>
        <p:nvSpPr>
          <p:cNvPr id="5"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6" name="Text Placeholder 11"/>
          <p:cNvSpPr>
            <a:spLocks noGrp="1"/>
          </p:cNvSpPr>
          <p:nvPr>
            <p:ph type="body" sz="quarter" idx="11" hasCustomPrompt="1"/>
          </p:nvPr>
        </p:nvSpPr>
        <p:spPr>
          <a:xfrm>
            <a:off x="234684" y="6222990"/>
            <a:ext cx="745927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34012688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6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2428" y="1209476"/>
            <a:ext cx="3925754" cy="838395"/>
          </a:xfrm>
          <a:prstGeom prst="rect">
            <a:avLst/>
          </a:prstGeom>
        </p:spPr>
        <p:txBody>
          <a:bodyPr anchor="b"/>
          <a:lstStyle>
            <a:lvl1pPr marL="0" indent="0" algn="ctr">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4" name="Content Placeholder 3"/>
          <p:cNvSpPr>
            <a:spLocks noGrp="1"/>
          </p:cNvSpPr>
          <p:nvPr>
            <p:ph sz="half" idx="2"/>
          </p:nvPr>
        </p:nvSpPr>
        <p:spPr>
          <a:xfrm>
            <a:off x="572428" y="2047870"/>
            <a:ext cx="3925754" cy="4190805"/>
          </a:xfrm>
          <a:prstGeom prst="rect">
            <a:avLst/>
          </a:prstGeom>
        </p:spPr>
        <p:txBody>
          <a:bodyPr/>
          <a:lstStyle>
            <a:lvl1pPr marL="0" indent="0">
              <a:buNone/>
              <a:defRPr/>
            </a:lvl1pPr>
          </a:lstStyle>
          <a:p>
            <a:pPr lvl="0"/>
            <a:endParaRPr lang="en-US" dirty="0"/>
          </a:p>
        </p:txBody>
      </p:sp>
      <p:sp>
        <p:nvSpPr>
          <p:cNvPr id="5" name="Text Placeholder 4"/>
          <p:cNvSpPr>
            <a:spLocks noGrp="1"/>
          </p:cNvSpPr>
          <p:nvPr>
            <p:ph type="body" sz="quarter" idx="3" hasCustomPrompt="1"/>
          </p:nvPr>
        </p:nvSpPr>
        <p:spPr>
          <a:xfrm>
            <a:off x="4629152" y="1209477"/>
            <a:ext cx="3942424" cy="838394"/>
          </a:xfrm>
          <a:prstGeom prst="rect">
            <a:avLst/>
          </a:prstGeom>
        </p:spPr>
        <p:txBody>
          <a:bodyPr anchor="b"/>
          <a:lstStyle>
            <a:lvl1pPr marL="0" indent="0" algn="ctr">
              <a:buNone/>
              <a:defRPr sz="1800" b="1" baseline="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6" name="Content Placeholder 5"/>
          <p:cNvSpPr>
            <a:spLocks noGrp="1"/>
          </p:cNvSpPr>
          <p:nvPr>
            <p:ph sz="quarter" idx="4"/>
          </p:nvPr>
        </p:nvSpPr>
        <p:spPr>
          <a:xfrm>
            <a:off x="4629152" y="2047870"/>
            <a:ext cx="3942424" cy="4190805"/>
          </a:xfrm>
          <a:prstGeom prst="rect">
            <a:avLst/>
          </a:prstGeom>
        </p:spPr>
        <p:txBody>
          <a:bodyPr/>
          <a:lstStyle>
            <a:lvl1pPr marL="0" indent="0">
              <a:buNone/>
              <a:defRPr/>
            </a:lvl1pPr>
          </a:lstStyle>
          <a:p>
            <a:pPr lvl="0"/>
            <a:endParaRPr lang="en-US" dirty="0"/>
          </a:p>
        </p:txBody>
      </p:sp>
      <p:sp>
        <p:nvSpPr>
          <p:cNvPr id="12" name="Title 11"/>
          <p:cNvSpPr>
            <a:spLocks noGrp="1"/>
          </p:cNvSpPr>
          <p:nvPr>
            <p:ph type="title" hasCustomPrompt="1"/>
          </p:nvPr>
        </p:nvSpPr>
        <p:spPr/>
        <p:txBody>
          <a:bodyPr/>
          <a:lstStyle>
            <a:lvl1pPr>
              <a:defRPr/>
            </a:lvl1pPr>
          </a:lstStyle>
          <a:p>
            <a:r>
              <a:rPr lang="en-US" dirty="0"/>
              <a:t>Click to add slide title</a:t>
            </a:r>
          </a:p>
        </p:txBody>
      </p:sp>
    </p:spTree>
    <p:extLst>
      <p:ext uri="{BB962C8B-B14F-4D97-AF65-F5344CB8AC3E}">
        <p14:creationId xmlns:p14="http://schemas.microsoft.com/office/powerpoint/2010/main" val="15331543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7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2428" y="1209476"/>
            <a:ext cx="3925754" cy="838395"/>
          </a:xfrm>
          <a:prstGeom prst="rect">
            <a:avLst/>
          </a:prstGeom>
        </p:spPr>
        <p:txBody>
          <a:bodyPr anchor="b"/>
          <a:lstStyle>
            <a:lvl1pPr marL="0" indent="0" algn="ctr">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4" name="Content Placeholder 3"/>
          <p:cNvSpPr>
            <a:spLocks noGrp="1"/>
          </p:cNvSpPr>
          <p:nvPr>
            <p:ph sz="half" idx="2"/>
          </p:nvPr>
        </p:nvSpPr>
        <p:spPr>
          <a:xfrm>
            <a:off x="572428" y="2047870"/>
            <a:ext cx="3925754" cy="4190805"/>
          </a:xfrm>
          <a:prstGeom prst="rect">
            <a:avLst/>
          </a:prstGeom>
        </p:spPr>
        <p:txBody>
          <a:bodyPr/>
          <a:lstStyle>
            <a:lvl1pPr marL="0" indent="0">
              <a:buNone/>
              <a:defRPr/>
            </a:lvl1pPr>
          </a:lstStyle>
          <a:p>
            <a:pPr lvl="0"/>
            <a:endParaRPr lang="en-US" dirty="0"/>
          </a:p>
        </p:txBody>
      </p:sp>
      <p:sp>
        <p:nvSpPr>
          <p:cNvPr id="5" name="Text Placeholder 4"/>
          <p:cNvSpPr>
            <a:spLocks noGrp="1"/>
          </p:cNvSpPr>
          <p:nvPr>
            <p:ph type="body" sz="quarter" idx="3" hasCustomPrompt="1"/>
          </p:nvPr>
        </p:nvSpPr>
        <p:spPr>
          <a:xfrm>
            <a:off x="4629152" y="1209477"/>
            <a:ext cx="3942424" cy="838394"/>
          </a:xfrm>
          <a:prstGeom prst="rect">
            <a:avLst/>
          </a:prstGeom>
        </p:spPr>
        <p:txBody>
          <a:bodyPr anchor="b"/>
          <a:lstStyle>
            <a:lvl1pPr marL="0" indent="0" algn="ctr">
              <a:buNone/>
              <a:defRPr sz="1800" b="1" baseline="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6" name="Content Placeholder 5"/>
          <p:cNvSpPr>
            <a:spLocks noGrp="1"/>
          </p:cNvSpPr>
          <p:nvPr>
            <p:ph sz="quarter" idx="4"/>
          </p:nvPr>
        </p:nvSpPr>
        <p:spPr>
          <a:xfrm>
            <a:off x="4629152" y="2047870"/>
            <a:ext cx="3942424" cy="4190805"/>
          </a:xfrm>
          <a:prstGeom prst="rect">
            <a:avLst/>
          </a:prstGeom>
        </p:spPr>
        <p:txBody>
          <a:bodyPr/>
          <a:lstStyle>
            <a:lvl1pPr marL="0" indent="0">
              <a:buNone/>
              <a:defRPr/>
            </a:lvl1pPr>
          </a:lstStyle>
          <a:p>
            <a:pPr lvl="0"/>
            <a:endParaRPr lang="en-US" dirty="0"/>
          </a:p>
        </p:txBody>
      </p:sp>
      <p:sp>
        <p:nvSpPr>
          <p:cNvPr id="12" name="Title 11"/>
          <p:cNvSpPr>
            <a:spLocks noGrp="1"/>
          </p:cNvSpPr>
          <p:nvPr>
            <p:ph type="title" hasCustomPrompt="1"/>
          </p:nvPr>
        </p:nvSpPr>
        <p:spPr/>
        <p:txBody>
          <a:bodyPr/>
          <a:lstStyle>
            <a:lvl1pPr>
              <a:defRPr/>
            </a:lvl1pPr>
          </a:lstStyle>
          <a:p>
            <a:r>
              <a:rPr lang="en-US" dirty="0"/>
              <a:t>Click to add slide title</a:t>
            </a:r>
          </a:p>
        </p:txBody>
      </p:sp>
    </p:spTree>
    <p:extLst>
      <p:ext uri="{BB962C8B-B14F-4D97-AF65-F5344CB8AC3E}">
        <p14:creationId xmlns:p14="http://schemas.microsoft.com/office/powerpoint/2010/main" val="37669157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8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2428" y="1209476"/>
            <a:ext cx="3925754" cy="838395"/>
          </a:xfrm>
          <a:prstGeom prst="rect">
            <a:avLst/>
          </a:prstGeom>
        </p:spPr>
        <p:txBody>
          <a:bodyPr anchor="b"/>
          <a:lstStyle>
            <a:lvl1pPr marL="0" indent="0" algn="ctr">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4" name="Content Placeholder 3"/>
          <p:cNvSpPr>
            <a:spLocks noGrp="1"/>
          </p:cNvSpPr>
          <p:nvPr>
            <p:ph sz="half" idx="2"/>
          </p:nvPr>
        </p:nvSpPr>
        <p:spPr>
          <a:xfrm>
            <a:off x="572428" y="2047870"/>
            <a:ext cx="3925754" cy="4190805"/>
          </a:xfrm>
          <a:prstGeom prst="rect">
            <a:avLst/>
          </a:prstGeom>
        </p:spPr>
        <p:txBody>
          <a:bodyPr/>
          <a:lstStyle>
            <a:lvl1pPr marL="0" indent="0">
              <a:buNone/>
              <a:defRPr/>
            </a:lvl1pPr>
          </a:lstStyle>
          <a:p>
            <a:pPr lvl="0"/>
            <a:endParaRPr lang="en-US" dirty="0"/>
          </a:p>
        </p:txBody>
      </p:sp>
      <p:sp>
        <p:nvSpPr>
          <p:cNvPr id="5" name="Text Placeholder 4"/>
          <p:cNvSpPr>
            <a:spLocks noGrp="1"/>
          </p:cNvSpPr>
          <p:nvPr>
            <p:ph type="body" sz="quarter" idx="3" hasCustomPrompt="1"/>
          </p:nvPr>
        </p:nvSpPr>
        <p:spPr>
          <a:xfrm>
            <a:off x="4629152" y="1209477"/>
            <a:ext cx="3942424" cy="838394"/>
          </a:xfrm>
          <a:prstGeom prst="rect">
            <a:avLst/>
          </a:prstGeom>
        </p:spPr>
        <p:txBody>
          <a:bodyPr anchor="b"/>
          <a:lstStyle>
            <a:lvl1pPr marL="0" indent="0" algn="ctr">
              <a:buNone/>
              <a:defRPr sz="1800" b="1" baseline="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6" name="Content Placeholder 5"/>
          <p:cNvSpPr>
            <a:spLocks noGrp="1"/>
          </p:cNvSpPr>
          <p:nvPr>
            <p:ph sz="quarter" idx="4"/>
          </p:nvPr>
        </p:nvSpPr>
        <p:spPr>
          <a:xfrm>
            <a:off x="4629152" y="2047870"/>
            <a:ext cx="3942424" cy="4190805"/>
          </a:xfrm>
          <a:prstGeom prst="rect">
            <a:avLst/>
          </a:prstGeom>
        </p:spPr>
        <p:txBody>
          <a:bodyPr/>
          <a:lstStyle>
            <a:lvl1pPr marL="0" indent="0">
              <a:buNone/>
              <a:defRPr/>
            </a:lvl1pPr>
          </a:lstStyle>
          <a:p>
            <a:pPr lvl="0"/>
            <a:endParaRPr lang="en-US" dirty="0"/>
          </a:p>
        </p:txBody>
      </p:sp>
      <p:sp>
        <p:nvSpPr>
          <p:cNvPr id="12" name="Title 11"/>
          <p:cNvSpPr>
            <a:spLocks noGrp="1"/>
          </p:cNvSpPr>
          <p:nvPr>
            <p:ph type="title" hasCustomPrompt="1"/>
          </p:nvPr>
        </p:nvSpPr>
        <p:spPr/>
        <p:txBody>
          <a:bodyPr/>
          <a:lstStyle>
            <a:lvl1pPr>
              <a:defRPr/>
            </a:lvl1pPr>
          </a:lstStyle>
          <a:p>
            <a:r>
              <a:rPr lang="en-US" dirty="0"/>
              <a:t>Click to add slide title</a:t>
            </a:r>
          </a:p>
        </p:txBody>
      </p:sp>
    </p:spTree>
    <p:extLst>
      <p:ext uri="{BB962C8B-B14F-4D97-AF65-F5344CB8AC3E}">
        <p14:creationId xmlns:p14="http://schemas.microsoft.com/office/powerpoint/2010/main" val="17502438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9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2428" y="1209476"/>
            <a:ext cx="3925754" cy="838395"/>
          </a:xfrm>
          <a:prstGeom prst="rect">
            <a:avLst/>
          </a:prstGeom>
        </p:spPr>
        <p:txBody>
          <a:bodyPr anchor="b"/>
          <a:lstStyle>
            <a:lvl1pPr marL="0" indent="0" algn="ctr">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4" name="Content Placeholder 3"/>
          <p:cNvSpPr>
            <a:spLocks noGrp="1"/>
          </p:cNvSpPr>
          <p:nvPr>
            <p:ph sz="half" idx="2"/>
          </p:nvPr>
        </p:nvSpPr>
        <p:spPr>
          <a:xfrm>
            <a:off x="572428" y="2047870"/>
            <a:ext cx="3925754" cy="4190805"/>
          </a:xfrm>
          <a:prstGeom prst="rect">
            <a:avLst/>
          </a:prstGeom>
        </p:spPr>
        <p:txBody>
          <a:bodyPr/>
          <a:lstStyle>
            <a:lvl1pPr marL="0" indent="0">
              <a:buNone/>
              <a:defRPr/>
            </a:lvl1pPr>
          </a:lstStyle>
          <a:p>
            <a:pPr lvl="0"/>
            <a:endParaRPr lang="en-US" dirty="0"/>
          </a:p>
        </p:txBody>
      </p:sp>
      <p:sp>
        <p:nvSpPr>
          <p:cNvPr id="5" name="Text Placeholder 4"/>
          <p:cNvSpPr>
            <a:spLocks noGrp="1"/>
          </p:cNvSpPr>
          <p:nvPr>
            <p:ph type="body" sz="quarter" idx="3" hasCustomPrompt="1"/>
          </p:nvPr>
        </p:nvSpPr>
        <p:spPr>
          <a:xfrm>
            <a:off x="4629152" y="1209477"/>
            <a:ext cx="3942424" cy="838394"/>
          </a:xfrm>
          <a:prstGeom prst="rect">
            <a:avLst/>
          </a:prstGeom>
        </p:spPr>
        <p:txBody>
          <a:bodyPr anchor="b"/>
          <a:lstStyle>
            <a:lvl1pPr marL="0" indent="0" algn="ctr">
              <a:buNone/>
              <a:defRPr sz="1800" b="1" baseline="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6" name="Content Placeholder 5"/>
          <p:cNvSpPr>
            <a:spLocks noGrp="1"/>
          </p:cNvSpPr>
          <p:nvPr>
            <p:ph sz="quarter" idx="4"/>
          </p:nvPr>
        </p:nvSpPr>
        <p:spPr>
          <a:xfrm>
            <a:off x="4629152" y="2047870"/>
            <a:ext cx="3942424" cy="4190805"/>
          </a:xfrm>
          <a:prstGeom prst="rect">
            <a:avLst/>
          </a:prstGeom>
        </p:spPr>
        <p:txBody>
          <a:bodyPr/>
          <a:lstStyle>
            <a:lvl1pPr marL="0" indent="0">
              <a:buNone/>
              <a:defRPr/>
            </a:lvl1pPr>
          </a:lstStyle>
          <a:p>
            <a:pPr lvl="0"/>
            <a:endParaRPr lang="en-US" dirty="0"/>
          </a:p>
        </p:txBody>
      </p:sp>
      <p:sp>
        <p:nvSpPr>
          <p:cNvPr id="12" name="Title 11"/>
          <p:cNvSpPr>
            <a:spLocks noGrp="1"/>
          </p:cNvSpPr>
          <p:nvPr>
            <p:ph type="title" hasCustomPrompt="1"/>
          </p:nvPr>
        </p:nvSpPr>
        <p:spPr/>
        <p:txBody>
          <a:bodyPr/>
          <a:lstStyle>
            <a:lvl1pPr>
              <a:defRPr/>
            </a:lvl1pPr>
          </a:lstStyle>
          <a:p>
            <a:r>
              <a:rPr lang="en-US" dirty="0"/>
              <a:t>Click to add slide title</a:t>
            </a:r>
          </a:p>
        </p:txBody>
      </p:sp>
    </p:spTree>
    <p:extLst>
      <p:ext uri="{BB962C8B-B14F-4D97-AF65-F5344CB8AC3E}">
        <p14:creationId xmlns:p14="http://schemas.microsoft.com/office/powerpoint/2010/main" val="11456704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0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2428" y="1209476"/>
            <a:ext cx="3925754" cy="838395"/>
          </a:xfrm>
          <a:prstGeom prst="rect">
            <a:avLst/>
          </a:prstGeom>
        </p:spPr>
        <p:txBody>
          <a:bodyPr anchor="b"/>
          <a:lstStyle>
            <a:lvl1pPr marL="0" indent="0" algn="ctr">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4" name="Content Placeholder 3"/>
          <p:cNvSpPr>
            <a:spLocks noGrp="1"/>
          </p:cNvSpPr>
          <p:nvPr>
            <p:ph sz="half" idx="2"/>
          </p:nvPr>
        </p:nvSpPr>
        <p:spPr>
          <a:xfrm>
            <a:off x="572428" y="2047870"/>
            <a:ext cx="3925754" cy="4190805"/>
          </a:xfrm>
          <a:prstGeom prst="rect">
            <a:avLst/>
          </a:prstGeom>
        </p:spPr>
        <p:txBody>
          <a:bodyPr/>
          <a:lstStyle>
            <a:lvl1pPr marL="0" indent="0">
              <a:buNone/>
              <a:defRPr/>
            </a:lvl1pPr>
          </a:lstStyle>
          <a:p>
            <a:pPr lvl="0"/>
            <a:endParaRPr lang="en-US" dirty="0"/>
          </a:p>
        </p:txBody>
      </p:sp>
      <p:sp>
        <p:nvSpPr>
          <p:cNvPr id="5" name="Text Placeholder 4"/>
          <p:cNvSpPr>
            <a:spLocks noGrp="1"/>
          </p:cNvSpPr>
          <p:nvPr>
            <p:ph type="body" sz="quarter" idx="3" hasCustomPrompt="1"/>
          </p:nvPr>
        </p:nvSpPr>
        <p:spPr>
          <a:xfrm>
            <a:off x="4629152" y="1209477"/>
            <a:ext cx="3942424" cy="838394"/>
          </a:xfrm>
          <a:prstGeom prst="rect">
            <a:avLst/>
          </a:prstGeom>
        </p:spPr>
        <p:txBody>
          <a:bodyPr anchor="b"/>
          <a:lstStyle>
            <a:lvl1pPr marL="0" indent="0" algn="ctr">
              <a:buNone/>
              <a:defRPr sz="1800" b="1" baseline="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6" name="Content Placeholder 5"/>
          <p:cNvSpPr>
            <a:spLocks noGrp="1"/>
          </p:cNvSpPr>
          <p:nvPr>
            <p:ph sz="quarter" idx="4"/>
          </p:nvPr>
        </p:nvSpPr>
        <p:spPr>
          <a:xfrm>
            <a:off x="4629152" y="2047870"/>
            <a:ext cx="3942424" cy="4190805"/>
          </a:xfrm>
          <a:prstGeom prst="rect">
            <a:avLst/>
          </a:prstGeom>
        </p:spPr>
        <p:txBody>
          <a:bodyPr/>
          <a:lstStyle>
            <a:lvl1pPr marL="0" indent="0">
              <a:buNone/>
              <a:defRPr/>
            </a:lvl1pPr>
          </a:lstStyle>
          <a:p>
            <a:pPr lvl="0"/>
            <a:endParaRPr lang="en-US" dirty="0"/>
          </a:p>
        </p:txBody>
      </p:sp>
      <p:sp>
        <p:nvSpPr>
          <p:cNvPr id="12" name="Title 11"/>
          <p:cNvSpPr>
            <a:spLocks noGrp="1"/>
          </p:cNvSpPr>
          <p:nvPr>
            <p:ph type="title" hasCustomPrompt="1"/>
          </p:nvPr>
        </p:nvSpPr>
        <p:spPr/>
        <p:txBody>
          <a:bodyPr/>
          <a:lstStyle>
            <a:lvl1pPr>
              <a:defRPr/>
            </a:lvl1pPr>
          </a:lstStyle>
          <a:p>
            <a:r>
              <a:rPr lang="en-US" dirty="0"/>
              <a:t>Click to add slide title</a:t>
            </a:r>
          </a:p>
        </p:txBody>
      </p:sp>
    </p:spTree>
    <p:extLst>
      <p:ext uri="{BB962C8B-B14F-4D97-AF65-F5344CB8AC3E}">
        <p14:creationId xmlns:p14="http://schemas.microsoft.com/office/powerpoint/2010/main" val="33900530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11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2428" y="1209476"/>
            <a:ext cx="3925754" cy="838395"/>
          </a:xfrm>
          <a:prstGeom prst="rect">
            <a:avLst/>
          </a:prstGeom>
        </p:spPr>
        <p:txBody>
          <a:bodyPr anchor="b"/>
          <a:lstStyle>
            <a:lvl1pPr marL="0" indent="0" algn="ctr">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4" name="Content Placeholder 3"/>
          <p:cNvSpPr>
            <a:spLocks noGrp="1"/>
          </p:cNvSpPr>
          <p:nvPr>
            <p:ph sz="half" idx="2"/>
          </p:nvPr>
        </p:nvSpPr>
        <p:spPr>
          <a:xfrm>
            <a:off x="572428" y="2047870"/>
            <a:ext cx="3925754" cy="4190805"/>
          </a:xfrm>
          <a:prstGeom prst="rect">
            <a:avLst/>
          </a:prstGeom>
        </p:spPr>
        <p:txBody>
          <a:bodyPr/>
          <a:lstStyle>
            <a:lvl1pPr marL="0" indent="0">
              <a:buNone/>
              <a:defRPr/>
            </a:lvl1pPr>
          </a:lstStyle>
          <a:p>
            <a:pPr lvl="0"/>
            <a:endParaRPr lang="en-US" dirty="0"/>
          </a:p>
        </p:txBody>
      </p:sp>
      <p:sp>
        <p:nvSpPr>
          <p:cNvPr id="5" name="Text Placeholder 4"/>
          <p:cNvSpPr>
            <a:spLocks noGrp="1"/>
          </p:cNvSpPr>
          <p:nvPr>
            <p:ph type="body" sz="quarter" idx="3" hasCustomPrompt="1"/>
          </p:nvPr>
        </p:nvSpPr>
        <p:spPr>
          <a:xfrm>
            <a:off x="4629152" y="1209477"/>
            <a:ext cx="3942424" cy="838394"/>
          </a:xfrm>
          <a:prstGeom prst="rect">
            <a:avLst/>
          </a:prstGeom>
        </p:spPr>
        <p:txBody>
          <a:bodyPr anchor="b"/>
          <a:lstStyle>
            <a:lvl1pPr marL="0" indent="0" algn="ctr">
              <a:buNone/>
              <a:defRPr sz="1800" b="1" baseline="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6" name="Content Placeholder 5"/>
          <p:cNvSpPr>
            <a:spLocks noGrp="1"/>
          </p:cNvSpPr>
          <p:nvPr>
            <p:ph sz="quarter" idx="4"/>
          </p:nvPr>
        </p:nvSpPr>
        <p:spPr>
          <a:xfrm>
            <a:off x="4629152" y="2047870"/>
            <a:ext cx="3942424" cy="4190805"/>
          </a:xfrm>
          <a:prstGeom prst="rect">
            <a:avLst/>
          </a:prstGeom>
        </p:spPr>
        <p:txBody>
          <a:bodyPr/>
          <a:lstStyle>
            <a:lvl1pPr marL="0" indent="0">
              <a:buNone/>
              <a:defRPr/>
            </a:lvl1pPr>
          </a:lstStyle>
          <a:p>
            <a:pPr lvl="0"/>
            <a:endParaRPr lang="en-US" dirty="0"/>
          </a:p>
        </p:txBody>
      </p:sp>
      <p:sp>
        <p:nvSpPr>
          <p:cNvPr id="12" name="Title 11"/>
          <p:cNvSpPr>
            <a:spLocks noGrp="1"/>
          </p:cNvSpPr>
          <p:nvPr>
            <p:ph type="title" hasCustomPrompt="1"/>
          </p:nvPr>
        </p:nvSpPr>
        <p:spPr/>
        <p:txBody>
          <a:bodyPr/>
          <a:lstStyle>
            <a:lvl1pPr>
              <a:defRPr/>
            </a:lvl1pPr>
          </a:lstStyle>
          <a:p>
            <a:r>
              <a:rPr lang="en-US" dirty="0"/>
              <a:t>Click to add slide title</a:t>
            </a:r>
          </a:p>
        </p:txBody>
      </p:sp>
    </p:spTree>
    <p:extLst>
      <p:ext uri="{BB962C8B-B14F-4D97-AF65-F5344CB8AC3E}">
        <p14:creationId xmlns:p14="http://schemas.microsoft.com/office/powerpoint/2010/main" val="27689892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14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2428" y="1209476"/>
            <a:ext cx="3925754" cy="838395"/>
          </a:xfrm>
          <a:prstGeom prst="rect">
            <a:avLst/>
          </a:prstGeom>
        </p:spPr>
        <p:txBody>
          <a:bodyPr anchor="b"/>
          <a:lstStyle>
            <a:lvl1pPr marL="0" indent="0" algn="ctr">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4" name="Content Placeholder 3"/>
          <p:cNvSpPr>
            <a:spLocks noGrp="1"/>
          </p:cNvSpPr>
          <p:nvPr>
            <p:ph sz="half" idx="2"/>
          </p:nvPr>
        </p:nvSpPr>
        <p:spPr>
          <a:xfrm>
            <a:off x="572428" y="2047870"/>
            <a:ext cx="3925754" cy="4190805"/>
          </a:xfrm>
          <a:prstGeom prst="rect">
            <a:avLst/>
          </a:prstGeom>
        </p:spPr>
        <p:txBody>
          <a:bodyPr/>
          <a:lstStyle>
            <a:lvl1pPr marL="0" indent="0">
              <a:buNone/>
              <a:defRPr/>
            </a:lvl1pPr>
          </a:lstStyle>
          <a:p>
            <a:pPr lvl="0"/>
            <a:endParaRPr lang="en-US" dirty="0"/>
          </a:p>
        </p:txBody>
      </p:sp>
      <p:sp>
        <p:nvSpPr>
          <p:cNvPr id="5" name="Text Placeholder 4"/>
          <p:cNvSpPr>
            <a:spLocks noGrp="1"/>
          </p:cNvSpPr>
          <p:nvPr>
            <p:ph type="body" sz="quarter" idx="3" hasCustomPrompt="1"/>
          </p:nvPr>
        </p:nvSpPr>
        <p:spPr>
          <a:xfrm>
            <a:off x="4629152" y="1209477"/>
            <a:ext cx="3942424" cy="838394"/>
          </a:xfrm>
          <a:prstGeom prst="rect">
            <a:avLst/>
          </a:prstGeom>
        </p:spPr>
        <p:txBody>
          <a:bodyPr anchor="b"/>
          <a:lstStyle>
            <a:lvl1pPr marL="0" indent="0" algn="ctr">
              <a:buNone/>
              <a:defRPr sz="1800" b="1" baseline="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6" name="Content Placeholder 5"/>
          <p:cNvSpPr>
            <a:spLocks noGrp="1"/>
          </p:cNvSpPr>
          <p:nvPr>
            <p:ph sz="quarter" idx="4"/>
          </p:nvPr>
        </p:nvSpPr>
        <p:spPr>
          <a:xfrm>
            <a:off x="4629152" y="2047870"/>
            <a:ext cx="3942424" cy="4190805"/>
          </a:xfrm>
          <a:prstGeom prst="rect">
            <a:avLst/>
          </a:prstGeom>
        </p:spPr>
        <p:txBody>
          <a:bodyPr/>
          <a:lstStyle>
            <a:lvl1pPr marL="0" indent="0">
              <a:buNone/>
              <a:defRPr/>
            </a:lvl1pPr>
          </a:lstStyle>
          <a:p>
            <a:pPr lvl="0"/>
            <a:endParaRPr lang="en-US" dirty="0"/>
          </a:p>
        </p:txBody>
      </p:sp>
      <p:sp>
        <p:nvSpPr>
          <p:cNvPr id="12" name="Title 11"/>
          <p:cNvSpPr>
            <a:spLocks noGrp="1"/>
          </p:cNvSpPr>
          <p:nvPr>
            <p:ph type="title" hasCustomPrompt="1"/>
          </p:nvPr>
        </p:nvSpPr>
        <p:spPr/>
        <p:txBody>
          <a:bodyPr/>
          <a:lstStyle>
            <a:lvl1pPr>
              <a:defRPr/>
            </a:lvl1pPr>
          </a:lstStyle>
          <a:p>
            <a:r>
              <a:rPr lang="en-US" dirty="0"/>
              <a:t>Click to add slide title</a:t>
            </a:r>
          </a:p>
        </p:txBody>
      </p:sp>
    </p:spTree>
    <p:extLst>
      <p:ext uri="{BB962C8B-B14F-4D97-AF65-F5344CB8AC3E}">
        <p14:creationId xmlns:p14="http://schemas.microsoft.com/office/powerpoint/2010/main" val="1293822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08039-1B72-4363-80B1-349402DD2543}"/>
              </a:ext>
            </a:extLst>
          </p:cNvPr>
          <p:cNvSpPr>
            <a:spLocks noGrp="1"/>
          </p:cNvSpPr>
          <p:nvPr>
            <p:ph type="ctrTitle"/>
          </p:nvPr>
        </p:nvSpPr>
        <p:spPr>
          <a:xfrm>
            <a:off x="1143000" y="2032636"/>
            <a:ext cx="6858000" cy="1477328"/>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1FADCAA-3BE3-41B4-A38C-367848E2E98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5987272-B344-46AD-BDCB-B8A852E79DE8}"/>
              </a:ext>
            </a:extLst>
          </p:cNvPr>
          <p:cNvSpPr>
            <a:spLocks noGrp="1"/>
          </p:cNvSpPr>
          <p:nvPr>
            <p:ph type="dt" sz="half" idx="10"/>
          </p:nvPr>
        </p:nvSpPr>
        <p:spPr/>
        <p:txBody>
          <a:bodyPr/>
          <a:lstStyle/>
          <a:p>
            <a:fld id="{15117EF4-C4D2-4403-9774-B181A75D3531}" type="datetimeFigureOut">
              <a:rPr lang="en-US" smtClean="0"/>
              <a:t>4/5/2021</a:t>
            </a:fld>
            <a:endParaRPr lang="en-US" dirty="0"/>
          </a:p>
        </p:txBody>
      </p:sp>
      <p:sp>
        <p:nvSpPr>
          <p:cNvPr id="5" name="Footer Placeholder 4">
            <a:extLst>
              <a:ext uri="{FF2B5EF4-FFF2-40B4-BE49-F238E27FC236}">
                <a16:creationId xmlns:a16="http://schemas.microsoft.com/office/drawing/2014/main" id="{6B17A6FC-24B6-40AC-AA40-DCE25E7406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661C04-CB0C-459B-9FA1-01D16B2DC152}"/>
              </a:ext>
            </a:extLst>
          </p:cNvPr>
          <p:cNvSpPr>
            <a:spLocks noGrp="1"/>
          </p:cNvSpPr>
          <p:nvPr>
            <p:ph type="sldNum" sz="quarter" idx="12"/>
          </p:nvPr>
        </p:nvSpPr>
        <p:spPr/>
        <p:txBody>
          <a:bodyPr/>
          <a:lstStyle/>
          <a:p>
            <a:fld id="{389D7C19-2C96-412C-94C5-8CDB03DB3E0C}" type="slidenum">
              <a:rPr lang="en-US" smtClean="0"/>
              <a:t>‹#›</a:t>
            </a:fld>
            <a:endParaRPr lang="en-US" dirty="0"/>
          </a:p>
        </p:txBody>
      </p:sp>
    </p:spTree>
    <p:extLst>
      <p:ext uri="{BB962C8B-B14F-4D97-AF65-F5344CB8AC3E}">
        <p14:creationId xmlns:p14="http://schemas.microsoft.com/office/powerpoint/2010/main" val="33754851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17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2428" y="1209476"/>
            <a:ext cx="3925754" cy="838395"/>
          </a:xfrm>
          <a:prstGeom prst="rect">
            <a:avLst/>
          </a:prstGeom>
        </p:spPr>
        <p:txBody>
          <a:bodyPr anchor="b"/>
          <a:lstStyle>
            <a:lvl1pPr marL="0" indent="0" algn="ctr">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4" name="Content Placeholder 3"/>
          <p:cNvSpPr>
            <a:spLocks noGrp="1"/>
          </p:cNvSpPr>
          <p:nvPr>
            <p:ph sz="half" idx="2"/>
          </p:nvPr>
        </p:nvSpPr>
        <p:spPr>
          <a:xfrm>
            <a:off x="572428" y="2047870"/>
            <a:ext cx="3925754" cy="4190805"/>
          </a:xfrm>
          <a:prstGeom prst="rect">
            <a:avLst/>
          </a:prstGeom>
        </p:spPr>
        <p:txBody>
          <a:bodyPr/>
          <a:lstStyle>
            <a:lvl1pPr marL="0" indent="0">
              <a:buNone/>
              <a:defRPr/>
            </a:lvl1pPr>
          </a:lstStyle>
          <a:p>
            <a:pPr lvl="0"/>
            <a:endParaRPr lang="en-US" dirty="0"/>
          </a:p>
        </p:txBody>
      </p:sp>
      <p:sp>
        <p:nvSpPr>
          <p:cNvPr id="5" name="Text Placeholder 4"/>
          <p:cNvSpPr>
            <a:spLocks noGrp="1"/>
          </p:cNvSpPr>
          <p:nvPr>
            <p:ph type="body" sz="quarter" idx="3" hasCustomPrompt="1"/>
          </p:nvPr>
        </p:nvSpPr>
        <p:spPr>
          <a:xfrm>
            <a:off x="4629152" y="1209477"/>
            <a:ext cx="3942424" cy="838394"/>
          </a:xfrm>
          <a:prstGeom prst="rect">
            <a:avLst/>
          </a:prstGeom>
        </p:spPr>
        <p:txBody>
          <a:bodyPr anchor="b"/>
          <a:lstStyle>
            <a:lvl1pPr marL="0" indent="0" algn="ctr">
              <a:buNone/>
              <a:defRPr sz="1800" b="1" baseline="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6" name="Content Placeholder 5"/>
          <p:cNvSpPr>
            <a:spLocks noGrp="1"/>
          </p:cNvSpPr>
          <p:nvPr>
            <p:ph sz="quarter" idx="4"/>
          </p:nvPr>
        </p:nvSpPr>
        <p:spPr>
          <a:xfrm>
            <a:off x="4629152" y="2047870"/>
            <a:ext cx="3942424" cy="4190805"/>
          </a:xfrm>
          <a:prstGeom prst="rect">
            <a:avLst/>
          </a:prstGeom>
        </p:spPr>
        <p:txBody>
          <a:bodyPr/>
          <a:lstStyle>
            <a:lvl1pPr marL="0" indent="0">
              <a:buNone/>
              <a:defRPr/>
            </a:lvl1pPr>
          </a:lstStyle>
          <a:p>
            <a:pPr lvl="0"/>
            <a:endParaRPr lang="en-US" dirty="0"/>
          </a:p>
        </p:txBody>
      </p:sp>
      <p:sp>
        <p:nvSpPr>
          <p:cNvPr id="12" name="Title 11"/>
          <p:cNvSpPr>
            <a:spLocks noGrp="1"/>
          </p:cNvSpPr>
          <p:nvPr>
            <p:ph type="title" hasCustomPrompt="1"/>
          </p:nvPr>
        </p:nvSpPr>
        <p:spPr/>
        <p:txBody>
          <a:bodyPr/>
          <a:lstStyle>
            <a:lvl1pPr>
              <a:defRPr/>
            </a:lvl1pPr>
          </a:lstStyle>
          <a:p>
            <a:r>
              <a:rPr lang="en-US" dirty="0"/>
              <a:t>Click to add slide title</a:t>
            </a:r>
          </a:p>
        </p:txBody>
      </p:sp>
    </p:spTree>
    <p:extLst>
      <p:ext uri="{BB962C8B-B14F-4D97-AF65-F5344CB8AC3E}">
        <p14:creationId xmlns:p14="http://schemas.microsoft.com/office/powerpoint/2010/main" val="12614066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23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2428" y="1209476"/>
            <a:ext cx="3925754" cy="838395"/>
          </a:xfrm>
          <a:prstGeom prst="rect">
            <a:avLst/>
          </a:prstGeom>
        </p:spPr>
        <p:txBody>
          <a:bodyPr anchor="b"/>
          <a:lstStyle>
            <a:lvl1pPr marL="0" indent="0" algn="ctr">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4" name="Content Placeholder 3"/>
          <p:cNvSpPr>
            <a:spLocks noGrp="1"/>
          </p:cNvSpPr>
          <p:nvPr>
            <p:ph sz="half" idx="2"/>
          </p:nvPr>
        </p:nvSpPr>
        <p:spPr>
          <a:xfrm>
            <a:off x="572428" y="2047870"/>
            <a:ext cx="3925754" cy="4190805"/>
          </a:xfrm>
          <a:prstGeom prst="rect">
            <a:avLst/>
          </a:prstGeom>
        </p:spPr>
        <p:txBody>
          <a:bodyPr/>
          <a:lstStyle>
            <a:lvl1pPr marL="0" indent="0">
              <a:buNone/>
              <a:defRPr/>
            </a:lvl1pPr>
          </a:lstStyle>
          <a:p>
            <a:pPr lvl="0"/>
            <a:endParaRPr lang="en-US" dirty="0"/>
          </a:p>
        </p:txBody>
      </p:sp>
      <p:sp>
        <p:nvSpPr>
          <p:cNvPr id="5" name="Text Placeholder 4"/>
          <p:cNvSpPr>
            <a:spLocks noGrp="1"/>
          </p:cNvSpPr>
          <p:nvPr>
            <p:ph type="body" sz="quarter" idx="3" hasCustomPrompt="1"/>
          </p:nvPr>
        </p:nvSpPr>
        <p:spPr>
          <a:xfrm>
            <a:off x="4629152" y="1209477"/>
            <a:ext cx="3942424" cy="838394"/>
          </a:xfrm>
          <a:prstGeom prst="rect">
            <a:avLst/>
          </a:prstGeom>
        </p:spPr>
        <p:txBody>
          <a:bodyPr anchor="b"/>
          <a:lstStyle>
            <a:lvl1pPr marL="0" indent="0" algn="ctr">
              <a:buNone/>
              <a:defRPr sz="1800" b="1" baseline="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6" name="Content Placeholder 5"/>
          <p:cNvSpPr>
            <a:spLocks noGrp="1"/>
          </p:cNvSpPr>
          <p:nvPr>
            <p:ph sz="quarter" idx="4"/>
          </p:nvPr>
        </p:nvSpPr>
        <p:spPr>
          <a:xfrm>
            <a:off x="4629152" y="2047870"/>
            <a:ext cx="3942424" cy="4190805"/>
          </a:xfrm>
          <a:prstGeom prst="rect">
            <a:avLst/>
          </a:prstGeom>
        </p:spPr>
        <p:txBody>
          <a:bodyPr/>
          <a:lstStyle>
            <a:lvl1pPr marL="0" indent="0">
              <a:buNone/>
              <a:defRPr/>
            </a:lvl1pPr>
          </a:lstStyle>
          <a:p>
            <a:pPr lvl="0"/>
            <a:endParaRPr lang="en-US" dirty="0"/>
          </a:p>
        </p:txBody>
      </p:sp>
      <p:sp>
        <p:nvSpPr>
          <p:cNvPr id="12" name="Title 11"/>
          <p:cNvSpPr>
            <a:spLocks noGrp="1"/>
          </p:cNvSpPr>
          <p:nvPr>
            <p:ph type="title" hasCustomPrompt="1"/>
          </p:nvPr>
        </p:nvSpPr>
        <p:spPr/>
        <p:txBody>
          <a:bodyPr/>
          <a:lstStyle>
            <a:lvl1pPr>
              <a:defRPr/>
            </a:lvl1pPr>
          </a:lstStyle>
          <a:p>
            <a:r>
              <a:rPr lang="en-US" dirty="0"/>
              <a:t>Click to add slide title</a:t>
            </a:r>
          </a:p>
        </p:txBody>
      </p:sp>
    </p:spTree>
    <p:extLst>
      <p:ext uri="{BB962C8B-B14F-4D97-AF65-F5344CB8AC3E}">
        <p14:creationId xmlns:p14="http://schemas.microsoft.com/office/powerpoint/2010/main" val="3317781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6" name="Text Placeholder 4"/>
          <p:cNvSpPr>
            <a:spLocks noGrp="1"/>
          </p:cNvSpPr>
          <p:nvPr>
            <p:ph type="body" sz="quarter" idx="11" hasCustomPrompt="1"/>
          </p:nvPr>
        </p:nvSpPr>
        <p:spPr>
          <a:xfrm>
            <a:off x="234683" y="1209476"/>
            <a:ext cx="8674639" cy="4910328"/>
          </a:xfrm>
        </p:spPr>
        <p:txBody>
          <a:bodyPr/>
          <a:lstStyle>
            <a:lvl1pPr>
              <a:defRPr/>
            </a:lvl1pPr>
            <a:lvl2pPr>
              <a:defRPr baseline="0"/>
            </a:lvl2pPr>
            <a:lvl3pPr>
              <a:defRPr baseline="0"/>
            </a:lvl3pPr>
            <a:lvl4pPr marL="685783" indent="-171446">
              <a:buFont typeface="Wingdings" panose="05000000000000000000" pitchFamily="2" charset="2"/>
              <a:buChar char="§"/>
              <a:defRPr baseline="0"/>
            </a:lvl4pPr>
            <a:lvl5pPr>
              <a:defRPr/>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 per slide</a:t>
            </a:r>
          </a:p>
        </p:txBody>
      </p:sp>
      <p:sp>
        <p:nvSpPr>
          <p:cNvPr id="5"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7" name="Text Placeholder 11"/>
          <p:cNvSpPr>
            <a:spLocks noGrp="1"/>
          </p:cNvSpPr>
          <p:nvPr>
            <p:ph type="body" sz="quarter" idx="12" hasCustomPrompt="1"/>
          </p:nvPr>
        </p:nvSpPr>
        <p:spPr>
          <a:xfrm>
            <a:off x="234684" y="6222990"/>
            <a:ext cx="745927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24047433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24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2428" y="1209476"/>
            <a:ext cx="3925754" cy="838395"/>
          </a:xfrm>
          <a:prstGeom prst="rect">
            <a:avLst/>
          </a:prstGeom>
        </p:spPr>
        <p:txBody>
          <a:bodyPr anchor="b"/>
          <a:lstStyle>
            <a:lvl1pPr marL="0" indent="0" algn="ctr">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4" name="Content Placeholder 3"/>
          <p:cNvSpPr>
            <a:spLocks noGrp="1"/>
          </p:cNvSpPr>
          <p:nvPr>
            <p:ph sz="half" idx="2"/>
          </p:nvPr>
        </p:nvSpPr>
        <p:spPr>
          <a:xfrm>
            <a:off x="572428" y="2047870"/>
            <a:ext cx="3925754" cy="4190805"/>
          </a:xfrm>
          <a:prstGeom prst="rect">
            <a:avLst/>
          </a:prstGeom>
        </p:spPr>
        <p:txBody>
          <a:bodyPr/>
          <a:lstStyle>
            <a:lvl1pPr marL="0" indent="0">
              <a:buNone/>
              <a:defRPr/>
            </a:lvl1pPr>
          </a:lstStyle>
          <a:p>
            <a:pPr lvl="0"/>
            <a:endParaRPr lang="en-US" dirty="0"/>
          </a:p>
        </p:txBody>
      </p:sp>
      <p:sp>
        <p:nvSpPr>
          <p:cNvPr id="5" name="Text Placeholder 4"/>
          <p:cNvSpPr>
            <a:spLocks noGrp="1"/>
          </p:cNvSpPr>
          <p:nvPr>
            <p:ph type="body" sz="quarter" idx="3" hasCustomPrompt="1"/>
          </p:nvPr>
        </p:nvSpPr>
        <p:spPr>
          <a:xfrm>
            <a:off x="4629152" y="1209477"/>
            <a:ext cx="3942424" cy="838394"/>
          </a:xfrm>
          <a:prstGeom prst="rect">
            <a:avLst/>
          </a:prstGeom>
        </p:spPr>
        <p:txBody>
          <a:bodyPr anchor="b"/>
          <a:lstStyle>
            <a:lvl1pPr marL="0" indent="0" algn="ctr">
              <a:buNone/>
              <a:defRPr sz="1800" b="1" baseline="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6" name="Content Placeholder 5"/>
          <p:cNvSpPr>
            <a:spLocks noGrp="1"/>
          </p:cNvSpPr>
          <p:nvPr>
            <p:ph sz="quarter" idx="4"/>
          </p:nvPr>
        </p:nvSpPr>
        <p:spPr>
          <a:xfrm>
            <a:off x="4629152" y="2047870"/>
            <a:ext cx="3942424" cy="4190805"/>
          </a:xfrm>
          <a:prstGeom prst="rect">
            <a:avLst/>
          </a:prstGeom>
        </p:spPr>
        <p:txBody>
          <a:bodyPr/>
          <a:lstStyle>
            <a:lvl1pPr marL="0" indent="0">
              <a:buNone/>
              <a:defRPr/>
            </a:lvl1pPr>
          </a:lstStyle>
          <a:p>
            <a:pPr lvl="0"/>
            <a:endParaRPr lang="en-US" dirty="0"/>
          </a:p>
        </p:txBody>
      </p:sp>
      <p:sp>
        <p:nvSpPr>
          <p:cNvPr id="12" name="Title 11"/>
          <p:cNvSpPr>
            <a:spLocks noGrp="1"/>
          </p:cNvSpPr>
          <p:nvPr>
            <p:ph type="title" hasCustomPrompt="1"/>
          </p:nvPr>
        </p:nvSpPr>
        <p:spPr/>
        <p:txBody>
          <a:bodyPr/>
          <a:lstStyle>
            <a:lvl1pPr>
              <a:defRPr/>
            </a:lvl1pPr>
          </a:lstStyle>
          <a:p>
            <a:r>
              <a:rPr lang="en-US" dirty="0"/>
              <a:t>Click to add slide title</a:t>
            </a:r>
          </a:p>
        </p:txBody>
      </p:sp>
    </p:spTree>
    <p:extLst>
      <p:ext uri="{BB962C8B-B14F-4D97-AF65-F5344CB8AC3E}">
        <p14:creationId xmlns:p14="http://schemas.microsoft.com/office/powerpoint/2010/main" val="2165368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25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2428" y="1209476"/>
            <a:ext cx="3925754" cy="838395"/>
          </a:xfrm>
          <a:prstGeom prst="rect">
            <a:avLst/>
          </a:prstGeom>
        </p:spPr>
        <p:txBody>
          <a:bodyPr anchor="b"/>
          <a:lstStyle>
            <a:lvl1pPr marL="0" indent="0" algn="ctr">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4" name="Content Placeholder 3"/>
          <p:cNvSpPr>
            <a:spLocks noGrp="1"/>
          </p:cNvSpPr>
          <p:nvPr>
            <p:ph sz="half" idx="2"/>
          </p:nvPr>
        </p:nvSpPr>
        <p:spPr>
          <a:xfrm>
            <a:off x="572428" y="2047870"/>
            <a:ext cx="3925754" cy="4190805"/>
          </a:xfrm>
          <a:prstGeom prst="rect">
            <a:avLst/>
          </a:prstGeom>
        </p:spPr>
        <p:txBody>
          <a:bodyPr/>
          <a:lstStyle>
            <a:lvl1pPr marL="0" indent="0">
              <a:buNone/>
              <a:defRPr/>
            </a:lvl1pPr>
          </a:lstStyle>
          <a:p>
            <a:pPr lvl="0"/>
            <a:endParaRPr lang="en-US" dirty="0"/>
          </a:p>
        </p:txBody>
      </p:sp>
      <p:sp>
        <p:nvSpPr>
          <p:cNvPr id="5" name="Text Placeholder 4"/>
          <p:cNvSpPr>
            <a:spLocks noGrp="1"/>
          </p:cNvSpPr>
          <p:nvPr>
            <p:ph type="body" sz="quarter" idx="3" hasCustomPrompt="1"/>
          </p:nvPr>
        </p:nvSpPr>
        <p:spPr>
          <a:xfrm>
            <a:off x="4629152" y="1209477"/>
            <a:ext cx="3942424" cy="838394"/>
          </a:xfrm>
          <a:prstGeom prst="rect">
            <a:avLst/>
          </a:prstGeom>
        </p:spPr>
        <p:txBody>
          <a:bodyPr anchor="b"/>
          <a:lstStyle>
            <a:lvl1pPr marL="0" indent="0" algn="ctr">
              <a:buNone/>
              <a:defRPr sz="1800" b="1" baseline="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6" name="Content Placeholder 5"/>
          <p:cNvSpPr>
            <a:spLocks noGrp="1"/>
          </p:cNvSpPr>
          <p:nvPr>
            <p:ph sz="quarter" idx="4"/>
          </p:nvPr>
        </p:nvSpPr>
        <p:spPr>
          <a:xfrm>
            <a:off x="4629152" y="2047870"/>
            <a:ext cx="3942424" cy="4190805"/>
          </a:xfrm>
          <a:prstGeom prst="rect">
            <a:avLst/>
          </a:prstGeom>
        </p:spPr>
        <p:txBody>
          <a:bodyPr/>
          <a:lstStyle>
            <a:lvl1pPr marL="0" indent="0">
              <a:buNone/>
              <a:defRPr/>
            </a:lvl1pPr>
          </a:lstStyle>
          <a:p>
            <a:pPr lvl="0"/>
            <a:endParaRPr lang="en-US" dirty="0"/>
          </a:p>
        </p:txBody>
      </p:sp>
      <p:sp>
        <p:nvSpPr>
          <p:cNvPr id="12" name="Title 11"/>
          <p:cNvSpPr>
            <a:spLocks noGrp="1"/>
          </p:cNvSpPr>
          <p:nvPr>
            <p:ph type="title" hasCustomPrompt="1"/>
          </p:nvPr>
        </p:nvSpPr>
        <p:spPr/>
        <p:txBody>
          <a:bodyPr/>
          <a:lstStyle>
            <a:lvl1pPr>
              <a:defRPr/>
            </a:lvl1pPr>
          </a:lstStyle>
          <a:p>
            <a:r>
              <a:rPr lang="en-US" dirty="0"/>
              <a:t>Click to add slide title</a:t>
            </a:r>
          </a:p>
        </p:txBody>
      </p:sp>
    </p:spTree>
    <p:extLst>
      <p:ext uri="{BB962C8B-B14F-4D97-AF65-F5344CB8AC3E}">
        <p14:creationId xmlns:p14="http://schemas.microsoft.com/office/powerpoint/2010/main" val="28858944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26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2428" y="1209476"/>
            <a:ext cx="3925754" cy="838395"/>
          </a:xfrm>
          <a:prstGeom prst="rect">
            <a:avLst/>
          </a:prstGeom>
        </p:spPr>
        <p:txBody>
          <a:bodyPr anchor="b"/>
          <a:lstStyle>
            <a:lvl1pPr marL="0" indent="0" algn="ctr">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4" name="Content Placeholder 3"/>
          <p:cNvSpPr>
            <a:spLocks noGrp="1"/>
          </p:cNvSpPr>
          <p:nvPr>
            <p:ph sz="half" idx="2"/>
          </p:nvPr>
        </p:nvSpPr>
        <p:spPr>
          <a:xfrm>
            <a:off x="572428" y="2047870"/>
            <a:ext cx="3925754" cy="4190805"/>
          </a:xfrm>
          <a:prstGeom prst="rect">
            <a:avLst/>
          </a:prstGeom>
        </p:spPr>
        <p:txBody>
          <a:bodyPr/>
          <a:lstStyle>
            <a:lvl1pPr marL="0" indent="0">
              <a:buNone/>
              <a:defRPr/>
            </a:lvl1pPr>
          </a:lstStyle>
          <a:p>
            <a:pPr lvl="0"/>
            <a:endParaRPr lang="en-US" dirty="0"/>
          </a:p>
        </p:txBody>
      </p:sp>
      <p:sp>
        <p:nvSpPr>
          <p:cNvPr id="5" name="Text Placeholder 4"/>
          <p:cNvSpPr>
            <a:spLocks noGrp="1"/>
          </p:cNvSpPr>
          <p:nvPr>
            <p:ph type="body" sz="quarter" idx="3" hasCustomPrompt="1"/>
          </p:nvPr>
        </p:nvSpPr>
        <p:spPr>
          <a:xfrm>
            <a:off x="4629152" y="1209477"/>
            <a:ext cx="3942424" cy="838394"/>
          </a:xfrm>
          <a:prstGeom prst="rect">
            <a:avLst/>
          </a:prstGeom>
        </p:spPr>
        <p:txBody>
          <a:bodyPr anchor="b"/>
          <a:lstStyle>
            <a:lvl1pPr marL="0" indent="0" algn="ctr">
              <a:buNone/>
              <a:defRPr sz="1800" b="1" baseline="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6" name="Content Placeholder 5"/>
          <p:cNvSpPr>
            <a:spLocks noGrp="1"/>
          </p:cNvSpPr>
          <p:nvPr>
            <p:ph sz="quarter" idx="4"/>
          </p:nvPr>
        </p:nvSpPr>
        <p:spPr>
          <a:xfrm>
            <a:off x="4629152" y="2047870"/>
            <a:ext cx="3942424" cy="4190805"/>
          </a:xfrm>
          <a:prstGeom prst="rect">
            <a:avLst/>
          </a:prstGeom>
        </p:spPr>
        <p:txBody>
          <a:bodyPr/>
          <a:lstStyle>
            <a:lvl1pPr marL="0" indent="0">
              <a:buNone/>
              <a:defRPr/>
            </a:lvl1pPr>
          </a:lstStyle>
          <a:p>
            <a:pPr lvl="0"/>
            <a:endParaRPr lang="en-US" dirty="0"/>
          </a:p>
        </p:txBody>
      </p:sp>
      <p:sp>
        <p:nvSpPr>
          <p:cNvPr id="12" name="Title 11"/>
          <p:cNvSpPr>
            <a:spLocks noGrp="1"/>
          </p:cNvSpPr>
          <p:nvPr>
            <p:ph type="title" hasCustomPrompt="1"/>
          </p:nvPr>
        </p:nvSpPr>
        <p:spPr/>
        <p:txBody>
          <a:bodyPr/>
          <a:lstStyle>
            <a:lvl1pPr>
              <a:defRPr/>
            </a:lvl1pPr>
          </a:lstStyle>
          <a:p>
            <a:r>
              <a:rPr lang="en-US" dirty="0"/>
              <a:t>Click to add slide title</a:t>
            </a:r>
          </a:p>
        </p:txBody>
      </p:sp>
    </p:spTree>
    <p:extLst>
      <p:ext uri="{BB962C8B-B14F-4D97-AF65-F5344CB8AC3E}">
        <p14:creationId xmlns:p14="http://schemas.microsoft.com/office/powerpoint/2010/main" val="32017839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12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2428" y="1209476"/>
            <a:ext cx="3925754" cy="838395"/>
          </a:xfrm>
          <a:prstGeom prst="rect">
            <a:avLst/>
          </a:prstGeom>
        </p:spPr>
        <p:txBody>
          <a:bodyPr anchor="b"/>
          <a:lstStyle>
            <a:lvl1pPr marL="0" indent="0" algn="ctr">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4" name="Content Placeholder 3"/>
          <p:cNvSpPr>
            <a:spLocks noGrp="1"/>
          </p:cNvSpPr>
          <p:nvPr>
            <p:ph sz="half" idx="2"/>
          </p:nvPr>
        </p:nvSpPr>
        <p:spPr>
          <a:xfrm>
            <a:off x="572428" y="2047870"/>
            <a:ext cx="3925754" cy="4190805"/>
          </a:xfrm>
          <a:prstGeom prst="rect">
            <a:avLst/>
          </a:prstGeom>
        </p:spPr>
        <p:txBody>
          <a:bodyPr/>
          <a:lstStyle>
            <a:lvl1pPr marL="0" indent="0">
              <a:buNone/>
              <a:defRPr/>
            </a:lvl1pPr>
          </a:lstStyle>
          <a:p>
            <a:pPr lvl="0"/>
            <a:endParaRPr lang="en-US" dirty="0"/>
          </a:p>
        </p:txBody>
      </p:sp>
      <p:sp>
        <p:nvSpPr>
          <p:cNvPr id="5" name="Text Placeholder 4"/>
          <p:cNvSpPr>
            <a:spLocks noGrp="1"/>
          </p:cNvSpPr>
          <p:nvPr>
            <p:ph type="body" sz="quarter" idx="3" hasCustomPrompt="1"/>
          </p:nvPr>
        </p:nvSpPr>
        <p:spPr>
          <a:xfrm>
            <a:off x="4629152" y="1209477"/>
            <a:ext cx="3942424" cy="838394"/>
          </a:xfrm>
          <a:prstGeom prst="rect">
            <a:avLst/>
          </a:prstGeom>
        </p:spPr>
        <p:txBody>
          <a:bodyPr anchor="b"/>
          <a:lstStyle>
            <a:lvl1pPr marL="0" indent="0" algn="ctr">
              <a:buNone/>
              <a:defRPr sz="1800" b="1" baseline="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6" name="Content Placeholder 5"/>
          <p:cNvSpPr>
            <a:spLocks noGrp="1"/>
          </p:cNvSpPr>
          <p:nvPr>
            <p:ph sz="quarter" idx="4"/>
          </p:nvPr>
        </p:nvSpPr>
        <p:spPr>
          <a:xfrm>
            <a:off x="4629152" y="2047870"/>
            <a:ext cx="3942424" cy="4190805"/>
          </a:xfrm>
          <a:prstGeom prst="rect">
            <a:avLst/>
          </a:prstGeom>
        </p:spPr>
        <p:txBody>
          <a:bodyPr/>
          <a:lstStyle>
            <a:lvl1pPr marL="0" indent="0">
              <a:buNone/>
              <a:defRPr/>
            </a:lvl1pPr>
          </a:lstStyle>
          <a:p>
            <a:pPr lvl="0"/>
            <a:endParaRPr lang="en-US" dirty="0"/>
          </a:p>
        </p:txBody>
      </p:sp>
      <p:sp>
        <p:nvSpPr>
          <p:cNvPr id="12" name="Title 11"/>
          <p:cNvSpPr>
            <a:spLocks noGrp="1"/>
          </p:cNvSpPr>
          <p:nvPr>
            <p:ph type="title" hasCustomPrompt="1"/>
          </p:nvPr>
        </p:nvSpPr>
        <p:spPr/>
        <p:txBody>
          <a:bodyPr/>
          <a:lstStyle>
            <a:lvl1pPr>
              <a:defRPr/>
            </a:lvl1pPr>
          </a:lstStyle>
          <a:p>
            <a:r>
              <a:rPr lang="en-US" dirty="0"/>
              <a:t>Click to add slide title</a:t>
            </a:r>
          </a:p>
        </p:txBody>
      </p:sp>
    </p:spTree>
    <p:extLst>
      <p:ext uri="{BB962C8B-B14F-4D97-AF65-F5344CB8AC3E}">
        <p14:creationId xmlns:p14="http://schemas.microsoft.com/office/powerpoint/2010/main" val="39592800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13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2428" y="1209476"/>
            <a:ext cx="3925754" cy="838395"/>
          </a:xfrm>
          <a:prstGeom prst="rect">
            <a:avLst/>
          </a:prstGeom>
        </p:spPr>
        <p:txBody>
          <a:bodyPr anchor="b"/>
          <a:lstStyle>
            <a:lvl1pPr marL="0" indent="0" algn="ctr">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4" name="Content Placeholder 3"/>
          <p:cNvSpPr>
            <a:spLocks noGrp="1"/>
          </p:cNvSpPr>
          <p:nvPr>
            <p:ph sz="half" idx="2"/>
          </p:nvPr>
        </p:nvSpPr>
        <p:spPr>
          <a:xfrm>
            <a:off x="572428" y="2047870"/>
            <a:ext cx="3925754" cy="4190805"/>
          </a:xfrm>
          <a:prstGeom prst="rect">
            <a:avLst/>
          </a:prstGeom>
        </p:spPr>
        <p:txBody>
          <a:bodyPr/>
          <a:lstStyle>
            <a:lvl1pPr marL="0" indent="0">
              <a:buNone/>
              <a:defRPr/>
            </a:lvl1pPr>
          </a:lstStyle>
          <a:p>
            <a:pPr lvl="0"/>
            <a:endParaRPr lang="en-US" dirty="0"/>
          </a:p>
        </p:txBody>
      </p:sp>
      <p:sp>
        <p:nvSpPr>
          <p:cNvPr id="5" name="Text Placeholder 4"/>
          <p:cNvSpPr>
            <a:spLocks noGrp="1"/>
          </p:cNvSpPr>
          <p:nvPr>
            <p:ph type="body" sz="quarter" idx="3" hasCustomPrompt="1"/>
          </p:nvPr>
        </p:nvSpPr>
        <p:spPr>
          <a:xfrm>
            <a:off x="4629152" y="1209477"/>
            <a:ext cx="3942424" cy="838394"/>
          </a:xfrm>
          <a:prstGeom prst="rect">
            <a:avLst/>
          </a:prstGeom>
        </p:spPr>
        <p:txBody>
          <a:bodyPr anchor="b"/>
          <a:lstStyle>
            <a:lvl1pPr marL="0" indent="0" algn="ctr">
              <a:buNone/>
              <a:defRPr sz="1800" b="1" baseline="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dirty="0"/>
              <a:t>Click to add heading</a:t>
            </a:r>
          </a:p>
        </p:txBody>
      </p:sp>
      <p:sp>
        <p:nvSpPr>
          <p:cNvPr id="6" name="Content Placeholder 5"/>
          <p:cNvSpPr>
            <a:spLocks noGrp="1"/>
          </p:cNvSpPr>
          <p:nvPr>
            <p:ph sz="quarter" idx="4"/>
          </p:nvPr>
        </p:nvSpPr>
        <p:spPr>
          <a:xfrm>
            <a:off x="4629152" y="2047870"/>
            <a:ext cx="3942424" cy="4190805"/>
          </a:xfrm>
          <a:prstGeom prst="rect">
            <a:avLst/>
          </a:prstGeom>
        </p:spPr>
        <p:txBody>
          <a:bodyPr/>
          <a:lstStyle>
            <a:lvl1pPr marL="0" indent="0">
              <a:buNone/>
              <a:defRPr/>
            </a:lvl1pPr>
          </a:lstStyle>
          <a:p>
            <a:pPr lvl="0"/>
            <a:endParaRPr lang="en-US" dirty="0"/>
          </a:p>
        </p:txBody>
      </p:sp>
      <p:sp>
        <p:nvSpPr>
          <p:cNvPr id="12" name="Title 11"/>
          <p:cNvSpPr>
            <a:spLocks noGrp="1"/>
          </p:cNvSpPr>
          <p:nvPr>
            <p:ph type="title" hasCustomPrompt="1"/>
          </p:nvPr>
        </p:nvSpPr>
        <p:spPr/>
        <p:txBody>
          <a:bodyPr/>
          <a:lstStyle>
            <a:lvl1pPr>
              <a:defRPr/>
            </a:lvl1pPr>
          </a:lstStyle>
          <a:p>
            <a:r>
              <a:rPr lang="en-US" dirty="0"/>
              <a:t>Click to add slide title</a:t>
            </a:r>
          </a:p>
        </p:txBody>
      </p:sp>
    </p:spTree>
    <p:extLst>
      <p:ext uri="{BB962C8B-B14F-4D97-AF65-F5344CB8AC3E}">
        <p14:creationId xmlns:p14="http://schemas.microsoft.com/office/powerpoint/2010/main" val="261876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25" name="Text Placeholder 4"/>
          <p:cNvSpPr>
            <a:spLocks noGrp="1"/>
          </p:cNvSpPr>
          <p:nvPr>
            <p:ph type="body" sz="quarter" idx="11" hasCustomPrompt="1"/>
          </p:nvPr>
        </p:nvSpPr>
        <p:spPr>
          <a:xfrm>
            <a:off x="234683" y="1209477"/>
            <a:ext cx="3995485" cy="4910328"/>
          </a:xfrm>
        </p:spPr>
        <p:txBody>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marL="685783" indent="-171446">
              <a:buFont typeface="Wingdings" panose="05000000000000000000" pitchFamily="2" charset="2"/>
              <a:buChar char="§"/>
              <a:defRPr>
                <a:latin typeface="Calibri Light" panose="020F0302020204030204" pitchFamily="34" charset="0"/>
                <a:cs typeface="Calibri Light" panose="020F0302020204030204" pitchFamily="34" charset="0"/>
              </a:defRPr>
            </a:lvl4pPr>
            <a:lvl5pPr>
              <a:defRPr/>
            </a:lvl5pPr>
          </a:lstStyle>
          <a:p>
            <a:pPr lvl="0"/>
            <a:r>
              <a:rPr lang="en-US" dirty="0"/>
              <a:t>Click to add bullet text.</a:t>
            </a:r>
          </a:p>
          <a:p>
            <a:pPr lvl="1"/>
            <a:r>
              <a:rPr lang="en-US" dirty="0"/>
              <a:t>Keep it short</a:t>
            </a:r>
          </a:p>
          <a:p>
            <a:pPr lvl="2"/>
            <a:r>
              <a:rPr lang="en-US" dirty="0"/>
              <a:t>Keep it to the point</a:t>
            </a:r>
          </a:p>
          <a:p>
            <a:pPr lvl="3"/>
            <a:r>
              <a:rPr lang="en-US" dirty="0"/>
              <a:t>Keep it under six items</a:t>
            </a:r>
          </a:p>
        </p:txBody>
      </p:sp>
      <p:sp>
        <p:nvSpPr>
          <p:cNvPr id="6" name="Content Placeholder 5"/>
          <p:cNvSpPr>
            <a:spLocks noGrp="1"/>
          </p:cNvSpPr>
          <p:nvPr>
            <p:ph sz="quarter" idx="4" hasCustomPrompt="1"/>
          </p:nvPr>
        </p:nvSpPr>
        <p:spPr>
          <a:xfrm>
            <a:off x="4358355" y="1209475"/>
            <a:ext cx="4550967" cy="4910328"/>
          </a:xfrm>
          <a:prstGeom prst="rect">
            <a:avLst/>
          </a:prstGeom>
        </p:spPr>
        <p:txBody>
          <a:bodyPr/>
          <a:lstStyle>
            <a:lvl1pPr marL="0" indent="0">
              <a:buNone/>
              <a:defRPr baseline="0">
                <a:latin typeface="Calibri Light" panose="020F0302020204030204" pitchFamily="34" charset="0"/>
                <a:cs typeface="Calibri Light" panose="020F0302020204030204" pitchFamily="34" charset="0"/>
              </a:defRPr>
            </a:lvl1pPr>
          </a:lstStyle>
          <a:p>
            <a:pPr lvl="0"/>
            <a:r>
              <a:rPr lang="en-US" dirty="0"/>
              <a:t>Insert visual that compliments your topic statement.</a:t>
            </a:r>
          </a:p>
        </p:txBody>
      </p:sp>
      <p:sp>
        <p:nvSpPr>
          <p:cNvPr id="8"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
        <p:nvSpPr>
          <p:cNvPr id="10" name="Text Placeholder 11"/>
          <p:cNvSpPr>
            <a:spLocks noGrp="1"/>
          </p:cNvSpPr>
          <p:nvPr>
            <p:ph type="body" sz="quarter" idx="12" hasCustomPrompt="1"/>
          </p:nvPr>
        </p:nvSpPr>
        <p:spPr>
          <a:xfrm>
            <a:off x="234683" y="6238770"/>
            <a:ext cx="7515523"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baseline="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Tree>
    <p:extLst>
      <p:ext uri="{BB962C8B-B14F-4D97-AF65-F5344CB8AC3E}">
        <p14:creationId xmlns:p14="http://schemas.microsoft.com/office/powerpoint/2010/main" val="4110452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Bullets">
    <p:spTree>
      <p:nvGrpSpPr>
        <p:cNvPr id="1" name=""/>
        <p:cNvGrpSpPr/>
        <p:nvPr/>
      </p:nvGrpSpPr>
      <p:grpSpPr>
        <a:xfrm>
          <a:off x="0" y="0"/>
          <a:ext cx="0" cy="0"/>
          <a:chOff x="0" y="0"/>
          <a:chExt cx="0" cy="0"/>
        </a:xfrm>
      </p:grpSpPr>
      <p:sp>
        <p:nvSpPr>
          <p:cNvPr id="7" name="Content Placeholder 2"/>
          <p:cNvSpPr>
            <a:spLocks noGrp="1"/>
          </p:cNvSpPr>
          <p:nvPr>
            <p:ph sz="half" idx="1" hasCustomPrompt="1"/>
          </p:nvPr>
        </p:nvSpPr>
        <p:spPr>
          <a:xfrm>
            <a:off x="5947820" y="1264778"/>
            <a:ext cx="2961502" cy="4875461"/>
          </a:xfrm>
        </p:spPr>
        <p:txBody>
          <a:bodyPr>
            <a:normAutofit/>
          </a:bodyPr>
          <a:lstStyle>
            <a:lvl1pPr>
              <a:lnSpc>
                <a:spcPct val="90000"/>
              </a:lnSpc>
              <a:defRPr sz="1800"/>
            </a:lvl1pPr>
            <a:lvl2pPr marL="576263" indent="-228600">
              <a:lnSpc>
                <a:spcPct val="90000"/>
              </a:lnSpc>
              <a:defRPr sz="1600"/>
            </a:lvl2pPr>
            <a:lvl3pPr>
              <a:defRPr sz="1600"/>
            </a:lvl3pPr>
            <a:lvl4pPr>
              <a:defRPr sz="1400"/>
            </a:lvl4pPr>
            <a:lvl5pPr>
              <a:defRPr sz="1400"/>
            </a:lvl5pPr>
          </a:lstStyle>
          <a:p>
            <a:pPr lvl="0"/>
            <a:r>
              <a:rPr lang="en-US" dirty="0"/>
              <a:t>Click to add bullet text.</a:t>
            </a:r>
          </a:p>
          <a:p>
            <a:pPr lvl="1"/>
            <a:r>
              <a:rPr lang="en-US" dirty="0"/>
              <a:t>Keep it short.</a:t>
            </a:r>
          </a:p>
        </p:txBody>
      </p:sp>
      <p:sp>
        <p:nvSpPr>
          <p:cNvPr id="9" name="Picture Placeholder 8"/>
          <p:cNvSpPr>
            <a:spLocks noGrp="1"/>
          </p:cNvSpPr>
          <p:nvPr>
            <p:ph type="pic" sz="quarter" idx="14" hasCustomPrompt="1"/>
          </p:nvPr>
        </p:nvSpPr>
        <p:spPr>
          <a:xfrm>
            <a:off x="234683" y="1264778"/>
            <a:ext cx="5610640" cy="4875143"/>
          </a:xfrm>
          <a:ln>
            <a:solidFill>
              <a:schemeClr val="bg1">
                <a:lumMod val="85000"/>
              </a:schemeClr>
            </a:solidFill>
          </a:ln>
        </p:spPr>
        <p:txBody>
          <a:bodyPr/>
          <a:lstStyle>
            <a:lvl1pPr marL="0" marR="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lvl1pPr>
          </a:lstStyle>
          <a:p>
            <a:pPr marL="0" marR="0" lvl="0" indent="0" algn="l" defTabSz="685783" rtl="0" eaLnBrk="1" fontAlgn="auto" latinLnBrk="0" hangingPunct="1">
              <a:lnSpc>
                <a:spcPct val="90000"/>
              </a:lnSpc>
              <a:spcBef>
                <a:spcPts val="751"/>
              </a:spcBef>
              <a:spcAft>
                <a:spcPts val="0"/>
              </a:spcAft>
              <a:buClrTx/>
              <a:buSzTx/>
              <a:buFont typeface="Arial" panose="020B0604020202020204" pitchFamily="34" charset="0"/>
              <a:buNone/>
              <a:tabLst/>
              <a:defRPr/>
            </a:pPr>
            <a:r>
              <a:rPr lang="en-US" dirty="0"/>
              <a:t>Insert visual that compliments your topic statement.</a:t>
            </a:r>
          </a:p>
          <a:p>
            <a:endParaRPr lang="en-US" dirty="0"/>
          </a:p>
        </p:txBody>
      </p:sp>
      <p:sp>
        <p:nvSpPr>
          <p:cNvPr id="11" name="Text Placeholder 11"/>
          <p:cNvSpPr>
            <a:spLocks noGrp="1"/>
          </p:cNvSpPr>
          <p:nvPr>
            <p:ph type="body" sz="quarter" idx="10" hasCustomPrompt="1"/>
          </p:nvPr>
        </p:nvSpPr>
        <p:spPr>
          <a:xfrm>
            <a:off x="234683" y="6205538"/>
            <a:ext cx="7541990" cy="550862"/>
          </a:xfrm>
        </p:spPr>
        <p:txBody>
          <a:bodyPr>
            <a:norm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0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dirty="0"/>
              <a:t>Acronyms: </a:t>
            </a:r>
          </a:p>
        </p:txBody>
      </p:sp>
      <p:sp>
        <p:nvSpPr>
          <p:cNvPr id="13" name="Title 10"/>
          <p:cNvSpPr>
            <a:spLocks noGrp="1"/>
          </p:cNvSpPr>
          <p:nvPr>
            <p:ph type="title" hasCustomPrompt="1"/>
          </p:nvPr>
        </p:nvSpPr>
        <p:spPr>
          <a:xfrm>
            <a:off x="234683" y="205099"/>
            <a:ext cx="8674639" cy="918445"/>
          </a:xfrm>
          <a:prstGeom prst="rect">
            <a:avLst/>
          </a:prstGeom>
        </p:spPr>
        <p:txBody>
          <a:bodyPr>
            <a:noAutofit/>
          </a:bodyPr>
          <a:lstStyle>
            <a:lvl1pPr>
              <a:defRPr sz="2800" b="0" baseline="0">
                <a:latin typeface="Franklin Gothic Medium" panose="020B0603020102020204" pitchFamily="34" charset="0"/>
                <a:cs typeface="Adobe Devanagari" panose="02040503050201020203" pitchFamily="18" charset="0"/>
              </a:defRPr>
            </a:lvl1pPr>
          </a:lstStyle>
          <a:p>
            <a:r>
              <a:rPr lang="en-US" dirty="0"/>
              <a:t>“So what?” statement. No more than two lines detailing the ONE idea/topic for slide. (12-15 words)</a:t>
            </a:r>
          </a:p>
        </p:txBody>
      </p:sp>
    </p:spTree>
    <p:extLst>
      <p:ext uri="{BB962C8B-B14F-4D97-AF65-F5344CB8AC3E}">
        <p14:creationId xmlns:p14="http://schemas.microsoft.com/office/powerpoint/2010/main" val="1800016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9" Type="http://schemas.openxmlformats.org/officeDocument/2006/relationships/slideLayout" Target="../slideLayouts/slideLayout66.xml"/><Relationship Id="rId21" Type="http://schemas.openxmlformats.org/officeDocument/2006/relationships/slideLayout" Target="../slideLayouts/slideLayout48.xml"/><Relationship Id="rId34" Type="http://schemas.openxmlformats.org/officeDocument/2006/relationships/slideLayout" Target="../slideLayouts/slideLayout61.xml"/><Relationship Id="rId42" Type="http://schemas.openxmlformats.org/officeDocument/2006/relationships/slideLayout" Target="../slideLayouts/slideLayout69.xml"/><Relationship Id="rId47" Type="http://schemas.openxmlformats.org/officeDocument/2006/relationships/slideLayout" Target="../slideLayouts/slideLayout74.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9" Type="http://schemas.openxmlformats.org/officeDocument/2006/relationships/slideLayout" Target="../slideLayouts/slideLayout56.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37" Type="http://schemas.openxmlformats.org/officeDocument/2006/relationships/slideLayout" Target="../slideLayouts/slideLayout64.xml"/><Relationship Id="rId40" Type="http://schemas.openxmlformats.org/officeDocument/2006/relationships/slideLayout" Target="../slideLayouts/slideLayout67.xml"/><Relationship Id="rId45" Type="http://schemas.openxmlformats.org/officeDocument/2006/relationships/slideLayout" Target="../slideLayouts/slideLayout72.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slideLayout" Target="../slideLayouts/slideLayout63.xml"/><Relationship Id="rId49" Type="http://schemas.openxmlformats.org/officeDocument/2006/relationships/image" Target="../media/image1.png"/><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4" Type="http://schemas.openxmlformats.org/officeDocument/2006/relationships/slideLayout" Target="../slideLayouts/slideLayout71.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slideLayout" Target="../slideLayouts/slideLayout62.xml"/><Relationship Id="rId43" Type="http://schemas.openxmlformats.org/officeDocument/2006/relationships/slideLayout" Target="../slideLayouts/slideLayout70.xml"/><Relationship Id="rId48" Type="http://schemas.openxmlformats.org/officeDocument/2006/relationships/theme" Target="../theme/theme2.xml"/><Relationship Id="rId8" Type="http://schemas.openxmlformats.org/officeDocument/2006/relationships/slideLayout" Target="../slideLayouts/slideLayout35.xml"/><Relationship Id="rId3" Type="http://schemas.openxmlformats.org/officeDocument/2006/relationships/slideLayout" Target="../slideLayouts/slideLayout30.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38" Type="http://schemas.openxmlformats.org/officeDocument/2006/relationships/slideLayout" Target="../slideLayouts/slideLayout65.xml"/><Relationship Id="rId46" Type="http://schemas.openxmlformats.org/officeDocument/2006/relationships/slideLayout" Target="../slideLayouts/slideLayout73.xml"/><Relationship Id="rId20" Type="http://schemas.openxmlformats.org/officeDocument/2006/relationships/slideLayout" Target="../slideLayouts/slideLayout47.xml"/><Relationship Id="rId41" Type="http://schemas.openxmlformats.org/officeDocument/2006/relationships/slideLayout" Target="../slideLayouts/slideLayout68.xml"/><Relationship Id="rId1" Type="http://schemas.openxmlformats.org/officeDocument/2006/relationships/slideLayout" Target="../slideLayouts/slideLayout28.xml"/><Relationship Id="rId6"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ext Placeholder 1"/>
          <p:cNvSpPr>
            <a:spLocks noGrp="1"/>
          </p:cNvSpPr>
          <p:nvPr>
            <p:ph type="body" idx="1"/>
          </p:nvPr>
        </p:nvSpPr>
        <p:spPr>
          <a:xfrm>
            <a:off x="452927" y="1312029"/>
            <a:ext cx="8229600" cy="47548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2" name="Slide Number Placeholder 2"/>
          <p:cNvSpPr txBox="1">
            <a:spLocks/>
          </p:cNvSpPr>
          <p:nvPr userDrawn="1"/>
        </p:nvSpPr>
        <p:spPr>
          <a:xfrm>
            <a:off x="8555503" y="6378700"/>
            <a:ext cx="359899" cy="2507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8DDE87-FADA-4B92-9BFD-BF708B477B5D}" type="slidenum">
              <a:rPr lang="en-US" sz="900" b="0" smtClean="0"/>
              <a:pPr/>
              <a:t>‹#›</a:t>
            </a:fld>
            <a:endParaRPr lang="en-US" sz="900" b="0" dirty="0"/>
          </a:p>
        </p:txBody>
      </p:sp>
      <p:grpSp>
        <p:nvGrpSpPr>
          <p:cNvPr id="25" name="Group 24"/>
          <p:cNvGrpSpPr/>
          <p:nvPr userDrawn="1"/>
        </p:nvGrpSpPr>
        <p:grpSpPr>
          <a:xfrm>
            <a:off x="7894891" y="6324600"/>
            <a:ext cx="676963" cy="381000"/>
            <a:chOff x="7857438" y="6324600"/>
            <a:chExt cx="676962" cy="381000"/>
          </a:xfrm>
        </p:grpSpPr>
        <p:cxnSp>
          <p:nvCxnSpPr>
            <p:cNvPr id="26" name="Straight Connector 25"/>
            <p:cNvCxnSpPr/>
            <p:nvPr userDrawn="1"/>
          </p:nvCxnSpPr>
          <p:spPr>
            <a:xfrm>
              <a:off x="8534400" y="6324600"/>
              <a:ext cx="0" cy="38100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7857438" y="6378700"/>
              <a:ext cx="594190" cy="272800"/>
            </a:xfrm>
            <a:prstGeom prst="rect">
              <a:avLst/>
            </a:prstGeom>
          </p:spPr>
        </p:pic>
      </p:grpSp>
    </p:spTree>
    <p:extLst>
      <p:ext uri="{BB962C8B-B14F-4D97-AF65-F5344CB8AC3E}">
        <p14:creationId xmlns:p14="http://schemas.microsoft.com/office/powerpoint/2010/main" val="2084730343"/>
      </p:ext>
    </p:extLst>
  </p:cSld>
  <p:clrMap bg1="lt1" tx1="dk1" bg2="lt2" tx2="dk2" accent1="accent1" accent2="accent2" accent3="accent3" accent4="accent4" accent5="accent5" accent6="accent6" hlink="hlink" folHlink="folHlink"/>
  <p:sldLayoutIdLst>
    <p:sldLayoutId id="2147483694" r:id="rId1"/>
    <p:sldLayoutId id="2147483681" r:id="rId2"/>
    <p:sldLayoutId id="2147483683" r:id="rId3"/>
    <p:sldLayoutId id="2147483666" r:id="rId4"/>
    <p:sldLayoutId id="2147483677" r:id="rId5"/>
    <p:sldLayoutId id="2147483650" r:id="rId6"/>
    <p:sldLayoutId id="2147483663" r:id="rId7"/>
    <p:sldLayoutId id="2147483652" r:id="rId8"/>
    <p:sldLayoutId id="2147483678" r:id="rId9"/>
    <p:sldLayoutId id="2147483660" r:id="rId10"/>
    <p:sldLayoutId id="2147483653" r:id="rId11"/>
    <p:sldLayoutId id="2147483692" r:id="rId12"/>
    <p:sldLayoutId id="2147483657" r:id="rId13"/>
    <p:sldLayoutId id="2147483693" r:id="rId14"/>
    <p:sldLayoutId id="2147483685" r:id="rId15"/>
    <p:sldLayoutId id="2147483684" r:id="rId16"/>
    <p:sldLayoutId id="2147483691" r:id="rId17"/>
    <p:sldLayoutId id="2147483690" r:id="rId18"/>
    <p:sldLayoutId id="2147483689" r:id="rId19"/>
    <p:sldLayoutId id="2147483686" r:id="rId20"/>
    <p:sldLayoutId id="2147483688" r:id="rId21"/>
    <p:sldLayoutId id="2147483687" r:id="rId22"/>
    <p:sldLayoutId id="2147483654" r:id="rId23"/>
    <p:sldLayoutId id="2147483682" r:id="rId24"/>
    <p:sldLayoutId id="2147483661" r:id="rId25"/>
    <p:sldLayoutId id="2147483744" r:id="rId26"/>
    <p:sldLayoutId id="2147483745" r:id="rId27"/>
  </p:sldLayoutIdLst>
  <p:hf sldNum="0" hdr="0" ftr="0" dt="0"/>
  <p:txStyles>
    <p:titleStyle>
      <a:lvl1pPr algn="l" defTabSz="685783" rtl="0" eaLnBrk="1" latinLnBrk="0" hangingPunct="1">
        <a:lnSpc>
          <a:spcPct val="100000"/>
        </a:lnSpc>
        <a:spcBef>
          <a:spcPct val="0"/>
        </a:spcBef>
        <a:buNone/>
        <a:defRPr sz="2800" b="0" kern="1200" baseline="0">
          <a:solidFill>
            <a:schemeClr val="tx1"/>
          </a:solidFill>
          <a:latin typeface="Franklin Gothic Medium" panose="020B0603020102020204" pitchFamily="34" charset="0"/>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400" kern="1200" baseline="0">
          <a:solidFill>
            <a:schemeClr val="tx1"/>
          </a:solidFill>
          <a:latin typeface="Calibri Light" panose="020F0302020204030204" pitchFamily="34" charset="0"/>
          <a:ea typeface="+mn-ea"/>
          <a:cs typeface="Calibri Light" panose="020F0302020204030204" pitchFamily="34" charset="0"/>
        </a:defRPr>
      </a:lvl1pPr>
      <a:lvl2pPr marL="342891" indent="-171446" algn="l" defTabSz="685783" rtl="0" eaLnBrk="1" latinLnBrk="0" hangingPunct="1">
        <a:lnSpc>
          <a:spcPct val="90000"/>
        </a:lnSpc>
        <a:spcBef>
          <a:spcPts val="375"/>
        </a:spcBef>
        <a:buFont typeface="Franklin Gothic Book" panose="020B05030201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2pPr>
      <a:lvl3pPr marL="514338" indent="-171446" algn="l" defTabSz="685783" rtl="0" eaLnBrk="1" latinLnBrk="0" hangingPunct="1">
        <a:lnSpc>
          <a:spcPct val="90000"/>
        </a:lnSpc>
        <a:spcBef>
          <a:spcPts val="375"/>
        </a:spcBef>
        <a:buFont typeface="Courier New" panose="02070309020205020404" pitchFamily="49" charset="0"/>
        <a:buChar char="o"/>
        <a:defRPr sz="1800" kern="1200">
          <a:solidFill>
            <a:schemeClr val="tx1"/>
          </a:solidFill>
          <a:latin typeface="Calibri Light" panose="020F0302020204030204" pitchFamily="34" charset="0"/>
          <a:ea typeface="+mn-ea"/>
          <a:cs typeface="Calibri Light" panose="020F0302020204030204" pitchFamily="34" charset="0"/>
        </a:defRPr>
      </a:lvl3pPr>
      <a:lvl4pPr marL="685783" indent="-171446" algn="l" defTabSz="685783" rtl="0" eaLnBrk="1" latinLnBrk="0" hangingPunct="1">
        <a:lnSpc>
          <a:spcPct val="90000"/>
        </a:lnSpc>
        <a:spcBef>
          <a:spcPts val="375"/>
        </a:spcBef>
        <a:buFont typeface="Wingdings" panose="05000000000000000000" pitchFamily="2" charset="2"/>
        <a:buChar char="§"/>
        <a:defRPr sz="1600" kern="1200">
          <a:solidFill>
            <a:schemeClr val="tx1"/>
          </a:solidFill>
          <a:latin typeface="Calibri Light" panose="020F0302020204030204" pitchFamily="34" charset="0"/>
          <a:ea typeface="+mn-ea"/>
          <a:cs typeface="Calibri Light" panose="020F0302020204030204" pitchFamily="34" charset="0"/>
        </a:defRPr>
      </a:lvl4pPr>
      <a:lvl5pPr marL="900091" indent="-214308" algn="l" defTabSz="685783" rtl="0" eaLnBrk="1" latinLnBrk="0" hangingPunct="1">
        <a:lnSpc>
          <a:spcPct val="90000"/>
        </a:lnSpc>
        <a:spcBef>
          <a:spcPts val="375"/>
        </a:spcBef>
        <a:buFont typeface="Wingdings" panose="05000000000000000000" pitchFamily="2" charset="2"/>
        <a:buChar char="Ø"/>
        <a:defRPr sz="12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ext Placeholder 1"/>
          <p:cNvSpPr>
            <a:spLocks noGrp="1"/>
          </p:cNvSpPr>
          <p:nvPr>
            <p:ph type="body" idx="1"/>
          </p:nvPr>
        </p:nvSpPr>
        <p:spPr>
          <a:xfrm>
            <a:off x="452927" y="1312029"/>
            <a:ext cx="8229600" cy="47548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2" name="Slide Number Placeholder 2"/>
          <p:cNvSpPr txBox="1">
            <a:spLocks/>
          </p:cNvSpPr>
          <p:nvPr userDrawn="1"/>
        </p:nvSpPr>
        <p:spPr>
          <a:xfrm>
            <a:off x="8555503" y="6378700"/>
            <a:ext cx="359899" cy="2507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8DDE87-FADA-4B92-9BFD-BF708B477B5D}" type="slidenum">
              <a:rPr lang="en-US" sz="900" b="0" smtClean="0"/>
              <a:pPr/>
              <a:t>‹#›</a:t>
            </a:fld>
            <a:endParaRPr lang="en-US" sz="900" b="0" dirty="0"/>
          </a:p>
        </p:txBody>
      </p:sp>
      <p:grpSp>
        <p:nvGrpSpPr>
          <p:cNvPr id="25" name="Group 24"/>
          <p:cNvGrpSpPr/>
          <p:nvPr userDrawn="1"/>
        </p:nvGrpSpPr>
        <p:grpSpPr>
          <a:xfrm>
            <a:off x="7894891" y="6324600"/>
            <a:ext cx="676963" cy="381000"/>
            <a:chOff x="7857438" y="6324600"/>
            <a:chExt cx="676962" cy="381000"/>
          </a:xfrm>
        </p:grpSpPr>
        <p:cxnSp>
          <p:nvCxnSpPr>
            <p:cNvPr id="26" name="Straight Connector 25"/>
            <p:cNvCxnSpPr/>
            <p:nvPr userDrawn="1"/>
          </p:nvCxnSpPr>
          <p:spPr>
            <a:xfrm>
              <a:off x="8534400" y="6324600"/>
              <a:ext cx="0" cy="38100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userDrawn="1"/>
          </p:nvPicPr>
          <p:blipFill>
            <a:blip r:embed="rId49" cstate="print">
              <a:extLst>
                <a:ext uri="{28A0092B-C50C-407E-A947-70E740481C1C}">
                  <a14:useLocalDpi xmlns:a14="http://schemas.microsoft.com/office/drawing/2010/main" val="0"/>
                </a:ext>
              </a:extLst>
            </a:blip>
            <a:stretch>
              <a:fillRect/>
            </a:stretch>
          </p:blipFill>
          <p:spPr>
            <a:xfrm>
              <a:off x="7857438" y="6378700"/>
              <a:ext cx="594190" cy="272800"/>
            </a:xfrm>
            <a:prstGeom prst="rect">
              <a:avLst/>
            </a:prstGeom>
          </p:spPr>
        </p:pic>
      </p:grpSp>
      <p:sp>
        <p:nvSpPr>
          <p:cNvPr id="11" name="Rectangle 6"/>
          <p:cNvSpPr>
            <a:spLocks noGrp="1" noChangeArrowheads="1"/>
          </p:cNvSpPr>
          <p:nvPr>
            <p:ph type="title"/>
          </p:nvPr>
        </p:nvSpPr>
        <p:spPr bwMode="auto">
          <a:xfrm>
            <a:off x="435839" y="307862"/>
            <a:ext cx="8229600" cy="9541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br>
              <a:rPr lang="en-US" dirty="0"/>
            </a:br>
            <a:r>
              <a:rPr lang="en-US" dirty="0"/>
              <a:t>Put the takeaway here</a:t>
            </a:r>
          </a:p>
        </p:txBody>
      </p:sp>
    </p:spTree>
    <p:extLst>
      <p:ext uri="{BB962C8B-B14F-4D97-AF65-F5344CB8AC3E}">
        <p14:creationId xmlns:p14="http://schemas.microsoft.com/office/powerpoint/2010/main" val="132035169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 id="2147483734" r:id="rId38"/>
    <p:sldLayoutId id="2147483735" r:id="rId39"/>
    <p:sldLayoutId id="2147483736" r:id="rId40"/>
    <p:sldLayoutId id="2147483737" r:id="rId41"/>
    <p:sldLayoutId id="2147483738" r:id="rId42"/>
    <p:sldLayoutId id="2147483739" r:id="rId43"/>
    <p:sldLayoutId id="2147483740" r:id="rId44"/>
    <p:sldLayoutId id="2147483741" r:id="rId45"/>
    <p:sldLayoutId id="2147483742" r:id="rId46"/>
    <p:sldLayoutId id="2147483743" r:id="rId47"/>
  </p:sldLayoutIdLst>
  <p:hf sldNum="0" hdr="0" ftr="0" dt="0"/>
  <p:txStyles>
    <p:titleStyle>
      <a:lvl1pPr algn="l" defTabSz="685783" rtl="0" eaLnBrk="1" latinLnBrk="0" hangingPunct="1">
        <a:lnSpc>
          <a:spcPct val="100000"/>
        </a:lnSpc>
        <a:spcBef>
          <a:spcPct val="0"/>
        </a:spcBef>
        <a:buNone/>
        <a:defRPr sz="2800" b="0" kern="1200" baseline="0">
          <a:solidFill>
            <a:schemeClr val="tx1"/>
          </a:solidFill>
          <a:latin typeface="Franklin Gothic Medium" panose="020B0603020102020204" pitchFamily="34" charset="0"/>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400" kern="1200" baseline="0">
          <a:solidFill>
            <a:schemeClr val="tx1"/>
          </a:solidFill>
          <a:latin typeface="Calibri Light" panose="020F0302020204030204" pitchFamily="34" charset="0"/>
          <a:ea typeface="+mn-ea"/>
          <a:cs typeface="Calibri Light" panose="020F0302020204030204" pitchFamily="34" charset="0"/>
        </a:defRPr>
      </a:lvl1pPr>
      <a:lvl2pPr marL="342891" indent="-171446" algn="l" defTabSz="685783" rtl="0" eaLnBrk="1" latinLnBrk="0" hangingPunct="1">
        <a:lnSpc>
          <a:spcPct val="90000"/>
        </a:lnSpc>
        <a:spcBef>
          <a:spcPts val="375"/>
        </a:spcBef>
        <a:buFont typeface="Franklin Gothic Book" panose="020B0503020102020204" pitchFamily="34" charset="0"/>
        <a:buChar char="–"/>
        <a:defRPr sz="2000" kern="1200">
          <a:solidFill>
            <a:schemeClr val="tx1"/>
          </a:solidFill>
          <a:latin typeface="Calibri Light" panose="020F0302020204030204" pitchFamily="34" charset="0"/>
          <a:ea typeface="+mn-ea"/>
          <a:cs typeface="Calibri Light" panose="020F0302020204030204" pitchFamily="34" charset="0"/>
        </a:defRPr>
      </a:lvl2pPr>
      <a:lvl3pPr marL="514338" indent="-171446" algn="l" defTabSz="685783" rtl="0" eaLnBrk="1" latinLnBrk="0" hangingPunct="1">
        <a:lnSpc>
          <a:spcPct val="90000"/>
        </a:lnSpc>
        <a:spcBef>
          <a:spcPts val="375"/>
        </a:spcBef>
        <a:buFont typeface="Courier New" panose="02070309020205020404" pitchFamily="49" charset="0"/>
        <a:buChar char="o"/>
        <a:defRPr sz="1800" kern="1200">
          <a:solidFill>
            <a:schemeClr val="tx1"/>
          </a:solidFill>
          <a:latin typeface="Calibri Light" panose="020F0302020204030204" pitchFamily="34" charset="0"/>
          <a:ea typeface="+mn-ea"/>
          <a:cs typeface="Calibri Light" panose="020F0302020204030204" pitchFamily="34" charset="0"/>
        </a:defRPr>
      </a:lvl3pPr>
      <a:lvl4pPr marL="685783" indent="-171446" algn="l" defTabSz="685783" rtl="0" eaLnBrk="1" latinLnBrk="0" hangingPunct="1">
        <a:lnSpc>
          <a:spcPct val="90000"/>
        </a:lnSpc>
        <a:spcBef>
          <a:spcPts val="375"/>
        </a:spcBef>
        <a:buFont typeface="Wingdings" panose="05000000000000000000" pitchFamily="2" charset="2"/>
        <a:buChar char="§"/>
        <a:defRPr sz="1600" kern="1200">
          <a:solidFill>
            <a:schemeClr val="tx1"/>
          </a:solidFill>
          <a:latin typeface="Calibri Light" panose="020F0302020204030204" pitchFamily="34" charset="0"/>
          <a:ea typeface="+mn-ea"/>
          <a:cs typeface="Calibri Light" panose="020F0302020204030204" pitchFamily="34" charset="0"/>
        </a:defRPr>
      </a:lvl4pPr>
      <a:lvl5pPr marL="900091" indent="-214308" algn="l" defTabSz="685783" rtl="0" eaLnBrk="1" latinLnBrk="0" hangingPunct="1">
        <a:lnSpc>
          <a:spcPct val="90000"/>
        </a:lnSpc>
        <a:spcBef>
          <a:spcPts val="375"/>
        </a:spcBef>
        <a:buFont typeface="Wingdings" panose="05000000000000000000" pitchFamily="2" charset="2"/>
        <a:buChar char="Ø"/>
        <a:defRPr sz="1200"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7.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0.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hyperlink" Target="https://www.cdc.gov/coronavirus/2019-ncov/cases-updates/geographic-seroprevalence-surveys.html"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0.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1AD33B06-DD07-44D6-A2CF-DAD3EF0A5AD6}"/>
              </a:ext>
            </a:extLst>
          </p:cNvPr>
          <p:cNvSpPr>
            <a:spLocks noGrp="1"/>
          </p:cNvSpPr>
          <p:nvPr>
            <p:ph type="body" sz="quarter" idx="21"/>
          </p:nvPr>
        </p:nvSpPr>
        <p:spPr>
          <a:xfrm>
            <a:off x="357187" y="1894659"/>
            <a:ext cx="8429625" cy="694761"/>
          </a:xfrm>
        </p:spPr>
        <p:txBody>
          <a:bodyPr/>
          <a:lstStyle/>
          <a:p>
            <a:r>
              <a:rPr lang="en-US" b="1" dirty="0"/>
              <a:t>Dr. Emily Heuring</a:t>
            </a:r>
          </a:p>
        </p:txBody>
      </p:sp>
      <p:sp>
        <p:nvSpPr>
          <p:cNvPr id="24" name="Text Placeholder 23">
            <a:extLst>
              <a:ext uri="{FF2B5EF4-FFF2-40B4-BE49-F238E27FC236}">
                <a16:creationId xmlns:a16="http://schemas.microsoft.com/office/drawing/2014/main" id="{8EE31E98-405E-434A-9CF9-8ACDF57CE193}"/>
              </a:ext>
            </a:extLst>
          </p:cNvPr>
          <p:cNvSpPr>
            <a:spLocks noGrp="1"/>
          </p:cNvSpPr>
          <p:nvPr>
            <p:ph type="body" sz="quarter" idx="17"/>
          </p:nvPr>
        </p:nvSpPr>
        <p:spPr>
          <a:xfrm>
            <a:off x="357187" y="1387645"/>
            <a:ext cx="8429625" cy="1014028"/>
          </a:xfrm>
        </p:spPr>
        <p:txBody>
          <a:bodyPr/>
          <a:lstStyle/>
          <a:p>
            <a:r>
              <a:rPr lang="en-US" dirty="0"/>
              <a:t>Empirical Analysis of COVID-19 in the U.S.</a:t>
            </a:r>
          </a:p>
        </p:txBody>
      </p:sp>
      <p:sp>
        <p:nvSpPr>
          <p:cNvPr id="11" name="Text Placeholder 3">
            <a:extLst>
              <a:ext uri="{FF2B5EF4-FFF2-40B4-BE49-F238E27FC236}">
                <a16:creationId xmlns:a16="http://schemas.microsoft.com/office/drawing/2014/main" id="{3723E315-2971-4B0B-AF9A-9BDDE3EBAC39}"/>
              </a:ext>
            </a:extLst>
          </p:cNvPr>
          <p:cNvSpPr txBox="1">
            <a:spLocks/>
          </p:cNvSpPr>
          <p:nvPr/>
        </p:nvSpPr>
        <p:spPr>
          <a:xfrm>
            <a:off x="4820580" y="4858974"/>
            <a:ext cx="1610250" cy="304791"/>
          </a:xfrm>
          <a:prstGeom prst="rect">
            <a:avLst/>
          </a:prstGeom>
        </p:spPr>
        <p:txBody>
          <a:bodyPr>
            <a:normAutofit/>
          </a:bodyPr>
          <a:lstStyle>
            <a:lvl1pPr marL="0" indent="0" algn="l" defTabSz="914400" rtl="0" eaLnBrk="1" latinLnBrk="0" hangingPunct="1">
              <a:lnSpc>
                <a:spcPct val="90000"/>
              </a:lnSpc>
              <a:spcBef>
                <a:spcPts val="400"/>
              </a:spcBef>
              <a:buFont typeface="Arial" panose="020B0604020202020204" pitchFamily="34" charset="0"/>
              <a:buNone/>
              <a:defRPr lang="en-US" sz="1100" kern="1200" baseline="0" dirty="0" smtClean="0">
                <a:solidFill>
                  <a:srgbClr val="000000"/>
                </a:solidFill>
                <a:latin typeface="Arial" charset="0"/>
                <a:ea typeface="+mn-ea"/>
                <a:cs typeface="+mn-cs"/>
              </a:defRPr>
            </a:lvl1pPr>
            <a:lvl2pPr marL="457200" indent="0" algn="l" defTabSz="685783" rtl="0" eaLnBrk="1" latinLnBrk="0" hangingPunct="1">
              <a:lnSpc>
                <a:spcPct val="90000"/>
              </a:lnSpc>
              <a:spcBef>
                <a:spcPts val="375"/>
              </a:spcBef>
              <a:buFont typeface="Franklin Gothic Book" panose="020B0503020102020204" pitchFamily="34" charset="0"/>
              <a:buNone/>
              <a:defRPr sz="1200" kern="1200">
                <a:solidFill>
                  <a:schemeClr val="tx1"/>
                </a:solidFill>
                <a:latin typeface="+mn-lt"/>
                <a:ea typeface="+mn-ea"/>
                <a:cs typeface="+mn-cs"/>
              </a:defRPr>
            </a:lvl2pPr>
            <a:lvl3pPr marL="914400" indent="0" algn="l" defTabSz="685783" rtl="0" eaLnBrk="1" latinLnBrk="0" hangingPunct="1">
              <a:lnSpc>
                <a:spcPct val="90000"/>
              </a:lnSpc>
              <a:spcBef>
                <a:spcPts val="375"/>
              </a:spcBef>
              <a:buFont typeface="Courier New" panose="02070309020205020404" pitchFamily="49" charset="0"/>
              <a:buNone/>
              <a:defRPr sz="1000" kern="1200">
                <a:solidFill>
                  <a:schemeClr val="tx1"/>
                </a:solidFill>
                <a:latin typeface="+mn-lt"/>
                <a:ea typeface="+mn-ea"/>
                <a:cs typeface="+mn-cs"/>
              </a:defRPr>
            </a:lvl3pPr>
            <a:lvl4pPr marL="1371600" indent="0" algn="l" defTabSz="685783" rtl="0" eaLnBrk="1" latinLnBrk="0" hangingPunct="1">
              <a:lnSpc>
                <a:spcPct val="90000"/>
              </a:lnSpc>
              <a:spcBef>
                <a:spcPts val="375"/>
              </a:spcBef>
              <a:buFont typeface="Wingdings" panose="05000000000000000000" pitchFamily="2" charset="2"/>
              <a:buNone/>
              <a:defRPr sz="900" kern="1200">
                <a:solidFill>
                  <a:schemeClr val="tx1"/>
                </a:solidFill>
                <a:latin typeface="+mn-lt"/>
                <a:ea typeface="+mn-ea"/>
                <a:cs typeface="+mn-cs"/>
              </a:defRPr>
            </a:lvl4pPr>
            <a:lvl5pPr marL="1828800" indent="0" algn="l" defTabSz="685783" rtl="0" eaLnBrk="1" latinLnBrk="0" hangingPunct="1">
              <a:lnSpc>
                <a:spcPct val="90000"/>
              </a:lnSpc>
              <a:spcBef>
                <a:spcPts val="375"/>
              </a:spcBef>
              <a:buFont typeface="Wingdings" panose="05000000000000000000" pitchFamily="2" charset="2"/>
              <a:buNone/>
              <a:defRPr sz="900" kern="1200">
                <a:solidFill>
                  <a:schemeClr val="tx1"/>
                </a:solidFill>
                <a:latin typeface="+mn-lt"/>
                <a:ea typeface="+mn-ea"/>
                <a:cs typeface="+mn-cs"/>
              </a:defRPr>
            </a:lvl5pPr>
            <a:lvl6pPr marL="2286000" indent="0" algn="l" defTabSz="685783"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6pPr>
            <a:lvl7pPr marL="2743200" indent="0" algn="l" defTabSz="685783"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7pPr>
            <a:lvl8pPr marL="3200400" indent="0" algn="l" defTabSz="685783"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8pPr>
            <a:lvl9pPr marL="3657600" indent="0" algn="l" defTabSz="685783"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9pPr>
          </a:lstStyle>
          <a:p>
            <a:pPr>
              <a:lnSpc>
                <a:spcPct val="100000"/>
              </a:lnSpc>
            </a:pPr>
            <a:r>
              <a:rPr lang="en-US" dirty="0">
                <a:highlight>
                  <a:srgbClr val="FFFF00"/>
                </a:highlight>
              </a:rPr>
              <a:t>Add CUI line 4</a:t>
            </a:r>
          </a:p>
        </p:txBody>
      </p:sp>
      <p:pic>
        <p:nvPicPr>
          <p:cNvPr id="13" name="Picture 12">
            <a:extLst>
              <a:ext uri="{FF2B5EF4-FFF2-40B4-BE49-F238E27FC236}">
                <a16:creationId xmlns:a16="http://schemas.microsoft.com/office/drawing/2014/main" id="{50BE9F33-4EA2-44C2-B9D2-5F144AAD0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1296" y="2468297"/>
            <a:ext cx="5323952" cy="2998607"/>
          </a:xfrm>
          <a:prstGeom prst="rect">
            <a:avLst/>
          </a:prstGeom>
        </p:spPr>
      </p:pic>
    </p:spTree>
    <p:extLst>
      <p:ext uri="{BB962C8B-B14F-4D97-AF65-F5344CB8AC3E}">
        <p14:creationId xmlns:p14="http://schemas.microsoft.com/office/powerpoint/2010/main" val="35601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9D103-7EF0-48B9-8D6C-C1D0B5F9EB3E}"/>
              </a:ext>
            </a:extLst>
          </p:cNvPr>
          <p:cNvSpPr>
            <a:spLocks noGrp="1"/>
          </p:cNvSpPr>
          <p:nvPr>
            <p:ph type="title"/>
          </p:nvPr>
        </p:nvSpPr>
        <p:spPr>
          <a:xfrm>
            <a:off x="14966" y="0"/>
            <a:ext cx="9199371" cy="1384995"/>
          </a:xfrm>
        </p:spPr>
        <p:txBody>
          <a:bodyPr/>
          <a:lstStyle/>
          <a:p>
            <a:r>
              <a:rPr lang="en-US" dirty="0"/>
              <a:t>We examined how mitigation policies over the course of the pandemic affected COVID-19 case growth or decline</a:t>
            </a:r>
          </a:p>
        </p:txBody>
      </p:sp>
      <p:sp>
        <p:nvSpPr>
          <p:cNvPr id="3" name="Content Placeholder 2">
            <a:extLst>
              <a:ext uri="{FF2B5EF4-FFF2-40B4-BE49-F238E27FC236}">
                <a16:creationId xmlns:a16="http://schemas.microsoft.com/office/drawing/2014/main" id="{1C79F036-6BBD-4036-AB9A-8632C6A97882}"/>
              </a:ext>
            </a:extLst>
          </p:cNvPr>
          <p:cNvSpPr>
            <a:spLocks noGrp="1"/>
          </p:cNvSpPr>
          <p:nvPr>
            <p:ph idx="1"/>
          </p:nvPr>
        </p:nvSpPr>
        <p:spPr>
          <a:xfrm>
            <a:off x="160773" y="1900644"/>
            <a:ext cx="8822453" cy="5600450"/>
          </a:xfrm>
        </p:spPr>
        <p:txBody>
          <a:bodyPr>
            <a:normAutofit/>
          </a:bodyPr>
          <a:lstStyle/>
          <a:p>
            <a:pPr marL="342900" indent="-342900">
              <a:buFont typeface="Arial" panose="020B0604020202020204" pitchFamily="34" charset="0"/>
              <a:buChar char="•"/>
            </a:pPr>
            <a:r>
              <a:rPr lang="en-US" dirty="0"/>
              <a:t>To reduce bias from many mitigation policies being implemented simultaneously, we use a two-stage approach:</a:t>
            </a:r>
          </a:p>
          <a:p>
            <a:pPr marL="690563" lvl="1" indent="-342900">
              <a:buFont typeface="Arial" panose="020B0604020202020204" pitchFamily="34" charset="0"/>
              <a:buChar char="•"/>
            </a:pPr>
            <a:r>
              <a:rPr lang="en-US" dirty="0"/>
              <a:t>How policies affect mobility (first stage)</a:t>
            </a:r>
          </a:p>
          <a:p>
            <a:pPr marL="690563" lvl="1" indent="-342900">
              <a:buFont typeface="Arial" panose="020B0604020202020204" pitchFamily="34" charset="0"/>
              <a:buChar char="•"/>
            </a:pPr>
            <a:r>
              <a:rPr lang="en-US" dirty="0"/>
              <a:t>How changes in mobility from policies affect new cases (second stage)</a:t>
            </a:r>
          </a:p>
          <a:p>
            <a:endParaRPr lang="en-US" dirty="0"/>
          </a:p>
          <a:p>
            <a:pPr marL="342900" indent="-342900">
              <a:buFont typeface="Arial" panose="020B0604020202020204" pitchFamily="34" charset="0"/>
              <a:buChar char="•"/>
            </a:pPr>
            <a:r>
              <a:rPr lang="en-US" dirty="0"/>
              <a:t>We find evidence that policies aimed at retail and recreation traffic </a:t>
            </a:r>
            <a:r>
              <a:rPr lang="en-US" b="1" u="sng" dirty="0"/>
              <a:t>decrease</a:t>
            </a:r>
            <a:r>
              <a:rPr lang="en-US" dirty="0"/>
              <a:t> new cases</a:t>
            </a:r>
          </a:p>
          <a:p>
            <a:pPr lvl="1"/>
            <a:endParaRPr lang="en-US" dirty="0"/>
          </a:p>
          <a:p>
            <a:endParaRPr lang="en-US" dirty="0"/>
          </a:p>
          <a:p>
            <a:endParaRPr lang="en-US" dirty="0"/>
          </a:p>
        </p:txBody>
      </p:sp>
    </p:spTree>
    <p:extLst>
      <p:ext uri="{BB962C8B-B14F-4D97-AF65-F5344CB8AC3E}">
        <p14:creationId xmlns:p14="http://schemas.microsoft.com/office/powerpoint/2010/main" val="2051270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80508EB-2AA3-43D5-8F5E-7457FD3968B9}"/>
              </a:ext>
            </a:extLst>
          </p:cNvPr>
          <p:cNvSpPr/>
          <p:nvPr/>
        </p:nvSpPr>
        <p:spPr>
          <a:xfrm>
            <a:off x="218114" y="6306917"/>
            <a:ext cx="7231309" cy="507831"/>
          </a:xfrm>
          <a:prstGeom prst="rect">
            <a:avLst/>
          </a:prstGeom>
        </p:spPr>
        <p:txBody>
          <a:bodyPr wrap="square">
            <a:spAutoFit/>
          </a:bodyPr>
          <a:lstStyle/>
          <a:p>
            <a:pPr algn="ctr">
              <a:lnSpc>
                <a:spcPct val="100000"/>
              </a:lnSpc>
              <a:spcBef>
                <a:spcPts val="0"/>
              </a:spcBef>
            </a:pPr>
            <a:r>
              <a:rPr lang="en-US" dirty="0">
                <a:latin typeface="Times New Roman" panose="02020603050405020304" pitchFamily="18" charset="0"/>
                <a:cs typeface="Times New Roman" panose="02020603050405020304" pitchFamily="18" charset="0"/>
              </a:rPr>
              <a:t> </a:t>
            </a:r>
            <a:r>
              <a:rPr lang="en-US" sz="900" dirty="0">
                <a:cs typeface="Times New Roman" panose="02020603050405020304" pitchFamily="18" charset="0"/>
              </a:rPr>
              <a:t>Laura Hallas, Ariq Hatibie, Saptarshi Majumdar, Monika Pyarali, Thomas Hale. “Variation in US states’ responses to COVID-19 2.0.” Blavatnik School of Government Working Paper. Available: www.bsg.ox.ac.uk/covidtracker</a:t>
            </a:r>
          </a:p>
        </p:txBody>
      </p:sp>
      <p:pic>
        <p:nvPicPr>
          <p:cNvPr id="6" name="Picture 5">
            <a:extLst>
              <a:ext uri="{FF2B5EF4-FFF2-40B4-BE49-F238E27FC236}">
                <a16:creationId xmlns:a16="http://schemas.microsoft.com/office/drawing/2014/main" id="{8C85C634-58B0-4B03-909A-79A7767556AE}"/>
              </a:ext>
            </a:extLst>
          </p:cNvPr>
          <p:cNvPicPr>
            <a:picLocks noChangeAspect="1"/>
          </p:cNvPicPr>
          <p:nvPr/>
        </p:nvPicPr>
        <p:blipFill rotWithShape="1">
          <a:blip r:embed="rId3">
            <a:extLst>
              <a:ext uri="{28A0092B-C50C-407E-A947-70E740481C1C}">
                <a14:useLocalDpi xmlns:a14="http://schemas.microsoft.com/office/drawing/2010/main" val="0"/>
              </a:ext>
            </a:extLst>
          </a:blip>
          <a:srcRect l="19876" t="8474" r="10642" b="535"/>
          <a:stretch/>
        </p:blipFill>
        <p:spPr>
          <a:xfrm>
            <a:off x="4412609" y="189239"/>
            <a:ext cx="4580409" cy="6117678"/>
          </a:xfrm>
          <a:prstGeom prst="rect">
            <a:avLst/>
          </a:prstGeom>
        </p:spPr>
      </p:pic>
      <p:graphicFrame>
        <p:nvGraphicFramePr>
          <p:cNvPr id="7" name="Table 6">
            <a:extLst>
              <a:ext uri="{FF2B5EF4-FFF2-40B4-BE49-F238E27FC236}">
                <a16:creationId xmlns:a16="http://schemas.microsoft.com/office/drawing/2014/main" id="{0735DB7F-AEEE-4E7A-B7EE-3B64D4A90ACE}"/>
              </a:ext>
            </a:extLst>
          </p:cNvPr>
          <p:cNvGraphicFramePr>
            <a:graphicFrameLocks noGrp="1"/>
          </p:cNvGraphicFramePr>
          <p:nvPr>
            <p:extLst>
              <p:ext uri="{D42A27DB-BD31-4B8C-83A1-F6EECF244321}">
                <p14:modId xmlns:p14="http://schemas.microsoft.com/office/powerpoint/2010/main" val="646403190"/>
              </p:ext>
            </p:extLst>
          </p:nvPr>
        </p:nvGraphicFramePr>
        <p:xfrm>
          <a:off x="150982" y="1869674"/>
          <a:ext cx="4010470" cy="3078480"/>
        </p:xfrm>
        <a:graphic>
          <a:graphicData uri="http://schemas.openxmlformats.org/drawingml/2006/table">
            <a:tbl>
              <a:tblPr firstRow="1" bandRow="1">
                <a:tableStyleId>{5940675A-B579-460E-94D1-54222C63F5DA}</a:tableStyleId>
              </a:tblPr>
              <a:tblGrid>
                <a:gridCol w="516317">
                  <a:extLst>
                    <a:ext uri="{9D8B030D-6E8A-4147-A177-3AD203B41FA5}">
                      <a16:colId xmlns:a16="http://schemas.microsoft.com/office/drawing/2014/main" val="2641020892"/>
                    </a:ext>
                  </a:extLst>
                </a:gridCol>
                <a:gridCol w="1647483">
                  <a:extLst>
                    <a:ext uri="{9D8B030D-6E8A-4147-A177-3AD203B41FA5}">
                      <a16:colId xmlns:a16="http://schemas.microsoft.com/office/drawing/2014/main" val="2330885495"/>
                    </a:ext>
                  </a:extLst>
                </a:gridCol>
                <a:gridCol w="832256">
                  <a:extLst>
                    <a:ext uri="{9D8B030D-6E8A-4147-A177-3AD203B41FA5}">
                      <a16:colId xmlns:a16="http://schemas.microsoft.com/office/drawing/2014/main" val="2867888974"/>
                    </a:ext>
                  </a:extLst>
                </a:gridCol>
                <a:gridCol w="1014414">
                  <a:extLst>
                    <a:ext uri="{9D8B030D-6E8A-4147-A177-3AD203B41FA5}">
                      <a16:colId xmlns:a16="http://schemas.microsoft.com/office/drawing/2014/main" val="807311150"/>
                    </a:ext>
                  </a:extLst>
                </a:gridCol>
              </a:tblGrid>
              <a:tr h="212546">
                <a:tc>
                  <a:txBody>
                    <a:bodyPr/>
                    <a:lstStyle/>
                    <a:p>
                      <a:pPr algn="l" fontAlgn="t"/>
                      <a:r>
                        <a:rPr lang="en-US" sz="800" dirty="0">
                          <a:effectLst/>
                        </a:rPr>
                        <a:t>Measure</a:t>
                      </a:r>
                    </a:p>
                  </a:txBody>
                  <a:tcPr marL="57150" marR="57150" marT="57150" marB="57150"/>
                </a:tc>
                <a:tc>
                  <a:txBody>
                    <a:bodyPr/>
                    <a:lstStyle/>
                    <a:p>
                      <a:pPr algn="l" fontAlgn="t"/>
                      <a:r>
                        <a:rPr lang="en-US" sz="800" dirty="0">
                          <a:effectLst/>
                        </a:rPr>
                        <a:t>Name</a:t>
                      </a:r>
                    </a:p>
                  </a:txBody>
                  <a:tcPr marL="57150" marR="57150" marT="57150" marB="57150"/>
                </a:tc>
                <a:tc>
                  <a:txBody>
                    <a:bodyPr/>
                    <a:lstStyle/>
                    <a:p>
                      <a:pPr algn="l" fontAlgn="t"/>
                      <a:r>
                        <a:rPr lang="en-US" sz="800" dirty="0">
                          <a:effectLst/>
                        </a:rPr>
                        <a:t>Type</a:t>
                      </a:r>
                    </a:p>
                  </a:txBody>
                  <a:tcPr marL="57150" marR="57150" marT="57150" marB="57150"/>
                </a:tc>
                <a:tc>
                  <a:txBody>
                    <a:bodyPr/>
                    <a:lstStyle/>
                    <a:p>
                      <a:pPr algn="l" fontAlgn="t"/>
                      <a:r>
                        <a:rPr lang="en-US" sz="800" dirty="0">
                          <a:effectLst/>
                        </a:rPr>
                        <a:t>Targeted/general?</a:t>
                      </a:r>
                    </a:p>
                  </a:txBody>
                  <a:tcPr marL="57150" marR="57150" marT="57150" marB="57150"/>
                </a:tc>
                <a:extLst>
                  <a:ext uri="{0D108BD9-81ED-4DB2-BD59-A6C34878D82A}">
                    <a16:rowId xmlns:a16="http://schemas.microsoft.com/office/drawing/2014/main" val="594475998"/>
                  </a:ext>
                </a:extLst>
              </a:tr>
              <a:tr h="212546">
                <a:tc gridSpan="4">
                  <a:txBody>
                    <a:bodyPr/>
                    <a:lstStyle/>
                    <a:p>
                      <a:pPr algn="l" fontAlgn="ctr"/>
                      <a:r>
                        <a:rPr lang="en-US" sz="800" dirty="0">
                          <a:effectLst/>
                        </a:rPr>
                        <a:t>Containment and closure</a:t>
                      </a:r>
                    </a:p>
                  </a:txBody>
                  <a:tcPr marL="57150" marR="57150" marT="57150" marB="5715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97642102"/>
                  </a:ext>
                </a:extLst>
              </a:tr>
              <a:tr h="212546">
                <a:tc>
                  <a:txBody>
                    <a:bodyPr/>
                    <a:lstStyle/>
                    <a:p>
                      <a:pPr algn="l" fontAlgn="ctr"/>
                      <a:r>
                        <a:rPr lang="en-US" sz="800" dirty="0">
                          <a:effectLst/>
                        </a:rPr>
                        <a:t> C1</a:t>
                      </a:r>
                    </a:p>
                  </a:txBody>
                  <a:tcPr marL="57150" marR="57150" marT="57150" marB="57150" anchor="ctr"/>
                </a:tc>
                <a:tc>
                  <a:txBody>
                    <a:bodyPr/>
                    <a:lstStyle/>
                    <a:p>
                      <a:pPr algn="l" fontAlgn="ctr"/>
                      <a:r>
                        <a:rPr lang="en-US" sz="800" dirty="0">
                          <a:effectLst/>
                        </a:rPr>
                        <a:t>School closing</a:t>
                      </a:r>
                    </a:p>
                  </a:txBody>
                  <a:tcPr marL="57150" marR="57150" marT="57150" marB="57150" anchor="ctr"/>
                </a:tc>
                <a:tc>
                  <a:txBody>
                    <a:bodyPr/>
                    <a:lstStyle/>
                    <a:p>
                      <a:pPr algn="l" fontAlgn="ctr"/>
                      <a:r>
                        <a:rPr lang="en-US" sz="800" dirty="0">
                          <a:effectLst/>
                        </a:rPr>
                        <a:t>Ordinal</a:t>
                      </a:r>
                    </a:p>
                  </a:txBody>
                  <a:tcPr marL="57150" marR="57150" marT="57150" marB="57150" anchor="ctr"/>
                </a:tc>
                <a:tc>
                  <a:txBody>
                    <a:bodyPr/>
                    <a:lstStyle/>
                    <a:p>
                      <a:pPr algn="l" fontAlgn="ctr"/>
                      <a:r>
                        <a:rPr lang="en-US" sz="800" dirty="0">
                          <a:effectLst/>
                        </a:rPr>
                        <a:t>Geographic</a:t>
                      </a:r>
                    </a:p>
                  </a:txBody>
                  <a:tcPr marL="57150" marR="57150" marT="57150" marB="57150" anchor="ctr"/>
                </a:tc>
                <a:extLst>
                  <a:ext uri="{0D108BD9-81ED-4DB2-BD59-A6C34878D82A}">
                    <a16:rowId xmlns:a16="http://schemas.microsoft.com/office/drawing/2014/main" val="1986084846"/>
                  </a:ext>
                </a:extLst>
              </a:tr>
              <a:tr h="212546">
                <a:tc>
                  <a:txBody>
                    <a:bodyPr/>
                    <a:lstStyle/>
                    <a:p>
                      <a:pPr algn="l" fontAlgn="ctr"/>
                      <a:r>
                        <a:rPr lang="en-US" sz="800" dirty="0">
                          <a:effectLst/>
                        </a:rPr>
                        <a:t> C2</a:t>
                      </a:r>
                    </a:p>
                  </a:txBody>
                  <a:tcPr marL="57150" marR="57150" marT="57150" marB="57150" anchor="ctr"/>
                </a:tc>
                <a:tc>
                  <a:txBody>
                    <a:bodyPr/>
                    <a:lstStyle/>
                    <a:p>
                      <a:pPr algn="l" fontAlgn="ctr"/>
                      <a:r>
                        <a:rPr lang="en-US" sz="800" dirty="0">
                          <a:effectLst/>
                        </a:rPr>
                        <a:t>Workplace closing</a:t>
                      </a:r>
                    </a:p>
                  </a:txBody>
                  <a:tcPr marL="57150" marR="57150" marT="57150" marB="57150" anchor="ctr"/>
                </a:tc>
                <a:tc>
                  <a:txBody>
                    <a:bodyPr/>
                    <a:lstStyle/>
                    <a:p>
                      <a:pPr algn="l" fontAlgn="ctr"/>
                      <a:r>
                        <a:rPr lang="en-US" sz="800" dirty="0">
                          <a:effectLst/>
                        </a:rPr>
                        <a:t>Ordinal</a:t>
                      </a:r>
                    </a:p>
                  </a:txBody>
                  <a:tcPr marL="57150" marR="57150" marT="57150" marB="57150" anchor="ctr"/>
                </a:tc>
                <a:tc>
                  <a:txBody>
                    <a:bodyPr/>
                    <a:lstStyle/>
                    <a:p>
                      <a:pPr algn="l" fontAlgn="ctr"/>
                      <a:r>
                        <a:rPr lang="en-US" sz="800" dirty="0">
                          <a:effectLst/>
                        </a:rPr>
                        <a:t>Geographic</a:t>
                      </a:r>
                    </a:p>
                  </a:txBody>
                  <a:tcPr marL="57150" marR="57150" marT="57150" marB="57150" anchor="ctr"/>
                </a:tc>
                <a:extLst>
                  <a:ext uri="{0D108BD9-81ED-4DB2-BD59-A6C34878D82A}">
                    <a16:rowId xmlns:a16="http://schemas.microsoft.com/office/drawing/2014/main" val="3244344237"/>
                  </a:ext>
                </a:extLst>
              </a:tr>
              <a:tr h="232266">
                <a:tc>
                  <a:txBody>
                    <a:bodyPr/>
                    <a:lstStyle/>
                    <a:p>
                      <a:pPr algn="l" fontAlgn="ctr"/>
                      <a:r>
                        <a:rPr lang="en-US" sz="800" dirty="0">
                          <a:effectLst/>
                        </a:rPr>
                        <a:t> C3</a:t>
                      </a:r>
                    </a:p>
                  </a:txBody>
                  <a:tcPr marL="57150" marR="57150" marT="57150" marB="57150" anchor="ctr"/>
                </a:tc>
                <a:tc>
                  <a:txBody>
                    <a:bodyPr/>
                    <a:lstStyle/>
                    <a:p>
                      <a:pPr algn="l" fontAlgn="ctr"/>
                      <a:r>
                        <a:rPr lang="en-US" sz="800" dirty="0">
                          <a:effectLst/>
                        </a:rPr>
                        <a:t>Cancel public events</a:t>
                      </a:r>
                    </a:p>
                  </a:txBody>
                  <a:tcPr marL="57150" marR="57150" marT="57150" marB="57150" anchor="ctr"/>
                </a:tc>
                <a:tc>
                  <a:txBody>
                    <a:bodyPr/>
                    <a:lstStyle/>
                    <a:p>
                      <a:pPr algn="l" fontAlgn="ctr"/>
                      <a:r>
                        <a:rPr lang="en-US" sz="800" dirty="0">
                          <a:effectLst/>
                        </a:rPr>
                        <a:t>Ordinal</a:t>
                      </a:r>
                    </a:p>
                  </a:txBody>
                  <a:tcPr marL="57150" marR="57150" marT="57150" marB="57150" anchor="ctr"/>
                </a:tc>
                <a:tc>
                  <a:txBody>
                    <a:bodyPr/>
                    <a:lstStyle/>
                    <a:p>
                      <a:pPr algn="l" fontAlgn="ctr"/>
                      <a:r>
                        <a:rPr lang="en-US" sz="800" dirty="0">
                          <a:effectLst/>
                        </a:rPr>
                        <a:t>Geographic</a:t>
                      </a:r>
                    </a:p>
                  </a:txBody>
                  <a:tcPr marL="57150" marR="57150" marT="57150" marB="57150" anchor="ctr"/>
                </a:tc>
                <a:extLst>
                  <a:ext uri="{0D108BD9-81ED-4DB2-BD59-A6C34878D82A}">
                    <a16:rowId xmlns:a16="http://schemas.microsoft.com/office/drawing/2014/main" val="1199190839"/>
                  </a:ext>
                </a:extLst>
              </a:tr>
              <a:tr h="232266">
                <a:tc>
                  <a:txBody>
                    <a:bodyPr/>
                    <a:lstStyle/>
                    <a:p>
                      <a:pPr algn="l" fontAlgn="ctr"/>
                      <a:r>
                        <a:rPr lang="en-US" sz="800" dirty="0">
                          <a:effectLst/>
                        </a:rPr>
                        <a:t> C4</a:t>
                      </a:r>
                    </a:p>
                  </a:txBody>
                  <a:tcPr marL="57150" marR="57150" marT="57150" marB="57150" anchor="ctr"/>
                </a:tc>
                <a:tc>
                  <a:txBody>
                    <a:bodyPr/>
                    <a:lstStyle/>
                    <a:p>
                      <a:pPr algn="l" fontAlgn="ctr"/>
                      <a:r>
                        <a:rPr lang="en-US" sz="800" dirty="0">
                          <a:effectLst/>
                        </a:rPr>
                        <a:t>Restrictions on gathering size</a:t>
                      </a:r>
                    </a:p>
                  </a:txBody>
                  <a:tcPr marL="57150" marR="57150" marT="57150" marB="57150" anchor="ctr"/>
                </a:tc>
                <a:tc>
                  <a:txBody>
                    <a:bodyPr/>
                    <a:lstStyle/>
                    <a:p>
                      <a:pPr algn="l" fontAlgn="ctr"/>
                      <a:r>
                        <a:rPr lang="en-US" sz="800" dirty="0">
                          <a:effectLst/>
                        </a:rPr>
                        <a:t>Ordinal</a:t>
                      </a:r>
                    </a:p>
                  </a:txBody>
                  <a:tcPr marL="57150" marR="57150" marT="57150" marB="57150" anchor="ctr"/>
                </a:tc>
                <a:tc>
                  <a:txBody>
                    <a:bodyPr/>
                    <a:lstStyle/>
                    <a:p>
                      <a:pPr algn="l" fontAlgn="ctr"/>
                      <a:r>
                        <a:rPr lang="en-US" sz="800" dirty="0">
                          <a:effectLst/>
                        </a:rPr>
                        <a:t>Geographic</a:t>
                      </a:r>
                    </a:p>
                  </a:txBody>
                  <a:tcPr marL="57150" marR="57150" marT="57150" marB="57150" anchor="ctr"/>
                </a:tc>
                <a:extLst>
                  <a:ext uri="{0D108BD9-81ED-4DB2-BD59-A6C34878D82A}">
                    <a16:rowId xmlns:a16="http://schemas.microsoft.com/office/drawing/2014/main" val="1658040116"/>
                  </a:ext>
                </a:extLst>
              </a:tr>
              <a:tr h="232266">
                <a:tc>
                  <a:txBody>
                    <a:bodyPr/>
                    <a:lstStyle/>
                    <a:p>
                      <a:pPr algn="l" fontAlgn="ctr"/>
                      <a:r>
                        <a:rPr lang="en-US" sz="800" dirty="0">
                          <a:effectLst/>
                        </a:rPr>
                        <a:t> C5</a:t>
                      </a:r>
                    </a:p>
                  </a:txBody>
                  <a:tcPr marL="57150" marR="57150" marT="57150" marB="57150" anchor="ctr"/>
                </a:tc>
                <a:tc>
                  <a:txBody>
                    <a:bodyPr/>
                    <a:lstStyle/>
                    <a:p>
                      <a:pPr algn="l" fontAlgn="ctr"/>
                      <a:r>
                        <a:rPr lang="en-US" sz="800" dirty="0">
                          <a:effectLst/>
                        </a:rPr>
                        <a:t>Close public transport</a:t>
                      </a:r>
                    </a:p>
                  </a:txBody>
                  <a:tcPr marL="57150" marR="57150" marT="57150" marB="57150" anchor="ctr"/>
                </a:tc>
                <a:tc>
                  <a:txBody>
                    <a:bodyPr/>
                    <a:lstStyle/>
                    <a:p>
                      <a:pPr algn="l" fontAlgn="ctr"/>
                      <a:r>
                        <a:rPr lang="en-US" sz="800" dirty="0">
                          <a:effectLst/>
                        </a:rPr>
                        <a:t>Ordinal</a:t>
                      </a:r>
                    </a:p>
                  </a:txBody>
                  <a:tcPr marL="57150" marR="57150" marT="57150" marB="57150" anchor="ctr"/>
                </a:tc>
                <a:tc>
                  <a:txBody>
                    <a:bodyPr/>
                    <a:lstStyle/>
                    <a:p>
                      <a:pPr algn="l" fontAlgn="ctr"/>
                      <a:r>
                        <a:rPr lang="en-US" sz="800" dirty="0">
                          <a:effectLst/>
                        </a:rPr>
                        <a:t>Geographic</a:t>
                      </a:r>
                    </a:p>
                  </a:txBody>
                  <a:tcPr marL="57150" marR="57150" marT="57150" marB="57150" anchor="ctr"/>
                </a:tc>
                <a:extLst>
                  <a:ext uri="{0D108BD9-81ED-4DB2-BD59-A6C34878D82A}">
                    <a16:rowId xmlns:a16="http://schemas.microsoft.com/office/drawing/2014/main" val="3183722314"/>
                  </a:ext>
                </a:extLst>
              </a:tr>
              <a:tr h="232266">
                <a:tc>
                  <a:txBody>
                    <a:bodyPr/>
                    <a:lstStyle/>
                    <a:p>
                      <a:pPr algn="l" fontAlgn="ctr"/>
                      <a:r>
                        <a:rPr lang="en-US" sz="800" dirty="0">
                          <a:effectLst/>
                        </a:rPr>
                        <a:t> C6</a:t>
                      </a:r>
                    </a:p>
                  </a:txBody>
                  <a:tcPr marL="57150" marR="57150" marT="57150" marB="57150" anchor="ctr"/>
                </a:tc>
                <a:tc>
                  <a:txBody>
                    <a:bodyPr/>
                    <a:lstStyle/>
                    <a:p>
                      <a:pPr algn="l" fontAlgn="ctr"/>
                      <a:r>
                        <a:rPr lang="en-US" sz="800" dirty="0">
                          <a:effectLst/>
                        </a:rPr>
                        <a:t>Stay-at-home requirements</a:t>
                      </a:r>
                    </a:p>
                  </a:txBody>
                  <a:tcPr marL="57150" marR="57150" marT="57150" marB="57150" anchor="ctr"/>
                </a:tc>
                <a:tc>
                  <a:txBody>
                    <a:bodyPr/>
                    <a:lstStyle/>
                    <a:p>
                      <a:pPr algn="l" fontAlgn="ctr"/>
                      <a:r>
                        <a:rPr lang="en-US" sz="800" dirty="0">
                          <a:effectLst/>
                        </a:rPr>
                        <a:t>Ordinal</a:t>
                      </a:r>
                    </a:p>
                  </a:txBody>
                  <a:tcPr marL="57150" marR="57150" marT="57150" marB="57150" anchor="ctr"/>
                </a:tc>
                <a:tc>
                  <a:txBody>
                    <a:bodyPr/>
                    <a:lstStyle/>
                    <a:p>
                      <a:pPr algn="l" fontAlgn="ctr"/>
                      <a:r>
                        <a:rPr lang="en-US" sz="800" dirty="0">
                          <a:effectLst/>
                        </a:rPr>
                        <a:t>Geographic</a:t>
                      </a:r>
                    </a:p>
                  </a:txBody>
                  <a:tcPr marL="57150" marR="57150" marT="57150" marB="57150" anchor="ctr"/>
                </a:tc>
                <a:extLst>
                  <a:ext uri="{0D108BD9-81ED-4DB2-BD59-A6C34878D82A}">
                    <a16:rowId xmlns:a16="http://schemas.microsoft.com/office/drawing/2014/main" val="1405767698"/>
                  </a:ext>
                </a:extLst>
              </a:tr>
              <a:tr h="232266">
                <a:tc>
                  <a:txBody>
                    <a:bodyPr/>
                    <a:lstStyle/>
                    <a:p>
                      <a:pPr algn="l" fontAlgn="ctr"/>
                      <a:r>
                        <a:rPr lang="en-US" sz="800" dirty="0">
                          <a:effectLst/>
                        </a:rPr>
                        <a:t> C7</a:t>
                      </a:r>
                    </a:p>
                  </a:txBody>
                  <a:tcPr marL="57150" marR="57150" marT="57150" marB="57150" anchor="ctr"/>
                </a:tc>
                <a:tc>
                  <a:txBody>
                    <a:bodyPr/>
                    <a:lstStyle/>
                    <a:p>
                      <a:pPr algn="l" fontAlgn="ctr"/>
                      <a:r>
                        <a:rPr lang="en-US" sz="800" dirty="0">
                          <a:effectLst/>
                        </a:rPr>
                        <a:t>Restrictions on internal movement</a:t>
                      </a:r>
                    </a:p>
                  </a:txBody>
                  <a:tcPr marL="57150" marR="57150" marT="57150" marB="57150" anchor="ctr"/>
                </a:tc>
                <a:tc>
                  <a:txBody>
                    <a:bodyPr/>
                    <a:lstStyle/>
                    <a:p>
                      <a:pPr algn="l" fontAlgn="ctr"/>
                      <a:r>
                        <a:rPr lang="en-US" sz="800" dirty="0">
                          <a:effectLst/>
                        </a:rPr>
                        <a:t>Ordinal</a:t>
                      </a:r>
                    </a:p>
                  </a:txBody>
                  <a:tcPr marL="57150" marR="57150" marT="57150" marB="57150" anchor="ctr"/>
                </a:tc>
                <a:tc>
                  <a:txBody>
                    <a:bodyPr/>
                    <a:lstStyle/>
                    <a:p>
                      <a:pPr algn="l" fontAlgn="ctr"/>
                      <a:r>
                        <a:rPr lang="en-US" sz="800" dirty="0">
                          <a:effectLst/>
                        </a:rPr>
                        <a:t>Geographic</a:t>
                      </a:r>
                    </a:p>
                  </a:txBody>
                  <a:tcPr marL="57150" marR="57150" marT="57150" marB="57150" anchor="ctr"/>
                </a:tc>
                <a:extLst>
                  <a:ext uri="{0D108BD9-81ED-4DB2-BD59-A6C34878D82A}">
                    <a16:rowId xmlns:a16="http://schemas.microsoft.com/office/drawing/2014/main" val="2189002127"/>
                  </a:ext>
                </a:extLst>
              </a:tr>
              <a:tr h="212546">
                <a:tc>
                  <a:txBody>
                    <a:bodyPr/>
                    <a:lstStyle/>
                    <a:p>
                      <a:pPr algn="l" fontAlgn="ctr"/>
                      <a:r>
                        <a:rPr lang="en-US" sz="800" dirty="0">
                          <a:effectLst/>
                        </a:rPr>
                        <a:t> C8</a:t>
                      </a:r>
                    </a:p>
                  </a:txBody>
                  <a:tcPr marL="57150" marR="57150" marT="57150" marB="57150" anchor="ctr"/>
                </a:tc>
                <a:tc>
                  <a:txBody>
                    <a:bodyPr/>
                    <a:lstStyle/>
                    <a:p>
                      <a:pPr algn="l" fontAlgn="ctr"/>
                      <a:r>
                        <a:rPr lang="en-US" sz="800" dirty="0">
                          <a:effectLst/>
                        </a:rPr>
                        <a:t>Restrictions on international travel</a:t>
                      </a:r>
                    </a:p>
                  </a:txBody>
                  <a:tcPr marL="57150" marR="57150" marT="57150" marB="57150" anchor="ctr"/>
                </a:tc>
                <a:tc>
                  <a:txBody>
                    <a:bodyPr/>
                    <a:lstStyle/>
                    <a:p>
                      <a:pPr algn="l" fontAlgn="ctr"/>
                      <a:r>
                        <a:rPr lang="en-US" sz="800" dirty="0">
                          <a:effectLst/>
                        </a:rPr>
                        <a:t>Ordinal</a:t>
                      </a:r>
                    </a:p>
                  </a:txBody>
                  <a:tcPr marL="57150" marR="57150" marT="57150" marB="57150" anchor="ctr"/>
                </a:tc>
                <a:tc>
                  <a:txBody>
                    <a:bodyPr/>
                    <a:lstStyle/>
                    <a:p>
                      <a:pPr algn="l" fontAlgn="ctr"/>
                      <a:r>
                        <a:rPr lang="en-US" sz="800" dirty="0">
                          <a:effectLst/>
                        </a:rPr>
                        <a:t>No</a:t>
                      </a:r>
                    </a:p>
                  </a:txBody>
                  <a:tcPr marL="57150" marR="57150" marT="57150" marB="57150" anchor="ctr"/>
                </a:tc>
                <a:extLst>
                  <a:ext uri="{0D108BD9-81ED-4DB2-BD59-A6C34878D82A}">
                    <a16:rowId xmlns:a16="http://schemas.microsoft.com/office/drawing/2014/main" val="42476407"/>
                  </a:ext>
                </a:extLst>
              </a:tr>
              <a:tr h="212546">
                <a:tc gridSpan="4">
                  <a:txBody>
                    <a:bodyPr/>
                    <a:lstStyle/>
                    <a:p>
                      <a:pPr algn="l" fontAlgn="ctr"/>
                      <a:r>
                        <a:rPr lang="en-US" sz="800" dirty="0">
                          <a:effectLst/>
                        </a:rPr>
                        <a:t>Health systems</a:t>
                      </a:r>
                    </a:p>
                  </a:txBody>
                  <a:tcPr marL="57150" marR="57150" marT="57150" marB="5715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9918789"/>
                  </a:ext>
                </a:extLst>
              </a:tr>
              <a:tr h="232266">
                <a:tc>
                  <a:txBody>
                    <a:bodyPr/>
                    <a:lstStyle/>
                    <a:p>
                      <a:pPr algn="l" fontAlgn="ctr"/>
                      <a:r>
                        <a:rPr lang="en-US" sz="800" dirty="0">
                          <a:effectLst/>
                        </a:rPr>
                        <a:t> H1</a:t>
                      </a:r>
                    </a:p>
                  </a:txBody>
                  <a:tcPr marL="57150" marR="57150" marT="57150" marB="57150" anchor="ctr"/>
                </a:tc>
                <a:tc>
                  <a:txBody>
                    <a:bodyPr/>
                    <a:lstStyle/>
                    <a:p>
                      <a:pPr algn="l" fontAlgn="ctr"/>
                      <a:r>
                        <a:rPr lang="en-US" sz="800" dirty="0">
                          <a:effectLst/>
                        </a:rPr>
                        <a:t>Public information campaign</a:t>
                      </a:r>
                    </a:p>
                  </a:txBody>
                  <a:tcPr marL="57150" marR="57150" marT="57150" marB="57150" anchor="ctr"/>
                </a:tc>
                <a:tc>
                  <a:txBody>
                    <a:bodyPr/>
                    <a:lstStyle/>
                    <a:p>
                      <a:pPr algn="l" fontAlgn="ctr"/>
                      <a:r>
                        <a:rPr lang="en-US" sz="800" dirty="0">
                          <a:effectLst/>
                        </a:rPr>
                        <a:t>Ordinal</a:t>
                      </a:r>
                    </a:p>
                  </a:txBody>
                  <a:tcPr marL="57150" marR="57150" marT="57150" marB="57150" anchor="ctr"/>
                </a:tc>
                <a:tc>
                  <a:txBody>
                    <a:bodyPr/>
                    <a:lstStyle/>
                    <a:p>
                      <a:pPr algn="l" fontAlgn="ctr"/>
                      <a:r>
                        <a:rPr lang="en-US" sz="800" dirty="0">
                          <a:effectLst/>
                        </a:rPr>
                        <a:t>Geographic</a:t>
                      </a:r>
                    </a:p>
                  </a:txBody>
                  <a:tcPr marL="57150" marR="57150" marT="57150" marB="57150" anchor="ctr"/>
                </a:tc>
                <a:extLst>
                  <a:ext uri="{0D108BD9-81ED-4DB2-BD59-A6C34878D82A}">
                    <a16:rowId xmlns:a16="http://schemas.microsoft.com/office/drawing/2014/main" val="343587593"/>
                  </a:ext>
                </a:extLst>
              </a:tr>
            </a:tbl>
          </a:graphicData>
        </a:graphic>
      </p:graphicFrame>
      <p:sp>
        <p:nvSpPr>
          <p:cNvPr id="4" name="TextBox 3">
            <a:extLst>
              <a:ext uri="{FF2B5EF4-FFF2-40B4-BE49-F238E27FC236}">
                <a16:creationId xmlns:a16="http://schemas.microsoft.com/office/drawing/2014/main" id="{6A81C7E3-1398-414A-8B4E-FE6948638877}"/>
              </a:ext>
            </a:extLst>
          </p:cNvPr>
          <p:cNvSpPr txBox="1"/>
          <p:nvPr/>
        </p:nvSpPr>
        <p:spPr>
          <a:xfrm>
            <a:off x="83890" y="1513181"/>
            <a:ext cx="4488110" cy="338554"/>
          </a:xfrm>
          <a:prstGeom prst="rect">
            <a:avLst/>
          </a:prstGeom>
          <a:noFill/>
        </p:spPr>
        <p:txBody>
          <a:bodyPr wrap="square" rtlCol="0">
            <a:spAutoFit/>
          </a:bodyPr>
          <a:lstStyle/>
          <a:p>
            <a:r>
              <a:rPr lang="en-US" sz="1600" dirty="0"/>
              <a:t>Oxford US State Policy Stringency Index</a:t>
            </a:r>
          </a:p>
        </p:txBody>
      </p:sp>
      <p:sp>
        <p:nvSpPr>
          <p:cNvPr id="8" name="TextBox 7">
            <a:extLst>
              <a:ext uri="{FF2B5EF4-FFF2-40B4-BE49-F238E27FC236}">
                <a16:creationId xmlns:a16="http://schemas.microsoft.com/office/drawing/2014/main" id="{D542AF0C-EE40-454C-8E80-8455362D66FC}"/>
              </a:ext>
            </a:extLst>
          </p:cNvPr>
          <p:cNvSpPr txBox="1"/>
          <p:nvPr/>
        </p:nvSpPr>
        <p:spPr>
          <a:xfrm>
            <a:off x="4647501" y="5517153"/>
            <a:ext cx="4275529" cy="369332"/>
          </a:xfrm>
          <a:prstGeom prst="rect">
            <a:avLst/>
          </a:prstGeom>
          <a:noFill/>
        </p:spPr>
        <p:txBody>
          <a:bodyPr wrap="none" rtlCol="0">
            <a:spAutoFit/>
          </a:bodyPr>
          <a:lstStyle/>
          <a:p>
            <a:r>
              <a:rPr lang="en-US" dirty="0"/>
              <a:t>U.S. Stringency Index Rating Over time </a:t>
            </a:r>
          </a:p>
        </p:txBody>
      </p:sp>
      <p:sp>
        <p:nvSpPr>
          <p:cNvPr id="2" name="Title 1">
            <a:extLst>
              <a:ext uri="{FF2B5EF4-FFF2-40B4-BE49-F238E27FC236}">
                <a16:creationId xmlns:a16="http://schemas.microsoft.com/office/drawing/2014/main" id="{62E4C211-0DFC-45B1-96E6-D3EC77AD662E}"/>
              </a:ext>
            </a:extLst>
          </p:cNvPr>
          <p:cNvSpPr>
            <a:spLocks noGrp="1"/>
          </p:cNvSpPr>
          <p:nvPr>
            <p:ph type="title"/>
          </p:nvPr>
        </p:nvSpPr>
        <p:spPr>
          <a:xfrm>
            <a:off x="0" y="75358"/>
            <a:ext cx="4764947" cy="892552"/>
          </a:xfrm>
        </p:spPr>
        <p:txBody>
          <a:bodyPr/>
          <a:lstStyle/>
          <a:p>
            <a:r>
              <a:rPr lang="en-US" sz="2600" dirty="0"/>
              <a:t>Example policy data – </a:t>
            </a:r>
            <a:br>
              <a:rPr lang="en-US" sz="2600" dirty="0"/>
            </a:br>
            <a:r>
              <a:rPr lang="en-US" sz="2600" dirty="0"/>
              <a:t>Oxford’s Policy Stringency Index</a:t>
            </a:r>
          </a:p>
        </p:txBody>
      </p:sp>
    </p:spTree>
    <p:extLst>
      <p:ext uri="{BB962C8B-B14F-4D97-AF65-F5344CB8AC3E}">
        <p14:creationId xmlns:p14="http://schemas.microsoft.com/office/powerpoint/2010/main" val="154326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ABFD-0FD7-4D8E-989C-804813AB9DA9}"/>
              </a:ext>
            </a:extLst>
          </p:cNvPr>
          <p:cNvSpPr>
            <a:spLocks noGrp="1"/>
          </p:cNvSpPr>
          <p:nvPr>
            <p:ph type="title"/>
          </p:nvPr>
        </p:nvSpPr>
        <p:spPr>
          <a:xfrm>
            <a:off x="14966" y="-45070"/>
            <a:ext cx="9129034" cy="954107"/>
          </a:xfrm>
        </p:spPr>
        <p:txBody>
          <a:bodyPr/>
          <a:lstStyle/>
          <a:p>
            <a:r>
              <a:rPr lang="en-US" dirty="0"/>
              <a:t>In the U.S. in 2020, mobility to most places fell below baseline except in parks and residential locations</a:t>
            </a:r>
          </a:p>
        </p:txBody>
      </p:sp>
      <p:sp>
        <p:nvSpPr>
          <p:cNvPr id="3" name="Content Placeholder 2">
            <a:extLst>
              <a:ext uri="{FF2B5EF4-FFF2-40B4-BE49-F238E27FC236}">
                <a16:creationId xmlns:a16="http://schemas.microsoft.com/office/drawing/2014/main" id="{F87F4B7B-2501-4F7B-8540-F8C6A5E9E639}"/>
              </a:ext>
            </a:extLst>
          </p:cNvPr>
          <p:cNvSpPr>
            <a:spLocks noGrp="1"/>
          </p:cNvSpPr>
          <p:nvPr>
            <p:ph idx="1"/>
          </p:nvPr>
        </p:nvSpPr>
        <p:spPr>
          <a:xfrm>
            <a:off x="85305" y="996408"/>
            <a:ext cx="3210554" cy="5214665"/>
          </a:xfrm>
        </p:spPr>
        <p:txBody>
          <a:bodyPr>
            <a:normAutofit/>
          </a:bodyPr>
          <a:lstStyle/>
          <a:p>
            <a:pPr marL="342900" indent="-342900">
              <a:buFont typeface="Arial" panose="020B0604020202020204" pitchFamily="34" charset="0"/>
              <a:buChar char="•"/>
            </a:pPr>
            <a:r>
              <a:rPr lang="en-US" dirty="0"/>
              <a:t>Mobility to most places was below the baseline for most of 2020</a:t>
            </a:r>
          </a:p>
          <a:p>
            <a:pPr marL="342900" indent="-342900">
              <a:buFont typeface="Arial" panose="020B0604020202020204" pitchFamily="34" charset="0"/>
              <a:buChar char="•"/>
            </a:pPr>
            <a:r>
              <a:rPr lang="en-US" dirty="0"/>
              <a:t>Parks and residential mobility was above baseline as people stayed home or went outside</a:t>
            </a:r>
          </a:p>
          <a:p>
            <a:pPr marL="342900" indent="-342900">
              <a:buFont typeface="Arial" panose="020B0604020202020204" pitchFamily="34" charset="0"/>
              <a:buChar char="•"/>
            </a:pPr>
            <a:r>
              <a:rPr lang="en-US" dirty="0"/>
              <a:t>Gradual decline at end of CY20/early CY21 as cases increased </a:t>
            </a:r>
          </a:p>
          <a:p>
            <a:pPr marL="342900" indent="-342900">
              <a:buFont typeface="Arial" panose="020B0604020202020204" pitchFamily="34" charset="0"/>
              <a:buChar char="•"/>
            </a:pPr>
            <a:endParaRPr lang="en-US" dirty="0"/>
          </a:p>
        </p:txBody>
      </p:sp>
      <p:graphicFrame>
        <p:nvGraphicFramePr>
          <p:cNvPr id="6" name="Chart 5">
            <a:extLst>
              <a:ext uri="{FF2B5EF4-FFF2-40B4-BE49-F238E27FC236}">
                <a16:creationId xmlns:a16="http://schemas.microsoft.com/office/drawing/2014/main" id="{9CABD2CC-95F6-49BA-B46E-B996A304938B}"/>
              </a:ext>
            </a:extLst>
          </p:cNvPr>
          <p:cNvGraphicFramePr>
            <a:graphicFrameLocks/>
          </p:cNvGraphicFramePr>
          <p:nvPr>
            <p:extLst>
              <p:ext uri="{D42A27DB-BD31-4B8C-83A1-F6EECF244321}">
                <p14:modId xmlns:p14="http://schemas.microsoft.com/office/powerpoint/2010/main" val="639189515"/>
              </p:ext>
            </p:extLst>
          </p:nvPr>
        </p:nvGraphicFramePr>
        <p:xfrm>
          <a:off x="3225523" y="873567"/>
          <a:ext cx="5700364" cy="508283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947280D-73E3-4668-AA7D-E2F67269EFDB}"/>
              </a:ext>
            </a:extLst>
          </p:cNvPr>
          <p:cNvSpPr txBox="1"/>
          <p:nvPr/>
        </p:nvSpPr>
        <p:spPr>
          <a:xfrm>
            <a:off x="205883" y="5964582"/>
            <a:ext cx="7913185" cy="369332"/>
          </a:xfrm>
          <a:prstGeom prst="rect">
            <a:avLst/>
          </a:prstGeom>
          <a:noFill/>
          <a:ln w="28575">
            <a:solidFill>
              <a:schemeClr val="tx1"/>
            </a:solidFill>
          </a:ln>
        </p:spPr>
        <p:txBody>
          <a:bodyPr wrap="square" rtlCol="0">
            <a:spAutoFit/>
          </a:bodyPr>
          <a:lstStyle/>
          <a:p>
            <a:r>
              <a:rPr lang="en-US" dirty="0"/>
              <a:t>Use cell-phone mobility data as a proxy for adherence to mitigation policies</a:t>
            </a:r>
          </a:p>
        </p:txBody>
      </p:sp>
      <p:cxnSp>
        <p:nvCxnSpPr>
          <p:cNvPr id="7" name="Straight Arrow Connector 6">
            <a:extLst>
              <a:ext uri="{FF2B5EF4-FFF2-40B4-BE49-F238E27FC236}">
                <a16:creationId xmlns:a16="http://schemas.microsoft.com/office/drawing/2014/main" id="{30FA3CC4-6A06-4600-BB35-5326ADBBFF87}"/>
              </a:ext>
            </a:extLst>
          </p:cNvPr>
          <p:cNvCxnSpPr>
            <a:cxnSpLocks/>
          </p:cNvCxnSpPr>
          <p:nvPr/>
        </p:nvCxnSpPr>
        <p:spPr>
          <a:xfrm flipH="1">
            <a:off x="6702805" y="2846911"/>
            <a:ext cx="218112" cy="4196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24675D4-5A96-4E89-8FB8-CDD55A21E600}"/>
              </a:ext>
            </a:extLst>
          </p:cNvPr>
          <p:cNvSpPr txBox="1"/>
          <p:nvPr/>
        </p:nvSpPr>
        <p:spPr>
          <a:xfrm>
            <a:off x="6702804" y="2435793"/>
            <a:ext cx="1396536" cy="461665"/>
          </a:xfrm>
          <a:prstGeom prst="rect">
            <a:avLst/>
          </a:prstGeom>
          <a:noFill/>
        </p:spPr>
        <p:txBody>
          <a:bodyPr wrap="none" rtlCol="0">
            <a:spAutoFit/>
          </a:bodyPr>
          <a:lstStyle/>
          <a:p>
            <a:r>
              <a:rPr lang="en-US" sz="1200" dirty="0"/>
              <a:t>Missing data from</a:t>
            </a:r>
          </a:p>
          <a:p>
            <a:r>
              <a:rPr lang="en-US" sz="1200" dirty="0"/>
              <a:t> some states</a:t>
            </a:r>
          </a:p>
        </p:txBody>
      </p:sp>
    </p:spTree>
    <p:extLst>
      <p:ext uri="{BB962C8B-B14F-4D97-AF65-F5344CB8AC3E}">
        <p14:creationId xmlns:p14="http://schemas.microsoft.com/office/powerpoint/2010/main" val="222721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54CF3C-E493-42D8-9F93-84EE25949146}"/>
              </a:ext>
            </a:extLst>
          </p:cNvPr>
          <p:cNvSpPr>
            <a:spLocks noGrp="1"/>
          </p:cNvSpPr>
          <p:nvPr>
            <p:ph type="title"/>
          </p:nvPr>
        </p:nvSpPr>
        <p:spPr>
          <a:xfrm>
            <a:off x="-1" y="0"/>
            <a:ext cx="8959443" cy="523220"/>
          </a:xfrm>
        </p:spPr>
        <p:txBody>
          <a:bodyPr/>
          <a:lstStyle/>
          <a:p>
            <a:pPr marL="342900" indent="-342900"/>
            <a:r>
              <a:rPr lang="en-US" dirty="0"/>
              <a:t>Mitigation policy stringency is strongly correlated with increased residential mobility  </a:t>
            </a:r>
          </a:p>
        </p:txBody>
      </p:sp>
      <p:grpSp>
        <p:nvGrpSpPr>
          <p:cNvPr id="13" name="Group 12">
            <a:extLst>
              <a:ext uri="{FF2B5EF4-FFF2-40B4-BE49-F238E27FC236}">
                <a16:creationId xmlns:a16="http://schemas.microsoft.com/office/drawing/2014/main" id="{DEBFCB28-67AC-4D6C-B198-ED39351A5436}"/>
              </a:ext>
            </a:extLst>
          </p:cNvPr>
          <p:cNvGrpSpPr/>
          <p:nvPr/>
        </p:nvGrpSpPr>
        <p:grpSpPr>
          <a:xfrm>
            <a:off x="765653" y="6194098"/>
            <a:ext cx="7513229" cy="584775"/>
            <a:chOff x="590979" y="6326860"/>
            <a:chExt cx="7172089" cy="584775"/>
          </a:xfrm>
        </p:grpSpPr>
        <p:cxnSp>
          <p:nvCxnSpPr>
            <p:cNvPr id="5" name="Straight Connector 4">
              <a:extLst>
                <a:ext uri="{FF2B5EF4-FFF2-40B4-BE49-F238E27FC236}">
                  <a16:creationId xmlns:a16="http://schemas.microsoft.com/office/drawing/2014/main" id="{E1BE4ECE-0D85-4E3A-B0B9-A4FB23B5C5A4}"/>
                </a:ext>
              </a:extLst>
            </p:cNvPr>
            <p:cNvCxnSpPr/>
            <p:nvPr/>
          </p:nvCxnSpPr>
          <p:spPr>
            <a:xfrm>
              <a:off x="590979" y="6504259"/>
              <a:ext cx="478173" cy="0"/>
            </a:xfrm>
            <a:prstGeom prst="line">
              <a:avLst/>
            </a:prstGeom>
            <a:ln w="38100"/>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id="{E94FFA7C-0E38-47FF-8C53-BCF8FC848DC5}"/>
                </a:ext>
              </a:extLst>
            </p:cNvPr>
            <p:cNvSpPr txBox="1"/>
            <p:nvPr/>
          </p:nvSpPr>
          <p:spPr>
            <a:xfrm>
              <a:off x="1069152" y="6334982"/>
              <a:ext cx="2396629" cy="338554"/>
            </a:xfrm>
            <a:prstGeom prst="rect">
              <a:avLst/>
            </a:prstGeom>
            <a:noFill/>
          </p:spPr>
          <p:txBody>
            <a:bodyPr wrap="none" rtlCol="0">
              <a:spAutoFit/>
            </a:bodyPr>
            <a:lstStyle/>
            <a:p>
              <a:r>
                <a:rPr lang="en-US" sz="1600" dirty="0"/>
                <a:t>raw % change in mobility </a:t>
              </a:r>
            </a:p>
          </p:txBody>
        </p:sp>
        <p:sp>
          <p:nvSpPr>
            <p:cNvPr id="8" name="TextBox 7">
              <a:extLst>
                <a:ext uri="{FF2B5EF4-FFF2-40B4-BE49-F238E27FC236}">
                  <a16:creationId xmlns:a16="http://schemas.microsoft.com/office/drawing/2014/main" id="{8DA6E91B-3075-4D52-B093-3FA30AC0A203}"/>
                </a:ext>
              </a:extLst>
            </p:cNvPr>
            <p:cNvSpPr txBox="1"/>
            <p:nvPr/>
          </p:nvSpPr>
          <p:spPr>
            <a:xfrm>
              <a:off x="4717863" y="6326860"/>
              <a:ext cx="3045205" cy="584775"/>
            </a:xfrm>
            <a:prstGeom prst="rect">
              <a:avLst/>
            </a:prstGeom>
            <a:noFill/>
          </p:spPr>
          <p:txBody>
            <a:bodyPr wrap="square" rtlCol="0">
              <a:spAutoFit/>
            </a:bodyPr>
            <a:lstStyle/>
            <a:p>
              <a:r>
                <a:rPr lang="en-US" sz="1600" dirty="0">
                  <a:solidFill>
                    <a:srgbClr val="2020FF"/>
                  </a:solidFill>
                </a:rPr>
                <a:t>% change in mobility </a:t>
              </a:r>
            </a:p>
            <a:p>
              <a:r>
                <a:rPr lang="en-US" sz="1600" dirty="0">
                  <a:solidFill>
                    <a:srgbClr val="2020FF"/>
                  </a:solidFill>
                </a:rPr>
                <a:t>due to policies </a:t>
              </a:r>
            </a:p>
          </p:txBody>
        </p:sp>
        <p:cxnSp>
          <p:nvCxnSpPr>
            <p:cNvPr id="10" name="Straight Connector 9">
              <a:extLst>
                <a:ext uri="{FF2B5EF4-FFF2-40B4-BE49-F238E27FC236}">
                  <a16:creationId xmlns:a16="http://schemas.microsoft.com/office/drawing/2014/main" id="{F2EC04EA-2327-4B20-BCC6-31BE2450AF3B}"/>
                </a:ext>
              </a:extLst>
            </p:cNvPr>
            <p:cNvCxnSpPr>
              <a:cxnSpLocks/>
            </p:cNvCxnSpPr>
            <p:nvPr/>
          </p:nvCxnSpPr>
          <p:spPr>
            <a:xfrm>
              <a:off x="4311691" y="6504259"/>
              <a:ext cx="406172" cy="0"/>
            </a:xfrm>
            <a:prstGeom prst="line">
              <a:avLst/>
            </a:prstGeom>
            <a:ln w="38100">
              <a:solidFill>
                <a:srgbClr val="2020FF"/>
              </a:solidFill>
            </a:ln>
          </p:spPr>
          <p:style>
            <a:lnRef idx="3">
              <a:schemeClr val="dk1"/>
            </a:lnRef>
            <a:fillRef idx="0">
              <a:schemeClr val="dk1"/>
            </a:fillRef>
            <a:effectRef idx="2">
              <a:schemeClr val="dk1"/>
            </a:effectRef>
            <a:fontRef idx="minor">
              <a:schemeClr val="tx1"/>
            </a:fontRef>
          </p:style>
        </p:cxnSp>
      </p:grpSp>
      <p:sp>
        <p:nvSpPr>
          <p:cNvPr id="12" name="TextBox 11">
            <a:extLst>
              <a:ext uri="{FF2B5EF4-FFF2-40B4-BE49-F238E27FC236}">
                <a16:creationId xmlns:a16="http://schemas.microsoft.com/office/drawing/2014/main" id="{C2BE09F6-C26E-4255-8276-B1601230A532}"/>
              </a:ext>
            </a:extLst>
          </p:cNvPr>
          <p:cNvSpPr txBox="1"/>
          <p:nvPr/>
        </p:nvSpPr>
        <p:spPr>
          <a:xfrm rot="16200000">
            <a:off x="-789677" y="3228945"/>
            <a:ext cx="2710550" cy="400110"/>
          </a:xfrm>
          <a:prstGeom prst="rect">
            <a:avLst/>
          </a:prstGeom>
          <a:noFill/>
        </p:spPr>
        <p:txBody>
          <a:bodyPr wrap="none" rtlCol="0">
            <a:spAutoFit/>
          </a:bodyPr>
          <a:lstStyle/>
          <a:p>
            <a:r>
              <a:rPr lang="en-US" sz="2000" b="1" dirty="0">
                <a:latin typeface="Calibri Light" panose="020F0302020204030204" pitchFamily="34" charset="0"/>
                <a:cs typeface="Calibri Light" panose="020F0302020204030204" pitchFamily="34" charset="0"/>
              </a:rPr>
              <a:t>% change from Jan 2020 </a:t>
            </a:r>
          </a:p>
        </p:txBody>
      </p:sp>
      <p:pic>
        <p:nvPicPr>
          <p:cNvPr id="9" name="Picture 8">
            <a:extLst>
              <a:ext uri="{FF2B5EF4-FFF2-40B4-BE49-F238E27FC236}">
                <a16:creationId xmlns:a16="http://schemas.microsoft.com/office/drawing/2014/main" id="{9C5AF7A2-07CD-4B52-BDC4-32008D3E5FD4}"/>
              </a:ext>
            </a:extLst>
          </p:cNvPr>
          <p:cNvPicPr>
            <a:picLocks noChangeAspect="1"/>
          </p:cNvPicPr>
          <p:nvPr/>
        </p:nvPicPr>
        <p:blipFill>
          <a:blip r:embed="rId3"/>
          <a:stretch>
            <a:fillRect/>
          </a:stretch>
        </p:blipFill>
        <p:spPr>
          <a:xfrm>
            <a:off x="949570" y="929549"/>
            <a:ext cx="7154638" cy="5288770"/>
          </a:xfrm>
          <a:prstGeom prst="rect">
            <a:avLst/>
          </a:prstGeom>
        </p:spPr>
      </p:pic>
    </p:spTree>
    <p:extLst>
      <p:ext uri="{BB962C8B-B14F-4D97-AF65-F5344CB8AC3E}">
        <p14:creationId xmlns:p14="http://schemas.microsoft.com/office/powerpoint/2010/main" val="4035613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54CF3C-E493-42D8-9F93-84EE25949146}"/>
              </a:ext>
            </a:extLst>
          </p:cNvPr>
          <p:cNvSpPr>
            <a:spLocks noGrp="1"/>
          </p:cNvSpPr>
          <p:nvPr>
            <p:ph type="title"/>
          </p:nvPr>
        </p:nvSpPr>
        <p:spPr>
          <a:xfrm>
            <a:off x="0" y="0"/>
            <a:ext cx="9646418" cy="523220"/>
          </a:xfrm>
        </p:spPr>
        <p:txBody>
          <a:bodyPr/>
          <a:lstStyle/>
          <a:p>
            <a:pPr marL="342900" indent="-342900"/>
            <a:r>
              <a:rPr lang="en-US" dirty="0"/>
              <a:t>Mitigation policy stringency is also strongly correlated with reduced mobility to retail and recreation locations</a:t>
            </a:r>
          </a:p>
        </p:txBody>
      </p:sp>
      <p:sp>
        <p:nvSpPr>
          <p:cNvPr id="5" name="TextBox 4">
            <a:extLst>
              <a:ext uri="{FF2B5EF4-FFF2-40B4-BE49-F238E27FC236}">
                <a16:creationId xmlns:a16="http://schemas.microsoft.com/office/drawing/2014/main" id="{BA91BCDB-8648-4841-828A-3DFB71DF63EB}"/>
              </a:ext>
            </a:extLst>
          </p:cNvPr>
          <p:cNvSpPr txBox="1"/>
          <p:nvPr/>
        </p:nvSpPr>
        <p:spPr>
          <a:xfrm rot="16200000">
            <a:off x="-555756" y="3430281"/>
            <a:ext cx="2528321" cy="400110"/>
          </a:xfrm>
          <a:prstGeom prst="rect">
            <a:avLst/>
          </a:prstGeom>
          <a:noFill/>
        </p:spPr>
        <p:txBody>
          <a:bodyPr wrap="none" rtlCol="0">
            <a:spAutoFit/>
          </a:bodyPr>
          <a:lstStyle/>
          <a:p>
            <a:r>
              <a:rPr lang="en-US" b="1" dirty="0">
                <a:latin typeface="Calibri Light" panose="020F0302020204030204" pitchFamily="34" charset="0"/>
                <a:cs typeface="Calibri Light" panose="020F0302020204030204" pitchFamily="34" charset="0"/>
              </a:rPr>
              <a:t>% </a:t>
            </a:r>
            <a:r>
              <a:rPr lang="en-US" sz="2000" b="1" dirty="0">
                <a:latin typeface="Calibri Light" panose="020F0302020204030204" pitchFamily="34" charset="0"/>
                <a:cs typeface="Calibri Light" panose="020F0302020204030204" pitchFamily="34" charset="0"/>
              </a:rPr>
              <a:t>change</a:t>
            </a:r>
            <a:r>
              <a:rPr lang="en-US" b="1" dirty="0">
                <a:latin typeface="Calibri Light" panose="020F0302020204030204" pitchFamily="34" charset="0"/>
                <a:cs typeface="Calibri Light" panose="020F0302020204030204" pitchFamily="34" charset="0"/>
              </a:rPr>
              <a:t> from Jan 2020 </a:t>
            </a:r>
          </a:p>
        </p:txBody>
      </p:sp>
      <p:grpSp>
        <p:nvGrpSpPr>
          <p:cNvPr id="7" name="Group 6">
            <a:extLst>
              <a:ext uri="{FF2B5EF4-FFF2-40B4-BE49-F238E27FC236}">
                <a16:creationId xmlns:a16="http://schemas.microsoft.com/office/drawing/2014/main" id="{FAE4687A-3A06-4250-B246-39525D920D7F}"/>
              </a:ext>
            </a:extLst>
          </p:cNvPr>
          <p:cNvGrpSpPr/>
          <p:nvPr/>
        </p:nvGrpSpPr>
        <p:grpSpPr>
          <a:xfrm>
            <a:off x="590979" y="6240286"/>
            <a:ext cx="7172089" cy="584775"/>
            <a:chOff x="590979" y="6240286"/>
            <a:chExt cx="7172089" cy="584775"/>
          </a:xfrm>
        </p:grpSpPr>
        <p:cxnSp>
          <p:nvCxnSpPr>
            <p:cNvPr id="8" name="Straight Connector 7">
              <a:extLst>
                <a:ext uri="{FF2B5EF4-FFF2-40B4-BE49-F238E27FC236}">
                  <a16:creationId xmlns:a16="http://schemas.microsoft.com/office/drawing/2014/main" id="{019823AF-BE6F-4BC0-AF60-892931FDDE4E}"/>
                </a:ext>
              </a:extLst>
            </p:cNvPr>
            <p:cNvCxnSpPr/>
            <p:nvPr/>
          </p:nvCxnSpPr>
          <p:spPr>
            <a:xfrm>
              <a:off x="590979" y="6504259"/>
              <a:ext cx="478173" cy="0"/>
            </a:xfrm>
            <a:prstGeom prst="line">
              <a:avLst/>
            </a:prstGeom>
            <a:ln w="38100"/>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18DC9E6F-B71A-420F-8B71-2D0C44BCA3E2}"/>
                </a:ext>
              </a:extLst>
            </p:cNvPr>
            <p:cNvSpPr txBox="1"/>
            <p:nvPr/>
          </p:nvSpPr>
          <p:spPr>
            <a:xfrm>
              <a:off x="1069152" y="6319593"/>
              <a:ext cx="2510624" cy="338554"/>
            </a:xfrm>
            <a:prstGeom prst="rect">
              <a:avLst/>
            </a:prstGeom>
            <a:noFill/>
          </p:spPr>
          <p:txBody>
            <a:bodyPr wrap="none" rtlCol="0">
              <a:spAutoFit/>
            </a:bodyPr>
            <a:lstStyle/>
            <a:p>
              <a:r>
                <a:rPr lang="en-US" sz="1600" dirty="0"/>
                <a:t>raw % change in mobility </a:t>
              </a:r>
            </a:p>
          </p:txBody>
        </p:sp>
        <p:sp>
          <p:nvSpPr>
            <p:cNvPr id="10" name="TextBox 9">
              <a:extLst>
                <a:ext uri="{FF2B5EF4-FFF2-40B4-BE49-F238E27FC236}">
                  <a16:creationId xmlns:a16="http://schemas.microsoft.com/office/drawing/2014/main" id="{8282ACCD-86F2-4C99-A872-AE68ED6756E7}"/>
                </a:ext>
              </a:extLst>
            </p:cNvPr>
            <p:cNvSpPr txBox="1"/>
            <p:nvPr/>
          </p:nvSpPr>
          <p:spPr>
            <a:xfrm>
              <a:off x="4717863" y="6240286"/>
              <a:ext cx="3045205" cy="584775"/>
            </a:xfrm>
            <a:prstGeom prst="rect">
              <a:avLst/>
            </a:prstGeom>
            <a:noFill/>
          </p:spPr>
          <p:txBody>
            <a:bodyPr wrap="square" rtlCol="0">
              <a:spAutoFit/>
            </a:bodyPr>
            <a:lstStyle/>
            <a:p>
              <a:r>
                <a:rPr lang="en-US" sz="1600" dirty="0">
                  <a:solidFill>
                    <a:srgbClr val="2020FF"/>
                  </a:solidFill>
                </a:rPr>
                <a:t>% change in mobility </a:t>
              </a:r>
            </a:p>
            <a:p>
              <a:r>
                <a:rPr lang="en-US" sz="1600" dirty="0">
                  <a:solidFill>
                    <a:srgbClr val="2020FF"/>
                  </a:solidFill>
                </a:rPr>
                <a:t>due to policies </a:t>
              </a:r>
            </a:p>
          </p:txBody>
        </p:sp>
        <p:cxnSp>
          <p:nvCxnSpPr>
            <p:cNvPr id="11" name="Straight Connector 10">
              <a:extLst>
                <a:ext uri="{FF2B5EF4-FFF2-40B4-BE49-F238E27FC236}">
                  <a16:creationId xmlns:a16="http://schemas.microsoft.com/office/drawing/2014/main" id="{9382317C-A60B-4600-AAB8-06942BF1E0F6}"/>
                </a:ext>
              </a:extLst>
            </p:cNvPr>
            <p:cNvCxnSpPr>
              <a:cxnSpLocks/>
            </p:cNvCxnSpPr>
            <p:nvPr/>
          </p:nvCxnSpPr>
          <p:spPr>
            <a:xfrm>
              <a:off x="4311691" y="6504259"/>
              <a:ext cx="406172" cy="0"/>
            </a:xfrm>
            <a:prstGeom prst="line">
              <a:avLst/>
            </a:prstGeom>
            <a:ln w="38100">
              <a:solidFill>
                <a:srgbClr val="2020FF"/>
              </a:solidFill>
            </a:ln>
          </p:spPr>
          <p:style>
            <a:lnRef idx="3">
              <a:schemeClr val="dk1"/>
            </a:lnRef>
            <a:fillRef idx="0">
              <a:schemeClr val="dk1"/>
            </a:fillRef>
            <a:effectRef idx="2">
              <a:schemeClr val="dk1"/>
            </a:effectRef>
            <a:fontRef idx="minor">
              <a:schemeClr val="tx1"/>
            </a:fontRef>
          </p:style>
        </p:cxnSp>
      </p:grpSp>
      <p:pic>
        <p:nvPicPr>
          <p:cNvPr id="2" name="Picture 1">
            <a:extLst>
              <a:ext uri="{FF2B5EF4-FFF2-40B4-BE49-F238E27FC236}">
                <a16:creationId xmlns:a16="http://schemas.microsoft.com/office/drawing/2014/main" id="{1468ED0B-AC78-4929-8C41-D1B59DC0268D}"/>
              </a:ext>
            </a:extLst>
          </p:cNvPr>
          <p:cNvPicPr>
            <a:picLocks noChangeAspect="1"/>
          </p:cNvPicPr>
          <p:nvPr/>
        </p:nvPicPr>
        <p:blipFill>
          <a:blip r:embed="rId3"/>
          <a:stretch>
            <a:fillRect/>
          </a:stretch>
        </p:blipFill>
        <p:spPr>
          <a:xfrm>
            <a:off x="975948" y="1258527"/>
            <a:ext cx="6977563" cy="5053371"/>
          </a:xfrm>
          <a:prstGeom prst="rect">
            <a:avLst/>
          </a:prstGeom>
        </p:spPr>
      </p:pic>
    </p:spTree>
    <p:extLst>
      <p:ext uri="{BB962C8B-B14F-4D97-AF65-F5344CB8AC3E}">
        <p14:creationId xmlns:p14="http://schemas.microsoft.com/office/powerpoint/2010/main" val="2046605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70EC5-9CF8-45F7-A7D6-4FE4C3D732A7}"/>
              </a:ext>
            </a:extLst>
          </p:cNvPr>
          <p:cNvSpPr>
            <a:spLocks noGrp="1"/>
          </p:cNvSpPr>
          <p:nvPr>
            <p:ph type="title"/>
          </p:nvPr>
        </p:nvSpPr>
        <p:spPr>
          <a:xfrm>
            <a:off x="3694" y="0"/>
            <a:ext cx="9407433" cy="954107"/>
          </a:xfrm>
        </p:spPr>
        <p:txBody>
          <a:bodyPr/>
          <a:lstStyle/>
          <a:p>
            <a:r>
              <a:rPr lang="en-US" dirty="0"/>
              <a:t>How do reductions in mobility to retail and recreation locations affect COVID-19 case counts?</a:t>
            </a:r>
          </a:p>
        </p:txBody>
      </p:sp>
      <p:pic>
        <p:nvPicPr>
          <p:cNvPr id="6" name="Picture 5">
            <a:extLst>
              <a:ext uri="{FF2B5EF4-FFF2-40B4-BE49-F238E27FC236}">
                <a16:creationId xmlns:a16="http://schemas.microsoft.com/office/drawing/2014/main" id="{08EAF9C8-F800-4DA2-96BA-3443CC02C714}"/>
              </a:ext>
            </a:extLst>
          </p:cNvPr>
          <p:cNvPicPr>
            <a:picLocks noChangeAspect="1"/>
          </p:cNvPicPr>
          <p:nvPr/>
        </p:nvPicPr>
        <p:blipFill rotWithShape="1">
          <a:blip r:embed="rId2">
            <a:extLst>
              <a:ext uri="{28A0092B-C50C-407E-A947-70E740481C1C}">
                <a14:useLocalDpi xmlns:a14="http://schemas.microsoft.com/office/drawing/2010/main" val="0"/>
              </a:ext>
            </a:extLst>
          </a:blip>
          <a:srcRect t="7236"/>
          <a:stretch/>
        </p:blipFill>
        <p:spPr>
          <a:xfrm>
            <a:off x="4452850" y="1817406"/>
            <a:ext cx="4600198" cy="2599969"/>
          </a:xfrm>
          <a:prstGeom prst="rect">
            <a:avLst/>
          </a:prstGeom>
        </p:spPr>
      </p:pic>
      <p:sp>
        <p:nvSpPr>
          <p:cNvPr id="7" name="Rectangle 6">
            <a:extLst>
              <a:ext uri="{FF2B5EF4-FFF2-40B4-BE49-F238E27FC236}">
                <a16:creationId xmlns:a16="http://schemas.microsoft.com/office/drawing/2014/main" id="{A11EEC26-66A3-4B8D-8877-FE4F59BDD26D}"/>
              </a:ext>
            </a:extLst>
          </p:cNvPr>
          <p:cNvSpPr/>
          <p:nvPr/>
        </p:nvSpPr>
        <p:spPr>
          <a:xfrm>
            <a:off x="5676165" y="4489013"/>
            <a:ext cx="3529174" cy="230832"/>
          </a:xfrm>
          <a:prstGeom prst="rect">
            <a:avLst/>
          </a:prstGeom>
        </p:spPr>
        <p:txBody>
          <a:bodyPr wrap="square">
            <a:spAutoFit/>
          </a:bodyPr>
          <a:lstStyle/>
          <a:p>
            <a:r>
              <a:rPr lang="en-US" sz="900" dirty="0"/>
              <a:t>https://test-science.shinyapps.io/covid-19-tracker/</a:t>
            </a:r>
          </a:p>
        </p:txBody>
      </p:sp>
      <p:pic>
        <p:nvPicPr>
          <p:cNvPr id="4" name="Picture 3">
            <a:extLst>
              <a:ext uri="{FF2B5EF4-FFF2-40B4-BE49-F238E27FC236}">
                <a16:creationId xmlns:a16="http://schemas.microsoft.com/office/drawing/2014/main" id="{5CE6581B-D0EE-4B62-BE82-6E00AD1D46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734" y="1682823"/>
            <a:ext cx="3760010" cy="2734553"/>
          </a:xfrm>
          <a:prstGeom prst="rect">
            <a:avLst/>
          </a:prstGeom>
        </p:spPr>
      </p:pic>
      <p:sp>
        <p:nvSpPr>
          <p:cNvPr id="5" name="TextBox 4">
            <a:extLst>
              <a:ext uri="{FF2B5EF4-FFF2-40B4-BE49-F238E27FC236}">
                <a16:creationId xmlns:a16="http://schemas.microsoft.com/office/drawing/2014/main" id="{B574278A-C565-443E-B772-7890F4DFC0E2}"/>
              </a:ext>
            </a:extLst>
          </p:cNvPr>
          <p:cNvSpPr txBox="1"/>
          <p:nvPr/>
        </p:nvSpPr>
        <p:spPr>
          <a:xfrm rot="16200000">
            <a:off x="-1016081" y="2874632"/>
            <a:ext cx="2521844" cy="307777"/>
          </a:xfrm>
          <a:prstGeom prst="rect">
            <a:avLst/>
          </a:prstGeom>
          <a:noFill/>
        </p:spPr>
        <p:txBody>
          <a:bodyPr wrap="none" rtlCol="0">
            <a:spAutoFit/>
          </a:bodyPr>
          <a:lstStyle/>
          <a:p>
            <a:r>
              <a:rPr lang="en-US" sz="1400" dirty="0"/>
              <a:t>% change from January 2020</a:t>
            </a:r>
          </a:p>
        </p:txBody>
      </p:sp>
      <p:grpSp>
        <p:nvGrpSpPr>
          <p:cNvPr id="8" name="Group 7">
            <a:extLst>
              <a:ext uri="{FF2B5EF4-FFF2-40B4-BE49-F238E27FC236}">
                <a16:creationId xmlns:a16="http://schemas.microsoft.com/office/drawing/2014/main" id="{F3A28076-42F1-4A70-B433-7A052D9EC9CE}"/>
              </a:ext>
            </a:extLst>
          </p:cNvPr>
          <p:cNvGrpSpPr/>
          <p:nvPr/>
        </p:nvGrpSpPr>
        <p:grpSpPr>
          <a:xfrm>
            <a:off x="870287" y="4327430"/>
            <a:ext cx="6667751" cy="460783"/>
            <a:chOff x="590979" y="6319593"/>
            <a:chExt cx="8547728" cy="776725"/>
          </a:xfrm>
        </p:grpSpPr>
        <p:cxnSp>
          <p:nvCxnSpPr>
            <p:cNvPr id="9" name="Straight Connector 8">
              <a:extLst>
                <a:ext uri="{FF2B5EF4-FFF2-40B4-BE49-F238E27FC236}">
                  <a16:creationId xmlns:a16="http://schemas.microsoft.com/office/drawing/2014/main" id="{2C2E3DF0-68CB-4E86-96C9-7815E8E28203}"/>
                </a:ext>
              </a:extLst>
            </p:cNvPr>
            <p:cNvCxnSpPr/>
            <p:nvPr/>
          </p:nvCxnSpPr>
          <p:spPr>
            <a:xfrm>
              <a:off x="590979" y="6504259"/>
              <a:ext cx="478173" cy="0"/>
            </a:xfrm>
            <a:prstGeom prst="line">
              <a:avLst/>
            </a:prstGeom>
            <a:ln w="38100"/>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B4A676EA-681B-4DC7-B9A1-F38533A268BA}"/>
                </a:ext>
              </a:extLst>
            </p:cNvPr>
            <p:cNvSpPr txBox="1"/>
            <p:nvPr/>
          </p:nvSpPr>
          <p:spPr>
            <a:xfrm>
              <a:off x="1069152" y="6319593"/>
              <a:ext cx="2466377" cy="466927"/>
            </a:xfrm>
            <a:prstGeom prst="rect">
              <a:avLst/>
            </a:prstGeom>
            <a:noFill/>
          </p:spPr>
          <p:txBody>
            <a:bodyPr wrap="none" rtlCol="0">
              <a:spAutoFit/>
            </a:bodyPr>
            <a:lstStyle/>
            <a:p>
              <a:r>
                <a:rPr lang="en-US" sz="1200" dirty="0"/>
                <a:t>raw % change in mobility </a:t>
              </a:r>
            </a:p>
          </p:txBody>
        </p:sp>
        <p:sp>
          <p:nvSpPr>
            <p:cNvPr id="11" name="TextBox 10">
              <a:extLst>
                <a:ext uri="{FF2B5EF4-FFF2-40B4-BE49-F238E27FC236}">
                  <a16:creationId xmlns:a16="http://schemas.microsoft.com/office/drawing/2014/main" id="{4F1BF251-14AB-419F-B41A-1DEF8D88A3ED}"/>
                </a:ext>
              </a:extLst>
            </p:cNvPr>
            <p:cNvSpPr txBox="1"/>
            <p:nvPr/>
          </p:nvSpPr>
          <p:spPr>
            <a:xfrm>
              <a:off x="1031702" y="6629391"/>
              <a:ext cx="8107005" cy="466927"/>
            </a:xfrm>
            <a:prstGeom prst="rect">
              <a:avLst/>
            </a:prstGeom>
            <a:noFill/>
          </p:spPr>
          <p:txBody>
            <a:bodyPr wrap="square" rtlCol="0">
              <a:spAutoFit/>
            </a:bodyPr>
            <a:lstStyle/>
            <a:p>
              <a:r>
                <a:rPr lang="en-US" sz="1200" dirty="0">
                  <a:solidFill>
                    <a:srgbClr val="2020FF"/>
                  </a:solidFill>
                </a:rPr>
                <a:t>% change in mobility due to policies </a:t>
              </a:r>
            </a:p>
          </p:txBody>
        </p:sp>
        <p:cxnSp>
          <p:nvCxnSpPr>
            <p:cNvPr id="12" name="Straight Connector 11">
              <a:extLst>
                <a:ext uri="{FF2B5EF4-FFF2-40B4-BE49-F238E27FC236}">
                  <a16:creationId xmlns:a16="http://schemas.microsoft.com/office/drawing/2014/main" id="{981DE1A2-8506-467B-94DF-420B3DA0C11B}"/>
                </a:ext>
              </a:extLst>
            </p:cNvPr>
            <p:cNvCxnSpPr>
              <a:cxnSpLocks/>
            </p:cNvCxnSpPr>
            <p:nvPr/>
          </p:nvCxnSpPr>
          <p:spPr>
            <a:xfrm>
              <a:off x="590979" y="6823943"/>
              <a:ext cx="478173" cy="0"/>
            </a:xfrm>
            <a:prstGeom prst="line">
              <a:avLst/>
            </a:prstGeom>
            <a:ln w="38100">
              <a:solidFill>
                <a:srgbClr val="2020FF"/>
              </a:solidFill>
            </a:ln>
          </p:spPr>
          <p:style>
            <a:lnRef idx="3">
              <a:schemeClr val="dk1"/>
            </a:lnRef>
            <a:fillRef idx="0">
              <a:schemeClr val="dk1"/>
            </a:fillRef>
            <a:effectRef idx="2">
              <a:schemeClr val="dk1"/>
            </a:effectRef>
            <a:fontRef idx="minor">
              <a:schemeClr val="tx1"/>
            </a:fontRef>
          </p:style>
        </p:cxnSp>
      </p:grpSp>
      <p:sp>
        <p:nvSpPr>
          <p:cNvPr id="14" name="TextBox 13">
            <a:extLst>
              <a:ext uri="{FF2B5EF4-FFF2-40B4-BE49-F238E27FC236}">
                <a16:creationId xmlns:a16="http://schemas.microsoft.com/office/drawing/2014/main" id="{4538A80B-B91D-4132-9596-038C59FF039B}"/>
              </a:ext>
            </a:extLst>
          </p:cNvPr>
          <p:cNvSpPr txBox="1"/>
          <p:nvPr/>
        </p:nvSpPr>
        <p:spPr>
          <a:xfrm>
            <a:off x="1736592" y="1491819"/>
            <a:ext cx="1241045" cy="307777"/>
          </a:xfrm>
          <a:prstGeom prst="rect">
            <a:avLst/>
          </a:prstGeom>
          <a:noFill/>
        </p:spPr>
        <p:txBody>
          <a:bodyPr wrap="none" rtlCol="0">
            <a:spAutoFit/>
          </a:bodyPr>
          <a:lstStyle/>
          <a:p>
            <a:r>
              <a:rPr lang="en-US" sz="1400" dirty="0"/>
              <a:t>U.S mobility  </a:t>
            </a:r>
          </a:p>
        </p:txBody>
      </p:sp>
      <p:sp>
        <p:nvSpPr>
          <p:cNvPr id="15" name="TextBox 14">
            <a:extLst>
              <a:ext uri="{FF2B5EF4-FFF2-40B4-BE49-F238E27FC236}">
                <a16:creationId xmlns:a16="http://schemas.microsoft.com/office/drawing/2014/main" id="{DEBDBCA6-0B42-4CB0-AC9B-3A5629DF9AC0}"/>
              </a:ext>
            </a:extLst>
          </p:cNvPr>
          <p:cNvSpPr txBox="1"/>
          <p:nvPr/>
        </p:nvSpPr>
        <p:spPr>
          <a:xfrm>
            <a:off x="5299590" y="1509629"/>
            <a:ext cx="3499676" cy="307777"/>
          </a:xfrm>
          <a:prstGeom prst="rect">
            <a:avLst/>
          </a:prstGeom>
          <a:noFill/>
        </p:spPr>
        <p:txBody>
          <a:bodyPr wrap="none" rtlCol="0">
            <a:spAutoFit/>
          </a:bodyPr>
          <a:lstStyle/>
          <a:p>
            <a:r>
              <a:rPr lang="en-US" sz="1400" dirty="0"/>
              <a:t>U.S COVID-19 Cases (7-day moving avg)</a:t>
            </a:r>
          </a:p>
        </p:txBody>
      </p:sp>
    </p:spTree>
    <p:extLst>
      <p:ext uri="{BB962C8B-B14F-4D97-AF65-F5344CB8AC3E}">
        <p14:creationId xmlns:p14="http://schemas.microsoft.com/office/powerpoint/2010/main" val="2215417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5576B8-3C05-461A-B83B-9B2BF8D3FA2D}"/>
              </a:ext>
            </a:extLst>
          </p:cNvPr>
          <p:cNvSpPr>
            <a:spLocks noGrp="1"/>
          </p:cNvSpPr>
          <p:nvPr>
            <p:ph type="title"/>
          </p:nvPr>
        </p:nvSpPr>
        <p:spPr>
          <a:xfrm>
            <a:off x="47319" y="98141"/>
            <a:ext cx="8937289" cy="716756"/>
          </a:xfrm>
        </p:spPr>
        <p:txBody>
          <a:bodyPr>
            <a:normAutofit fontScale="90000"/>
          </a:bodyPr>
          <a:lstStyle/>
          <a:p>
            <a:r>
              <a:rPr lang="en-US" dirty="0"/>
              <a:t>Mitigation policies that decreased traffic to retail and recreation locations decreased COVID-19 case counts in the U.S. </a:t>
            </a:r>
          </a:p>
        </p:txBody>
      </p:sp>
      <p:graphicFrame>
        <p:nvGraphicFramePr>
          <p:cNvPr id="6" name="Table 5">
            <a:extLst>
              <a:ext uri="{FF2B5EF4-FFF2-40B4-BE49-F238E27FC236}">
                <a16:creationId xmlns:a16="http://schemas.microsoft.com/office/drawing/2014/main" id="{40DF25CD-48F4-4667-B314-864FD5DBDE3F}"/>
              </a:ext>
            </a:extLst>
          </p:cNvPr>
          <p:cNvGraphicFramePr>
            <a:graphicFrameLocks noGrp="1"/>
          </p:cNvGraphicFramePr>
          <p:nvPr>
            <p:extLst>
              <p:ext uri="{D42A27DB-BD31-4B8C-83A1-F6EECF244321}">
                <p14:modId xmlns:p14="http://schemas.microsoft.com/office/powerpoint/2010/main" val="238842064"/>
              </p:ext>
            </p:extLst>
          </p:nvPr>
        </p:nvGraphicFramePr>
        <p:xfrm>
          <a:off x="856800" y="1061446"/>
          <a:ext cx="7557360" cy="1793828"/>
        </p:xfrm>
        <a:graphic>
          <a:graphicData uri="http://schemas.openxmlformats.org/drawingml/2006/table">
            <a:tbl>
              <a:tblPr firstRow="1" bandRow="1">
                <a:tableStyleId>{5940675A-B579-460E-94D1-54222C63F5DA}</a:tableStyleId>
              </a:tblPr>
              <a:tblGrid>
                <a:gridCol w="1511472">
                  <a:extLst>
                    <a:ext uri="{9D8B030D-6E8A-4147-A177-3AD203B41FA5}">
                      <a16:colId xmlns:a16="http://schemas.microsoft.com/office/drawing/2014/main" val="880841987"/>
                    </a:ext>
                  </a:extLst>
                </a:gridCol>
                <a:gridCol w="1511472">
                  <a:extLst>
                    <a:ext uri="{9D8B030D-6E8A-4147-A177-3AD203B41FA5}">
                      <a16:colId xmlns:a16="http://schemas.microsoft.com/office/drawing/2014/main" val="2595663157"/>
                    </a:ext>
                  </a:extLst>
                </a:gridCol>
                <a:gridCol w="1511472">
                  <a:extLst>
                    <a:ext uri="{9D8B030D-6E8A-4147-A177-3AD203B41FA5}">
                      <a16:colId xmlns:a16="http://schemas.microsoft.com/office/drawing/2014/main" val="4006028943"/>
                    </a:ext>
                  </a:extLst>
                </a:gridCol>
                <a:gridCol w="1511472">
                  <a:extLst>
                    <a:ext uri="{9D8B030D-6E8A-4147-A177-3AD203B41FA5}">
                      <a16:colId xmlns:a16="http://schemas.microsoft.com/office/drawing/2014/main" val="2159893453"/>
                    </a:ext>
                  </a:extLst>
                </a:gridCol>
                <a:gridCol w="1511472">
                  <a:extLst>
                    <a:ext uri="{9D8B030D-6E8A-4147-A177-3AD203B41FA5}">
                      <a16:colId xmlns:a16="http://schemas.microsoft.com/office/drawing/2014/main" val="3800031572"/>
                    </a:ext>
                  </a:extLst>
                </a:gridCol>
              </a:tblGrid>
              <a:tr h="947083">
                <a:tc rowSpan="3">
                  <a:txBody>
                    <a:bodyPr/>
                    <a:lstStyle/>
                    <a:p>
                      <a:pPr algn="ctr"/>
                      <a:r>
                        <a:rPr lang="en-US" sz="1400" dirty="0"/>
                        <a:t>U.S. </a:t>
                      </a:r>
                    </a:p>
                  </a:txBody>
                  <a:tcPr marL="68580" marR="68580" marT="34290" marB="34290" anchor="ctr"/>
                </a:tc>
                <a:tc>
                  <a:txBody>
                    <a:bodyPr/>
                    <a:lstStyle/>
                    <a:p>
                      <a:pPr algn="ctr"/>
                      <a:r>
                        <a:rPr lang="en-US" sz="1400" dirty="0"/>
                        <a:t>Avg Oxford Stringency Index Rating</a:t>
                      </a:r>
                    </a:p>
                  </a:txBody>
                  <a:tcPr marL="68580" marR="68580" marT="34290" marB="34290" anchor="ct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400" u="none" strike="noStrike" dirty="0">
                          <a:effectLst/>
                        </a:rPr>
                        <a:t>Avg. percent change in retail &amp; recreation mobility from policies</a:t>
                      </a:r>
                      <a:endParaRPr lang="en-US" sz="1400" b="0" i="0" u="none" strike="noStrike" dirty="0">
                        <a:solidFill>
                          <a:srgbClr val="000000"/>
                        </a:solidFill>
                        <a:effectLst/>
                        <a:latin typeface="+mn-lt"/>
                      </a:endParaRPr>
                    </a:p>
                  </a:txBody>
                  <a:tcPr marL="68580" marR="68580" marT="34290" marB="34290" anchor="ctr"/>
                </a:tc>
                <a:tc>
                  <a:txBody>
                    <a:bodyPr/>
                    <a:lstStyle/>
                    <a:p>
                      <a:pPr algn="ctr"/>
                      <a:r>
                        <a:rPr lang="en-US" sz="1400" dirty="0"/>
                        <a:t>Avg Oxford Stringency Index Rating</a:t>
                      </a:r>
                    </a:p>
                  </a:txBody>
                  <a:tcPr marL="68580" marR="68580" marT="34290" marB="34290" anchor="ct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400" u="none" strike="noStrike" dirty="0">
                          <a:effectLst/>
                        </a:rPr>
                        <a:t>Avg. percent change in retail &amp; recreation mobility from policies</a:t>
                      </a:r>
                      <a:endParaRPr lang="en-US" sz="1400" b="0" i="0" u="none" strike="noStrike" dirty="0">
                        <a:solidFill>
                          <a:srgbClr val="000000"/>
                        </a:solidFill>
                        <a:effectLst/>
                        <a:latin typeface="+mn-lt"/>
                      </a:endParaRPr>
                    </a:p>
                  </a:txBody>
                  <a:tcPr marL="68580" marR="68580" marT="34290" marB="34290" anchor="ctr"/>
                </a:tc>
                <a:extLst>
                  <a:ext uri="{0D108BD9-81ED-4DB2-BD59-A6C34878D82A}">
                    <a16:rowId xmlns:a16="http://schemas.microsoft.com/office/drawing/2014/main" val="703911422"/>
                  </a:ext>
                </a:extLst>
              </a:tr>
              <a:tr h="329224">
                <a:tc vMerge="1">
                  <a:txBody>
                    <a:bodyPr/>
                    <a:lstStyle/>
                    <a:p>
                      <a:endParaRPr lang="en-US" dirty="0"/>
                    </a:p>
                  </a:txBody>
                  <a:tcPr/>
                </a:tc>
                <a:tc gridSpan="2">
                  <a:txBody>
                    <a:bodyPr/>
                    <a:lstStyle/>
                    <a:p>
                      <a:pPr algn="ctr"/>
                      <a:r>
                        <a:rPr lang="en-US" sz="1400" dirty="0"/>
                        <a:t>March 2020 – July 2020</a:t>
                      </a:r>
                    </a:p>
                  </a:txBody>
                  <a:tcPr marL="68580" marR="68580" marT="34290" marB="34290"/>
                </a:tc>
                <a:tc hMerge="1">
                  <a:txBody>
                    <a:bodyPr/>
                    <a:lstStyle/>
                    <a:p>
                      <a:endParaRPr lang="en-US" dirty="0"/>
                    </a:p>
                  </a:txBody>
                  <a:tcPr/>
                </a:tc>
                <a:tc gridSpan="2">
                  <a:txBody>
                    <a:bodyPr/>
                    <a:lstStyle/>
                    <a:p>
                      <a:pPr algn="ctr"/>
                      <a:r>
                        <a:rPr lang="en-US" sz="1400" dirty="0"/>
                        <a:t>Aug 2020- Dec 2020</a:t>
                      </a:r>
                    </a:p>
                  </a:txBody>
                  <a:tcPr marL="68580" marR="68580" marT="34290" marB="34290"/>
                </a:tc>
                <a:tc hMerge="1">
                  <a:txBody>
                    <a:bodyPr/>
                    <a:lstStyle/>
                    <a:p>
                      <a:endParaRPr lang="en-US" dirty="0"/>
                    </a:p>
                  </a:txBody>
                  <a:tcPr/>
                </a:tc>
                <a:extLst>
                  <a:ext uri="{0D108BD9-81ED-4DB2-BD59-A6C34878D82A}">
                    <a16:rowId xmlns:a16="http://schemas.microsoft.com/office/drawing/2014/main" val="1101660218"/>
                  </a:ext>
                </a:extLst>
              </a:tr>
              <a:tr h="329224">
                <a:tc vMerge="1">
                  <a:txBody>
                    <a:bodyPr/>
                    <a:lstStyle/>
                    <a:p>
                      <a:pPr algn="ctr"/>
                      <a:endParaRPr lang="en-US" dirty="0"/>
                    </a:p>
                  </a:txBody>
                  <a:tcPr/>
                </a:tc>
                <a:tc>
                  <a:txBody>
                    <a:bodyPr/>
                    <a:lstStyle/>
                    <a:p>
                      <a:pPr algn="ctr"/>
                      <a:r>
                        <a:rPr lang="en-US" sz="1400" dirty="0"/>
                        <a:t>68.8</a:t>
                      </a:r>
                    </a:p>
                  </a:txBody>
                  <a:tcPr marL="68580" marR="68580" marT="34290" marB="34290"/>
                </a:tc>
                <a:tc>
                  <a:txBody>
                    <a:bodyPr/>
                    <a:lstStyle/>
                    <a:p>
                      <a:pPr algn="ctr"/>
                      <a:r>
                        <a:rPr lang="en-US" sz="1400" dirty="0"/>
                        <a:t>-25.2%</a:t>
                      </a:r>
                    </a:p>
                  </a:txBody>
                  <a:tcPr marL="68580" marR="68580" marT="34290" marB="34290"/>
                </a:tc>
                <a:tc>
                  <a:txBody>
                    <a:bodyPr/>
                    <a:lstStyle/>
                    <a:p>
                      <a:pPr algn="ctr"/>
                      <a:r>
                        <a:rPr lang="en-US" sz="1400" dirty="0"/>
                        <a:t>58.3</a:t>
                      </a:r>
                    </a:p>
                  </a:txBody>
                  <a:tcPr marL="68580" marR="68580" marT="34290" marB="34290"/>
                </a:tc>
                <a:tc>
                  <a:txBody>
                    <a:bodyPr/>
                    <a:lstStyle/>
                    <a:p>
                      <a:pPr algn="ctr"/>
                      <a:r>
                        <a:rPr lang="en-US" sz="1400" dirty="0"/>
                        <a:t>-15.4%</a:t>
                      </a:r>
                    </a:p>
                  </a:txBody>
                  <a:tcPr marL="68580" marR="68580" marT="34290" marB="34290"/>
                </a:tc>
                <a:extLst>
                  <a:ext uri="{0D108BD9-81ED-4DB2-BD59-A6C34878D82A}">
                    <a16:rowId xmlns:a16="http://schemas.microsoft.com/office/drawing/2014/main" val="2990704198"/>
                  </a:ext>
                </a:extLst>
              </a:tr>
            </a:tbl>
          </a:graphicData>
        </a:graphic>
      </p:graphicFrame>
      <p:graphicFrame>
        <p:nvGraphicFramePr>
          <p:cNvPr id="8" name="Table 7">
            <a:extLst>
              <a:ext uri="{FF2B5EF4-FFF2-40B4-BE49-F238E27FC236}">
                <a16:creationId xmlns:a16="http://schemas.microsoft.com/office/drawing/2014/main" id="{82AD7ACD-64BC-43D0-B2F2-1B22D3CF8901}"/>
              </a:ext>
            </a:extLst>
          </p:cNvPr>
          <p:cNvGraphicFramePr>
            <a:graphicFrameLocks noGrp="1"/>
          </p:cNvGraphicFramePr>
          <p:nvPr>
            <p:extLst>
              <p:ext uri="{D42A27DB-BD31-4B8C-83A1-F6EECF244321}">
                <p14:modId xmlns:p14="http://schemas.microsoft.com/office/powerpoint/2010/main" val="1340970160"/>
              </p:ext>
            </p:extLst>
          </p:nvPr>
        </p:nvGraphicFramePr>
        <p:xfrm>
          <a:off x="856800" y="3775766"/>
          <a:ext cx="7557360" cy="1699260"/>
        </p:xfrm>
        <a:graphic>
          <a:graphicData uri="http://schemas.openxmlformats.org/drawingml/2006/table">
            <a:tbl>
              <a:tblPr firstRow="1" bandRow="1">
                <a:tableStyleId>{5940675A-B579-460E-94D1-54222C63F5DA}</a:tableStyleId>
              </a:tblPr>
              <a:tblGrid>
                <a:gridCol w="1511472">
                  <a:extLst>
                    <a:ext uri="{9D8B030D-6E8A-4147-A177-3AD203B41FA5}">
                      <a16:colId xmlns:a16="http://schemas.microsoft.com/office/drawing/2014/main" val="880841987"/>
                    </a:ext>
                  </a:extLst>
                </a:gridCol>
                <a:gridCol w="1511472">
                  <a:extLst>
                    <a:ext uri="{9D8B030D-6E8A-4147-A177-3AD203B41FA5}">
                      <a16:colId xmlns:a16="http://schemas.microsoft.com/office/drawing/2014/main" val="2595663157"/>
                    </a:ext>
                  </a:extLst>
                </a:gridCol>
                <a:gridCol w="1511472">
                  <a:extLst>
                    <a:ext uri="{9D8B030D-6E8A-4147-A177-3AD203B41FA5}">
                      <a16:colId xmlns:a16="http://schemas.microsoft.com/office/drawing/2014/main" val="4006028943"/>
                    </a:ext>
                  </a:extLst>
                </a:gridCol>
                <a:gridCol w="1511472">
                  <a:extLst>
                    <a:ext uri="{9D8B030D-6E8A-4147-A177-3AD203B41FA5}">
                      <a16:colId xmlns:a16="http://schemas.microsoft.com/office/drawing/2014/main" val="2159893453"/>
                    </a:ext>
                  </a:extLst>
                </a:gridCol>
                <a:gridCol w="1511472">
                  <a:extLst>
                    <a:ext uri="{9D8B030D-6E8A-4147-A177-3AD203B41FA5}">
                      <a16:colId xmlns:a16="http://schemas.microsoft.com/office/drawing/2014/main" val="3800031572"/>
                    </a:ext>
                  </a:extLst>
                </a:gridCol>
              </a:tblGrid>
              <a:tr h="868680">
                <a:tc rowSpan="3">
                  <a:txBody>
                    <a:bodyPr/>
                    <a:lstStyle/>
                    <a:p>
                      <a:pPr algn="ctr"/>
                      <a:r>
                        <a:rPr lang="en-US" sz="1400" dirty="0"/>
                        <a:t>U.S. </a:t>
                      </a:r>
                    </a:p>
                  </a:txBody>
                  <a:tcPr marL="68580" marR="68580" marT="34290" marB="34290" anchor="ct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400" u="none" strike="noStrike" dirty="0">
                          <a:effectLst/>
                        </a:rPr>
                        <a:t>Avg. percent change in retail &amp; recreation mobility from policies</a:t>
                      </a:r>
                      <a:endParaRPr lang="en-US" sz="1400" b="0" i="0" u="none" strike="noStrike" dirty="0">
                        <a:solidFill>
                          <a:srgbClr val="000000"/>
                        </a:solidFill>
                        <a:effectLst/>
                        <a:latin typeface="+mn-lt"/>
                      </a:endParaRPr>
                    </a:p>
                  </a:txBody>
                  <a:tcPr marL="68580" marR="68580" marT="34290" marB="34290" anchor="ct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Avg change in cases per 100k from policies </a:t>
                      </a:r>
                    </a:p>
                  </a:txBody>
                  <a:tcPr marL="68580" marR="68580" marT="34290" marB="34290" anchor="ct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400" u="none" strike="noStrike" dirty="0">
                          <a:effectLst/>
                        </a:rPr>
                        <a:t>Avg. percent change in retail &amp; recreation mobility from policies</a:t>
                      </a:r>
                      <a:endParaRPr lang="en-US" sz="1400" b="0" i="0" u="none" strike="noStrike" dirty="0">
                        <a:solidFill>
                          <a:srgbClr val="000000"/>
                        </a:solidFill>
                        <a:effectLst/>
                        <a:latin typeface="+mn-lt"/>
                      </a:endParaRPr>
                    </a:p>
                  </a:txBody>
                  <a:tcPr marL="68580" marR="68580" marT="34290" marB="34290" anchor="ct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Avg change in cases per 100k from policies </a:t>
                      </a:r>
                    </a:p>
                  </a:txBody>
                  <a:tcPr marL="68580" marR="68580" marT="34290" marB="34290" anchor="ctr"/>
                </a:tc>
                <a:extLst>
                  <a:ext uri="{0D108BD9-81ED-4DB2-BD59-A6C34878D82A}">
                    <a16:rowId xmlns:a16="http://schemas.microsoft.com/office/drawing/2014/main" val="703911422"/>
                  </a:ext>
                </a:extLst>
              </a:tr>
              <a:tr h="278130">
                <a:tc vMerge="1">
                  <a:txBody>
                    <a:bodyPr/>
                    <a:lstStyle/>
                    <a:p>
                      <a:endParaRPr lang="en-US" dirty="0"/>
                    </a:p>
                  </a:txBody>
                  <a:tcPr/>
                </a:tc>
                <a:tc gridSpan="2">
                  <a:txBody>
                    <a:bodyPr/>
                    <a:lstStyle/>
                    <a:p>
                      <a:pPr algn="ctr"/>
                      <a:r>
                        <a:rPr lang="en-US" sz="1400" dirty="0"/>
                        <a:t>March 2020 – July 2020</a:t>
                      </a:r>
                    </a:p>
                  </a:txBody>
                  <a:tcPr marL="68580" marR="68580" marT="34290" marB="34290"/>
                </a:tc>
                <a:tc hMerge="1">
                  <a:txBody>
                    <a:bodyPr/>
                    <a:lstStyle/>
                    <a:p>
                      <a:endParaRPr lang="en-US" dirty="0"/>
                    </a:p>
                  </a:txBody>
                  <a:tcPr/>
                </a:tc>
                <a:tc gridSpan="2">
                  <a:txBody>
                    <a:bodyPr/>
                    <a:lstStyle/>
                    <a:p>
                      <a:pPr algn="ctr"/>
                      <a:r>
                        <a:rPr lang="en-US" sz="1400" dirty="0"/>
                        <a:t>Aug 2020- Dec 2020</a:t>
                      </a:r>
                    </a:p>
                  </a:txBody>
                  <a:tcPr marL="68580" marR="68580" marT="34290" marB="34290"/>
                </a:tc>
                <a:tc hMerge="1">
                  <a:txBody>
                    <a:bodyPr/>
                    <a:lstStyle/>
                    <a:p>
                      <a:endParaRPr lang="en-US" dirty="0"/>
                    </a:p>
                  </a:txBody>
                  <a:tcPr/>
                </a:tc>
                <a:extLst>
                  <a:ext uri="{0D108BD9-81ED-4DB2-BD59-A6C34878D82A}">
                    <a16:rowId xmlns:a16="http://schemas.microsoft.com/office/drawing/2014/main" val="1101660218"/>
                  </a:ext>
                </a:extLst>
              </a:tr>
              <a:tr h="278130">
                <a:tc vMerge="1">
                  <a:txBody>
                    <a:bodyPr/>
                    <a:lstStyle/>
                    <a:p>
                      <a:pPr algn="ctr"/>
                      <a:endParaRPr lang="en-US" dirty="0"/>
                    </a:p>
                  </a:txBody>
                  <a:tcPr/>
                </a:tc>
                <a:tc>
                  <a:txBody>
                    <a:bodyPr/>
                    <a:lstStyle/>
                    <a:p>
                      <a:pPr algn="ctr"/>
                      <a:r>
                        <a:rPr lang="en-US" sz="1400" dirty="0"/>
                        <a:t>25.2%</a:t>
                      </a:r>
                    </a:p>
                  </a:txBody>
                  <a:tcPr marL="68580" marR="68580" marT="34290" marB="34290"/>
                </a:tc>
                <a:tc>
                  <a:txBody>
                    <a:bodyPr/>
                    <a:lstStyle/>
                    <a:p>
                      <a:pPr algn="ctr"/>
                      <a:r>
                        <a:rPr lang="en-US" sz="1400" dirty="0"/>
                        <a:t>-17.8</a:t>
                      </a:r>
                    </a:p>
                  </a:txBody>
                  <a:tcPr marL="68580" marR="68580" marT="34290" marB="34290"/>
                </a:tc>
                <a:tc>
                  <a:txBody>
                    <a:bodyPr/>
                    <a:lstStyle/>
                    <a:p>
                      <a:pPr algn="ctr"/>
                      <a:r>
                        <a:rPr lang="en-US" sz="1400" dirty="0"/>
                        <a:t>15.4%</a:t>
                      </a:r>
                    </a:p>
                  </a:txBody>
                  <a:tcPr marL="68580" marR="68580" marT="34290" marB="34290"/>
                </a:tc>
                <a:tc>
                  <a:txBody>
                    <a:bodyPr/>
                    <a:lstStyle/>
                    <a:p>
                      <a:pPr algn="ctr"/>
                      <a:r>
                        <a:rPr lang="en-US" sz="1400" dirty="0"/>
                        <a:t>-10.9</a:t>
                      </a:r>
                    </a:p>
                  </a:txBody>
                  <a:tcPr marL="68580" marR="68580" marT="34290" marB="34290"/>
                </a:tc>
                <a:extLst>
                  <a:ext uri="{0D108BD9-81ED-4DB2-BD59-A6C34878D82A}">
                    <a16:rowId xmlns:a16="http://schemas.microsoft.com/office/drawing/2014/main" val="2990704198"/>
                  </a:ext>
                </a:extLst>
              </a:tr>
            </a:tbl>
          </a:graphicData>
        </a:graphic>
      </p:graphicFrame>
      <p:sp>
        <p:nvSpPr>
          <p:cNvPr id="2" name="TextBox 1">
            <a:extLst>
              <a:ext uri="{FF2B5EF4-FFF2-40B4-BE49-F238E27FC236}">
                <a16:creationId xmlns:a16="http://schemas.microsoft.com/office/drawing/2014/main" id="{906837AB-C639-4F82-979D-092A4696C172}"/>
              </a:ext>
            </a:extLst>
          </p:cNvPr>
          <p:cNvSpPr txBox="1"/>
          <p:nvPr/>
        </p:nvSpPr>
        <p:spPr>
          <a:xfrm>
            <a:off x="-152974" y="1553035"/>
            <a:ext cx="1049691" cy="715581"/>
          </a:xfrm>
          <a:prstGeom prst="rect">
            <a:avLst/>
          </a:prstGeom>
          <a:noFill/>
        </p:spPr>
        <p:txBody>
          <a:bodyPr wrap="square" rtlCol="0">
            <a:spAutoFit/>
          </a:bodyPr>
          <a:lstStyle/>
          <a:p>
            <a:pPr algn="ctr"/>
            <a:r>
              <a:rPr lang="en-US" sz="1350" dirty="0"/>
              <a:t>First</a:t>
            </a:r>
          </a:p>
          <a:p>
            <a:pPr algn="ctr"/>
            <a:r>
              <a:rPr lang="en-US" sz="1350" dirty="0"/>
              <a:t> stage</a:t>
            </a:r>
          </a:p>
          <a:p>
            <a:pPr algn="ctr"/>
            <a:r>
              <a:rPr lang="en-US" sz="1350" dirty="0"/>
              <a:t>results</a:t>
            </a:r>
          </a:p>
        </p:txBody>
      </p:sp>
      <p:sp>
        <p:nvSpPr>
          <p:cNvPr id="7" name="TextBox 6">
            <a:extLst>
              <a:ext uri="{FF2B5EF4-FFF2-40B4-BE49-F238E27FC236}">
                <a16:creationId xmlns:a16="http://schemas.microsoft.com/office/drawing/2014/main" id="{F519A1ED-AE26-4459-96BB-C2370D5BC197}"/>
              </a:ext>
            </a:extLst>
          </p:cNvPr>
          <p:cNvSpPr txBox="1"/>
          <p:nvPr/>
        </p:nvSpPr>
        <p:spPr>
          <a:xfrm>
            <a:off x="-265102" y="4294705"/>
            <a:ext cx="1273946" cy="715581"/>
          </a:xfrm>
          <a:prstGeom prst="rect">
            <a:avLst/>
          </a:prstGeom>
          <a:noFill/>
        </p:spPr>
        <p:txBody>
          <a:bodyPr wrap="square" rtlCol="0">
            <a:spAutoFit/>
          </a:bodyPr>
          <a:lstStyle/>
          <a:p>
            <a:pPr algn="ctr"/>
            <a:r>
              <a:rPr lang="en-US" sz="1350" dirty="0"/>
              <a:t>Second</a:t>
            </a:r>
          </a:p>
          <a:p>
            <a:pPr algn="ctr"/>
            <a:r>
              <a:rPr lang="en-US" sz="1350" dirty="0"/>
              <a:t> stage</a:t>
            </a:r>
          </a:p>
          <a:p>
            <a:pPr algn="ctr"/>
            <a:r>
              <a:rPr lang="en-US" sz="1350" dirty="0"/>
              <a:t>results</a:t>
            </a:r>
          </a:p>
        </p:txBody>
      </p:sp>
      <p:sp>
        <p:nvSpPr>
          <p:cNvPr id="3" name="TextBox 2">
            <a:extLst>
              <a:ext uri="{FF2B5EF4-FFF2-40B4-BE49-F238E27FC236}">
                <a16:creationId xmlns:a16="http://schemas.microsoft.com/office/drawing/2014/main" id="{5F5C0C36-CD88-4E37-B123-AB2805B2185D}"/>
              </a:ext>
            </a:extLst>
          </p:cNvPr>
          <p:cNvSpPr txBox="1"/>
          <p:nvPr/>
        </p:nvSpPr>
        <p:spPr>
          <a:xfrm>
            <a:off x="896717" y="2851200"/>
            <a:ext cx="7426072" cy="369332"/>
          </a:xfrm>
          <a:prstGeom prst="rect">
            <a:avLst/>
          </a:prstGeom>
          <a:noFill/>
        </p:spPr>
        <p:txBody>
          <a:bodyPr wrap="none" rtlCol="0">
            <a:spAutoFit/>
          </a:bodyPr>
          <a:lstStyle/>
          <a:p>
            <a:pPr marL="285750" indent="-285750">
              <a:buFont typeface="Arial" panose="020B0604020202020204" pitchFamily="34" charset="0"/>
              <a:buChar char="•"/>
            </a:pPr>
            <a:r>
              <a:rPr lang="en-US" dirty="0"/>
              <a:t>Policies reduced traffic to retail and recreation locations by ~15-25%</a:t>
            </a:r>
          </a:p>
        </p:txBody>
      </p:sp>
      <p:sp>
        <p:nvSpPr>
          <p:cNvPr id="4" name="TextBox 3">
            <a:extLst>
              <a:ext uri="{FF2B5EF4-FFF2-40B4-BE49-F238E27FC236}">
                <a16:creationId xmlns:a16="http://schemas.microsoft.com/office/drawing/2014/main" id="{7793DB54-650D-4961-AA35-52C12D375E22}"/>
              </a:ext>
            </a:extLst>
          </p:cNvPr>
          <p:cNvSpPr txBox="1"/>
          <p:nvPr/>
        </p:nvSpPr>
        <p:spPr>
          <a:xfrm>
            <a:off x="1008844" y="5529225"/>
            <a:ext cx="7557360" cy="646331"/>
          </a:xfrm>
          <a:prstGeom prst="rect">
            <a:avLst/>
          </a:prstGeom>
          <a:noFill/>
        </p:spPr>
        <p:txBody>
          <a:bodyPr wrap="square" rtlCol="0">
            <a:spAutoFit/>
          </a:bodyPr>
          <a:lstStyle/>
          <a:p>
            <a:pPr marL="285750" indent="-285750">
              <a:buFont typeface="Arial" panose="020B0604020202020204" pitchFamily="34" charset="0"/>
              <a:buChar char="•"/>
            </a:pPr>
            <a:r>
              <a:rPr lang="en-US" dirty="0"/>
              <a:t>The reduction in traffic to retail and recreation locations reduced COVID-19 case counts by ~10-17 cases per 100,000 per day</a:t>
            </a:r>
          </a:p>
        </p:txBody>
      </p:sp>
    </p:spTree>
    <p:extLst>
      <p:ext uri="{BB962C8B-B14F-4D97-AF65-F5344CB8AC3E}">
        <p14:creationId xmlns:p14="http://schemas.microsoft.com/office/powerpoint/2010/main" val="3514836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971F-C939-43E1-969F-CC1359EE8A72}"/>
              </a:ext>
            </a:extLst>
          </p:cNvPr>
          <p:cNvSpPr>
            <a:spLocks noGrp="1"/>
          </p:cNvSpPr>
          <p:nvPr>
            <p:ph type="title"/>
          </p:nvPr>
        </p:nvSpPr>
        <p:spPr>
          <a:xfrm>
            <a:off x="2175369" y="3015055"/>
            <a:ext cx="5499059" cy="523220"/>
          </a:xfrm>
        </p:spPr>
        <p:txBody>
          <a:bodyPr/>
          <a:lstStyle/>
          <a:p>
            <a:r>
              <a:rPr lang="en-US" dirty="0"/>
              <a:t>Genomic sequencing surveillance</a:t>
            </a:r>
          </a:p>
        </p:txBody>
      </p:sp>
    </p:spTree>
    <p:extLst>
      <p:ext uri="{BB962C8B-B14F-4D97-AF65-F5344CB8AC3E}">
        <p14:creationId xmlns:p14="http://schemas.microsoft.com/office/powerpoint/2010/main" val="3159074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882743" cy="994172"/>
          </a:xfrm>
        </p:spPr>
        <p:txBody>
          <a:bodyPr>
            <a:normAutofit fontScale="90000"/>
          </a:bodyPr>
          <a:lstStyle/>
          <a:p>
            <a:r>
              <a:rPr lang="en-US" sz="3000" dirty="0"/>
              <a:t>Rapid, high-throughput genomic sequencing has resulted in unprecedented insight into how SARS-CoV-2 is evolving </a:t>
            </a:r>
          </a:p>
        </p:txBody>
      </p:sp>
      <p:pic>
        <p:nvPicPr>
          <p:cNvPr id="4" name="Content Placeholder 3"/>
          <p:cNvPicPr>
            <a:picLocks noGrp="1" noChangeAspect="1"/>
          </p:cNvPicPr>
          <p:nvPr>
            <p:ph idx="1"/>
          </p:nvPr>
        </p:nvPicPr>
        <p:blipFill rotWithShape="1">
          <a:blip r:embed="rId2"/>
          <a:srcRect b="29270"/>
          <a:stretch/>
        </p:blipFill>
        <p:spPr>
          <a:xfrm>
            <a:off x="1232620" y="840343"/>
            <a:ext cx="6180737" cy="3570001"/>
          </a:xfrm>
          <a:prstGeom prst="rect">
            <a:avLst/>
          </a:prstGeom>
        </p:spPr>
      </p:pic>
      <p:sp>
        <p:nvSpPr>
          <p:cNvPr id="5" name="TextBox 4"/>
          <p:cNvSpPr txBox="1"/>
          <p:nvPr/>
        </p:nvSpPr>
        <p:spPr>
          <a:xfrm>
            <a:off x="-1" y="4232656"/>
            <a:ext cx="8645980" cy="276999"/>
          </a:xfrm>
          <a:prstGeom prst="rect">
            <a:avLst/>
          </a:prstGeom>
          <a:noFill/>
        </p:spPr>
        <p:txBody>
          <a:bodyPr wrap="square" rtlCol="0">
            <a:spAutoFit/>
          </a:bodyPr>
          <a:lstStyle/>
          <a:p>
            <a:pPr algn="ctr"/>
            <a:r>
              <a:rPr lang="en-US" sz="1200" b="1" dirty="0"/>
              <a:t>PANGO (Rambaut et al. 2020 </a:t>
            </a:r>
            <a:r>
              <a:rPr lang="en-US" sz="1200" b="1" i="1" dirty="0"/>
              <a:t>Nat Microbiol</a:t>
            </a:r>
            <a:r>
              <a:rPr lang="en-US" sz="1200" b="1" dirty="0"/>
              <a:t>) is the algorithm behind the new lineages making the news. </a:t>
            </a:r>
          </a:p>
        </p:txBody>
      </p:sp>
      <p:sp>
        <p:nvSpPr>
          <p:cNvPr id="6" name="TextBox 5"/>
          <p:cNvSpPr txBox="1"/>
          <p:nvPr/>
        </p:nvSpPr>
        <p:spPr>
          <a:xfrm>
            <a:off x="448754" y="4661809"/>
            <a:ext cx="4123245" cy="1323439"/>
          </a:xfrm>
          <a:prstGeom prst="rect">
            <a:avLst/>
          </a:prstGeom>
          <a:noFill/>
        </p:spPr>
        <p:txBody>
          <a:bodyPr wrap="square" rtlCol="0">
            <a:spAutoFit/>
          </a:bodyPr>
          <a:lstStyle/>
          <a:p>
            <a:r>
              <a:rPr lang="en-US" sz="2000" b="1" dirty="0"/>
              <a:t>Lineages reflect:</a:t>
            </a:r>
          </a:p>
          <a:p>
            <a:pPr marL="257175" indent="-257175">
              <a:buAutoNum type="arabicParenR"/>
            </a:pPr>
            <a:r>
              <a:rPr lang="en-US" sz="2000" dirty="0"/>
              <a:t>A virus’s ancestry</a:t>
            </a:r>
          </a:p>
          <a:p>
            <a:pPr marL="257175" indent="-257175">
              <a:buAutoNum type="arabicParenR"/>
            </a:pPr>
            <a:r>
              <a:rPr lang="en-US" sz="2000" dirty="0"/>
              <a:t>Geographic location</a:t>
            </a:r>
          </a:p>
          <a:p>
            <a:pPr marL="257175" indent="-257175">
              <a:buAutoNum type="arabicParenR"/>
            </a:pPr>
            <a:r>
              <a:rPr lang="en-US" sz="2000" dirty="0"/>
              <a:t>A new mutation (in that lineage)</a:t>
            </a:r>
          </a:p>
        </p:txBody>
      </p:sp>
      <p:sp>
        <p:nvSpPr>
          <p:cNvPr id="7" name="TextBox 6"/>
          <p:cNvSpPr txBox="1"/>
          <p:nvPr/>
        </p:nvSpPr>
        <p:spPr>
          <a:xfrm>
            <a:off x="4572000" y="4661809"/>
            <a:ext cx="4245429" cy="1631216"/>
          </a:xfrm>
          <a:prstGeom prst="rect">
            <a:avLst/>
          </a:prstGeom>
          <a:noFill/>
        </p:spPr>
        <p:txBody>
          <a:bodyPr wrap="square" rtlCol="0">
            <a:spAutoFit/>
          </a:bodyPr>
          <a:lstStyle/>
          <a:p>
            <a:r>
              <a:rPr lang="en-US" sz="2000" b="1" dirty="0"/>
              <a:t>Lineages DO NOT reflect:</a:t>
            </a:r>
          </a:p>
          <a:p>
            <a:pPr marL="257175" indent="-257175">
              <a:buAutoNum type="arabicParenR"/>
            </a:pPr>
            <a:r>
              <a:rPr lang="en-US" sz="2000" dirty="0"/>
              <a:t>Whether a mutation is meaningful</a:t>
            </a:r>
          </a:p>
          <a:p>
            <a:pPr marL="257175" indent="-257175">
              <a:buAutoNum type="arabicParenR"/>
            </a:pPr>
            <a:r>
              <a:rPr lang="en-US" sz="2000" dirty="0"/>
              <a:t>Whether a mutation is unique (the same mutation can occur in different lineages)</a:t>
            </a:r>
          </a:p>
        </p:txBody>
      </p:sp>
    </p:spTree>
    <p:extLst>
      <p:ext uri="{BB962C8B-B14F-4D97-AF65-F5344CB8AC3E}">
        <p14:creationId xmlns:p14="http://schemas.microsoft.com/office/powerpoint/2010/main" val="2544372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229"/>
            <a:ext cx="8882300" cy="505475"/>
          </a:xfrm>
        </p:spPr>
        <p:txBody>
          <a:bodyPr>
            <a:normAutofit fontScale="90000"/>
          </a:bodyPr>
          <a:lstStyle/>
          <a:p>
            <a:r>
              <a:rPr lang="en-US" dirty="0"/>
              <a:t>Using genomic sequence data, we can track lineages over time in the U.S. </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699" y="1404258"/>
            <a:ext cx="8882301" cy="3716143"/>
          </a:xfrm>
          <a:prstGeom prst="rect">
            <a:avLst/>
          </a:prstGeom>
        </p:spPr>
      </p:pic>
    </p:spTree>
    <p:extLst>
      <p:ext uri="{BB962C8B-B14F-4D97-AF65-F5344CB8AC3E}">
        <p14:creationId xmlns:p14="http://schemas.microsoft.com/office/powerpoint/2010/main" val="3303870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BB651-BEFE-4423-9BED-C35440F97076}"/>
              </a:ext>
            </a:extLst>
          </p:cNvPr>
          <p:cNvSpPr>
            <a:spLocks noGrp="1"/>
          </p:cNvSpPr>
          <p:nvPr>
            <p:ph type="title"/>
          </p:nvPr>
        </p:nvSpPr>
        <p:spPr>
          <a:xfrm>
            <a:off x="0" y="93026"/>
            <a:ext cx="8229600" cy="1384995"/>
          </a:xfrm>
        </p:spPr>
        <p:txBody>
          <a:bodyPr/>
          <a:lstStyle/>
          <a:p>
            <a:r>
              <a:rPr lang="en-US" dirty="0"/>
              <a:t>Early in the pandemic, the sponsor identified a need for empirical data and analysis to support decision making </a:t>
            </a:r>
          </a:p>
        </p:txBody>
      </p:sp>
      <p:sp>
        <p:nvSpPr>
          <p:cNvPr id="3" name="Content Placeholder 2">
            <a:extLst>
              <a:ext uri="{FF2B5EF4-FFF2-40B4-BE49-F238E27FC236}">
                <a16:creationId xmlns:a16="http://schemas.microsoft.com/office/drawing/2014/main" id="{908823B8-C380-4340-B207-5578CB9EC24A}"/>
              </a:ext>
            </a:extLst>
          </p:cNvPr>
          <p:cNvSpPr>
            <a:spLocks noGrp="1"/>
          </p:cNvSpPr>
          <p:nvPr>
            <p:ph idx="1"/>
          </p:nvPr>
        </p:nvSpPr>
        <p:spPr>
          <a:xfrm>
            <a:off x="363975" y="1708837"/>
            <a:ext cx="8229600" cy="4754880"/>
          </a:xfrm>
        </p:spPr>
        <p:txBody>
          <a:bodyPr>
            <a:normAutofit/>
          </a:bodyPr>
          <a:lstStyle/>
          <a:p>
            <a:pPr marL="342900" indent="-342900">
              <a:buFontTx/>
              <a:buChar char="-"/>
            </a:pPr>
            <a:r>
              <a:rPr lang="en-US" dirty="0"/>
              <a:t>Traditional epidemiology models (SEIR) show what can happen, not what will happen </a:t>
            </a:r>
          </a:p>
          <a:p>
            <a:pPr marL="690563" lvl="1" indent="-342900">
              <a:buFontTx/>
              <a:buChar char="-"/>
            </a:pPr>
            <a:r>
              <a:rPr lang="en-US" dirty="0"/>
              <a:t>Changes in behavior change the trajectory of the spread of the virus</a:t>
            </a:r>
          </a:p>
          <a:p>
            <a:pPr lvl="1"/>
            <a:endParaRPr lang="en-US" dirty="0"/>
          </a:p>
          <a:p>
            <a:pPr marL="342900" indent="-342900">
              <a:buFontTx/>
              <a:buChar char="-"/>
            </a:pPr>
            <a:r>
              <a:rPr lang="en-US" dirty="0"/>
              <a:t>Sponsor identified a need to compile a large data set of empirical data from a variety of sources</a:t>
            </a:r>
          </a:p>
          <a:p>
            <a:endParaRPr lang="en-US" sz="1700" dirty="0"/>
          </a:p>
          <a:p>
            <a:pPr marL="342900" indent="-342900">
              <a:buFontTx/>
              <a:buChar char="-"/>
            </a:pPr>
            <a:r>
              <a:rPr lang="en-US" dirty="0"/>
              <a:t>It is important to identify the factors most associated with both mitigation and spread of the virus </a:t>
            </a:r>
          </a:p>
          <a:p>
            <a:pPr marL="690563" lvl="1" indent="-342900">
              <a:buFontTx/>
              <a:buChar char="-"/>
            </a:pPr>
            <a:endParaRPr lang="en-US" dirty="0"/>
          </a:p>
        </p:txBody>
      </p:sp>
    </p:spTree>
    <p:extLst>
      <p:ext uri="{BB962C8B-B14F-4D97-AF65-F5344CB8AC3E}">
        <p14:creationId xmlns:p14="http://schemas.microsoft.com/office/powerpoint/2010/main" val="944001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2" y="69184"/>
            <a:ext cx="8911686" cy="994172"/>
          </a:xfrm>
        </p:spPr>
        <p:txBody>
          <a:bodyPr/>
          <a:lstStyle/>
          <a:p>
            <a:r>
              <a:rPr lang="en-US" dirty="0"/>
              <a:t>SARS-CoV-2 lineages have ebbed and flowed over the course of the pandemic in the U.S. </a:t>
            </a:r>
          </a:p>
        </p:txBody>
      </p:sp>
      <p:grpSp>
        <p:nvGrpSpPr>
          <p:cNvPr id="13" name="Group 12"/>
          <p:cNvGrpSpPr/>
          <p:nvPr/>
        </p:nvGrpSpPr>
        <p:grpSpPr>
          <a:xfrm>
            <a:off x="130628" y="1165191"/>
            <a:ext cx="8911687" cy="3385659"/>
            <a:chOff x="0" y="1327568"/>
            <a:chExt cx="12218723" cy="4718833"/>
          </a:xfrm>
        </p:grpSpPr>
        <p:grpSp>
          <p:nvGrpSpPr>
            <p:cNvPr id="11" name="Group 10"/>
            <p:cNvGrpSpPr/>
            <p:nvPr/>
          </p:nvGrpSpPr>
          <p:grpSpPr>
            <a:xfrm>
              <a:off x="0" y="1327568"/>
              <a:ext cx="12218723" cy="4718833"/>
              <a:chOff x="0" y="1327568"/>
              <a:chExt cx="12218723" cy="4718833"/>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95980"/>
                <a:ext cx="6096000" cy="2550421"/>
              </a:xfrm>
              <a:prstGeom prst="rect">
                <a:avLst/>
              </a:prstGeom>
            </p:spPr>
          </p:pic>
          <p:grpSp>
            <p:nvGrpSpPr>
              <p:cNvPr id="8" name="Group 7"/>
              <p:cNvGrpSpPr/>
              <p:nvPr/>
            </p:nvGrpSpPr>
            <p:grpSpPr>
              <a:xfrm>
                <a:off x="6096000" y="1327568"/>
                <a:ext cx="6122723" cy="2062838"/>
                <a:chOff x="6096000" y="1327568"/>
                <a:chExt cx="6122723" cy="2062838"/>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9470"/>
                <a:stretch/>
              </p:blipFill>
              <p:spPr>
                <a:xfrm>
                  <a:off x="6096000" y="1327568"/>
                  <a:ext cx="6122723" cy="2062838"/>
                </a:xfrm>
                <a:prstGeom prst="rect">
                  <a:avLst/>
                </a:prstGeom>
              </p:spPr>
            </p:pic>
            <p:sp>
              <p:nvSpPr>
                <p:cNvPr id="7" name="Rectangle 6"/>
                <p:cNvSpPr/>
                <p:nvPr/>
              </p:nvSpPr>
              <p:spPr>
                <a:xfrm>
                  <a:off x="6175169" y="1876301"/>
                  <a:ext cx="106878" cy="14131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10" name="Group 9"/>
              <p:cNvGrpSpPr/>
              <p:nvPr/>
            </p:nvGrpSpPr>
            <p:grpSpPr>
              <a:xfrm>
                <a:off x="6129064" y="3495980"/>
                <a:ext cx="6089659" cy="2528319"/>
                <a:chOff x="6129064" y="3495980"/>
                <a:chExt cx="6089659" cy="2528319"/>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9064" y="3495980"/>
                  <a:ext cx="6089659" cy="2528319"/>
                </a:xfrm>
                <a:prstGeom prst="rect">
                  <a:avLst/>
                </a:prstGeom>
              </p:spPr>
            </p:pic>
            <p:sp>
              <p:nvSpPr>
                <p:cNvPr id="9" name="Rectangle 8"/>
                <p:cNvSpPr/>
                <p:nvPr/>
              </p:nvSpPr>
              <p:spPr>
                <a:xfrm>
                  <a:off x="6216733" y="4064608"/>
                  <a:ext cx="106878" cy="14131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b="19396"/>
            <a:stretch/>
          </p:blipFill>
          <p:spPr>
            <a:xfrm>
              <a:off x="0" y="1364356"/>
              <a:ext cx="6096000" cy="2055744"/>
            </a:xfrm>
            <a:prstGeom prst="rect">
              <a:avLst/>
            </a:prstGeom>
          </p:spPr>
        </p:pic>
      </p:grpSp>
      <p:sp>
        <p:nvSpPr>
          <p:cNvPr id="3" name="Rectangle 2">
            <a:extLst>
              <a:ext uri="{FF2B5EF4-FFF2-40B4-BE49-F238E27FC236}">
                <a16:creationId xmlns:a16="http://schemas.microsoft.com/office/drawing/2014/main" id="{EFBE3951-470A-4053-9B03-0C2ABCC9ED1A}"/>
              </a:ext>
            </a:extLst>
          </p:cNvPr>
          <p:cNvSpPr/>
          <p:nvPr/>
        </p:nvSpPr>
        <p:spPr>
          <a:xfrm>
            <a:off x="130628" y="4652686"/>
            <a:ext cx="8846373" cy="2031325"/>
          </a:xfrm>
          <a:prstGeom prst="rect">
            <a:avLst/>
          </a:prstGeom>
        </p:spPr>
        <p:txBody>
          <a:bodyPr wrap="square">
            <a:spAutoFit/>
          </a:bodyPr>
          <a:lstStyle/>
          <a:p>
            <a:pPr marL="342900" indent="-342900">
              <a:buFont typeface="Arial" panose="020B0604020202020204" pitchFamily="34" charset="0"/>
              <a:buChar char="•"/>
            </a:pPr>
            <a:r>
              <a:rPr lang="en-US" sz="1400" dirty="0"/>
              <a:t>It is easy to determine what a virus’s genetic sequence is.  It is more difficult to tell what the sequence means. </a:t>
            </a:r>
            <a:r>
              <a:rPr lang="en-US" sz="1400" b="1" i="1" dirty="0"/>
              <a:t>Lineage names reflect sequence, not meaning</a:t>
            </a:r>
          </a:p>
          <a:p>
            <a:pPr marL="342900" indent="-342900">
              <a:buFont typeface="Arial" panose="020B0604020202020204" pitchFamily="34" charset="0"/>
              <a:buChar char="•"/>
            </a:pPr>
            <a:endParaRPr lang="en-US" sz="1400" b="1" i="1" dirty="0"/>
          </a:p>
          <a:p>
            <a:pPr marL="342900" indent="-342900">
              <a:buFont typeface="Arial" panose="020B0604020202020204" pitchFamily="34" charset="0"/>
              <a:buChar char="•"/>
            </a:pPr>
            <a:r>
              <a:rPr lang="en-US" sz="1400" dirty="0"/>
              <a:t>Things that may cause a lineage to be come predominant: </a:t>
            </a:r>
          </a:p>
          <a:p>
            <a:pPr marL="685800" lvl="1" indent="-342900">
              <a:buFont typeface="Courier New" panose="02070309020205020404" pitchFamily="49" charset="0"/>
              <a:buChar char="o"/>
            </a:pPr>
            <a:r>
              <a:rPr lang="en-US" sz="1400" dirty="0"/>
              <a:t>Founder effect – the reduction in genetic variation when a small subset of a large population is used to establish a new population </a:t>
            </a:r>
          </a:p>
          <a:p>
            <a:pPr marL="685800" lvl="1" indent="-342900">
              <a:buFont typeface="Courier New" panose="02070309020205020404" pitchFamily="49" charset="0"/>
              <a:buChar char="o"/>
            </a:pPr>
            <a:r>
              <a:rPr lang="en-US" sz="1400" dirty="0"/>
              <a:t>One or repeated superspreader events with that lineage</a:t>
            </a:r>
          </a:p>
          <a:p>
            <a:pPr marL="685800" lvl="1" indent="-342900">
              <a:buFont typeface="Courier New" panose="02070309020205020404" pitchFamily="49" charset="0"/>
              <a:buChar char="o"/>
            </a:pPr>
            <a:r>
              <a:rPr lang="en-US" sz="1400" dirty="0"/>
              <a:t>Small-number statistics/undersampling/biased sampling</a:t>
            </a:r>
          </a:p>
          <a:p>
            <a:pPr marL="685800" lvl="1" indent="-342900">
              <a:buFont typeface="Courier New" panose="02070309020205020404" pitchFamily="49" charset="0"/>
              <a:buChar char="o"/>
            </a:pPr>
            <a:r>
              <a:rPr lang="en-US" sz="1400" dirty="0"/>
              <a:t>A mutation with a biological mechanism that facilitates higher infectivity/spread</a:t>
            </a:r>
          </a:p>
        </p:txBody>
      </p:sp>
    </p:spTree>
    <p:extLst>
      <p:ext uri="{BB962C8B-B14F-4D97-AF65-F5344CB8AC3E}">
        <p14:creationId xmlns:p14="http://schemas.microsoft.com/office/powerpoint/2010/main" val="3186327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50241-B716-479A-B424-6D45C655848D}"/>
              </a:ext>
            </a:extLst>
          </p:cNvPr>
          <p:cNvSpPr>
            <a:spLocks noGrp="1"/>
          </p:cNvSpPr>
          <p:nvPr>
            <p:ph type="title"/>
          </p:nvPr>
        </p:nvSpPr>
        <p:spPr>
          <a:xfrm>
            <a:off x="14967" y="13971"/>
            <a:ext cx="8229600" cy="523220"/>
          </a:xfrm>
        </p:spPr>
        <p:txBody>
          <a:bodyPr/>
          <a:lstStyle/>
          <a:p>
            <a:r>
              <a:rPr lang="en-US" dirty="0"/>
              <a:t>Thoughts on a pandemic in the time of “Big Data”</a:t>
            </a:r>
          </a:p>
        </p:txBody>
      </p:sp>
      <p:sp>
        <p:nvSpPr>
          <p:cNvPr id="3" name="Content Placeholder 2">
            <a:extLst>
              <a:ext uri="{FF2B5EF4-FFF2-40B4-BE49-F238E27FC236}">
                <a16:creationId xmlns:a16="http://schemas.microsoft.com/office/drawing/2014/main" id="{892AAA96-3FC5-4CB9-B978-A82627610FB7}"/>
              </a:ext>
            </a:extLst>
          </p:cNvPr>
          <p:cNvSpPr>
            <a:spLocks noGrp="1"/>
          </p:cNvSpPr>
          <p:nvPr>
            <p:ph idx="1"/>
          </p:nvPr>
        </p:nvSpPr>
        <p:spPr>
          <a:xfrm>
            <a:off x="0" y="793547"/>
            <a:ext cx="8980714" cy="4754880"/>
          </a:xfrm>
        </p:spPr>
        <p:txBody>
          <a:bodyPr/>
          <a:lstStyle/>
          <a:p>
            <a:pPr marL="342900" indent="-342900">
              <a:buFont typeface="Arial" panose="020B0604020202020204" pitchFamily="34" charset="0"/>
              <a:buChar char="•"/>
            </a:pPr>
            <a:r>
              <a:rPr lang="en-US" dirty="0"/>
              <a:t>More data is good!</a:t>
            </a:r>
          </a:p>
          <a:p>
            <a:pPr marL="690563" lvl="1" indent="-342900">
              <a:buFont typeface="Arial" panose="020B0604020202020204" pitchFamily="34" charset="0"/>
              <a:buChar char="•"/>
            </a:pPr>
            <a:r>
              <a:rPr lang="en-US" dirty="0"/>
              <a:t>Allows for real-time analysis to support deployment of resources and policy implementation </a:t>
            </a:r>
          </a:p>
          <a:p>
            <a:pPr marL="690563"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Where more data or new data might complicate things:</a:t>
            </a:r>
          </a:p>
          <a:p>
            <a:pPr marL="690563" lvl="1" indent="-342900">
              <a:buFont typeface="Arial" panose="020B0604020202020204" pitchFamily="34" charset="0"/>
              <a:buChar char="•"/>
            </a:pPr>
            <a:r>
              <a:rPr lang="en-US" dirty="0"/>
              <a:t>Lack of insight into data collection issues, important caveats, issues that might affect analysis and interpretation</a:t>
            </a:r>
          </a:p>
          <a:p>
            <a:pPr marL="1028700" lvl="2" indent="-342900">
              <a:buFont typeface="Arial" panose="020B0604020202020204" pitchFamily="34" charset="0"/>
              <a:buChar char="•"/>
            </a:pPr>
            <a:r>
              <a:rPr lang="en-US" dirty="0"/>
              <a:t>Example: Early in the pandemic, some states were reporting both PCR and serology test results into a rolled-up number, providing a false picture of real-time spread of the virus</a:t>
            </a:r>
          </a:p>
          <a:p>
            <a:pPr lvl="2"/>
            <a:endParaRPr lang="en-US" dirty="0"/>
          </a:p>
          <a:p>
            <a:pPr marL="690563" lvl="1" indent="-342900">
              <a:buFont typeface="Arial" panose="020B0604020202020204" pitchFamily="34" charset="0"/>
              <a:buChar char="•"/>
            </a:pPr>
            <a:r>
              <a:rPr lang="en-US" dirty="0"/>
              <a:t>Lack of experience with certain data types</a:t>
            </a:r>
          </a:p>
          <a:p>
            <a:pPr marL="1028700" lvl="2" indent="-342900">
              <a:buFont typeface="Arial" panose="020B0604020202020204" pitchFamily="34" charset="0"/>
              <a:buChar char="•"/>
            </a:pPr>
            <a:r>
              <a:rPr lang="en-US" dirty="0"/>
              <a:t>Example: Genomic sequencing generating concern about emerging variants </a:t>
            </a:r>
          </a:p>
        </p:txBody>
      </p:sp>
    </p:spTree>
    <p:extLst>
      <p:ext uri="{BB962C8B-B14F-4D97-AF65-F5344CB8AC3E}">
        <p14:creationId xmlns:p14="http://schemas.microsoft.com/office/powerpoint/2010/main" val="605315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CFB9B-9B1B-43EA-8E26-E5D6FFC34A64}"/>
              </a:ext>
            </a:extLst>
          </p:cNvPr>
          <p:cNvSpPr>
            <a:spLocks noGrp="1"/>
          </p:cNvSpPr>
          <p:nvPr>
            <p:ph type="title"/>
          </p:nvPr>
        </p:nvSpPr>
        <p:spPr>
          <a:xfrm>
            <a:off x="467777" y="364331"/>
            <a:ext cx="8229600" cy="523220"/>
          </a:xfrm>
        </p:spPr>
        <p:txBody>
          <a:bodyPr/>
          <a:lstStyle/>
          <a:p>
            <a:r>
              <a:rPr lang="en-US" dirty="0"/>
              <a:t>Institute for Defense Analyses COVID-19 Team</a:t>
            </a:r>
          </a:p>
        </p:txBody>
      </p:sp>
      <p:sp>
        <p:nvSpPr>
          <p:cNvPr id="3" name="Content Placeholder 2">
            <a:extLst>
              <a:ext uri="{FF2B5EF4-FFF2-40B4-BE49-F238E27FC236}">
                <a16:creationId xmlns:a16="http://schemas.microsoft.com/office/drawing/2014/main" id="{B913D489-734C-471D-94BB-208AD11B6E94}"/>
              </a:ext>
            </a:extLst>
          </p:cNvPr>
          <p:cNvSpPr>
            <a:spLocks noGrp="1"/>
          </p:cNvSpPr>
          <p:nvPr>
            <p:ph idx="1"/>
          </p:nvPr>
        </p:nvSpPr>
        <p:spPr>
          <a:xfrm>
            <a:off x="457200" y="1051560"/>
            <a:ext cx="8229600" cy="4754880"/>
          </a:xfrm>
        </p:spPr>
        <p:txBody>
          <a:bodyPr/>
          <a:lstStyle/>
          <a:p>
            <a:r>
              <a:rPr lang="en-US" dirty="0"/>
              <a:t>Mr. Nathaniel Cleaves</a:t>
            </a:r>
          </a:p>
          <a:p>
            <a:r>
              <a:rPr lang="en-US" dirty="0"/>
              <a:t>Mr. Daniel Chaiken </a:t>
            </a:r>
          </a:p>
          <a:p>
            <a:r>
              <a:rPr lang="en-US" dirty="0"/>
              <a:t>Dr. Katherine Fisher</a:t>
            </a:r>
          </a:p>
          <a:p>
            <a:r>
              <a:rPr lang="en-US" dirty="0"/>
              <a:t>Dr. Kristen Guerrera </a:t>
            </a:r>
          </a:p>
          <a:p>
            <a:r>
              <a:rPr lang="en-US" dirty="0"/>
              <a:t>Mr. Ryan Murphy</a:t>
            </a:r>
          </a:p>
          <a:p>
            <a:r>
              <a:rPr lang="en-US" dirty="0"/>
              <a:t>Mr. Chris Oswald </a:t>
            </a:r>
          </a:p>
          <a:p>
            <a:r>
              <a:rPr lang="en-US" dirty="0"/>
              <a:t>Dr. Bryan Roberts </a:t>
            </a:r>
          </a:p>
          <a:p>
            <a:r>
              <a:rPr lang="en-US" dirty="0"/>
              <a:t>Dr. Zach Szlendak </a:t>
            </a:r>
          </a:p>
          <a:p>
            <a:endParaRPr lang="en-US" dirty="0"/>
          </a:p>
        </p:txBody>
      </p:sp>
    </p:spTree>
    <p:extLst>
      <p:ext uri="{BB962C8B-B14F-4D97-AF65-F5344CB8AC3E}">
        <p14:creationId xmlns:p14="http://schemas.microsoft.com/office/powerpoint/2010/main" val="3908363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9EAB59DB-4627-4044-AB07-88BD0CC205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255" y="4669787"/>
            <a:ext cx="4153140" cy="995927"/>
          </a:xfrm>
          <a:prstGeom prst="rect">
            <a:avLst/>
          </a:prstGeom>
          <a:ln>
            <a:solidFill>
              <a:schemeClr val="tx1"/>
            </a:solidFill>
          </a:ln>
        </p:spPr>
      </p:pic>
      <p:pic>
        <p:nvPicPr>
          <p:cNvPr id="13" name="Picture 12">
            <a:extLst>
              <a:ext uri="{FF2B5EF4-FFF2-40B4-BE49-F238E27FC236}">
                <a16:creationId xmlns:a16="http://schemas.microsoft.com/office/drawing/2014/main" id="{2CFC7430-4497-425A-BED8-224B7A00ED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445" y="1117760"/>
            <a:ext cx="3195093" cy="1718017"/>
          </a:xfrm>
          <a:prstGeom prst="rect">
            <a:avLst/>
          </a:prstGeom>
        </p:spPr>
      </p:pic>
      <p:grpSp>
        <p:nvGrpSpPr>
          <p:cNvPr id="11" name="Group 10">
            <a:extLst>
              <a:ext uri="{FF2B5EF4-FFF2-40B4-BE49-F238E27FC236}">
                <a16:creationId xmlns:a16="http://schemas.microsoft.com/office/drawing/2014/main" id="{C5774E42-3E52-4A92-80CB-67C5F7ADA048}"/>
              </a:ext>
            </a:extLst>
          </p:cNvPr>
          <p:cNvGrpSpPr/>
          <p:nvPr/>
        </p:nvGrpSpPr>
        <p:grpSpPr>
          <a:xfrm>
            <a:off x="5105401" y="2892178"/>
            <a:ext cx="3141039" cy="1650929"/>
            <a:chOff x="5448300" y="2943152"/>
            <a:chExt cx="3141039" cy="1650929"/>
          </a:xfrm>
        </p:grpSpPr>
        <p:pic>
          <p:nvPicPr>
            <p:cNvPr id="8" name="Picture 7">
              <a:extLst>
                <a:ext uri="{FF2B5EF4-FFF2-40B4-BE49-F238E27FC236}">
                  <a16:creationId xmlns:a16="http://schemas.microsoft.com/office/drawing/2014/main" id="{735FEF90-3D3B-4DD9-ACB1-720F271879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8300" y="2943152"/>
              <a:ext cx="3141039" cy="384991"/>
            </a:xfrm>
            <a:prstGeom prst="rect">
              <a:avLst/>
            </a:prstGeom>
            <a:ln>
              <a:noFill/>
            </a:ln>
          </p:spPr>
        </p:pic>
        <p:pic>
          <p:nvPicPr>
            <p:cNvPr id="10" name="Picture 9">
              <a:extLst>
                <a:ext uri="{FF2B5EF4-FFF2-40B4-BE49-F238E27FC236}">
                  <a16:creationId xmlns:a16="http://schemas.microsoft.com/office/drawing/2014/main" id="{318CEE68-6D0E-4F78-8146-8AF2C6ACEA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8300" y="3271206"/>
              <a:ext cx="3017519" cy="1322875"/>
            </a:xfrm>
            <a:prstGeom prst="rect">
              <a:avLst/>
            </a:prstGeom>
            <a:ln>
              <a:noFill/>
            </a:ln>
          </p:spPr>
        </p:pic>
      </p:grpSp>
      <p:pic>
        <p:nvPicPr>
          <p:cNvPr id="15" name="Picture 14">
            <a:extLst>
              <a:ext uri="{FF2B5EF4-FFF2-40B4-BE49-F238E27FC236}">
                <a16:creationId xmlns:a16="http://schemas.microsoft.com/office/drawing/2014/main" id="{DFE0045F-82CA-4DA1-B617-85FE7BF957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57" y="4214327"/>
            <a:ext cx="3309440" cy="1347907"/>
          </a:xfrm>
          <a:prstGeom prst="rect">
            <a:avLst/>
          </a:prstGeom>
        </p:spPr>
      </p:pic>
      <p:pic>
        <p:nvPicPr>
          <p:cNvPr id="19" name="Picture 18">
            <a:extLst>
              <a:ext uri="{FF2B5EF4-FFF2-40B4-BE49-F238E27FC236}">
                <a16:creationId xmlns:a16="http://schemas.microsoft.com/office/drawing/2014/main" id="{02F19256-A46A-4CD2-AE04-2B08C2DF910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0145" y="2754167"/>
            <a:ext cx="4244612" cy="1587566"/>
          </a:xfrm>
          <a:prstGeom prst="rect">
            <a:avLst/>
          </a:prstGeom>
          <a:ln>
            <a:solidFill>
              <a:schemeClr val="tx1"/>
            </a:solidFill>
          </a:ln>
        </p:spPr>
      </p:pic>
      <p:pic>
        <p:nvPicPr>
          <p:cNvPr id="21" name="Picture 20">
            <a:extLst>
              <a:ext uri="{FF2B5EF4-FFF2-40B4-BE49-F238E27FC236}">
                <a16:creationId xmlns:a16="http://schemas.microsoft.com/office/drawing/2014/main" id="{49EC00BF-92A7-42D5-AD8F-E786098FE4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96602" y="2284158"/>
            <a:ext cx="4440089" cy="584820"/>
          </a:xfrm>
          <a:prstGeom prst="rect">
            <a:avLst/>
          </a:prstGeom>
          <a:ln>
            <a:solidFill>
              <a:schemeClr val="tx1"/>
            </a:solidFill>
          </a:ln>
        </p:spPr>
      </p:pic>
      <p:pic>
        <p:nvPicPr>
          <p:cNvPr id="23" name="Picture 22">
            <a:extLst>
              <a:ext uri="{FF2B5EF4-FFF2-40B4-BE49-F238E27FC236}">
                <a16:creationId xmlns:a16="http://schemas.microsoft.com/office/drawing/2014/main" id="{F4AA0F2C-FC19-44A5-9F7B-1B6CED1DBF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84281" y="1354157"/>
            <a:ext cx="2390476" cy="904762"/>
          </a:xfrm>
          <a:prstGeom prst="rect">
            <a:avLst/>
          </a:prstGeom>
          <a:ln>
            <a:solidFill>
              <a:schemeClr val="tx1"/>
            </a:solidFill>
          </a:ln>
        </p:spPr>
      </p:pic>
      <p:sp>
        <p:nvSpPr>
          <p:cNvPr id="24" name="Title 1">
            <a:extLst>
              <a:ext uri="{FF2B5EF4-FFF2-40B4-BE49-F238E27FC236}">
                <a16:creationId xmlns:a16="http://schemas.microsoft.com/office/drawing/2014/main" id="{1458860C-D30F-4D6F-B543-2401FF85888F}"/>
              </a:ext>
            </a:extLst>
          </p:cNvPr>
          <p:cNvSpPr>
            <a:spLocks noGrp="1"/>
          </p:cNvSpPr>
          <p:nvPr>
            <p:ph type="title"/>
          </p:nvPr>
        </p:nvSpPr>
        <p:spPr>
          <a:xfrm>
            <a:off x="14966" y="37210"/>
            <a:ext cx="8885193" cy="955675"/>
          </a:xfrm>
        </p:spPr>
        <p:txBody>
          <a:bodyPr/>
          <a:lstStyle/>
          <a:p>
            <a:r>
              <a:rPr lang="en-US" dirty="0"/>
              <a:t>COVID-19 is the first pandemic in history in which vast amounts of data are openly accessible to the public </a:t>
            </a:r>
          </a:p>
        </p:txBody>
      </p:sp>
      <p:pic>
        <p:nvPicPr>
          <p:cNvPr id="6" name="Content Placeholder 5">
            <a:extLst>
              <a:ext uri="{FF2B5EF4-FFF2-40B4-BE49-F238E27FC236}">
                <a16:creationId xmlns:a16="http://schemas.microsoft.com/office/drawing/2014/main" id="{CF4F75E8-90A2-4336-8F8B-6919CC25E943}"/>
              </a:ext>
            </a:extLst>
          </p:cNvPr>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a:off x="4868077" y="1005917"/>
            <a:ext cx="2799497" cy="975666"/>
          </a:xfrm>
          <a:ln>
            <a:solidFill>
              <a:schemeClr val="tx1"/>
            </a:solidFill>
          </a:ln>
        </p:spPr>
      </p:pic>
      <p:pic>
        <p:nvPicPr>
          <p:cNvPr id="17" name="Picture 16">
            <a:extLst>
              <a:ext uri="{FF2B5EF4-FFF2-40B4-BE49-F238E27FC236}">
                <a16:creationId xmlns:a16="http://schemas.microsoft.com/office/drawing/2014/main" id="{C66A46B1-B3D4-4131-9ED0-53CC315D8F7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73341" y="5094493"/>
            <a:ext cx="3017519" cy="1347907"/>
          </a:xfrm>
          <a:prstGeom prst="rect">
            <a:avLst/>
          </a:prstGeom>
          <a:ln>
            <a:solidFill>
              <a:schemeClr val="tx1"/>
            </a:solidFill>
          </a:ln>
        </p:spPr>
      </p:pic>
    </p:spTree>
    <p:extLst>
      <p:ext uri="{BB962C8B-B14F-4D97-AF65-F5344CB8AC3E}">
        <p14:creationId xmlns:p14="http://schemas.microsoft.com/office/powerpoint/2010/main" val="1038543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971F-C939-43E1-969F-CC1359EE8A72}"/>
              </a:ext>
            </a:extLst>
          </p:cNvPr>
          <p:cNvSpPr>
            <a:spLocks noGrp="1"/>
          </p:cNvSpPr>
          <p:nvPr>
            <p:ph type="title"/>
          </p:nvPr>
        </p:nvSpPr>
        <p:spPr>
          <a:xfrm>
            <a:off x="256762" y="3096698"/>
            <a:ext cx="9435402" cy="954107"/>
          </a:xfrm>
        </p:spPr>
        <p:txBody>
          <a:bodyPr/>
          <a:lstStyle/>
          <a:p>
            <a:r>
              <a:rPr lang="en-US" dirty="0"/>
              <a:t>True Prevalence of COVID-19 vs Reported Case Counts</a:t>
            </a:r>
          </a:p>
        </p:txBody>
      </p:sp>
    </p:spTree>
    <p:extLst>
      <p:ext uri="{BB962C8B-B14F-4D97-AF65-F5344CB8AC3E}">
        <p14:creationId xmlns:p14="http://schemas.microsoft.com/office/powerpoint/2010/main" val="2479018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4BF9-73D0-40D6-B1DE-F5547A6C2A7A}"/>
              </a:ext>
            </a:extLst>
          </p:cNvPr>
          <p:cNvSpPr>
            <a:spLocks noGrp="1"/>
          </p:cNvSpPr>
          <p:nvPr>
            <p:ph type="title"/>
          </p:nvPr>
        </p:nvSpPr>
        <p:spPr>
          <a:xfrm>
            <a:off x="106036" y="0"/>
            <a:ext cx="8229600" cy="523220"/>
          </a:xfrm>
        </p:spPr>
        <p:txBody>
          <a:bodyPr/>
          <a:lstStyle/>
          <a:p>
            <a:r>
              <a:rPr lang="en-US" dirty="0"/>
              <a:t>COVID-19 case counts have been chronically</a:t>
            </a:r>
            <a:br>
              <a:rPr lang="en-US" dirty="0"/>
            </a:br>
            <a:r>
              <a:rPr lang="en-US" dirty="0"/>
              <a:t>underreported from the beginning of the pandemic</a:t>
            </a:r>
          </a:p>
        </p:txBody>
      </p:sp>
      <p:sp>
        <p:nvSpPr>
          <p:cNvPr id="6" name="Content Placeholder 2">
            <a:extLst>
              <a:ext uri="{FF2B5EF4-FFF2-40B4-BE49-F238E27FC236}">
                <a16:creationId xmlns:a16="http://schemas.microsoft.com/office/drawing/2014/main" id="{E4A4C5CF-01DB-44A1-A9ED-D089E0DDB78F}"/>
              </a:ext>
            </a:extLst>
          </p:cNvPr>
          <p:cNvSpPr>
            <a:spLocks noGrp="1"/>
          </p:cNvSpPr>
          <p:nvPr>
            <p:ph idx="1"/>
          </p:nvPr>
        </p:nvSpPr>
        <p:spPr>
          <a:xfrm>
            <a:off x="192947" y="1191237"/>
            <a:ext cx="8741328" cy="5083727"/>
          </a:xfrm>
        </p:spPr>
        <p:txBody>
          <a:bodyPr>
            <a:normAutofit fontScale="92500" lnSpcReduction="20000"/>
          </a:bodyPr>
          <a:lstStyle/>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Causes of underreporting:	</a:t>
            </a:r>
          </a:p>
          <a:p>
            <a:pPr marL="690563" lvl="1" indent="-342900">
              <a:buFont typeface="Arial" panose="020B0604020202020204" pitchFamily="34" charset="0"/>
              <a:buChar char="•"/>
            </a:pPr>
            <a:r>
              <a:rPr lang="en-US" dirty="0">
                <a:latin typeface="Calibri" panose="020F0502020204030204" pitchFamily="34" charset="0"/>
                <a:cs typeface="Calibri" panose="020F0502020204030204" pitchFamily="34" charset="0"/>
              </a:rPr>
              <a:t>Inadequate testing supplies and access during initial months </a:t>
            </a:r>
          </a:p>
          <a:p>
            <a:pPr marL="690563" lvl="1" indent="-342900">
              <a:buFont typeface="Arial" panose="020B0604020202020204" pitchFamily="34" charset="0"/>
              <a:buChar char="•"/>
            </a:pPr>
            <a:r>
              <a:rPr lang="en-US" dirty="0">
                <a:latin typeface="Calibri" panose="020F0502020204030204" pitchFamily="34" charset="0"/>
                <a:cs typeface="Calibri" panose="020F0502020204030204" pitchFamily="34" charset="0"/>
              </a:rPr>
              <a:t>Those who had mild/asymptomatic cases weren’t aware that they had</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COVID-19 and did not get tested</a:t>
            </a:r>
          </a:p>
          <a:p>
            <a:pPr lvl="1"/>
            <a:r>
              <a:rPr lang="en-US" dirty="0">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We use serology data to estimate true COVID-19 prevalence in the U.S.</a:t>
            </a:r>
          </a:p>
          <a:p>
            <a:pPr marL="690563" lvl="1" indent="-342900">
              <a:buFont typeface="Arial" panose="020B0604020202020204" pitchFamily="34" charset="0"/>
              <a:buChar char="•"/>
            </a:pPr>
            <a:r>
              <a:rPr lang="en-US" dirty="0">
                <a:latin typeface="Calibri" panose="020F0502020204030204" pitchFamily="34" charset="0"/>
                <a:cs typeface="Calibri" panose="020F0502020204030204" pitchFamily="34" charset="0"/>
              </a:rPr>
              <a:t>Serology testing detects antibodies to SARS-CoV-2 from previous infection</a:t>
            </a:r>
          </a:p>
          <a:p>
            <a:pPr marL="1028700" lvl="2" indent="-342900">
              <a:buFont typeface="Arial" panose="020B0604020202020204" pitchFamily="34" charset="0"/>
              <a:buChar char="•"/>
            </a:pPr>
            <a:r>
              <a:rPr lang="en-US" dirty="0">
                <a:latin typeface="Calibri" panose="020F0502020204030204" pitchFamily="34" charset="0"/>
                <a:cs typeface="Calibri" panose="020F0502020204030204" pitchFamily="34" charset="0"/>
              </a:rPr>
              <a:t>Although many city and state-level seroprevalence estimates were published, many had biased sampling techniques </a:t>
            </a:r>
          </a:p>
          <a:p>
            <a:pPr marL="1028683" lvl="3" indent="-342900">
              <a:buFont typeface="Arial" panose="020B0604020202020204" pitchFamily="34" charset="0"/>
              <a:buChar char="•"/>
            </a:pPr>
            <a:r>
              <a:rPr lang="en-US" sz="1800" dirty="0">
                <a:latin typeface="Calibri" panose="020F0502020204030204" pitchFamily="34" charset="0"/>
                <a:cs typeface="Calibri" panose="020F0502020204030204" pitchFamily="34" charset="0"/>
              </a:rPr>
              <a:t>We prefer CDC’s seroprevalence methods: </a:t>
            </a:r>
            <a:r>
              <a:rPr lang="en-US" dirty="0">
                <a:latin typeface="Calibri" panose="020F0502020204030204" pitchFamily="34" charset="0"/>
                <a:cs typeface="Calibri" panose="020F0502020204030204" pitchFamily="34" charset="0"/>
                <a:hlinkClick r:id="rId2"/>
              </a:rPr>
              <a:t>https://www.cdc.gov/coronavirus/2019-ncov/cases-updates/geographic-seroprevalence-surveys.html</a:t>
            </a:r>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dirty="0">
                <a:latin typeface="Calibri" panose="020F0502020204030204" pitchFamily="34" charset="0"/>
                <a:cs typeface="Calibri" panose="020F0502020204030204" pitchFamily="34" charset="0"/>
              </a:rPr>
              <a:t>Compare the antibody prevalence to the number of reported cases at multiple points in time</a:t>
            </a:r>
          </a:p>
          <a:p>
            <a:pPr marL="690563" lvl="1" indent="-342900">
              <a:buFont typeface="Arial" panose="020B0604020202020204" pitchFamily="34" charset="0"/>
              <a:buChar char="•"/>
            </a:pPr>
            <a:r>
              <a:rPr lang="en-US" dirty="0">
                <a:latin typeface="Calibri" panose="020F0502020204030204" pitchFamily="34" charset="0"/>
                <a:cs typeface="Calibri" panose="020F0502020204030204" pitchFamily="34" charset="0"/>
              </a:rPr>
              <a:t>Ten sample locations initially (has since been expanded)</a:t>
            </a:r>
          </a:p>
          <a:p>
            <a:pPr marL="690563" lvl="1" indent="-342900">
              <a:buFont typeface="Arial" panose="020B0604020202020204" pitchFamily="34" charset="0"/>
              <a:buChar char="•"/>
            </a:pPr>
            <a:r>
              <a:rPr lang="en-US" dirty="0">
                <a:latin typeface="Calibri" panose="020F0502020204030204" pitchFamily="34" charset="0"/>
                <a:cs typeface="Calibri" panose="020F0502020204030204" pitchFamily="34" charset="0"/>
              </a:rPr>
              <a:t>Assume that for a given day, all regions in the U.S. had the same underreporting ratio </a:t>
            </a:r>
          </a:p>
          <a:p>
            <a:pPr marL="690563" lvl="1" indent="-342900">
              <a:buFont typeface="Arial" panose="020B0604020202020204" pitchFamily="34" charset="0"/>
              <a:buChar char="•"/>
            </a:pPr>
            <a:r>
              <a:rPr lang="en-US" dirty="0">
                <a:latin typeface="Calibri" panose="020F0502020204030204" pitchFamily="34" charset="0"/>
                <a:cs typeface="Calibri" panose="020F0502020204030204" pitchFamily="34" charset="0"/>
              </a:rPr>
              <a:t>Assume no antibody decay (conflicting data in the literature)</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7539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4BF9-73D0-40D6-B1DE-F5547A6C2A7A}"/>
              </a:ext>
            </a:extLst>
          </p:cNvPr>
          <p:cNvSpPr>
            <a:spLocks noGrp="1"/>
          </p:cNvSpPr>
          <p:nvPr>
            <p:ph type="title"/>
          </p:nvPr>
        </p:nvSpPr>
        <p:spPr>
          <a:xfrm>
            <a:off x="0" y="-61713"/>
            <a:ext cx="9144000" cy="523220"/>
          </a:xfrm>
        </p:spPr>
        <p:txBody>
          <a:bodyPr/>
          <a:lstStyle/>
          <a:p>
            <a:r>
              <a:rPr lang="en-US" dirty="0"/>
              <a:t>True prevalence estimates create a clearer picture of the pandemic </a:t>
            </a:r>
          </a:p>
        </p:txBody>
      </p:sp>
      <p:sp>
        <p:nvSpPr>
          <p:cNvPr id="3" name="Content Placeholder 2">
            <a:extLst>
              <a:ext uri="{FF2B5EF4-FFF2-40B4-BE49-F238E27FC236}">
                <a16:creationId xmlns:a16="http://schemas.microsoft.com/office/drawing/2014/main" id="{7586A73E-0D10-46CD-84AF-BD6A26A6768A}"/>
              </a:ext>
            </a:extLst>
          </p:cNvPr>
          <p:cNvSpPr>
            <a:spLocks noGrp="1"/>
          </p:cNvSpPr>
          <p:nvPr>
            <p:ph idx="1"/>
          </p:nvPr>
        </p:nvSpPr>
        <p:spPr>
          <a:xfrm>
            <a:off x="266282" y="871543"/>
            <a:ext cx="8229600" cy="4754880"/>
          </a:xfrm>
        </p:spPr>
        <p:txBody>
          <a:bodyPr/>
          <a:lstStyle/>
          <a:p>
            <a:pPr algn="ctr">
              <a:spcBef>
                <a:spcPts val="0"/>
              </a:spcBef>
            </a:pPr>
            <a:r>
              <a:rPr lang="en-US" sz="1800" dirty="0">
                <a:latin typeface="Times New Roman" panose="02020603050405020304" pitchFamily="18" charset="0"/>
                <a:cs typeface="Times New Roman" panose="02020603050405020304" pitchFamily="18" charset="0"/>
              </a:rPr>
              <a:t>Estimated vs Reported Share of Population Infected</a:t>
            </a:r>
          </a:p>
          <a:p>
            <a:pPr algn="ctr">
              <a:spcBef>
                <a:spcPts val="0"/>
              </a:spcBef>
            </a:pPr>
            <a:r>
              <a:rPr lang="en-US" sz="1800" dirty="0">
                <a:latin typeface="Times New Roman" panose="02020603050405020304" pitchFamily="18" charset="0"/>
                <a:cs typeface="Times New Roman" panose="02020603050405020304" pitchFamily="18" charset="0"/>
              </a:rPr>
              <a:t>Cumulative</a:t>
            </a:r>
          </a:p>
        </p:txBody>
      </p:sp>
      <p:pic>
        <p:nvPicPr>
          <p:cNvPr id="4" name="Picture 3">
            <a:extLst>
              <a:ext uri="{FF2B5EF4-FFF2-40B4-BE49-F238E27FC236}">
                <a16:creationId xmlns:a16="http://schemas.microsoft.com/office/drawing/2014/main" id="{7FC2DD5F-D9DC-4C4A-8660-40C312EA3280}"/>
              </a:ext>
            </a:extLst>
          </p:cNvPr>
          <p:cNvPicPr>
            <a:picLocks noChangeAspect="1"/>
          </p:cNvPicPr>
          <p:nvPr/>
        </p:nvPicPr>
        <p:blipFill>
          <a:blip r:embed="rId3"/>
          <a:stretch>
            <a:fillRect/>
          </a:stretch>
        </p:blipFill>
        <p:spPr>
          <a:xfrm>
            <a:off x="921602" y="1435282"/>
            <a:ext cx="6789838" cy="4847399"/>
          </a:xfrm>
          <a:prstGeom prst="rect">
            <a:avLst/>
          </a:prstGeom>
        </p:spPr>
      </p:pic>
    </p:spTree>
    <p:extLst>
      <p:ext uri="{BB962C8B-B14F-4D97-AF65-F5344CB8AC3E}">
        <p14:creationId xmlns:p14="http://schemas.microsoft.com/office/powerpoint/2010/main" val="1256816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4BF9-73D0-40D6-B1DE-F5547A6C2A7A}"/>
              </a:ext>
            </a:extLst>
          </p:cNvPr>
          <p:cNvSpPr>
            <a:spLocks noGrp="1"/>
          </p:cNvSpPr>
          <p:nvPr>
            <p:ph type="title"/>
          </p:nvPr>
        </p:nvSpPr>
        <p:spPr>
          <a:xfrm>
            <a:off x="-1" y="0"/>
            <a:ext cx="8993275" cy="523220"/>
          </a:xfrm>
        </p:spPr>
        <p:txBody>
          <a:bodyPr/>
          <a:lstStyle/>
          <a:p>
            <a:r>
              <a:rPr lang="en-US" dirty="0"/>
              <a:t>Using seroprevalence data, we can estimate the percentage of the population in each state who have been infected with COVID-19</a:t>
            </a:r>
          </a:p>
        </p:txBody>
      </p:sp>
      <p:pic>
        <p:nvPicPr>
          <p:cNvPr id="5" name="Picture 4">
            <a:extLst>
              <a:ext uri="{FF2B5EF4-FFF2-40B4-BE49-F238E27FC236}">
                <a16:creationId xmlns:a16="http://schemas.microsoft.com/office/drawing/2014/main" id="{DA1F2420-1639-44C4-8F95-E7C5B15CE8DE}"/>
              </a:ext>
            </a:extLst>
          </p:cNvPr>
          <p:cNvPicPr>
            <a:picLocks noChangeAspect="1"/>
          </p:cNvPicPr>
          <p:nvPr/>
        </p:nvPicPr>
        <p:blipFill rotWithShape="1">
          <a:blip r:embed="rId2"/>
          <a:srcRect b="6969"/>
          <a:stretch/>
        </p:blipFill>
        <p:spPr>
          <a:xfrm>
            <a:off x="311498" y="1307116"/>
            <a:ext cx="7516167" cy="5023346"/>
          </a:xfrm>
          <a:prstGeom prst="rect">
            <a:avLst/>
          </a:prstGeom>
        </p:spPr>
      </p:pic>
      <p:sp>
        <p:nvSpPr>
          <p:cNvPr id="8" name="TextBox 7">
            <a:extLst>
              <a:ext uri="{FF2B5EF4-FFF2-40B4-BE49-F238E27FC236}">
                <a16:creationId xmlns:a16="http://schemas.microsoft.com/office/drawing/2014/main" id="{46F9AFA2-9F2B-471B-8662-43C0A0F005E3}"/>
              </a:ext>
            </a:extLst>
          </p:cNvPr>
          <p:cNvSpPr txBox="1"/>
          <p:nvPr/>
        </p:nvSpPr>
        <p:spPr>
          <a:xfrm>
            <a:off x="3320673" y="6410849"/>
            <a:ext cx="2685351" cy="369332"/>
          </a:xfrm>
          <a:prstGeom prst="rect">
            <a:avLst/>
          </a:prstGeom>
          <a:noFill/>
        </p:spPr>
        <p:txBody>
          <a:bodyPr wrap="none" rtlCol="0">
            <a:spAutoFit/>
          </a:bodyPr>
          <a:lstStyle/>
          <a:p>
            <a:r>
              <a:rPr lang="en-US" dirty="0"/>
              <a:t>Data as of December 16</a:t>
            </a:r>
          </a:p>
        </p:txBody>
      </p:sp>
    </p:spTree>
    <p:extLst>
      <p:ext uri="{BB962C8B-B14F-4D97-AF65-F5344CB8AC3E}">
        <p14:creationId xmlns:p14="http://schemas.microsoft.com/office/powerpoint/2010/main" val="1043470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89A6E91-9176-4F43-9445-55FCFF7192FE}"/>
              </a:ext>
            </a:extLst>
          </p:cNvPr>
          <p:cNvGraphicFramePr>
            <a:graphicFrameLocks noGrp="1"/>
          </p:cNvGraphicFramePr>
          <p:nvPr>
            <p:extLst>
              <p:ext uri="{D42A27DB-BD31-4B8C-83A1-F6EECF244321}">
                <p14:modId xmlns:p14="http://schemas.microsoft.com/office/powerpoint/2010/main" val="2812706304"/>
              </p:ext>
            </p:extLst>
          </p:nvPr>
        </p:nvGraphicFramePr>
        <p:xfrm>
          <a:off x="187230" y="1095844"/>
          <a:ext cx="4118069" cy="30045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EC9203AA-3417-41E1-95A8-84501B173A1A}"/>
              </a:ext>
            </a:extLst>
          </p:cNvPr>
          <p:cNvGraphicFramePr>
            <a:graphicFrameLocks noGrp="1"/>
          </p:cNvGraphicFramePr>
          <p:nvPr>
            <p:extLst>
              <p:ext uri="{D42A27DB-BD31-4B8C-83A1-F6EECF244321}">
                <p14:modId xmlns:p14="http://schemas.microsoft.com/office/powerpoint/2010/main" val="658520619"/>
              </p:ext>
            </p:extLst>
          </p:nvPr>
        </p:nvGraphicFramePr>
        <p:xfrm>
          <a:off x="4457115" y="1095844"/>
          <a:ext cx="4381500" cy="3175401"/>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a:extLst>
              <a:ext uri="{FF2B5EF4-FFF2-40B4-BE49-F238E27FC236}">
                <a16:creationId xmlns:a16="http://schemas.microsoft.com/office/drawing/2014/main" id="{C816A0D3-62BD-4509-911D-638DAB66E5DC}"/>
              </a:ext>
            </a:extLst>
          </p:cNvPr>
          <p:cNvPicPr>
            <a:picLocks noChangeAspect="1"/>
          </p:cNvPicPr>
          <p:nvPr/>
        </p:nvPicPr>
        <p:blipFill>
          <a:blip r:embed="rId4"/>
          <a:stretch>
            <a:fillRect/>
          </a:stretch>
        </p:blipFill>
        <p:spPr>
          <a:xfrm>
            <a:off x="2682240" y="4271245"/>
            <a:ext cx="4277950" cy="2426291"/>
          </a:xfrm>
          <a:prstGeom prst="rect">
            <a:avLst/>
          </a:prstGeom>
        </p:spPr>
      </p:pic>
      <p:sp>
        <p:nvSpPr>
          <p:cNvPr id="6" name="Title 5">
            <a:extLst>
              <a:ext uri="{FF2B5EF4-FFF2-40B4-BE49-F238E27FC236}">
                <a16:creationId xmlns:a16="http://schemas.microsoft.com/office/drawing/2014/main" id="{01AB5A9E-8420-4785-89AC-BD7DA1DE0436}"/>
              </a:ext>
            </a:extLst>
          </p:cNvPr>
          <p:cNvSpPr>
            <a:spLocks noGrp="1"/>
          </p:cNvSpPr>
          <p:nvPr>
            <p:ph type="title"/>
          </p:nvPr>
        </p:nvSpPr>
        <p:spPr>
          <a:xfrm>
            <a:off x="14966" y="63991"/>
            <a:ext cx="8961253" cy="954107"/>
          </a:xfrm>
        </p:spPr>
        <p:txBody>
          <a:bodyPr/>
          <a:lstStyle/>
          <a:p>
            <a:r>
              <a:rPr lang="en-US" dirty="0"/>
              <a:t>With true prevalence estimates, we can calculate infection fatality rates for the U.S.</a:t>
            </a:r>
          </a:p>
        </p:txBody>
      </p:sp>
    </p:spTree>
    <p:extLst>
      <p:ext uri="{BB962C8B-B14F-4D97-AF65-F5344CB8AC3E}">
        <p14:creationId xmlns:p14="http://schemas.microsoft.com/office/powerpoint/2010/main" val="2739275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971F-C939-43E1-969F-CC1359EE8A72}"/>
              </a:ext>
            </a:extLst>
          </p:cNvPr>
          <p:cNvSpPr>
            <a:spLocks noGrp="1"/>
          </p:cNvSpPr>
          <p:nvPr>
            <p:ph type="title"/>
          </p:nvPr>
        </p:nvSpPr>
        <p:spPr>
          <a:xfrm>
            <a:off x="256762" y="3096698"/>
            <a:ext cx="9435402" cy="523220"/>
          </a:xfrm>
        </p:spPr>
        <p:txBody>
          <a:bodyPr/>
          <a:lstStyle/>
          <a:p>
            <a:r>
              <a:rPr lang="en-US" dirty="0"/>
              <a:t>Effect of mitigation policies on the spread of COVID-19</a:t>
            </a:r>
          </a:p>
        </p:txBody>
      </p:sp>
    </p:spTree>
    <p:extLst>
      <p:ext uri="{BB962C8B-B14F-4D97-AF65-F5344CB8AC3E}">
        <p14:creationId xmlns:p14="http://schemas.microsoft.com/office/powerpoint/2010/main" val="3564897331"/>
      </p:ext>
    </p:extLst>
  </p:cSld>
  <p:clrMapOvr>
    <a:masterClrMapping/>
  </p:clrMapOvr>
</p:sld>
</file>

<file path=ppt/theme/theme1.xml><?xml version="1.0" encoding="utf-8"?>
<a:theme xmlns:a="http://schemas.openxmlformats.org/drawingml/2006/main" name="Office Theme">
  <a:themeElements>
    <a:clrScheme name="IDA OED">
      <a:dk1>
        <a:sysClr val="windowText" lastClr="000000"/>
      </a:dk1>
      <a:lt1>
        <a:sysClr val="window" lastClr="FFFFFF"/>
      </a:lt1>
      <a:dk2>
        <a:srgbClr val="17375E"/>
      </a:dk2>
      <a:lt2>
        <a:srgbClr val="C4BD97"/>
      </a:lt2>
      <a:accent1>
        <a:srgbClr val="900001"/>
      </a:accent1>
      <a:accent2>
        <a:srgbClr val="1C3F6E"/>
      </a:accent2>
      <a:accent3>
        <a:srgbClr val="EDAE49"/>
      </a:accent3>
      <a:accent4>
        <a:srgbClr val="D1495B"/>
      </a:accent4>
      <a:accent5>
        <a:srgbClr val="00798C"/>
      </a:accent5>
      <a:accent6>
        <a:srgbClr val="404040"/>
      </a:accent6>
      <a:hlink>
        <a:srgbClr val="0000FF"/>
      </a:hlink>
      <a:folHlink>
        <a:srgbClr val="800080"/>
      </a:folHlink>
    </a:clrScheme>
    <a:fontScheme name="IDA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DA Unclassified Standard-CUI.potx" id="{FC56C1C4-D9D6-43CA-8045-5457EBE8B605}" vid="{C017821F-EF39-4D81-AB3D-69D87F0F4803}"/>
    </a:ext>
  </a:extLst>
</a:theme>
</file>

<file path=ppt/theme/theme2.xml><?xml version="1.0" encoding="utf-8"?>
<a:theme xmlns:a="http://schemas.openxmlformats.org/drawingml/2006/main" name="1_Office Theme">
  <a:themeElements>
    <a:clrScheme name="IDA OED">
      <a:dk1>
        <a:sysClr val="windowText" lastClr="000000"/>
      </a:dk1>
      <a:lt1>
        <a:sysClr val="window" lastClr="FFFFFF"/>
      </a:lt1>
      <a:dk2>
        <a:srgbClr val="17375E"/>
      </a:dk2>
      <a:lt2>
        <a:srgbClr val="C4BD97"/>
      </a:lt2>
      <a:accent1>
        <a:srgbClr val="900001"/>
      </a:accent1>
      <a:accent2>
        <a:srgbClr val="1C3F6E"/>
      </a:accent2>
      <a:accent3>
        <a:srgbClr val="EDAE49"/>
      </a:accent3>
      <a:accent4>
        <a:srgbClr val="D1495B"/>
      </a:accent4>
      <a:accent5>
        <a:srgbClr val="00798C"/>
      </a:accent5>
      <a:accent6>
        <a:srgbClr val="404040"/>
      </a:accent6>
      <a:hlink>
        <a:srgbClr val="0000FF"/>
      </a:hlink>
      <a:folHlink>
        <a:srgbClr val="800080"/>
      </a:folHlink>
    </a:clrScheme>
    <a:fontScheme name="IDA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DA Unclassified Standard" id="{BBF77082-0A45-42C8-B57F-4900F2514AF5}" vid="{E80B50DB-3166-44BC-8450-9B3A6BE52D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IDA Unclassified Standard-CUI</Template>
  <TotalTime>7064</TotalTime>
  <Words>1549</Words>
  <Application>Microsoft Office PowerPoint</Application>
  <PresentationFormat>On-screen Show (4:3)</PresentationFormat>
  <Paragraphs>199</Paragraphs>
  <Slides>22</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Adobe Devanagari</vt:lpstr>
      <vt:lpstr>Arial</vt:lpstr>
      <vt:lpstr>Calibri</vt:lpstr>
      <vt:lpstr>Calibri Light</vt:lpstr>
      <vt:lpstr>Courier New</vt:lpstr>
      <vt:lpstr>Franklin Gothic Book</vt:lpstr>
      <vt:lpstr>Franklin Gothic Medium</vt:lpstr>
      <vt:lpstr>Segoe UI</vt:lpstr>
      <vt:lpstr>Times New Roman</vt:lpstr>
      <vt:lpstr>Wingdings</vt:lpstr>
      <vt:lpstr>Office Theme</vt:lpstr>
      <vt:lpstr>1_Office Theme</vt:lpstr>
      <vt:lpstr>PowerPoint Presentation</vt:lpstr>
      <vt:lpstr>Early in the pandemic, the sponsor identified a need for empirical data and analysis to support decision making </vt:lpstr>
      <vt:lpstr>COVID-19 is the first pandemic in history in which vast amounts of data are openly accessible to the public </vt:lpstr>
      <vt:lpstr>True Prevalence of COVID-19 vs Reported Case Counts</vt:lpstr>
      <vt:lpstr>COVID-19 case counts have been chronically underreported from the beginning of the pandemic</vt:lpstr>
      <vt:lpstr>True prevalence estimates create a clearer picture of the pandemic </vt:lpstr>
      <vt:lpstr>Using seroprevalence data, we can estimate the percentage of the population in each state who have been infected with COVID-19</vt:lpstr>
      <vt:lpstr>With true prevalence estimates, we can calculate infection fatality rates for the U.S.</vt:lpstr>
      <vt:lpstr>Effect of mitigation policies on the spread of COVID-19</vt:lpstr>
      <vt:lpstr>We examined how mitigation policies over the course of the pandemic affected COVID-19 case growth or decline</vt:lpstr>
      <vt:lpstr>Example policy data –  Oxford’s Policy Stringency Index</vt:lpstr>
      <vt:lpstr>In the U.S. in 2020, mobility to most places fell below baseline except in parks and residential locations</vt:lpstr>
      <vt:lpstr>Mitigation policy stringency is strongly correlated with increased residential mobility  </vt:lpstr>
      <vt:lpstr>Mitigation policy stringency is also strongly correlated with reduced mobility to retail and recreation locations</vt:lpstr>
      <vt:lpstr>How do reductions in mobility to retail and recreation locations affect COVID-19 case counts?</vt:lpstr>
      <vt:lpstr>Mitigation policies that decreased traffic to retail and recreation locations decreased COVID-19 case counts in the U.S. </vt:lpstr>
      <vt:lpstr>Genomic sequencing surveillance</vt:lpstr>
      <vt:lpstr>Rapid, high-throughput genomic sequencing has resulted in unprecedented insight into how SARS-CoV-2 is evolving </vt:lpstr>
      <vt:lpstr>Using genomic sequence data, we can track lineages over time in the U.S. </vt:lpstr>
      <vt:lpstr>SARS-CoV-2 lineages have ebbed and flowed over the course of the pandemic in the U.S. </vt:lpstr>
      <vt:lpstr>Thoughts on a pandemic in the time of “Big Data”</vt:lpstr>
      <vt:lpstr>Institute for Defense Analyses COVID-19 Team</vt:lpstr>
    </vt:vector>
  </TitlesOfParts>
  <Company>Institute for Defense Analyses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eheuring</dc:creator>
  <cp:lastModifiedBy>eheuring</cp:lastModifiedBy>
  <cp:revision>135</cp:revision>
  <dcterms:created xsi:type="dcterms:W3CDTF">2021-01-08T14:12:09Z</dcterms:created>
  <dcterms:modified xsi:type="dcterms:W3CDTF">2021-04-05T18:15:27Z</dcterms:modified>
</cp:coreProperties>
</file>