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heme/theme4.xml" ContentType="application/vnd.openxmlformats-officedocument.theme+xml"/>
  <Override PartName="/ppt/theme/theme5.xml" ContentType="application/vnd.openxmlformats-officedocument.them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1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896" r:id="rId4"/>
    <p:sldMasterId id="2147483864" r:id="rId5"/>
    <p:sldMasterId id="2147483929" r:id="rId6"/>
  </p:sldMasterIdLst>
  <p:notesMasterIdLst>
    <p:notesMasterId r:id="rId110"/>
  </p:notesMasterIdLst>
  <p:handoutMasterIdLst>
    <p:handoutMasterId r:id="rId111"/>
  </p:handoutMasterIdLst>
  <p:sldIdLst>
    <p:sldId id="2147477437" r:id="rId7"/>
    <p:sldId id="2147477529" r:id="rId8"/>
    <p:sldId id="2147477525" r:id="rId9"/>
    <p:sldId id="2147477526" r:id="rId10"/>
    <p:sldId id="2147477530" r:id="rId11"/>
    <p:sldId id="2147477531" r:id="rId12"/>
    <p:sldId id="2147477532" r:id="rId13"/>
    <p:sldId id="2147477533" r:id="rId14"/>
    <p:sldId id="2147477534" r:id="rId15"/>
    <p:sldId id="2147477537" r:id="rId16"/>
    <p:sldId id="2147477564" r:id="rId17"/>
    <p:sldId id="2147477565" r:id="rId18"/>
    <p:sldId id="2147477536" r:id="rId19"/>
    <p:sldId id="2147477535" r:id="rId20"/>
    <p:sldId id="2147477542" r:id="rId21"/>
    <p:sldId id="2147477543" r:id="rId22"/>
    <p:sldId id="2147477544" r:id="rId23"/>
    <p:sldId id="2147477546" r:id="rId24"/>
    <p:sldId id="2147477566" r:id="rId25"/>
    <p:sldId id="2147477585" r:id="rId26"/>
    <p:sldId id="2147477547" r:id="rId27"/>
    <p:sldId id="2147477548" r:id="rId28"/>
    <p:sldId id="2147477549" r:id="rId29"/>
    <p:sldId id="2147477550" r:id="rId30"/>
    <p:sldId id="2147477551" r:id="rId31"/>
    <p:sldId id="2147477552" r:id="rId32"/>
    <p:sldId id="2147477553" r:id="rId33"/>
    <p:sldId id="2147477554" r:id="rId34"/>
    <p:sldId id="2147477555" r:id="rId35"/>
    <p:sldId id="2147477569" r:id="rId36"/>
    <p:sldId id="2147477557" r:id="rId37"/>
    <p:sldId id="2147477570" r:id="rId38"/>
    <p:sldId id="2147477558" r:id="rId39"/>
    <p:sldId id="2147477559" r:id="rId40"/>
    <p:sldId id="2147477560" r:id="rId41"/>
    <p:sldId id="2147477562" r:id="rId42"/>
    <p:sldId id="2147477561" r:id="rId43"/>
    <p:sldId id="2147477563" r:id="rId44"/>
    <p:sldId id="2147477571" r:id="rId45"/>
    <p:sldId id="2147477572" r:id="rId46"/>
    <p:sldId id="2147477540" r:id="rId47"/>
    <p:sldId id="2147477574" r:id="rId48"/>
    <p:sldId id="2147477584" r:id="rId49"/>
    <p:sldId id="2147477573" r:id="rId50"/>
    <p:sldId id="2147477575" r:id="rId51"/>
    <p:sldId id="2147477539" r:id="rId52"/>
    <p:sldId id="2147477577" r:id="rId53"/>
    <p:sldId id="2147477578" r:id="rId54"/>
    <p:sldId id="2147477576" r:id="rId55"/>
    <p:sldId id="2147477579" r:id="rId56"/>
    <p:sldId id="2147477580" r:id="rId57"/>
    <p:sldId id="2147477581" r:id="rId58"/>
    <p:sldId id="2147477582" r:id="rId59"/>
    <p:sldId id="2147477583" r:id="rId60"/>
    <p:sldId id="2147477567" r:id="rId61"/>
    <p:sldId id="2147477586" r:id="rId62"/>
    <p:sldId id="2147477587" r:id="rId63"/>
    <p:sldId id="2147477588" r:id="rId64"/>
    <p:sldId id="2147477589" r:id="rId65"/>
    <p:sldId id="2147477590" r:id="rId66"/>
    <p:sldId id="2147477591" r:id="rId67"/>
    <p:sldId id="2147477592" r:id="rId68"/>
    <p:sldId id="2147477568" r:id="rId69"/>
    <p:sldId id="2147477593" r:id="rId70"/>
    <p:sldId id="2147477441" r:id="rId71"/>
    <p:sldId id="2147477444" r:id="rId72"/>
    <p:sldId id="2147477447" r:id="rId73"/>
    <p:sldId id="2147477483" r:id="rId74"/>
    <p:sldId id="2147477486" r:id="rId75"/>
    <p:sldId id="2147477487" r:id="rId76"/>
    <p:sldId id="2147477522" r:id="rId77"/>
    <p:sldId id="2147477523" r:id="rId78"/>
    <p:sldId id="2147477524" r:id="rId79"/>
    <p:sldId id="2147477514" r:id="rId80"/>
    <p:sldId id="2147477488" r:id="rId81"/>
    <p:sldId id="2147477520" r:id="rId82"/>
    <p:sldId id="2147477521" r:id="rId83"/>
    <p:sldId id="2147477489" r:id="rId84"/>
    <p:sldId id="2147477494" r:id="rId85"/>
    <p:sldId id="2147477499" r:id="rId86"/>
    <p:sldId id="2147477490" r:id="rId87"/>
    <p:sldId id="2147477491" r:id="rId88"/>
    <p:sldId id="2147477528" r:id="rId89"/>
    <p:sldId id="2147477493" r:id="rId90"/>
    <p:sldId id="2147477495" r:id="rId91"/>
    <p:sldId id="2147477496" r:id="rId92"/>
    <p:sldId id="2147477506" r:id="rId93"/>
    <p:sldId id="2147477497" r:id="rId94"/>
    <p:sldId id="2147477500" r:id="rId95"/>
    <p:sldId id="2147477501" r:id="rId96"/>
    <p:sldId id="2147477502" r:id="rId97"/>
    <p:sldId id="2147477503" r:id="rId98"/>
    <p:sldId id="2147477504" r:id="rId99"/>
    <p:sldId id="2147477505" r:id="rId100"/>
    <p:sldId id="2147477516" r:id="rId101"/>
    <p:sldId id="2147477507" r:id="rId102"/>
    <p:sldId id="2147477508" r:id="rId103"/>
    <p:sldId id="2147477509" r:id="rId104"/>
    <p:sldId id="2147477510" r:id="rId105"/>
    <p:sldId id="2147477511" r:id="rId106"/>
    <p:sldId id="2147477512" r:id="rId107"/>
    <p:sldId id="2147477595" r:id="rId108"/>
    <p:sldId id="2147477594" r:id="rId109"/>
  </p:sldIdLst>
  <p:sldSz cx="18288000" cy="10287000"/>
  <p:notesSz cx="6858000" cy="9144000"/>
  <p:embeddedFontLst>
    <p:embeddedFont>
      <p:font typeface="Anova Bold" panose="020B0604020202020204" charset="0"/>
      <p:regular r:id="rId112"/>
      <p:bold r:id="rId113"/>
      <p:italic r:id="rId114"/>
      <p:boldItalic r:id="rId115"/>
    </p:embeddedFont>
    <p:embeddedFont>
      <p:font typeface="Anova Light" panose="020B0604020202020204" charset="0"/>
      <p:regular r:id="rId116"/>
      <p:bold r:id="rId117"/>
      <p:italic r:id="rId118"/>
      <p:boldItalic r:id="rId119"/>
    </p:embeddedFont>
    <p:embeddedFont>
      <p:font typeface="Cambria Math" panose="02040503050406030204" pitchFamily="18" charset="0"/>
      <p:regular r:id="rId120"/>
    </p:embeddedFont>
    <p:embeddedFont>
      <p:font typeface="Segoe UI" panose="020B0502040204020203" pitchFamily="34" charset="0"/>
      <p:regular r:id="rId121"/>
      <p:bold r:id="rId122"/>
      <p:italic r:id="rId123"/>
      <p:boldItalic r:id="rId124"/>
    </p:embeddedFont>
  </p:embeddedFontLst>
  <p:custDataLst>
    <p:tags r:id="rId125"/>
  </p:custDataLst>
  <p:defaultTextStyle>
    <a:defPPr>
      <a:defRPr lang="en-US"/>
    </a:defPPr>
    <a:lvl1pPr marL="0" algn="l" defTabSz="9144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400" algn="l" defTabSz="9144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800" algn="l" defTabSz="9144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3200" algn="l" defTabSz="9144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7600" algn="l" defTabSz="9144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2000" algn="l" defTabSz="9144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6400" algn="l" defTabSz="9144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400800" algn="l" defTabSz="9144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5200" algn="l" defTabSz="9144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9C3829F-2C56-4915-AA34-5F93EE359221}">
          <p14:sldIdLst>
            <p14:sldId id="2147477437"/>
            <p14:sldId id="2147477529"/>
            <p14:sldId id="2147477525"/>
            <p14:sldId id="2147477526"/>
            <p14:sldId id="2147477530"/>
            <p14:sldId id="2147477531"/>
            <p14:sldId id="2147477532"/>
            <p14:sldId id="2147477533"/>
            <p14:sldId id="2147477534"/>
            <p14:sldId id="2147477537"/>
            <p14:sldId id="2147477564"/>
            <p14:sldId id="2147477565"/>
            <p14:sldId id="2147477536"/>
            <p14:sldId id="2147477535"/>
            <p14:sldId id="2147477542"/>
            <p14:sldId id="2147477543"/>
            <p14:sldId id="2147477544"/>
            <p14:sldId id="2147477546"/>
            <p14:sldId id="2147477566"/>
            <p14:sldId id="2147477585"/>
            <p14:sldId id="2147477547"/>
            <p14:sldId id="2147477548"/>
            <p14:sldId id="2147477549"/>
            <p14:sldId id="2147477550"/>
            <p14:sldId id="2147477551"/>
            <p14:sldId id="2147477552"/>
            <p14:sldId id="2147477553"/>
            <p14:sldId id="2147477554"/>
            <p14:sldId id="2147477555"/>
            <p14:sldId id="2147477569"/>
            <p14:sldId id="2147477557"/>
            <p14:sldId id="2147477570"/>
            <p14:sldId id="2147477558"/>
            <p14:sldId id="2147477559"/>
            <p14:sldId id="2147477560"/>
            <p14:sldId id="2147477562"/>
            <p14:sldId id="2147477561"/>
            <p14:sldId id="2147477563"/>
            <p14:sldId id="2147477571"/>
            <p14:sldId id="2147477572"/>
            <p14:sldId id="2147477540"/>
            <p14:sldId id="2147477574"/>
            <p14:sldId id="2147477584"/>
            <p14:sldId id="2147477573"/>
            <p14:sldId id="2147477575"/>
            <p14:sldId id="2147477539"/>
            <p14:sldId id="2147477577"/>
            <p14:sldId id="2147477578"/>
            <p14:sldId id="2147477576"/>
            <p14:sldId id="2147477579"/>
            <p14:sldId id="2147477580"/>
            <p14:sldId id="2147477581"/>
            <p14:sldId id="2147477582"/>
            <p14:sldId id="2147477583"/>
            <p14:sldId id="2147477567"/>
            <p14:sldId id="2147477586"/>
            <p14:sldId id="2147477587"/>
            <p14:sldId id="2147477588"/>
            <p14:sldId id="2147477589"/>
            <p14:sldId id="2147477590"/>
            <p14:sldId id="2147477591"/>
            <p14:sldId id="2147477592"/>
            <p14:sldId id="2147477568"/>
            <p14:sldId id="2147477593"/>
            <p14:sldId id="2147477441"/>
            <p14:sldId id="2147477444"/>
            <p14:sldId id="2147477447"/>
            <p14:sldId id="2147477483"/>
            <p14:sldId id="2147477486"/>
            <p14:sldId id="2147477487"/>
            <p14:sldId id="2147477522"/>
            <p14:sldId id="2147477523"/>
            <p14:sldId id="2147477524"/>
            <p14:sldId id="2147477514"/>
            <p14:sldId id="2147477488"/>
            <p14:sldId id="2147477520"/>
            <p14:sldId id="2147477521"/>
            <p14:sldId id="2147477489"/>
            <p14:sldId id="2147477494"/>
            <p14:sldId id="2147477499"/>
            <p14:sldId id="2147477490"/>
            <p14:sldId id="2147477491"/>
            <p14:sldId id="2147477528"/>
            <p14:sldId id="2147477493"/>
            <p14:sldId id="2147477495"/>
            <p14:sldId id="2147477496"/>
            <p14:sldId id="2147477506"/>
            <p14:sldId id="2147477497"/>
            <p14:sldId id="2147477500"/>
            <p14:sldId id="2147477501"/>
            <p14:sldId id="2147477502"/>
            <p14:sldId id="2147477503"/>
            <p14:sldId id="2147477504"/>
            <p14:sldId id="2147477505"/>
            <p14:sldId id="2147477516"/>
            <p14:sldId id="2147477507"/>
            <p14:sldId id="2147477508"/>
            <p14:sldId id="2147477509"/>
            <p14:sldId id="2147477510"/>
            <p14:sldId id="2147477511"/>
            <p14:sldId id="2147477512"/>
            <p14:sldId id="2147477595"/>
            <p14:sldId id="214747759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B708D14-BD54-920F-18BB-8395E60AE589}" name="Alice McClure" initials="AM" userId="S::alice.mcclure@sas.com::6210c489-566a-4639-8da1-84bcfd842f43" providerId="AD"/>
  <p188:author id="{6DFEA739-C4EE-3CDE-94E6-A95954A908DE}" name="Tine Haaber" initials="TH" userId="S::Tine.Haaber@SAS.COM::b28dffea-6139-4081-9090-e82e8f84374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09C6CEF-6FB4-45B1-B689-27B8954EE34B}" v="2588" dt="2025-04-21T20:05:47.07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6255" autoAdjust="0"/>
  </p:normalViewPr>
  <p:slideViewPr>
    <p:cSldViewPr snapToGrid="0">
      <p:cViewPr varScale="1">
        <p:scale>
          <a:sx n="42" d="100"/>
          <a:sy n="42" d="100"/>
        </p:scale>
        <p:origin x="366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3" d="100"/>
          <a:sy n="63" d="100"/>
        </p:scale>
        <p:origin x="3134" y="8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font" Target="fonts/font6.fntdata"/><Relationship Id="rId21" Type="http://schemas.openxmlformats.org/officeDocument/2006/relationships/slide" Target="slides/slide15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63" Type="http://schemas.openxmlformats.org/officeDocument/2006/relationships/slide" Target="slides/slide57.xml"/><Relationship Id="rId68" Type="http://schemas.openxmlformats.org/officeDocument/2006/relationships/slide" Target="slides/slide62.xml"/><Relationship Id="rId84" Type="http://schemas.openxmlformats.org/officeDocument/2006/relationships/slide" Target="slides/slide78.xml"/><Relationship Id="rId89" Type="http://schemas.openxmlformats.org/officeDocument/2006/relationships/slide" Target="slides/slide83.xml"/><Relationship Id="rId112" Type="http://schemas.openxmlformats.org/officeDocument/2006/relationships/font" Target="fonts/font1.fntdata"/><Relationship Id="rId16" Type="http://schemas.openxmlformats.org/officeDocument/2006/relationships/slide" Target="slides/slide10.xml"/><Relationship Id="rId107" Type="http://schemas.openxmlformats.org/officeDocument/2006/relationships/slide" Target="slides/slide101.xml"/><Relationship Id="rId11" Type="http://schemas.openxmlformats.org/officeDocument/2006/relationships/slide" Target="slides/slide5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74" Type="http://schemas.openxmlformats.org/officeDocument/2006/relationships/slide" Target="slides/slide68.xml"/><Relationship Id="rId79" Type="http://schemas.openxmlformats.org/officeDocument/2006/relationships/slide" Target="slides/slide73.xml"/><Relationship Id="rId102" Type="http://schemas.openxmlformats.org/officeDocument/2006/relationships/slide" Target="slides/slide96.xml"/><Relationship Id="rId123" Type="http://schemas.openxmlformats.org/officeDocument/2006/relationships/font" Target="fonts/font12.fntdata"/><Relationship Id="rId128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90" Type="http://schemas.openxmlformats.org/officeDocument/2006/relationships/slide" Target="slides/slide84.xml"/><Relationship Id="rId95" Type="http://schemas.openxmlformats.org/officeDocument/2006/relationships/slide" Target="slides/slide89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64" Type="http://schemas.openxmlformats.org/officeDocument/2006/relationships/slide" Target="slides/slide58.xml"/><Relationship Id="rId69" Type="http://schemas.openxmlformats.org/officeDocument/2006/relationships/slide" Target="slides/slide63.xml"/><Relationship Id="rId113" Type="http://schemas.openxmlformats.org/officeDocument/2006/relationships/font" Target="fonts/font2.fntdata"/><Relationship Id="rId118" Type="http://schemas.openxmlformats.org/officeDocument/2006/relationships/font" Target="fonts/font7.fntdata"/><Relationship Id="rId80" Type="http://schemas.openxmlformats.org/officeDocument/2006/relationships/slide" Target="slides/slide74.xml"/><Relationship Id="rId85" Type="http://schemas.openxmlformats.org/officeDocument/2006/relationships/slide" Target="slides/slide79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59" Type="http://schemas.openxmlformats.org/officeDocument/2006/relationships/slide" Target="slides/slide53.xml"/><Relationship Id="rId103" Type="http://schemas.openxmlformats.org/officeDocument/2006/relationships/slide" Target="slides/slide97.xml"/><Relationship Id="rId108" Type="http://schemas.openxmlformats.org/officeDocument/2006/relationships/slide" Target="slides/slide102.xml"/><Relationship Id="rId124" Type="http://schemas.openxmlformats.org/officeDocument/2006/relationships/font" Target="fonts/font13.fntdata"/><Relationship Id="rId129" Type="http://schemas.openxmlformats.org/officeDocument/2006/relationships/tableStyles" Target="tableStyles.xml"/><Relationship Id="rId54" Type="http://schemas.openxmlformats.org/officeDocument/2006/relationships/slide" Target="slides/slide48.xml"/><Relationship Id="rId70" Type="http://schemas.openxmlformats.org/officeDocument/2006/relationships/slide" Target="slides/slide64.xml"/><Relationship Id="rId75" Type="http://schemas.openxmlformats.org/officeDocument/2006/relationships/slide" Target="slides/slide69.xml"/><Relationship Id="rId91" Type="http://schemas.openxmlformats.org/officeDocument/2006/relationships/slide" Target="slides/slide85.xml"/><Relationship Id="rId96" Type="http://schemas.openxmlformats.org/officeDocument/2006/relationships/slide" Target="slides/slide90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49" Type="http://schemas.openxmlformats.org/officeDocument/2006/relationships/slide" Target="slides/slide43.xml"/><Relationship Id="rId114" Type="http://schemas.openxmlformats.org/officeDocument/2006/relationships/font" Target="fonts/font3.fntdata"/><Relationship Id="rId119" Type="http://schemas.openxmlformats.org/officeDocument/2006/relationships/font" Target="fonts/font8.fntdata"/><Relationship Id="rId44" Type="http://schemas.openxmlformats.org/officeDocument/2006/relationships/slide" Target="slides/slide38.xml"/><Relationship Id="rId60" Type="http://schemas.openxmlformats.org/officeDocument/2006/relationships/slide" Target="slides/slide54.xml"/><Relationship Id="rId65" Type="http://schemas.openxmlformats.org/officeDocument/2006/relationships/slide" Target="slides/slide59.xml"/><Relationship Id="rId81" Type="http://schemas.openxmlformats.org/officeDocument/2006/relationships/slide" Target="slides/slide75.xml"/><Relationship Id="rId86" Type="http://schemas.openxmlformats.org/officeDocument/2006/relationships/slide" Target="slides/slide80.xml"/><Relationship Id="rId130" Type="http://schemas.microsoft.com/office/2016/11/relationships/changesInfo" Target="changesInfos/changesInfo1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9" Type="http://schemas.openxmlformats.org/officeDocument/2006/relationships/slide" Target="slides/slide33.xml"/><Relationship Id="rId109" Type="http://schemas.openxmlformats.org/officeDocument/2006/relationships/slide" Target="slides/slide103.xml"/><Relationship Id="rId34" Type="http://schemas.openxmlformats.org/officeDocument/2006/relationships/slide" Target="slides/slide28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76" Type="http://schemas.openxmlformats.org/officeDocument/2006/relationships/slide" Target="slides/slide70.xml"/><Relationship Id="rId97" Type="http://schemas.openxmlformats.org/officeDocument/2006/relationships/slide" Target="slides/slide91.xml"/><Relationship Id="rId104" Type="http://schemas.openxmlformats.org/officeDocument/2006/relationships/slide" Target="slides/slide98.xml"/><Relationship Id="rId120" Type="http://schemas.openxmlformats.org/officeDocument/2006/relationships/font" Target="fonts/font9.fntdata"/><Relationship Id="rId125" Type="http://schemas.openxmlformats.org/officeDocument/2006/relationships/tags" Target="tags/tag1.xml"/><Relationship Id="rId7" Type="http://schemas.openxmlformats.org/officeDocument/2006/relationships/slide" Target="slides/slide1.xml"/><Relationship Id="rId71" Type="http://schemas.openxmlformats.org/officeDocument/2006/relationships/slide" Target="slides/slide65.xml"/><Relationship Id="rId92" Type="http://schemas.openxmlformats.org/officeDocument/2006/relationships/slide" Target="slides/slide86.xml"/><Relationship Id="rId2" Type="http://schemas.openxmlformats.org/officeDocument/2006/relationships/customXml" Target="../customXml/item2.xml"/><Relationship Id="rId29" Type="http://schemas.openxmlformats.org/officeDocument/2006/relationships/slide" Target="slides/slide23.xml"/><Relationship Id="rId24" Type="http://schemas.openxmlformats.org/officeDocument/2006/relationships/slide" Target="slides/slide18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66" Type="http://schemas.openxmlformats.org/officeDocument/2006/relationships/slide" Target="slides/slide60.xml"/><Relationship Id="rId87" Type="http://schemas.openxmlformats.org/officeDocument/2006/relationships/slide" Target="slides/slide81.xml"/><Relationship Id="rId110" Type="http://schemas.openxmlformats.org/officeDocument/2006/relationships/notesMaster" Target="notesMasters/notesMaster1.xml"/><Relationship Id="rId115" Type="http://schemas.openxmlformats.org/officeDocument/2006/relationships/font" Target="fonts/font4.fntdata"/><Relationship Id="rId131" Type="http://schemas.microsoft.com/office/2015/10/relationships/revisionInfo" Target="revisionInfo.xml"/><Relationship Id="rId61" Type="http://schemas.openxmlformats.org/officeDocument/2006/relationships/slide" Target="slides/slide55.xml"/><Relationship Id="rId82" Type="http://schemas.openxmlformats.org/officeDocument/2006/relationships/slide" Target="slides/slide76.xml"/><Relationship Id="rId19" Type="http://schemas.openxmlformats.org/officeDocument/2006/relationships/slide" Target="slides/slide13.xml"/><Relationship Id="rId14" Type="http://schemas.openxmlformats.org/officeDocument/2006/relationships/slide" Target="slides/slide8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56" Type="http://schemas.openxmlformats.org/officeDocument/2006/relationships/slide" Target="slides/slide50.xml"/><Relationship Id="rId77" Type="http://schemas.openxmlformats.org/officeDocument/2006/relationships/slide" Target="slides/slide71.xml"/><Relationship Id="rId100" Type="http://schemas.openxmlformats.org/officeDocument/2006/relationships/slide" Target="slides/slide94.xml"/><Relationship Id="rId105" Type="http://schemas.openxmlformats.org/officeDocument/2006/relationships/slide" Target="slides/slide99.xml"/><Relationship Id="rId126" Type="http://schemas.openxmlformats.org/officeDocument/2006/relationships/presProps" Target="presProps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72" Type="http://schemas.openxmlformats.org/officeDocument/2006/relationships/slide" Target="slides/slide66.xml"/><Relationship Id="rId93" Type="http://schemas.openxmlformats.org/officeDocument/2006/relationships/slide" Target="slides/slide87.xml"/><Relationship Id="rId98" Type="http://schemas.openxmlformats.org/officeDocument/2006/relationships/slide" Target="slides/slide92.xml"/><Relationship Id="rId121" Type="http://schemas.openxmlformats.org/officeDocument/2006/relationships/font" Target="fonts/font10.fntdata"/><Relationship Id="rId3" Type="http://schemas.openxmlformats.org/officeDocument/2006/relationships/customXml" Target="../customXml/item3.xml"/><Relationship Id="rId25" Type="http://schemas.openxmlformats.org/officeDocument/2006/relationships/slide" Target="slides/slide19.xml"/><Relationship Id="rId46" Type="http://schemas.openxmlformats.org/officeDocument/2006/relationships/slide" Target="slides/slide40.xml"/><Relationship Id="rId67" Type="http://schemas.openxmlformats.org/officeDocument/2006/relationships/slide" Target="slides/slide61.xml"/><Relationship Id="rId116" Type="http://schemas.openxmlformats.org/officeDocument/2006/relationships/font" Target="fonts/font5.fntdata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62" Type="http://schemas.openxmlformats.org/officeDocument/2006/relationships/slide" Target="slides/slide56.xml"/><Relationship Id="rId83" Type="http://schemas.openxmlformats.org/officeDocument/2006/relationships/slide" Target="slides/slide77.xml"/><Relationship Id="rId88" Type="http://schemas.openxmlformats.org/officeDocument/2006/relationships/slide" Target="slides/slide82.xml"/><Relationship Id="rId111" Type="http://schemas.openxmlformats.org/officeDocument/2006/relationships/handoutMaster" Target="handoutMasters/handoutMaster1.xml"/><Relationship Id="rId132" Type="http://schemas.microsoft.com/office/2018/10/relationships/authors" Target="authors.xml"/><Relationship Id="rId15" Type="http://schemas.openxmlformats.org/officeDocument/2006/relationships/slide" Target="slides/slide9.xml"/><Relationship Id="rId36" Type="http://schemas.openxmlformats.org/officeDocument/2006/relationships/slide" Target="slides/slide30.xml"/><Relationship Id="rId57" Type="http://schemas.openxmlformats.org/officeDocument/2006/relationships/slide" Target="slides/slide51.xml"/><Relationship Id="rId106" Type="http://schemas.openxmlformats.org/officeDocument/2006/relationships/slide" Target="slides/slide100.xml"/><Relationship Id="rId127" Type="http://schemas.openxmlformats.org/officeDocument/2006/relationships/viewProps" Target="viewProps.xml"/><Relationship Id="rId10" Type="http://schemas.openxmlformats.org/officeDocument/2006/relationships/slide" Target="slides/slide4.xml"/><Relationship Id="rId31" Type="http://schemas.openxmlformats.org/officeDocument/2006/relationships/slide" Target="slides/slide25.xml"/><Relationship Id="rId52" Type="http://schemas.openxmlformats.org/officeDocument/2006/relationships/slide" Target="slides/slide46.xml"/><Relationship Id="rId73" Type="http://schemas.openxmlformats.org/officeDocument/2006/relationships/slide" Target="slides/slide67.xml"/><Relationship Id="rId78" Type="http://schemas.openxmlformats.org/officeDocument/2006/relationships/slide" Target="slides/slide72.xml"/><Relationship Id="rId94" Type="http://schemas.openxmlformats.org/officeDocument/2006/relationships/slide" Target="slides/slide88.xml"/><Relationship Id="rId99" Type="http://schemas.openxmlformats.org/officeDocument/2006/relationships/slide" Target="slides/slide93.xml"/><Relationship Id="rId101" Type="http://schemas.openxmlformats.org/officeDocument/2006/relationships/slide" Target="slides/slide95.xml"/><Relationship Id="rId122" Type="http://schemas.openxmlformats.org/officeDocument/2006/relationships/font" Target="fonts/font11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slide" Target="slides/slide2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ay Barker" userId="885ad21d-b181-4947-adbd-211c5c52672b" providerId="ADAL" clId="{709C6CEF-6FB4-45B1-B689-27B8954EE34B}"/>
    <pc:docChg chg="undo redo custSel addSld delSld modSld sldOrd modSection">
      <pc:chgData name="Clay Barker" userId="885ad21d-b181-4947-adbd-211c5c52672b" providerId="ADAL" clId="{709C6CEF-6FB4-45B1-B689-27B8954EE34B}" dt="2025-04-21T20:11:37.543" v="15478" actId="20577"/>
      <pc:docMkLst>
        <pc:docMk/>
      </pc:docMkLst>
      <pc:sldChg chg="modSp mod">
        <pc:chgData name="Clay Barker" userId="885ad21d-b181-4947-adbd-211c5c52672b" providerId="ADAL" clId="{709C6CEF-6FB4-45B1-B689-27B8954EE34B}" dt="2025-04-21T19:57:28.511" v="15312" actId="20577"/>
        <pc:sldMkLst>
          <pc:docMk/>
          <pc:sldMk cId="357886888" sldId="2147477503"/>
        </pc:sldMkLst>
        <pc:spChg chg="mod">
          <ac:chgData name="Clay Barker" userId="885ad21d-b181-4947-adbd-211c5c52672b" providerId="ADAL" clId="{709C6CEF-6FB4-45B1-B689-27B8954EE34B}" dt="2025-04-21T19:57:28.511" v="15312" actId="20577"/>
          <ac:spMkLst>
            <pc:docMk/>
            <pc:sldMk cId="357886888" sldId="2147477503"/>
            <ac:spMk id="3" creationId="{948F30BD-AB66-1B4B-4C83-B09E1222A679}"/>
          </ac:spMkLst>
        </pc:spChg>
      </pc:sldChg>
      <pc:sldChg chg="modSp mod">
        <pc:chgData name="Clay Barker" userId="885ad21d-b181-4947-adbd-211c5c52672b" providerId="ADAL" clId="{709C6CEF-6FB4-45B1-B689-27B8954EE34B}" dt="2025-04-21T19:57:59.101" v="15325" actId="20577"/>
        <pc:sldMkLst>
          <pc:docMk/>
          <pc:sldMk cId="730502194" sldId="2147477504"/>
        </pc:sldMkLst>
        <pc:spChg chg="mod">
          <ac:chgData name="Clay Barker" userId="885ad21d-b181-4947-adbd-211c5c52672b" providerId="ADAL" clId="{709C6CEF-6FB4-45B1-B689-27B8954EE34B}" dt="2025-04-21T19:57:59.101" v="15325" actId="20577"/>
          <ac:spMkLst>
            <pc:docMk/>
            <pc:sldMk cId="730502194" sldId="2147477504"/>
            <ac:spMk id="3" creationId="{DDCC3503-9B8D-C27A-76C8-7975F28480F4}"/>
          </ac:spMkLst>
        </pc:spChg>
      </pc:sldChg>
      <pc:sldChg chg="modSp mod">
        <pc:chgData name="Clay Barker" userId="885ad21d-b181-4947-adbd-211c5c52672b" providerId="ADAL" clId="{709C6CEF-6FB4-45B1-B689-27B8954EE34B}" dt="2025-04-21T19:58:36.452" v="15381" actId="20577"/>
        <pc:sldMkLst>
          <pc:docMk/>
          <pc:sldMk cId="2854306036" sldId="2147477505"/>
        </pc:sldMkLst>
        <pc:spChg chg="mod">
          <ac:chgData name="Clay Barker" userId="885ad21d-b181-4947-adbd-211c5c52672b" providerId="ADAL" clId="{709C6CEF-6FB4-45B1-B689-27B8954EE34B}" dt="2025-04-21T19:58:36.452" v="15381" actId="20577"/>
          <ac:spMkLst>
            <pc:docMk/>
            <pc:sldMk cId="2854306036" sldId="2147477505"/>
            <ac:spMk id="3" creationId="{AC96785B-5946-A6CF-A819-6A38D0BCBA25}"/>
          </ac:spMkLst>
        </pc:spChg>
      </pc:sldChg>
      <pc:sldChg chg="modSp mod">
        <pc:chgData name="Clay Barker" userId="885ad21d-b181-4947-adbd-211c5c52672b" providerId="ADAL" clId="{709C6CEF-6FB4-45B1-B689-27B8954EE34B}" dt="2025-04-21T16:05:30.771" v="15249" actId="313"/>
        <pc:sldMkLst>
          <pc:docMk/>
          <pc:sldMk cId="1966584370" sldId="2147477512"/>
        </pc:sldMkLst>
        <pc:spChg chg="mod">
          <ac:chgData name="Clay Barker" userId="885ad21d-b181-4947-adbd-211c5c52672b" providerId="ADAL" clId="{709C6CEF-6FB4-45B1-B689-27B8954EE34B}" dt="2025-04-21T14:49:04.155" v="15209" actId="20577"/>
          <ac:spMkLst>
            <pc:docMk/>
            <pc:sldMk cId="1966584370" sldId="2147477512"/>
            <ac:spMk id="2" creationId="{24CC686A-FF67-A95A-1FCD-7BCCD2249160}"/>
          </ac:spMkLst>
        </pc:spChg>
        <pc:spChg chg="mod">
          <ac:chgData name="Clay Barker" userId="885ad21d-b181-4947-adbd-211c5c52672b" providerId="ADAL" clId="{709C6CEF-6FB4-45B1-B689-27B8954EE34B}" dt="2025-04-21T16:05:30.771" v="15249" actId="313"/>
          <ac:spMkLst>
            <pc:docMk/>
            <pc:sldMk cId="1966584370" sldId="2147477512"/>
            <ac:spMk id="3" creationId="{F92104EE-E09B-8730-9CB9-8B92CDD8D014}"/>
          </ac:spMkLst>
        </pc:spChg>
      </pc:sldChg>
      <pc:sldChg chg="del">
        <pc:chgData name="Clay Barker" userId="885ad21d-b181-4947-adbd-211c5c52672b" providerId="ADAL" clId="{709C6CEF-6FB4-45B1-B689-27B8954EE34B}" dt="2025-04-21T14:15:10.803" v="15136" actId="2696"/>
        <pc:sldMkLst>
          <pc:docMk/>
          <pc:sldMk cId="2451226406" sldId="2147477525"/>
        </pc:sldMkLst>
      </pc:sldChg>
      <pc:sldChg chg="add mod modShow">
        <pc:chgData name="Clay Barker" userId="885ad21d-b181-4947-adbd-211c5c52672b" providerId="ADAL" clId="{709C6CEF-6FB4-45B1-B689-27B8954EE34B}" dt="2025-04-21T18:07:05.909" v="15272" actId="729"/>
        <pc:sldMkLst>
          <pc:docMk/>
          <pc:sldMk cId="3066649473" sldId="2147477525"/>
        </pc:sldMkLst>
      </pc:sldChg>
      <pc:sldChg chg="del">
        <pc:chgData name="Clay Barker" userId="885ad21d-b181-4947-adbd-211c5c52672b" providerId="ADAL" clId="{709C6CEF-6FB4-45B1-B689-27B8954EE34B}" dt="2025-04-21T14:15:26.361" v="15138" actId="2696"/>
        <pc:sldMkLst>
          <pc:docMk/>
          <pc:sldMk cId="1069149120" sldId="2147477526"/>
        </pc:sldMkLst>
      </pc:sldChg>
      <pc:sldChg chg="add mod modShow">
        <pc:chgData name="Clay Barker" userId="885ad21d-b181-4947-adbd-211c5c52672b" providerId="ADAL" clId="{709C6CEF-6FB4-45B1-B689-27B8954EE34B}" dt="2025-04-21T18:07:08.046" v="15273" actId="729"/>
        <pc:sldMkLst>
          <pc:docMk/>
          <pc:sldMk cId="2803758124" sldId="2147477526"/>
        </pc:sldMkLst>
      </pc:sldChg>
      <pc:sldChg chg="addSp delSp modSp new mod">
        <pc:chgData name="Clay Barker" userId="885ad21d-b181-4947-adbd-211c5c52672b" providerId="ADAL" clId="{709C6CEF-6FB4-45B1-B689-27B8954EE34B}" dt="2025-04-16T20:16:35.837" v="97" actId="1076"/>
        <pc:sldMkLst>
          <pc:docMk/>
          <pc:sldMk cId="929519472" sldId="2147477530"/>
        </pc:sldMkLst>
        <pc:spChg chg="mod">
          <ac:chgData name="Clay Barker" userId="885ad21d-b181-4947-adbd-211c5c52672b" providerId="ADAL" clId="{709C6CEF-6FB4-45B1-B689-27B8954EE34B}" dt="2025-04-16T19:58:00.783" v="8" actId="20577"/>
          <ac:spMkLst>
            <pc:docMk/>
            <pc:sldMk cId="929519472" sldId="2147477530"/>
            <ac:spMk id="2" creationId="{1925DAFD-7995-4278-3FC1-3538AF851FD0}"/>
          </ac:spMkLst>
        </pc:spChg>
        <pc:picChg chg="add mod ord">
          <ac:chgData name="Clay Barker" userId="885ad21d-b181-4947-adbd-211c5c52672b" providerId="ADAL" clId="{709C6CEF-6FB4-45B1-B689-27B8954EE34B}" dt="2025-04-16T20:12:20.823" v="37" actId="1076"/>
          <ac:picMkLst>
            <pc:docMk/>
            <pc:sldMk cId="929519472" sldId="2147477530"/>
            <ac:picMk id="6" creationId="{9C460334-BD7D-56FB-8456-EAA3FC7BED60}"/>
          </ac:picMkLst>
        </pc:picChg>
        <pc:picChg chg="add mod">
          <ac:chgData name="Clay Barker" userId="885ad21d-b181-4947-adbd-211c5c52672b" providerId="ADAL" clId="{709C6CEF-6FB4-45B1-B689-27B8954EE34B}" dt="2025-04-16T20:16:35.837" v="97" actId="1076"/>
          <ac:picMkLst>
            <pc:docMk/>
            <pc:sldMk cId="929519472" sldId="2147477530"/>
            <ac:picMk id="8" creationId="{4CF45023-8C12-29AB-181F-717FC129FF63}"/>
          </ac:picMkLst>
        </pc:picChg>
        <pc:picChg chg="add mod">
          <ac:chgData name="Clay Barker" userId="885ad21d-b181-4947-adbd-211c5c52672b" providerId="ADAL" clId="{709C6CEF-6FB4-45B1-B689-27B8954EE34B}" dt="2025-04-16T20:16:33.680" v="96" actId="1076"/>
          <ac:picMkLst>
            <pc:docMk/>
            <pc:sldMk cId="929519472" sldId="2147477530"/>
            <ac:picMk id="10" creationId="{E00FFB8C-2E9F-6E9A-AC91-5968FF0AC2BB}"/>
          </ac:picMkLst>
        </pc:picChg>
      </pc:sldChg>
      <pc:sldChg chg="modSp new mod">
        <pc:chgData name="Clay Barker" userId="885ad21d-b181-4947-adbd-211c5c52672b" providerId="ADAL" clId="{709C6CEF-6FB4-45B1-B689-27B8954EE34B}" dt="2025-04-17T17:05:02.349" v="881" actId="20577"/>
        <pc:sldMkLst>
          <pc:docMk/>
          <pc:sldMk cId="1422096721" sldId="2147477531"/>
        </pc:sldMkLst>
        <pc:spChg chg="mod">
          <ac:chgData name="Clay Barker" userId="885ad21d-b181-4947-adbd-211c5c52672b" providerId="ADAL" clId="{709C6CEF-6FB4-45B1-B689-27B8954EE34B}" dt="2025-04-16T20:13:24.167" v="51" actId="20577"/>
          <ac:spMkLst>
            <pc:docMk/>
            <pc:sldMk cId="1422096721" sldId="2147477531"/>
            <ac:spMk id="2" creationId="{05F00739-554E-2A22-E07E-EA8915D5877C}"/>
          </ac:spMkLst>
        </pc:spChg>
        <pc:spChg chg="mod">
          <ac:chgData name="Clay Barker" userId="885ad21d-b181-4947-adbd-211c5c52672b" providerId="ADAL" clId="{709C6CEF-6FB4-45B1-B689-27B8954EE34B}" dt="2025-04-17T17:05:02.349" v="881" actId="20577"/>
          <ac:spMkLst>
            <pc:docMk/>
            <pc:sldMk cId="1422096721" sldId="2147477531"/>
            <ac:spMk id="3" creationId="{59AB22BA-FF65-82C2-D88A-6E471CA773D7}"/>
          </ac:spMkLst>
        </pc:spChg>
      </pc:sldChg>
      <pc:sldChg chg="addSp modSp new mod">
        <pc:chgData name="Clay Barker" userId="885ad21d-b181-4947-adbd-211c5c52672b" providerId="ADAL" clId="{709C6CEF-6FB4-45B1-B689-27B8954EE34B}" dt="2025-04-17T13:46:51.769" v="851" actId="20577"/>
        <pc:sldMkLst>
          <pc:docMk/>
          <pc:sldMk cId="461615344" sldId="2147477532"/>
        </pc:sldMkLst>
        <pc:spChg chg="mod">
          <ac:chgData name="Clay Barker" userId="885ad21d-b181-4947-adbd-211c5c52672b" providerId="ADAL" clId="{709C6CEF-6FB4-45B1-B689-27B8954EE34B}" dt="2025-04-17T13:33:44.161" v="660" actId="20577"/>
          <ac:spMkLst>
            <pc:docMk/>
            <pc:sldMk cId="461615344" sldId="2147477532"/>
            <ac:spMk id="2" creationId="{BF4A482C-B7D2-5A28-7106-C60F29E5CE9F}"/>
          </ac:spMkLst>
        </pc:spChg>
        <pc:spChg chg="mod">
          <ac:chgData name="Clay Barker" userId="885ad21d-b181-4947-adbd-211c5c52672b" providerId="ADAL" clId="{709C6CEF-6FB4-45B1-B689-27B8954EE34B}" dt="2025-04-17T13:46:51.769" v="851" actId="20577"/>
          <ac:spMkLst>
            <pc:docMk/>
            <pc:sldMk cId="461615344" sldId="2147477532"/>
            <ac:spMk id="3" creationId="{154BAFB6-2AFF-249B-8884-507D0E76FC12}"/>
          </ac:spMkLst>
        </pc:spChg>
        <pc:picChg chg="add mod">
          <ac:chgData name="Clay Barker" userId="885ad21d-b181-4947-adbd-211c5c52672b" providerId="ADAL" clId="{709C6CEF-6FB4-45B1-B689-27B8954EE34B}" dt="2025-04-17T13:46:29.337" v="841" actId="1076"/>
          <ac:picMkLst>
            <pc:docMk/>
            <pc:sldMk cId="461615344" sldId="2147477532"/>
            <ac:picMk id="6" creationId="{C03E9533-758C-C9EA-0A70-109B222BD9EC}"/>
          </ac:picMkLst>
        </pc:picChg>
        <pc:picChg chg="add mod">
          <ac:chgData name="Clay Barker" userId="885ad21d-b181-4947-adbd-211c5c52672b" providerId="ADAL" clId="{709C6CEF-6FB4-45B1-B689-27B8954EE34B}" dt="2025-04-17T13:46:18.741" v="839" actId="14100"/>
          <ac:picMkLst>
            <pc:docMk/>
            <pc:sldMk cId="461615344" sldId="2147477532"/>
            <ac:picMk id="8" creationId="{FE727333-A3EA-D38C-E9ED-03136A3E5BA9}"/>
          </ac:picMkLst>
        </pc:picChg>
      </pc:sldChg>
      <pc:sldChg chg="modSp new mod">
        <pc:chgData name="Clay Barker" userId="885ad21d-b181-4947-adbd-211c5c52672b" providerId="ADAL" clId="{709C6CEF-6FB4-45B1-B689-27B8954EE34B}" dt="2025-04-17T19:22:42.722" v="1242" actId="20577"/>
        <pc:sldMkLst>
          <pc:docMk/>
          <pc:sldMk cId="235932547" sldId="2147477533"/>
        </pc:sldMkLst>
        <pc:spChg chg="mod">
          <ac:chgData name="Clay Barker" userId="885ad21d-b181-4947-adbd-211c5c52672b" providerId="ADAL" clId="{709C6CEF-6FB4-45B1-B689-27B8954EE34B}" dt="2025-04-17T13:48:17.302" v="860" actId="20577"/>
          <ac:spMkLst>
            <pc:docMk/>
            <pc:sldMk cId="235932547" sldId="2147477533"/>
            <ac:spMk id="2" creationId="{4E297EB4-45AF-8875-2F5E-C36E2131A1AB}"/>
          </ac:spMkLst>
        </pc:spChg>
        <pc:spChg chg="mod">
          <ac:chgData name="Clay Barker" userId="885ad21d-b181-4947-adbd-211c5c52672b" providerId="ADAL" clId="{709C6CEF-6FB4-45B1-B689-27B8954EE34B}" dt="2025-04-17T19:22:42.722" v="1242" actId="20577"/>
          <ac:spMkLst>
            <pc:docMk/>
            <pc:sldMk cId="235932547" sldId="2147477533"/>
            <ac:spMk id="3" creationId="{257C2627-B1FB-B51C-E8EC-70C44CFF1C8F}"/>
          </ac:spMkLst>
        </pc:spChg>
        <pc:spChg chg="mod">
          <ac:chgData name="Clay Barker" userId="885ad21d-b181-4947-adbd-211c5c52672b" providerId="ADAL" clId="{709C6CEF-6FB4-45B1-B689-27B8954EE34B}" dt="2025-04-17T18:22:25.223" v="938" actId="20577"/>
          <ac:spMkLst>
            <pc:docMk/>
            <pc:sldMk cId="235932547" sldId="2147477533"/>
            <ac:spMk id="4" creationId="{4D484F3A-0365-7305-2B42-6D3BE74A4C1B}"/>
          </ac:spMkLst>
        </pc:spChg>
      </pc:sldChg>
      <pc:sldChg chg="modSp new mod">
        <pc:chgData name="Clay Barker" userId="885ad21d-b181-4947-adbd-211c5c52672b" providerId="ADAL" clId="{709C6CEF-6FB4-45B1-B689-27B8954EE34B}" dt="2025-04-17T20:21:11.889" v="1936" actId="20577"/>
        <pc:sldMkLst>
          <pc:docMk/>
          <pc:sldMk cId="544948220" sldId="2147477534"/>
        </pc:sldMkLst>
        <pc:spChg chg="mod">
          <ac:chgData name="Clay Barker" userId="885ad21d-b181-4947-adbd-211c5c52672b" providerId="ADAL" clId="{709C6CEF-6FB4-45B1-B689-27B8954EE34B}" dt="2025-04-17T19:23:48.184" v="1253" actId="20577"/>
          <ac:spMkLst>
            <pc:docMk/>
            <pc:sldMk cId="544948220" sldId="2147477534"/>
            <ac:spMk id="2" creationId="{7F1D1DEF-BF6E-6F2C-8F51-D7974E2BF8E5}"/>
          </ac:spMkLst>
        </pc:spChg>
        <pc:spChg chg="mod">
          <ac:chgData name="Clay Barker" userId="885ad21d-b181-4947-adbd-211c5c52672b" providerId="ADAL" clId="{709C6CEF-6FB4-45B1-B689-27B8954EE34B}" dt="2025-04-17T20:21:11.889" v="1936" actId="20577"/>
          <ac:spMkLst>
            <pc:docMk/>
            <pc:sldMk cId="544948220" sldId="2147477534"/>
            <ac:spMk id="3" creationId="{15B71BFC-BD95-0E00-BADD-22143DBCFB2B}"/>
          </ac:spMkLst>
        </pc:spChg>
        <pc:spChg chg="mod">
          <ac:chgData name="Clay Barker" userId="885ad21d-b181-4947-adbd-211c5c52672b" providerId="ADAL" clId="{709C6CEF-6FB4-45B1-B689-27B8954EE34B}" dt="2025-04-17T19:23:57.092" v="1281" actId="20577"/>
          <ac:spMkLst>
            <pc:docMk/>
            <pc:sldMk cId="544948220" sldId="2147477534"/>
            <ac:spMk id="4" creationId="{7B96601B-668E-978B-0992-218CE18C6641}"/>
          </ac:spMkLst>
        </pc:spChg>
      </pc:sldChg>
      <pc:sldChg chg="addSp delSp modSp add mod">
        <pc:chgData name="Clay Barker" userId="885ad21d-b181-4947-adbd-211c5c52672b" providerId="ADAL" clId="{709C6CEF-6FB4-45B1-B689-27B8954EE34B}" dt="2025-04-17T21:19:48.435" v="3061" actId="14100"/>
        <pc:sldMkLst>
          <pc:docMk/>
          <pc:sldMk cId="3962221137" sldId="2147477535"/>
        </pc:sldMkLst>
        <pc:spChg chg="add mod">
          <ac:chgData name="Clay Barker" userId="885ad21d-b181-4947-adbd-211c5c52672b" providerId="ADAL" clId="{709C6CEF-6FB4-45B1-B689-27B8954EE34B}" dt="2025-04-17T21:02:14.606" v="2890" actId="20577"/>
          <ac:spMkLst>
            <pc:docMk/>
            <pc:sldMk cId="3962221137" sldId="2147477535"/>
            <ac:spMk id="7" creationId="{0E2B50F6-F2DE-B5CA-DAB7-2E4F5328EBB5}"/>
          </ac:spMkLst>
        </pc:spChg>
        <pc:spChg chg="add mod">
          <ac:chgData name="Clay Barker" userId="885ad21d-b181-4947-adbd-211c5c52672b" providerId="ADAL" clId="{709C6CEF-6FB4-45B1-B689-27B8954EE34B}" dt="2025-04-17T20:59:58.812" v="2687" actId="1076"/>
          <ac:spMkLst>
            <pc:docMk/>
            <pc:sldMk cId="3962221137" sldId="2147477535"/>
            <ac:spMk id="8" creationId="{3BA79CAF-62BC-9552-7215-2ABE7690B903}"/>
          </ac:spMkLst>
        </pc:spChg>
        <pc:picChg chg="add mod ord">
          <ac:chgData name="Clay Barker" userId="885ad21d-b181-4947-adbd-211c5c52672b" providerId="ADAL" clId="{709C6CEF-6FB4-45B1-B689-27B8954EE34B}" dt="2025-04-17T21:19:48.435" v="3061" actId="14100"/>
          <ac:picMkLst>
            <pc:docMk/>
            <pc:sldMk cId="3962221137" sldId="2147477535"/>
            <ac:picMk id="16" creationId="{68EFBB6E-6CC7-0A20-72B1-9CCF874F93DA}"/>
          </ac:picMkLst>
        </pc:picChg>
      </pc:sldChg>
      <pc:sldChg chg="addSp delSp modSp add mod">
        <pc:chgData name="Clay Barker" userId="885ad21d-b181-4947-adbd-211c5c52672b" providerId="ADAL" clId="{709C6CEF-6FB4-45B1-B689-27B8954EE34B}" dt="2025-04-18T13:25:16.806" v="7978" actId="20577"/>
        <pc:sldMkLst>
          <pc:docMk/>
          <pc:sldMk cId="2314058237" sldId="2147477536"/>
        </pc:sldMkLst>
        <pc:spChg chg="mod">
          <ac:chgData name="Clay Barker" userId="885ad21d-b181-4947-adbd-211c5c52672b" providerId="ADAL" clId="{709C6CEF-6FB4-45B1-B689-27B8954EE34B}" dt="2025-04-18T13:25:16.806" v="7978" actId="20577"/>
          <ac:spMkLst>
            <pc:docMk/>
            <pc:sldMk cId="2314058237" sldId="2147477536"/>
            <ac:spMk id="3" creationId="{C253D961-7463-8ADA-9615-CD5D60C32196}"/>
          </ac:spMkLst>
        </pc:spChg>
        <pc:picChg chg="add mod">
          <ac:chgData name="Clay Barker" userId="885ad21d-b181-4947-adbd-211c5c52672b" providerId="ADAL" clId="{709C6CEF-6FB4-45B1-B689-27B8954EE34B}" dt="2025-04-17T20:51:20.295" v="2377" actId="1076"/>
          <ac:picMkLst>
            <pc:docMk/>
            <pc:sldMk cId="2314058237" sldId="2147477536"/>
            <ac:picMk id="12" creationId="{68C77B2F-6FC2-3850-62AB-A22C0A1C57B7}"/>
          </ac:picMkLst>
        </pc:picChg>
      </pc:sldChg>
      <pc:sldChg chg="addSp delSp modSp add mod">
        <pc:chgData name="Clay Barker" userId="885ad21d-b181-4947-adbd-211c5c52672b" providerId="ADAL" clId="{709C6CEF-6FB4-45B1-B689-27B8954EE34B}" dt="2025-04-18T13:39:25.694" v="8153" actId="20577"/>
        <pc:sldMkLst>
          <pc:docMk/>
          <pc:sldMk cId="3584576937" sldId="2147477537"/>
        </pc:sldMkLst>
        <pc:spChg chg="mod">
          <ac:chgData name="Clay Barker" userId="885ad21d-b181-4947-adbd-211c5c52672b" providerId="ADAL" clId="{709C6CEF-6FB4-45B1-B689-27B8954EE34B}" dt="2025-04-18T13:39:25.694" v="8153" actId="20577"/>
          <ac:spMkLst>
            <pc:docMk/>
            <pc:sldMk cId="3584576937" sldId="2147477537"/>
            <ac:spMk id="3" creationId="{D9B1EA9D-166F-E612-FB62-EE2338D23FA9}"/>
          </ac:spMkLst>
        </pc:spChg>
        <pc:picChg chg="add mod">
          <ac:chgData name="Clay Barker" userId="885ad21d-b181-4947-adbd-211c5c52672b" providerId="ADAL" clId="{709C6CEF-6FB4-45B1-B689-27B8954EE34B}" dt="2025-04-17T20:11:14.247" v="1774" actId="1076"/>
          <ac:picMkLst>
            <pc:docMk/>
            <pc:sldMk cId="3584576937" sldId="2147477537"/>
            <ac:picMk id="16" creationId="{418D4881-E6DB-ED4A-629B-AE7CEDD25C4E}"/>
          </ac:picMkLst>
        </pc:picChg>
        <pc:picChg chg="add mod">
          <ac:chgData name="Clay Barker" userId="885ad21d-b181-4947-adbd-211c5c52672b" providerId="ADAL" clId="{709C6CEF-6FB4-45B1-B689-27B8954EE34B}" dt="2025-04-17T20:11:19.386" v="1776" actId="1076"/>
          <ac:picMkLst>
            <pc:docMk/>
            <pc:sldMk cId="3584576937" sldId="2147477537"/>
            <ac:picMk id="18" creationId="{5F699256-1220-6E9A-C787-BC446AE527C1}"/>
          </ac:picMkLst>
        </pc:picChg>
        <pc:picChg chg="add mod">
          <ac:chgData name="Clay Barker" userId="885ad21d-b181-4947-adbd-211c5c52672b" providerId="ADAL" clId="{709C6CEF-6FB4-45B1-B689-27B8954EE34B}" dt="2025-04-17T20:11:21.154" v="1777" actId="1076"/>
          <ac:picMkLst>
            <pc:docMk/>
            <pc:sldMk cId="3584576937" sldId="2147477537"/>
            <ac:picMk id="20" creationId="{65EE7375-1E73-2822-C43E-FA2C12FBAEB3}"/>
          </ac:picMkLst>
        </pc:picChg>
        <pc:picChg chg="add mod">
          <ac:chgData name="Clay Barker" userId="885ad21d-b181-4947-adbd-211c5c52672b" providerId="ADAL" clId="{709C6CEF-6FB4-45B1-B689-27B8954EE34B}" dt="2025-04-17T20:11:25.487" v="1779" actId="1076"/>
          <ac:picMkLst>
            <pc:docMk/>
            <pc:sldMk cId="3584576937" sldId="2147477537"/>
            <ac:picMk id="24" creationId="{F4001BCB-3828-6183-07BD-3484F8CE310B}"/>
          </ac:picMkLst>
        </pc:picChg>
        <pc:picChg chg="add mod">
          <ac:chgData name="Clay Barker" userId="885ad21d-b181-4947-adbd-211c5c52672b" providerId="ADAL" clId="{709C6CEF-6FB4-45B1-B689-27B8954EE34B}" dt="2025-04-17T20:11:16.483" v="1775" actId="1076"/>
          <ac:picMkLst>
            <pc:docMk/>
            <pc:sldMk cId="3584576937" sldId="2147477537"/>
            <ac:picMk id="26" creationId="{D2F1BF96-D02E-183E-C1EE-CB70074815E6}"/>
          </ac:picMkLst>
        </pc:picChg>
      </pc:sldChg>
      <pc:sldChg chg="add del">
        <pc:chgData name="Clay Barker" userId="885ad21d-b181-4947-adbd-211c5c52672b" providerId="ADAL" clId="{709C6CEF-6FB4-45B1-B689-27B8954EE34B}" dt="2025-04-21T14:14:34.872" v="15135" actId="47"/>
        <pc:sldMkLst>
          <pc:docMk/>
          <pc:sldMk cId="914656293" sldId="2147477538"/>
        </pc:sldMkLst>
      </pc:sldChg>
      <pc:sldChg chg="addSp delSp modSp add mod ord">
        <pc:chgData name="Clay Barker" userId="885ad21d-b181-4947-adbd-211c5c52672b" providerId="ADAL" clId="{709C6CEF-6FB4-45B1-B689-27B8954EE34B}" dt="2025-04-19T01:24:46.423" v="11328"/>
        <pc:sldMkLst>
          <pc:docMk/>
          <pc:sldMk cId="2376035471" sldId="2147477539"/>
        </pc:sldMkLst>
        <pc:spChg chg="mod">
          <ac:chgData name="Clay Barker" userId="885ad21d-b181-4947-adbd-211c5c52672b" providerId="ADAL" clId="{709C6CEF-6FB4-45B1-B689-27B8954EE34B}" dt="2025-04-19T01:24:46.423" v="11328"/>
          <ac:spMkLst>
            <pc:docMk/>
            <pc:sldMk cId="2376035471" sldId="2147477539"/>
            <ac:spMk id="4" creationId="{88176A51-D55C-141A-33DF-0882A21B5017}"/>
          </ac:spMkLst>
        </pc:spChg>
        <pc:spChg chg="add mod">
          <ac:chgData name="Clay Barker" userId="885ad21d-b181-4947-adbd-211c5c52672b" providerId="ADAL" clId="{709C6CEF-6FB4-45B1-B689-27B8954EE34B}" dt="2025-04-18T22:20:45.427" v="9706" actId="1076"/>
          <ac:spMkLst>
            <pc:docMk/>
            <pc:sldMk cId="2376035471" sldId="2147477539"/>
            <ac:spMk id="5" creationId="{65475472-BD10-0B90-90DC-A5A53D5D7CD7}"/>
          </ac:spMkLst>
        </pc:spChg>
        <pc:picChg chg="add mod">
          <ac:chgData name="Clay Barker" userId="885ad21d-b181-4947-adbd-211c5c52672b" providerId="ADAL" clId="{709C6CEF-6FB4-45B1-B689-27B8954EE34B}" dt="2025-04-18T22:11:42.470" v="9443" actId="1076"/>
          <ac:picMkLst>
            <pc:docMk/>
            <pc:sldMk cId="2376035471" sldId="2147477539"/>
            <ac:picMk id="6" creationId="{36D756C0-2906-7992-218D-A6627ECB6223}"/>
          </ac:picMkLst>
        </pc:picChg>
      </pc:sldChg>
      <pc:sldChg chg="addSp delSp modSp add mod ord">
        <pc:chgData name="Clay Barker" userId="885ad21d-b181-4947-adbd-211c5c52672b" providerId="ADAL" clId="{709C6CEF-6FB4-45B1-B689-27B8954EE34B}" dt="2025-04-19T01:39:33.851" v="11968" actId="20577"/>
        <pc:sldMkLst>
          <pc:docMk/>
          <pc:sldMk cId="1216700482" sldId="2147477540"/>
        </pc:sldMkLst>
        <pc:spChg chg="mod">
          <ac:chgData name="Clay Barker" userId="885ad21d-b181-4947-adbd-211c5c52672b" providerId="ADAL" clId="{709C6CEF-6FB4-45B1-B689-27B8954EE34B}" dt="2025-04-18T16:02:04.774" v="8828" actId="14100"/>
          <ac:spMkLst>
            <pc:docMk/>
            <pc:sldMk cId="1216700482" sldId="2147477540"/>
            <ac:spMk id="3" creationId="{3C7C2C87-F820-6DB7-3E59-AAD8180742D1}"/>
          </ac:spMkLst>
        </pc:spChg>
        <pc:spChg chg="mod">
          <ac:chgData name="Clay Barker" userId="885ad21d-b181-4947-adbd-211c5c52672b" providerId="ADAL" clId="{709C6CEF-6FB4-45B1-B689-27B8954EE34B}" dt="2025-04-19T01:39:33.851" v="11968" actId="20577"/>
          <ac:spMkLst>
            <pc:docMk/>
            <pc:sldMk cId="1216700482" sldId="2147477540"/>
            <ac:spMk id="4" creationId="{A873A227-DD16-D237-E4E8-1F2687F6A57B}"/>
          </ac:spMkLst>
        </pc:spChg>
        <pc:picChg chg="add mod ord">
          <ac:chgData name="Clay Barker" userId="885ad21d-b181-4947-adbd-211c5c52672b" providerId="ADAL" clId="{709C6CEF-6FB4-45B1-B689-27B8954EE34B}" dt="2025-04-18T16:02:55.968" v="8842" actId="1076"/>
          <ac:picMkLst>
            <pc:docMk/>
            <pc:sldMk cId="1216700482" sldId="2147477540"/>
            <ac:picMk id="6" creationId="{637A208E-95A1-CF57-0A0B-4FC487AEB47B}"/>
          </ac:picMkLst>
        </pc:picChg>
        <pc:picChg chg="add mod ord">
          <ac:chgData name="Clay Barker" userId="885ad21d-b181-4947-adbd-211c5c52672b" providerId="ADAL" clId="{709C6CEF-6FB4-45B1-B689-27B8954EE34B}" dt="2025-04-18T16:11:11.151" v="8878" actId="1076"/>
          <ac:picMkLst>
            <pc:docMk/>
            <pc:sldMk cId="1216700482" sldId="2147477540"/>
            <ac:picMk id="8" creationId="{F2A04120-7034-7A35-D962-9F026FE69445}"/>
          </ac:picMkLst>
        </pc:picChg>
        <pc:picChg chg="add mod">
          <ac:chgData name="Clay Barker" userId="885ad21d-b181-4947-adbd-211c5c52672b" providerId="ADAL" clId="{709C6CEF-6FB4-45B1-B689-27B8954EE34B}" dt="2025-04-18T16:02:06.140" v="8829" actId="1076"/>
          <ac:picMkLst>
            <pc:docMk/>
            <pc:sldMk cId="1216700482" sldId="2147477540"/>
            <ac:picMk id="14" creationId="{56D9E34E-8C56-36C9-0F1D-03CB275BE7D2}"/>
          </ac:picMkLst>
        </pc:picChg>
      </pc:sldChg>
      <pc:sldChg chg="addSp modSp add del mod modShow">
        <pc:chgData name="Clay Barker" userId="885ad21d-b181-4947-adbd-211c5c52672b" providerId="ADAL" clId="{709C6CEF-6FB4-45B1-B689-27B8954EE34B}" dt="2025-04-21T14:14:29.498" v="15134" actId="47"/>
        <pc:sldMkLst>
          <pc:docMk/>
          <pc:sldMk cId="2078536781" sldId="2147477541"/>
        </pc:sldMkLst>
      </pc:sldChg>
      <pc:sldChg chg="addSp delSp modSp add mod">
        <pc:chgData name="Clay Barker" userId="885ad21d-b181-4947-adbd-211c5c52672b" providerId="ADAL" clId="{709C6CEF-6FB4-45B1-B689-27B8954EE34B}" dt="2025-04-17T21:05:53.842" v="2939" actId="20577"/>
        <pc:sldMkLst>
          <pc:docMk/>
          <pc:sldMk cId="3065193698" sldId="2147477542"/>
        </pc:sldMkLst>
        <pc:spChg chg="mod">
          <ac:chgData name="Clay Barker" userId="885ad21d-b181-4947-adbd-211c5c52672b" providerId="ADAL" clId="{709C6CEF-6FB4-45B1-B689-27B8954EE34B}" dt="2025-04-17T21:05:53.842" v="2939" actId="20577"/>
          <ac:spMkLst>
            <pc:docMk/>
            <pc:sldMk cId="3065193698" sldId="2147477542"/>
            <ac:spMk id="7" creationId="{3EB21E52-7EAE-C237-1AD7-401867CC1873}"/>
          </ac:spMkLst>
        </pc:spChg>
        <pc:picChg chg="add mod ord">
          <ac:chgData name="Clay Barker" userId="885ad21d-b181-4947-adbd-211c5c52672b" providerId="ADAL" clId="{709C6CEF-6FB4-45B1-B689-27B8954EE34B}" dt="2025-04-17T21:05:10.110" v="2897" actId="1076"/>
          <ac:picMkLst>
            <pc:docMk/>
            <pc:sldMk cId="3065193698" sldId="2147477542"/>
            <ac:picMk id="10" creationId="{2B84786C-A920-8738-38B7-02253ED34743}"/>
          </ac:picMkLst>
        </pc:picChg>
      </pc:sldChg>
      <pc:sldChg chg="addSp delSp modSp add mod">
        <pc:chgData name="Clay Barker" userId="885ad21d-b181-4947-adbd-211c5c52672b" providerId="ADAL" clId="{709C6CEF-6FB4-45B1-B689-27B8954EE34B}" dt="2025-04-17T21:14:11.763" v="3006" actId="20577"/>
        <pc:sldMkLst>
          <pc:docMk/>
          <pc:sldMk cId="390118103" sldId="2147477543"/>
        </pc:sldMkLst>
        <pc:spChg chg="mod">
          <ac:chgData name="Clay Barker" userId="885ad21d-b181-4947-adbd-211c5c52672b" providerId="ADAL" clId="{709C6CEF-6FB4-45B1-B689-27B8954EE34B}" dt="2025-04-17T21:14:11.763" v="3006" actId="20577"/>
          <ac:spMkLst>
            <pc:docMk/>
            <pc:sldMk cId="390118103" sldId="2147477543"/>
            <ac:spMk id="7" creationId="{21ED876F-4E7B-A047-1267-FFB230DCB252}"/>
          </ac:spMkLst>
        </pc:spChg>
        <pc:picChg chg="add mod">
          <ac:chgData name="Clay Barker" userId="885ad21d-b181-4947-adbd-211c5c52672b" providerId="ADAL" clId="{709C6CEF-6FB4-45B1-B689-27B8954EE34B}" dt="2025-04-17T21:12:04.035" v="2958" actId="1076"/>
          <ac:picMkLst>
            <pc:docMk/>
            <pc:sldMk cId="390118103" sldId="2147477543"/>
            <ac:picMk id="5" creationId="{D46AF2DE-4E25-10D2-037C-24537211C676}"/>
          </ac:picMkLst>
        </pc:picChg>
      </pc:sldChg>
      <pc:sldChg chg="addSp delSp modSp add mod">
        <pc:chgData name="Clay Barker" userId="885ad21d-b181-4947-adbd-211c5c52672b" providerId="ADAL" clId="{709C6CEF-6FB4-45B1-B689-27B8954EE34B}" dt="2025-04-17T21:18:29.220" v="3060" actId="1076"/>
        <pc:sldMkLst>
          <pc:docMk/>
          <pc:sldMk cId="3738156564" sldId="2147477544"/>
        </pc:sldMkLst>
        <pc:spChg chg="mod">
          <ac:chgData name="Clay Barker" userId="885ad21d-b181-4947-adbd-211c5c52672b" providerId="ADAL" clId="{709C6CEF-6FB4-45B1-B689-27B8954EE34B}" dt="2025-04-17T21:17:45.617" v="3050" actId="20577"/>
          <ac:spMkLst>
            <pc:docMk/>
            <pc:sldMk cId="3738156564" sldId="2147477544"/>
            <ac:spMk id="7" creationId="{6F8ED91F-A3C5-41BD-60D5-9B29ACFF41DF}"/>
          </ac:spMkLst>
        </pc:spChg>
        <pc:picChg chg="add mod">
          <ac:chgData name="Clay Barker" userId="885ad21d-b181-4947-adbd-211c5c52672b" providerId="ADAL" clId="{709C6CEF-6FB4-45B1-B689-27B8954EE34B}" dt="2025-04-17T21:18:29.220" v="3060" actId="1076"/>
          <ac:picMkLst>
            <pc:docMk/>
            <pc:sldMk cId="3738156564" sldId="2147477544"/>
            <ac:picMk id="5" creationId="{90229F87-8F74-AA45-6FF3-6DA7B0DFF7D4}"/>
          </ac:picMkLst>
        </pc:picChg>
      </pc:sldChg>
      <pc:sldChg chg="addSp modSp add del mod">
        <pc:chgData name="Clay Barker" userId="885ad21d-b181-4947-adbd-211c5c52672b" providerId="ADAL" clId="{709C6CEF-6FB4-45B1-B689-27B8954EE34B}" dt="2025-04-17T21:37:36.962" v="3717" actId="47"/>
        <pc:sldMkLst>
          <pc:docMk/>
          <pc:sldMk cId="2933668342" sldId="2147477545"/>
        </pc:sldMkLst>
      </pc:sldChg>
      <pc:sldChg chg="addSp delSp modSp new mod">
        <pc:chgData name="Clay Barker" userId="885ad21d-b181-4947-adbd-211c5c52672b" providerId="ADAL" clId="{709C6CEF-6FB4-45B1-B689-27B8954EE34B}" dt="2025-04-18T00:59:23.299" v="3817" actId="20577"/>
        <pc:sldMkLst>
          <pc:docMk/>
          <pc:sldMk cId="222950614" sldId="2147477546"/>
        </pc:sldMkLst>
        <pc:spChg chg="mod">
          <ac:chgData name="Clay Barker" userId="885ad21d-b181-4947-adbd-211c5c52672b" providerId="ADAL" clId="{709C6CEF-6FB4-45B1-B689-27B8954EE34B}" dt="2025-04-17T21:32:04.466" v="3307" actId="20577"/>
          <ac:spMkLst>
            <pc:docMk/>
            <pc:sldMk cId="222950614" sldId="2147477546"/>
            <ac:spMk id="2" creationId="{74A5E44B-B744-EB36-1A2A-FA6DA7A692C2}"/>
          </ac:spMkLst>
        </pc:spChg>
        <pc:spChg chg="mod">
          <ac:chgData name="Clay Barker" userId="885ad21d-b181-4947-adbd-211c5c52672b" providerId="ADAL" clId="{709C6CEF-6FB4-45B1-B689-27B8954EE34B}" dt="2025-04-18T00:59:23.299" v="3817" actId="20577"/>
          <ac:spMkLst>
            <pc:docMk/>
            <pc:sldMk cId="222950614" sldId="2147477546"/>
            <ac:spMk id="4" creationId="{4085FD77-68AB-2DE2-BA19-01B1BDF9B3A1}"/>
          </ac:spMkLst>
        </pc:spChg>
        <pc:spChg chg="mod">
          <ac:chgData name="Clay Barker" userId="885ad21d-b181-4947-adbd-211c5c52672b" providerId="ADAL" clId="{709C6CEF-6FB4-45B1-B689-27B8954EE34B}" dt="2025-04-17T21:32:12.732" v="3333" actId="20577"/>
          <ac:spMkLst>
            <pc:docMk/>
            <pc:sldMk cId="222950614" sldId="2147477546"/>
            <ac:spMk id="5" creationId="{61B31F5B-FBC1-3CEC-5311-D695511678D1}"/>
          </ac:spMkLst>
        </pc:spChg>
        <pc:picChg chg="add mod">
          <ac:chgData name="Clay Barker" userId="885ad21d-b181-4947-adbd-211c5c52672b" providerId="ADAL" clId="{709C6CEF-6FB4-45B1-B689-27B8954EE34B}" dt="2025-04-17T21:32:00.403" v="3297" actId="1076"/>
          <ac:picMkLst>
            <pc:docMk/>
            <pc:sldMk cId="222950614" sldId="2147477546"/>
            <ac:picMk id="6" creationId="{0DA7F2D1-E188-BFEF-F798-F0CBF7E20633}"/>
          </ac:picMkLst>
        </pc:picChg>
      </pc:sldChg>
      <pc:sldChg chg="addSp modSp add mod">
        <pc:chgData name="Clay Barker" userId="885ad21d-b181-4947-adbd-211c5c52672b" providerId="ADAL" clId="{709C6CEF-6FB4-45B1-B689-27B8954EE34B}" dt="2025-04-18T01:11:24.308" v="4114" actId="20577"/>
        <pc:sldMkLst>
          <pc:docMk/>
          <pc:sldMk cId="3361573253" sldId="2147477547"/>
        </pc:sldMkLst>
        <pc:spChg chg="mod">
          <ac:chgData name="Clay Barker" userId="885ad21d-b181-4947-adbd-211c5c52672b" providerId="ADAL" clId="{709C6CEF-6FB4-45B1-B689-27B8954EE34B}" dt="2025-04-18T01:02:20.423" v="3955" actId="20577"/>
          <ac:spMkLst>
            <pc:docMk/>
            <pc:sldMk cId="3361573253" sldId="2147477547"/>
            <ac:spMk id="3" creationId="{7D6E0459-4514-96CA-4A19-6C58C306E612}"/>
          </ac:spMkLst>
        </pc:spChg>
        <pc:spChg chg="mod">
          <ac:chgData name="Clay Barker" userId="885ad21d-b181-4947-adbd-211c5c52672b" providerId="ADAL" clId="{709C6CEF-6FB4-45B1-B689-27B8954EE34B}" dt="2025-04-18T01:11:24.308" v="4114" actId="20577"/>
          <ac:spMkLst>
            <pc:docMk/>
            <pc:sldMk cId="3361573253" sldId="2147477547"/>
            <ac:spMk id="4" creationId="{DEE58BCB-2569-E942-552D-A2AE7A9374D0}"/>
          </ac:spMkLst>
        </pc:spChg>
        <pc:picChg chg="add mod">
          <ac:chgData name="Clay Barker" userId="885ad21d-b181-4947-adbd-211c5c52672b" providerId="ADAL" clId="{709C6CEF-6FB4-45B1-B689-27B8954EE34B}" dt="2025-04-18T01:02:49.010" v="3961" actId="1076"/>
          <ac:picMkLst>
            <pc:docMk/>
            <pc:sldMk cId="3361573253" sldId="2147477547"/>
            <ac:picMk id="6" creationId="{5A1DA69C-83D9-0A5F-DDC7-39475A0BA6BE}"/>
          </ac:picMkLst>
        </pc:picChg>
      </pc:sldChg>
      <pc:sldChg chg="addSp modSp add mod">
        <pc:chgData name="Clay Barker" userId="885ad21d-b181-4947-adbd-211c5c52672b" providerId="ADAL" clId="{709C6CEF-6FB4-45B1-B689-27B8954EE34B}" dt="2025-04-18T01:14:00.820" v="4281" actId="20577"/>
        <pc:sldMkLst>
          <pc:docMk/>
          <pc:sldMk cId="1004893220" sldId="2147477548"/>
        </pc:sldMkLst>
        <pc:spChg chg="mod">
          <ac:chgData name="Clay Barker" userId="885ad21d-b181-4947-adbd-211c5c52672b" providerId="ADAL" clId="{709C6CEF-6FB4-45B1-B689-27B8954EE34B}" dt="2025-04-18T01:11:33.957" v="4136" actId="20577"/>
          <ac:spMkLst>
            <pc:docMk/>
            <pc:sldMk cId="1004893220" sldId="2147477548"/>
            <ac:spMk id="4" creationId="{069DFE5A-B260-D8AC-6906-CD89D1DD462C}"/>
          </ac:spMkLst>
        </pc:spChg>
        <pc:spChg chg="add mod">
          <ac:chgData name="Clay Barker" userId="885ad21d-b181-4947-adbd-211c5c52672b" providerId="ADAL" clId="{709C6CEF-6FB4-45B1-B689-27B8954EE34B}" dt="2025-04-18T01:14:00.820" v="4281" actId="20577"/>
          <ac:spMkLst>
            <pc:docMk/>
            <pc:sldMk cId="1004893220" sldId="2147477548"/>
            <ac:spMk id="5" creationId="{704A6BC0-DD47-90A1-8CFB-72B0EE78AFF8}"/>
          </ac:spMkLst>
        </pc:spChg>
      </pc:sldChg>
      <pc:sldChg chg="addSp delSp modSp add mod">
        <pc:chgData name="Clay Barker" userId="885ad21d-b181-4947-adbd-211c5c52672b" providerId="ADAL" clId="{709C6CEF-6FB4-45B1-B689-27B8954EE34B}" dt="2025-04-18T01:14:36.490" v="4317" actId="20577"/>
        <pc:sldMkLst>
          <pc:docMk/>
          <pc:sldMk cId="2598012613" sldId="2147477549"/>
        </pc:sldMkLst>
        <pc:spChg chg="mod">
          <ac:chgData name="Clay Barker" userId="885ad21d-b181-4947-adbd-211c5c52672b" providerId="ADAL" clId="{709C6CEF-6FB4-45B1-B689-27B8954EE34B}" dt="2025-04-18T01:11:43.317" v="4156" actId="20577"/>
          <ac:spMkLst>
            <pc:docMk/>
            <pc:sldMk cId="2598012613" sldId="2147477549"/>
            <ac:spMk id="4" creationId="{DAB52177-2994-D8E0-1D60-364DFE938EC2}"/>
          </ac:spMkLst>
        </pc:spChg>
        <pc:spChg chg="add mod">
          <ac:chgData name="Clay Barker" userId="885ad21d-b181-4947-adbd-211c5c52672b" providerId="ADAL" clId="{709C6CEF-6FB4-45B1-B689-27B8954EE34B}" dt="2025-04-18T01:14:36.490" v="4317" actId="20577"/>
          <ac:spMkLst>
            <pc:docMk/>
            <pc:sldMk cId="2598012613" sldId="2147477549"/>
            <ac:spMk id="8" creationId="{B3FCD027-3E5C-766A-930C-53FF0344A832}"/>
          </ac:spMkLst>
        </pc:spChg>
        <pc:picChg chg="add mod">
          <ac:chgData name="Clay Barker" userId="885ad21d-b181-4947-adbd-211c5c52672b" providerId="ADAL" clId="{709C6CEF-6FB4-45B1-B689-27B8954EE34B}" dt="2025-04-18T01:08:10.161" v="4022" actId="1076"/>
          <ac:picMkLst>
            <pc:docMk/>
            <pc:sldMk cId="2598012613" sldId="2147477549"/>
            <ac:picMk id="7" creationId="{E316035A-0762-4317-DA82-0E79FF9353F6}"/>
          </ac:picMkLst>
        </pc:picChg>
      </pc:sldChg>
      <pc:sldChg chg="addSp delSp modSp add mod">
        <pc:chgData name="Clay Barker" userId="885ad21d-b181-4947-adbd-211c5c52672b" providerId="ADAL" clId="{709C6CEF-6FB4-45B1-B689-27B8954EE34B}" dt="2025-04-21T20:11:37.543" v="15478" actId="20577"/>
        <pc:sldMkLst>
          <pc:docMk/>
          <pc:sldMk cId="2585684015" sldId="2147477550"/>
        </pc:sldMkLst>
        <pc:spChg chg="mod">
          <ac:chgData name="Clay Barker" userId="885ad21d-b181-4947-adbd-211c5c52672b" providerId="ADAL" clId="{709C6CEF-6FB4-45B1-B689-27B8954EE34B}" dt="2025-04-18T01:11:55.682" v="4176" actId="20577"/>
          <ac:spMkLst>
            <pc:docMk/>
            <pc:sldMk cId="2585684015" sldId="2147477550"/>
            <ac:spMk id="4" creationId="{90EACF00-6E32-D061-7B78-95BD1331C641}"/>
          </ac:spMkLst>
        </pc:spChg>
        <pc:spChg chg="add mod">
          <ac:chgData name="Clay Barker" userId="885ad21d-b181-4947-adbd-211c5c52672b" providerId="ADAL" clId="{709C6CEF-6FB4-45B1-B689-27B8954EE34B}" dt="2025-04-21T20:11:37.543" v="15478" actId="20577"/>
          <ac:spMkLst>
            <pc:docMk/>
            <pc:sldMk cId="2585684015" sldId="2147477550"/>
            <ac:spMk id="8" creationId="{5895C861-C376-FF5E-0F72-988FF80E5C39}"/>
          </ac:spMkLst>
        </pc:spChg>
        <pc:picChg chg="add mod">
          <ac:chgData name="Clay Barker" userId="885ad21d-b181-4947-adbd-211c5c52672b" providerId="ADAL" clId="{709C6CEF-6FB4-45B1-B689-27B8954EE34B}" dt="2025-04-18T01:08:17.488" v="4023" actId="1076"/>
          <ac:picMkLst>
            <pc:docMk/>
            <pc:sldMk cId="2585684015" sldId="2147477550"/>
            <ac:picMk id="7" creationId="{F30256E3-C93C-2D25-810C-B89A0AA9BBBE}"/>
          </ac:picMkLst>
        </pc:picChg>
      </pc:sldChg>
      <pc:sldChg chg="addSp delSp modSp add mod">
        <pc:chgData name="Clay Barker" userId="885ad21d-b181-4947-adbd-211c5c52672b" providerId="ADAL" clId="{709C6CEF-6FB4-45B1-B689-27B8954EE34B}" dt="2025-04-18T01:16:00.825" v="4402" actId="20577"/>
        <pc:sldMkLst>
          <pc:docMk/>
          <pc:sldMk cId="482198106" sldId="2147477551"/>
        </pc:sldMkLst>
        <pc:spChg chg="mod">
          <ac:chgData name="Clay Barker" userId="885ad21d-b181-4947-adbd-211c5c52672b" providerId="ADAL" clId="{709C6CEF-6FB4-45B1-B689-27B8954EE34B}" dt="2025-04-18T01:12:07.394" v="4196" actId="20577"/>
          <ac:spMkLst>
            <pc:docMk/>
            <pc:sldMk cId="482198106" sldId="2147477551"/>
            <ac:spMk id="4" creationId="{8D6FB4BE-5530-F22B-119A-E31257B6566D}"/>
          </ac:spMkLst>
        </pc:spChg>
        <pc:spChg chg="add mod">
          <ac:chgData name="Clay Barker" userId="885ad21d-b181-4947-adbd-211c5c52672b" providerId="ADAL" clId="{709C6CEF-6FB4-45B1-B689-27B8954EE34B}" dt="2025-04-18T01:16:00.825" v="4402" actId="20577"/>
          <ac:spMkLst>
            <pc:docMk/>
            <pc:sldMk cId="482198106" sldId="2147477551"/>
            <ac:spMk id="8" creationId="{B9E8E454-97CC-92AD-A65A-9FE577CCF395}"/>
          </ac:spMkLst>
        </pc:spChg>
        <pc:picChg chg="add mod">
          <ac:chgData name="Clay Barker" userId="885ad21d-b181-4947-adbd-211c5c52672b" providerId="ADAL" clId="{709C6CEF-6FB4-45B1-B689-27B8954EE34B}" dt="2025-04-18T01:08:29.620" v="4024" actId="1076"/>
          <ac:picMkLst>
            <pc:docMk/>
            <pc:sldMk cId="482198106" sldId="2147477551"/>
            <ac:picMk id="7" creationId="{93EB4211-DDBB-9B97-C4FF-DB9598CBC6C8}"/>
          </ac:picMkLst>
        </pc:picChg>
      </pc:sldChg>
      <pc:sldChg chg="addSp delSp modSp add mod">
        <pc:chgData name="Clay Barker" userId="885ad21d-b181-4947-adbd-211c5c52672b" providerId="ADAL" clId="{709C6CEF-6FB4-45B1-B689-27B8954EE34B}" dt="2025-04-18T01:16:24.918" v="4449" actId="20577"/>
        <pc:sldMkLst>
          <pc:docMk/>
          <pc:sldMk cId="3911931261" sldId="2147477552"/>
        </pc:sldMkLst>
        <pc:spChg chg="mod">
          <ac:chgData name="Clay Barker" userId="885ad21d-b181-4947-adbd-211c5c52672b" providerId="ADAL" clId="{709C6CEF-6FB4-45B1-B689-27B8954EE34B}" dt="2025-04-18T01:12:15.685" v="4216" actId="20577"/>
          <ac:spMkLst>
            <pc:docMk/>
            <pc:sldMk cId="3911931261" sldId="2147477552"/>
            <ac:spMk id="4" creationId="{C7E2A26D-6655-C96F-B47D-5086B35C4BB5}"/>
          </ac:spMkLst>
        </pc:spChg>
        <pc:spChg chg="add mod">
          <ac:chgData name="Clay Barker" userId="885ad21d-b181-4947-adbd-211c5c52672b" providerId="ADAL" clId="{709C6CEF-6FB4-45B1-B689-27B8954EE34B}" dt="2025-04-18T01:16:24.918" v="4449" actId="20577"/>
          <ac:spMkLst>
            <pc:docMk/>
            <pc:sldMk cId="3911931261" sldId="2147477552"/>
            <ac:spMk id="8" creationId="{8BF5F5D8-FFC3-3ABA-7454-4EDAA5D8DE4F}"/>
          </ac:spMkLst>
        </pc:spChg>
        <pc:picChg chg="add mod">
          <ac:chgData name="Clay Barker" userId="885ad21d-b181-4947-adbd-211c5c52672b" providerId="ADAL" clId="{709C6CEF-6FB4-45B1-B689-27B8954EE34B}" dt="2025-04-18T01:08:43.574" v="4027" actId="1076"/>
          <ac:picMkLst>
            <pc:docMk/>
            <pc:sldMk cId="3911931261" sldId="2147477552"/>
            <ac:picMk id="7" creationId="{242046BC-15D7-755D-882E-86718342E63B}"/>
          </ac:picMkLst>
        </pc:picChg>
      </pc:sldChg>
      <pc:sldChg chg="addSp delSp modSp add mod">
        <pc:chgData name="Clay Barker" userId="885ad21d-b181-4947-adbd-211c5c52672b" providerId="ADAL" clId="{709C6CEF-6FB4-45B1-B689-27B8954EE34B}" dt="2025-04-18T01:16:48.452" v="4495" actId="20577"/>
        <pc:sldMkLst>
          <pc:docMk/>
          <pc:sldMk cId="2775718471" sldId="2147477553"/>
        </pc:sldMkLst>
        <pc:spChg chg="mod">
          <ac:chgData name="Clay Barker" userId="885ad21d-b181-4947-adbd-211c5c52672b" providerId="ADAL" clId="{709C6CEF-6FB4-45B1-B689-27B8954EE34B}" dt="2025-04-18T01:12:41.076" v="4236" actId="20577"/>
          <ac:spMkLst>
            <pc:docMk/>
            <pc:sldMk cId="2775718471" sldId="2147477553"/>
            <ac:spMk id="4" creationId="{062DEE55-0B45-0965-B73B-EBF3A7C72523}"/>
          </ac:spMkLst>
        </pc:spChg>
        <pc:spChg chg="add mod">
          <ac:chgData name="Clay Barker" userId="885ad21d-b181-4947-adbd-211c5c52672b" providerId="ADAL" clId="{709C6CEF-6FB4-45B1-B689-27B8954EE34B}" dt="2025-04-18T01:16:48.452" v="4495" actId="20577"/>
          <ac:spMkLst>
            <pc:docMk/>
            <pc:sldMk cId="2775718471" sldId="2147477553"/>
            <ac:spMk id="8" creationId="{4EADBDF2-56DB-FBFB-C31C-458B971F6564}"/>
          </ac:spMkLst>
        </pc:spChg>
        <pc:picChg chg="add mod">
          <ac:chgData name="Clay Barker" userId="885ad21d-b181-4947-adbd-211c5c52672b" providerId="ADAL" clId="{709C6CEF-6FB4-45B1-B689-27B8954EE34B}" dt="2025-04-18T01:08:53.586" v="4028" actId="1076"/>
          <ac:picMkLst>
            <pc:docMk/>
            <pc:sldMk cId="2775718471" sldId="2147477553"/>
            <ac:picMk id="7" creationId="{C563611A-2411-2244-C265-8B989269A69C}"/>
          </ac:picMkLst>
        </pc:picChg>
      </pc:sldChg>
      <pc:sldChg chg="addSp delSp modSp add mod">
        <pc:chgData name="Clay Barker" userId="885ad21d-b181-4947-adbd-211c5c52672b" providerId="ADAL" clId="{709C6CEF-6FB4-45B1-B689-27B8954EE34B}" dt="2025-04-18T01:17:10.093" v="4539" actId="20577"/>
        <pc:sldMkLst>
          <pc:docMk/>
          <pc:sldMk cId="2353125058" sldId="2147477554"/>
        </pc:sldMkLst>
        <pc:spChg chg="mod">
          <ac:chgData name="Clay Barker" userId="885ad21d-b181-4947-adbd-211c5c52672b" providerId="ADAL" clId="{709C6CEF-6FB4-45B1-B689-27B8954EE34B}" dt="2025-04-18T01:12:51.319" v="4256" actId="20577"/>
          <ac:spMkLst>
            <pc:docMk/>
            <pc:sldMk cId="2353125058" sldId="2147477554"/>
            <ac:spMk id="4" creationId="{CFC1C33E-E64D-4546-8309-C19B6F0FF8A0}"/>
          </ac:spMkLst>
        </pc:spChg>
        <pc:spChg chg="add mod">
          <ac:chgData name="Clay Barker" userId="885ad21d-b181-4947-adbd-211c5c52672b" providerId="ADAL" clId="{709C6CEF-6FB4-45B1-B689-27B8954EE34B}" dt="2025-04-18T01:17:10.093" v="4539" actId="20577"/>
          <ac:spMkLst>
            <pc:docMk/>
            <pc:sldMk cId="2353125058" sldId="2147477554"/>
            <ac:spMk id="8" creationId="{2EB3A054-B4C1-AEA4-C860-A67F4E2778BA}"/>
          </ac:spMkLst>
        </pc:spChg>
        <pc:picChg chg="add mod">
          <ac:chgData name="Clay Barker" userId="885ad21d-b181-4947-adbd-211c5c52672b" providerId="ADAL" clId="{709C6CEF-6FB4-45B1-B689-27B8954EE34B}" dt="2025-04-18T01:09:18.436" v="4032" actId="1076"/>
          <ac:picMkLst>
            <pc:docMk/>
            <pc:sldMk cId="2353125058" sldId="2147477554"/>
            <ac:picMk id="7" creationId="{21E89E7A-B7A1-CEE0-A6E7-0B0433B3F907}"/>
          </ac:picMkLst>
        </pc:picChg>
      </pc:sldChg>
      <pc:sldChg chg="addSp delSp modSp add mod">
        <pc:chgData name="Clay Barker" userId="885ad21d-b181-4947-adbd-211c5c52672b" providerId="ADAL" clId="{709C6CEF-6FB4-45B1-B689-27B8954EE34B}" dt="2025-04-18T01:17:26.047" v="4581" actId="20577"/>
        <pc:sldMkLst>
          <pc:docMk/>
          <pc:sldMk cId="4259022265" sldId="2147477555"/>
        </pc:sldMkLst>
        <pc:spChg chg="mod">
          <ac:chgData name="Clay Barker" userId="885ad21d-b181-4947-adbd-211c5c52672b" providerId="ADAL" clId="{709C6CEF-6FB4-45B1-B689-27B8954EE34B}" dt="2025-04-18T01:12:59.437" v="4276" actId="20577"/>
          <ac:spMkLst>
            <pc:docMk/>
            <pc:sldMk cId="4259022265" sldId="2147477555"/>
            <ac:spMk id="4" creationId="{CAE0F398-41F2-90D5-7E2D-131AB51E6783}"/>
          </ac:spMkLst>
        </pc:spChg>
        <pc:spChg chg="add mod">
          <ac:chgData name="Clay Barker" userId="885ad21d-b181-4947-adbd-211c5c52672b" providerId="ADAL" clId="{709C6CEF-6FB4-45B1-B689-27B8954EE34B}" dt="2025-04-18T01:17:26.047" v="4581" actId="20577"/>
          <ac:spMkLst>
            <pc:docMk/>
            <pc:sldMk cId="4259022265" sldId="2147477555"/>
            <ac:spMk id="8" creationId="{7DBA41A9-B0AA-E2D1-8290-8255668BE57B}"/>
          </ac:spMkLst>
        </pc:spChg>
        <pc:picChg chg="add mod">
          <ac:chgData name="Clay Barker" userId="885ad21d-b181-4947-adbd-211c5c52672b" providerId="ADAL" clId="{709C6CEF-6FB4-45B1-B689-27B8954EE34B}" dt="2025-04-18T01:09:25.509" v="4033" actId="1076"/>
          <ac:picMkLst>
            <pc:docMk/>
            <pc:sldMk cId="4259022265" sldId="2147477555"/>
            <ac:picMk id="7" creationId="{234C2356-94F5-C4F9-5AD1-14DA20305859}"/>
          </ac:picMkLst>
        </pc:picChg>
      </pc:sldChg>
      <pc:sldChg chg="new del">
        <pc:chgData name="Clay Barker" userId="885ad21d-b181-4947-adbd-211c5c52672b" providerId="ADAL" clId="{709C6CEF-6FB4-45B1-B689-27B8954EE34B}" dt="2025-04-18T01:18:28.438" v="4591" actId="47"/>
        <pc:sldMkLst>
          <pc:docMk/>
          <pc:sldMk cId="112662349" sldId="2147477556"/>
        </pc:sldMkLst>
      </pc:sldChg>
      <pc:sldChg chg="addSp modSp add mod">
        <pc:chgData name="Clay Barker" userId="885ad21d-b181-4947-adbd-211c5c52672b" providerId="ADAL" clId="{709C6CEF-6FB4-45B1-B689-27B8954EE34B}" dt="2025-04-18T01:27:53.036" v="5066" actId="20577"/>
        <pc:sldMkLst>
          <pc:docMk/>
          <pc:sldMk cId="1022992633" sldId="2147477557"/>
        </pc:sldMkLst>
        <pc:spChg chg="mod">
          <ac:chgData name="Clay Barker" userId="885ad21d-b181-4947-adbd-211c5c52672b" providerId="ADAL" clId="{709C6CEF-6FB4-45B1-B689-27B8954EE34B}" dt="2025-04-18T01:26:56.766" v="5058" actId="20577"/>
          <ac:spMkLst>
            <pc:docMk/>
            <pc:sldMk cId="1022992633" sldId="2147477557"/>
            <ac:spMk id="3" creationId="{E28CE529-C1D0-E436-8939-CD2A9F5F9012}"/>
          </ac:spMkLst>
        </pc:spChg>
        <pc:spChg chg="mod">
          <ac:chgData name="Clay Barker" userId="885ad21d-b181-4947-adbd-211c5c52672b" providerId="ADAL" clId="{709C6CEF-6FB4-45B1-B689-27B8954EE34B}" dt="2025-04-18T01:27:53.036" v="5066" actId="20577"/>
          <ac:spMkLst>
            <pc:docMk/>
            <pc:sldMk cId="1022992633" sldId="2147477557"/>
            <ac:spMk id="4" creationId="{D107A656-6B64-CC5A-77BF-68BF9B8DF277}"/>
          </ac:spMkLst>
        </pc:spChg>
        <pc:spChg chg="add mod">
          <ac:chgData name="Clay Barker" userId="885ad21d-b181-4947-adbd-211c5c52672b" providerId="ADAL" clId="{709C6CEF-6FB4-45B1-B689-27B8954EE34B}" dt="2025-04-18T01:25:39.914" v="5039" actId="1076"/>
          <ac:spMkLst>
            <pc:docMk/>
            <pc:sldMk cId="1022992633" sldId="2147477557"/>
            <ac:spMk id="9" creationId="{BD15BA26-B4F6-01BF-124B-A2BC88E74D9F}"/>
          </ac:spMkLst>
        </pc:spChg>
        <pc:spChg chg="add mod">
          <ac:chgData name="Clay Barker" userId="885ad21d-b181-4947-adbd-211c5c52672b" providerId="ADAL" clId="{709C6CEF-6FB4-45B1-B689-27B8954EE34B}" dt="2025-04-18T01:26:48.487" v="5049" actId="20577"/>
          <ac:spMkLst>
            <pc:docMk/>
            <pc:sldMk cId="1022992633" sldId="2147477557"/>
            <ac:spMk id="10" creationId="{548D7CEB-E186-71A4-0D2F-86F27FB92C4E}"/>
          </ac:spMkLst>
        </pc:spChg>
        <pc:picChg chg="add mod">
          <ac:chgData name="Clay Barker" userId="885ad21d-b181-4947-adbd-211c5c52672b" providerId="ADAL" clId="{709C6CEF-6FB4-45B1-B689-27B8954EE34B}" dt="2025-04-18T01:24:00.761" v="4950" actId="1076"/>
          <ac:picMkLst>
            <pc:docMk/>
            <pc:sldMk cId="1022992633" sldId="2147477557"/>
            <ac:picMk id="6" creationId="{90BAB70B-40B5-AD15-CA7C-10D317E61992}"/>
          </ac:picMkLst>
        </pc:picChg>
        <pc:picChg chg="add mod">
          <ac:chgData name="Clay Barker" userId="885ad21d-b181-4947-adbd-211c5c52672b" providerId="ADAL" clId="{709C6CEF-6FB4-45B1-B689-27B8954EE34B}" dt="2025-04-18T01:24:10.326" v="4954" actId="962"/>
          <ac:picMkLst>
            <pc:docMk/>
            <pc:sldMk cId="1022992633" sldId="2147477557"/>
            <ac:picMk id="8" creationId="{812D66F8-2A52-5A17-FD04-814FDC0E7F15}"/>
          </ac:picMkLst>
        </pc:picChg>
      </pc:sldChg>
      <pc:sldChg chg="addSp modSp add mod">
        <pc:chgData name="Clay Barker" userId="885ad21d-b181-4947-adbd-211c5c52672b" providerId="ADAL" clId="{709C6CEF-6FB4-45B1-B689-27B8954EE34B}" dt="2025-04-21T17:59:48.454" v="15256" actId="5793"/>
        <pc:sldMkLst>
          <pc:docMk/>
          <pc:sldMk cId="624161202" sldId="2147477558"/>
        </pc:sldMkLst>
        <pc:spChg chg="mod">
          <ac:chgData name="Clay Barker" userId="885ad21d-b181-4947-adbd-211c5c52672b" providerId="ADAL" clId="{709C6CEF-6FB4-45B1-B689-27B8954EE34B}" dt="2025-04-21T17:59:48.454" v="15256" actId="5793"/>
          <ac:spMkLst>
            <pc:docMk/>
            <pc:sldMk cId="624161202" sldId="2147477558"/>
            <ac:spMk id="3" creationId="{BA1AE8B2-2190-51E2-99EF-A7BFB20E5C3C}"/>
          </ac:spMkLst>
        </pc:spChg>
        <pc:spChg chg="add mod">
          <ac:chgData name="Clay Barker" userId="885ad21d-b181-4947-adbd-211c5c52672b" providerId="ADAL" clId="{709C6CEF-6FB4-45B1-B689-27B8954EE34B}" dt="2025-04-18T01:34:46.681" v="5533" actId="20577"/>
          <ac:spMkLst>
            <pc:docMk/>
            <pc:sldMk cId="624161202" sldId="2147477558"/>
            <ac:spMk id="6" creationId="{6AFBB88C-8B8B-2B36-F7CF-B4DD0FE5D58F}"/>
          </ac:spMkLst>
        </pc:spChg>
        <pc:spChg chg="add mod">
          <ac:chgData name="Clay Barker" userId="885ad21d-b181-4947-adbd-211c5c52672b" providerId="ADAL" clId="{709C6CEF-6FB4-45B1-B689-27B8954EE34B}" dt="2025-04-18T01:32:37.777" v="5315" actId="1076"/>
          <ac:spMkLst>
            <pc:docMk/>
            <pc:sldMk cId="624161202" sldId="2147477558"/>
            <ac:spMk id="7" creationId="{9AD2741E-06BF-5CA5-FE0A-FD2E5D58B831}"/>
          </ac:spMkLst>
        </pc:spChg>
        <pc:graphicFrameChg chg="add mod modGraphic">
          <ac:chgData name="Clay Barker" userId="885ad21d-b181-4947-adbd-211c5c52672b" providerId="ADAL" clId="{709C6CEF-6FB4-45B1-B689-27B8954EE34B}" dt="2025-04-18T01:31:35.356" v="5282" actId="122"/>
          <ac:graphicFrameMkLst>
            <pc:docMk/>
            <pc:sldMk cId="624161202" sldId="2147477558"/>
            <ac:graphicFrameMk id="5" creationId="{10797102-E59B-DE3A-9EB9-BD89C438AC25}"/>
          </ac:graphicFrameMkLst>
        </pc:graphicFrameChg>
      </pc:sldChg>
      <pc:sldChg chg="addSp modSp add mod">
        <pc:chgData name="Clay Barker" userId="885ad21d-b181-4947-adbd-211c5c52672b" providerId="ADAL" clId="{709C6CEF-6FB4-45B1-B689-27B8954EE34B}" dt="2025-04-21T18:00:11.963" v="15263" actId="20577"/>
        <pc:sldMkLst>
          <pc:docMk/>
          <pc:sldMk cId="3417902711" sldId="2147477559"/>
        </pc:sldMkLst>
        <pc:spChg chg="mod">
          <ac:chgData name="Clay Barker" userId="885ad21d-b181-4947-adbd-211c5c52672b" providerId="ADAL" clId="{709C6CEF-6FB4-45B1-B689-27B8954EE34B}" dt="2025-04-21T18:00:11.963" v="15263" actId="20577"/>
          <ac:spMkLst>
            <pc:docMk/>
            <pc:sldMk cId="3417902711" sldId="2147477559"/>
            <ac:spMk id="3" creationId="{24024D9E-F792-0C58-27B1-10F2D91D2BDB}"/>
          </ac:spMkLst>
        </pc:spChg>
        <pc:spChg chg="add mod">
          <ac:chgData name="Clay Barker" userId="885ad21d-b181-4947-adbd-211c5c52672b" providerId="ADAL" clId="{709C6CEF-6FB4-45B1-B689-27B8954EE34B}" dt="2025-04-18T01:41:36.076" v="5957" actId="114"/>
          <ac:spMkLst>
            <pc:docMk/>
            <pc:sldMk cId="3417902711" sldId="2147477559"/>
            <ac:spMk id="7" creationId="{7B6E8ECA-09B6-E1D8-DAD5-D6739E2C4393}"/>
          </ac:spMkLst>
        </pc:spChg>
        <pc:picChg chg="add mod">
          <ac:chgData name="Clay Barker" userId="885ad21d-b181-4947-adbd-211c5c52672b" providerId="ADAL" clId="{709C6CEF-6FB4-45B1-B689-27B8954EE34B}" dt="2025-04-18T01:39:42.342" v="5774" actId="1076"/>
          <ac:picMkLst>
            <pc:docMk/>
            <pc:sldMk cId="3417902711" sldId="2147477559"/>
            <ac:picMk id="6" creationId="{6CE3F93E-2EDC-F540-6EA6-72468B3F768F}"/>
          </ac:picMkLst>
        </pc:picChg>
      </pc:sldChg>
      <pc:sldChg chg="addSp delSp modSp add mod">
        <pc:chgData name="Clay Barker" userId="885ad21d-b181-4947-adbd-211c5c52672b" providerId="ADAL" clId="{709C6CEF-6FB4-45B1-B689-27B8954EE34B}" dt="2025-04-21T20:06:59.483" v="15448" actId="20577"/>
        <pc:sldMkLst>
          <pc:docMk/>
          <pc:sldMk cId="2958629701" sldId="2147477560"/>
        </pc:sldMkLst>
        <pc:spChg chg="add mod">
          <ac:chgData name="Clay Barker" userId="885ad21d-b181-4947-adbd-211c5c52672b" providerId="ADAL" clId="{709C6CEF-6FB4-45B1-B689-27B8954EE34B}" dt="2025-04-21T20:06:59.483" v="15448" actId="20577"/>
          <ac:spMkLst>
            <pc:docMk/>
            <pc:sldMk cId="2958629701" sldId="2147477560"/>
            <ac:spMk id="7" creationId="{B6B80222-F26C-9E77-5224-03E687356E5F}"/>
          </ac:spMkLst>
        </pc:spChg>
        <pc:picChg chg="add mod ord">
          <ac:chgData name="Clay Barker" userId="885ad21d-b181-4947-adbd-211c5c52672b" providerId="ADAL" clId="{709C6CEF-6FB4-45B1-B689-27B8954EE34B}" dt="2025-04-18T11:25:13.568" v="6074" actId="14100"/>
          <ac:picMkLst>
            <pc:docMk/>
            <pc:sldMk cId="2958629701" sldId="2147477560"/>
            <ac:picMk id="11" creationId="{534A6A3C-A25D-3965-620A-EEF4B4629877}"/>
          </ac:picMkLst>
        </pc:picChg>
      </pc:sldChg>
      <pc:sldChg chg="addSp delSp modSp add mod ord">
        <pc:chgData name="Clay Barker" userId="885ad21d-b181-4947-adbd-211c5c52672b" providerId="ADAL" clId="{709C6CEF-6FB4-45B1-B689-27B8954EE34B}" dt="2025-04-18T12:32:56.589" v="7118" actId="20577"/>
        <pc:sldMkLst>
          <pc:docMk/>
          <pc:sldMk cId="3356412106" sldId="2147477561"/>
        </pc:sldMkLst>
        <pc:spChg chg="add del mod">
          <ac:chgData name="Clay Barker" userId="885ad21d-b181-4947-adbd-211c5c52672b" providerId="ADAL" clId="{709C6CEF-6FB4-45B1-B689-27B8954EE34B}" dt="2025-04-18T12:32:26.423" v="7060" actId="20577"/>
          <ac:spMkLst>
            <pc:docMk/>
            <pc:sldMk cId="3356412106" sldId="2147477561"/>
            <ac:spMk id="3" creationId="{1C5F9080-252F-B946-AA46-997E50498654}"/>
          </ac:spMkLst>
        </pc:spChg>
        <pc:spChg chg="mod">
          <ac:chgData name="Clay Barker" userId="885ad21d-b181-4947-adbd-211c5c52672b" providerId="ADAL" clId="{709C6CEF-6FB4-45B1-B689-27B8954EE34B}" dt="2025-04-18T12:32:56.589" v="7118" actId="20577"/>
          <ac:spMkLst>
            <pc:docMk/>
            <pc:sldMk cId="3356412106" sldId="2147477561"/>
            <ac:spMk id="4" creationId="{89AF58AA-5A84-AD86-FD7E-7E5A2051E3B7}"/>
          </ac:spMkLst>
        </pc:spChg>
        <pc:picChg chg="add mod">
          <ac:chgData name="Clay Barker" userId="885ad21d-b181-4947-adbd-211c5c52672b" providerId="ADAL" clId="{709C6CEF-6FB4-45B1-B689-27B8954EE34B}" dt="2025-04-18T12:19:15.290" v="6614" actId="1076"/>
          <ac:picMkLst>
            <pc:docMk/>
            <pc:sldMk cId="3356412106" sldId="2147477561"/>
            <ac:picMk id="8" creationId="{9E35745C-E03E-E5A0-9369-E34B58EF1071}"/>
          </ac:picMkLst>
        </pc:picChg>
      </pc:sldChg>
      <pc:sldChg chg="addSp delSp modSp add mod">
        <pc:chgData name="Clay Barker" userId="885ad21d-b181-4947-adbd-211c5c52672b" providerId="ADAL" clId="{709C6CEF-6FB4-45B1-B689-27B8954EE34B}" dt="2025-04-18T11:31:14.157" v="6442" actId="20577"/>
        <pc:sldMkLst>
          <pc:docMk/>
          <pc:sldMk cId="1682393650" sldId="2147477562"/>
        </pc:sldMkLst>
        <pc:spChg chg="add mod">
          <ac:chgData name="Clay Barker" userId="885ad21d-b181-4947-adbd-211c5c52672b" providerId="ADAL" clId="{709C6CEF-6FB4-45B1-B689-27B8954EE34B}" dt="2025-04-18T11:31:14.157" v="6442" actId="20577"/>
          <ac:spMkLst>
            <pc:docMk/>
            <pc:sldMk cId="1682393650" sldId="2147477562"/>
            <ac:spMk id="11" creationId="{62449F50-3CE8-2027-9B43-B0B4EDC80710}"/>
          </ac:spMkLst>
        </pc:spChg>
        <pc:picChg chg="add mod ord">
          <ac:chgData name="Clay Barker" userId="885ad21d-b181-4947-adbd-211c5c52672b" providerId="ADAL" clId="{709C6CEF-6FB4-45B1-B689-27B8954EE34B}" dt="2025-04-18T11:29:47.843" v="6299" actId="1076"/>
          <ac:picMkLst>
            <pc:docMk/>
            <pc:sldMk cId="1682393650" sldId="2147477562"/>
            <ac:picMk id="10" creationId="{900BD5DC-A37C-A3F9-36D5-F063B7C936C4}"/>
          </ac:picMkLst>
        </pc:picChg>
      </pc:sldChg>
      <pc:sldChg chg="addSp modSp add mod">
        <pc:chgData name="Clay Barker" userId="885ad21d-b181-4947-adbd-211c5c52672b" providerId="ADAL" clId="{709C6CEF-6FB4-45B1-B689-27B8954EE34B}" dt="2025-04-18T12:53:22.723" v="7606" actId="20577"/>
        <pc:sldMkLst>
          <pc:docMk/>
          <pc:sldMk cId="1458716023" sldId="2147477563"/>
        </pc:sldMkLst>
        <pc:spChg chg="mod">
          <ac:chgData name="Clay Barker" userId="885ad21d-b181-4947-adbd-211c5c52672b" providerId="ADAL" clId="{709C6CEF-6FB4-45B1-B689-27B8954EE34B}" dt="2025-04-18T12:53:22.723" v="7606" actId="20577"/>
          <ac:spMkLst>
            <pc:docMk/>
            <pc:sldMk cId="1458716023" sldId="2147477563"/>
            <ac:spMk id="3" creationId="{3A1BE1A7-B814-031B-D7FE-0FA48944493E}"/>
          </ac:spMkLst>
        </pc:spChg>
        <pc:spChg chg="mod">
          <ac:chgData name="Clay Barker" userId="885ad21d-b181-4947-adbd-211c5c52672b" providerId="ADAL" clId="{709C6CEF-6FB4-45B1-B689-27B8954EE34B}" dt="2025-04-18T12:33:15.407" v="7167" actId="20577"/>
          <ac:spMkLst>
            <pc:docMk/>
            <pc:sldMk cId="1458716023" sldId="2147477563"/>
            <ac:spMk id="4" creationId="{F46211AE-F2D3-9EDA-C093-640265C27C0D}"/>
          </ac:spMkLst>
        </pc:spChg>
        <pc:picChg chg="add mod">
          <ac:chgData name="Clay Barker" userId="885ad21d-b181-4947-adbd-211c5c52672b" providerId="ADAL" clId="{709C6CEF-6FB4-45B1-B689-27B8954EE34B}" dt="2025-04-18T12:52:33.740" v="7473" actId="1076"/>
          <ac:picMkLst>
            <pc:docMk/>
            <pc:sldMk cId="1458716023" sldId="2147477563"/>
            <ac:picMk id="6" creationId="{86B5C006-C466-9F6E-8E4F-12819A3FDBFA}"/>
          </ac:picMkLst>
        </pc:picChg>
      </pc:sldChg>
      <pc:sldChg chg="addSp delSp modSp add mod">
        <pc:chgData name="Clay Barker" userId="885ad21d-b181-4947-adbd-211c5c52672b" providerId="ADAL" clId="{709C6CEF-6FB4-45B1-B689-27B8954EE34B}" dt="2025-04-20T00:41:11.173" v="12016" actId="20577"/>
        <pc:sldMkLst>
          <pc:docMk/>
          <pc:sldMk cId="1215515182" sldId="2147477564"/>
        </pc:sldMkLst>
        <pc:spChg chg="add del mod">
          <ac:chgData name="Clay Barker" userId="885ad21d-b181-4947-adbd-211c5c52672b" providerId="ADAL" clId="{709C6CEF-6FB4-45B1-B689-27B8954EE34B}" dt="2025-04-20T00:41:11.173" v="12016" actId="20577"/>
          <ac:spMkLst>
            <pc:docMk/>
            <pc:sldMk cId="1215515182" sldId="2147477564"/>
            <ac:spMk id="12" creationId="{29BB0A08-DE88-ACF5-6431-39FE245D4FF1}"/>
          </ac:spMkLst>
        </pc:spChg>
        <pc:picChg chg="add mod">
          <ac:chgData name="Clay Barker" userId="885ad21d-b181-4947-adbd-211c5c52672b" providerId="ADAL" clId="{709C6CEF-6FB4-45B1-B689-27B8954EE34B}" dt="2025-04-18T13:23:38.320" v="7843" actId="1076"/>
          <ac:picMkLst>
            <pc:docMk/>
            <pc:sldMk cId="1215515182" sldId="2147477564"/>
            <ac:picMk id="16" creationId="{31C0AC59-F5C6-E81D-8F51-A11D8D1FEDA3}"/>
          </ac:picMkLst>
        </pc:picChg>
      </pc:sldChg>
      <pc:sldChg chg="addSp modSp add mod">
        <pc:chgData name="Clay Barker" userId="885ad21d-b181-4947-adbd-211c5c52672b" providerId="ADAL" clId="{709C6CEF-6FB4-45B1-B689-27B8954EE34B}" dt="2025-04-18T13:36:08.441" v="8096" actId="1076"/>
        <pc:sldMkLst>
          <pc:docMk/>
          <pc:sldMk cId="2088809227" sldId="2147477565"/>
        </pc:sldMkLst>
        <pc:spChg chg="mod">
          <ac:chgData name="Clay Barker" userId="885ad21d-b181-4947-adbd-211c5c52672b" providerId="ADAL" clId="{709C6CEF-6FB4-45B1-B689-27B8954EE34B}" dt="2025-04-18T13:33:26.857" v="8077" actId="20577"/>
          <ac:spMkLst>
            <pc:docMk/>
            <pc:sldMk cId="2088809227" sldId="2147477565"/>
            <ac:spMk id="3" creationId="{78989663-0675-2362-984C-E7DA76626B3E}"/>
          </ac:spMkLst>
        </pc:spChg>
        <pc:picChg chg="add mod">
          <ac:chgData name="Clay Barker" userId="885ad21d-b181-4947-adbd-211c5c52672b" providerId="ADAL" clId="{709C6CEF-6FB4-45B1-B689-27B8954EE34B}" dt="2025-04-18T13:36:06.523" v="8095" actId="1076"/>
          <ac:picMkLst>
            <pc:docMk/>
            <pc:sldMk cId="2088809227" sldId="2147477565"/>
            <ac:picMk id="6" creationId="{8A93CD12-4C13-02B2-4D30-14C6BE2685B6}"/>
          </ac:picMkLst>
        </pc:picChg>
        <pc:picChg chg="add mod">
          <ac:chgData name="Clay Barker" userId="885ad21d-b181-4947-adbd-211c5c52672b" providerId="ADAL" clId="{709C6CEF-6FB4-45B1-B689-27B8954EE34B}" dt="2025-04-18T13:34:41.351" v="8089" actId="1076"/>
          <ac:picMkLst>
            <pc:docMk/>
            <pc:sldMk cId="2088809227" sldId="2147477565"/>
            <ac:picMk id="8" creationId="{2E0D835F-A133-7D66-0781-7062BC79437B}"/>
          </ac:picMkLst>
        </pc:picChg>
        <pc:picChg chg="add mod">
          <ac:chgData name="Clay Barker" userId="885ad21d-b181-4947-adbd-211c5c52672b" providerId="ADAL" clId="{709C6CEF-6FB4-45B1-B689-27B8954EE34B}" dt="2025-04-18T13:36:08.441" v="8096" actId="1076"/>
          <ac:picMkLst>
            <pc:docMk/>
            <pc:sldMk cId="2088809227" sldId="2147477565"/>
            <ac:picMk id="10" creationId="{58B9FD5C-522B-33D9-7CC8-612CC3293F39}"/>
          </ac:picMkLst>
        </pc:picChg>
      </pc:sldChg>
      <pc:sldChg chg="addSp delSp modSp add mod">
        <pc:chgData name="Clay Barker" userId="885ad21d-b181-4947-adbd-211c5c52672b" providerId="ADAL" clId="{709C6CEF-6FB4-45B1-B689-27B8954EE34B}" dt="2025-04-20T00:40:36.755" v="12007"/>
        <pc:sldMkLst>
          <pc:docMk/>
          <pc:sldMk cId="3562166479" sldId="2147477566"/>
        </pc:sldMkLst>
        <pc:spChg chg="add mod">
          <ac:chgData name="Clay Barker" userId="885ad21d-b181-4947-adbd-211c5c52672b" providerId="ADAL" clId="{709C6CEF-6FB4-45B1-B689-27B8954EE34B}" dt="2025-04-20T00:40:36.755" v="12007"/>
          <ac:spMkLst>
            <pc:docMk/>
            <pc:sldMk cId="3562166479" sldId="2147477566"/>
            <ac:spMk id="10" creationId="{89937C3E-64C8-AED1-81BC-5AA2731075D9}"/>
          </ac:spMkLst>
        </pc:spChg>
        <pc:picChg chg="add mod">
          <ac:chgData name="Clay Barker" userId="885ad21d-b181-4947-adbd-211c5c52672b" providerId="ADAL" clId="{709C6CEF-6FB4-45B1-B689-27B8954EE34B}" dt="2025-04-18T13:51:18.497" v="8159" actId="1076"/>
          <ac:picMkLst>
            <pc:docMk/>
            <pc:sldMk cId="3562166479" sldId="2147477566"/>
            <ac:picMk id="7" creationId="{CC17FE65-0055-2FD7-DFCE-99231B6E9ACE}"/>
          </ac:picMkLst>
        </pc:picChg>
      </pc:sldChg>
      <pc:sldChg chg="modSp add mod ord">
        <pc:chgData name="Clay Barker" userId="885ad21d-b181-4947-adbd-211c5c52672b" providerId="ADAL" clId="{709C6CEF-6FB4-45B1-B689-27B8954EE34B}" dt="2025-04-21T16:05:47.928" v="15251" actId="313"/>
        <pc:sldMkLst>
          <pc:docMk/>
          <pc:sldMk cId="4003724666" sldId="2147477567"/>
        </pc:sldMkLst>
        <pc:spChg chg="mod">
          <ac:chgData name="Clay Barker" userId="885ad21d-b181-4947-adbd-211c5c52672b" providerId="ADAL" clId="{709C6CEF-6FB4-45B1-B689-27B8954EE34B}" dt="2025-04-21T16:05:47.928" v="15251" actId="313"/>
          <ac:spMkLst>
            <pc:docMk/>
            <pc:sldMk cId="4003724666" sldId="2147477567"/>
            <ac:spMk id="3" creationId="{E44D37F4-A245-9C82-192D-C2CD62F77877}"/>
          </ac:spMkLst>
        </pc:spChg>
        <pc:spChg chg="mod">
          <ac:chgData name="Clay Barker" userId="885ad21d-b181-4947-adbd-211c5c52672b" providerId="ADAL" clId="{709C6CEF-6FB4-45B1-B689-27B8954EE34B}" dt="2025-04-21T00:12:42.212" v="12150" actId="20577"/>
          <ac:spMkLst>
            <pc:docMk/>
            <pc:sldMk cId="4003724666" sldId="2147477567"/>
            <ac:spMk id="4" creationId="{A0C49AC6-58C3-EFCF-5EF7-5388FB6B692F}"/>
          </ac:spMkLst>
        </pc:spChg>
      </pc:sldChg>
      <pc:sldChg chg="add del">
        <pc:chgData name="Clay Barker" userId="885ad21d-b181-4947-adbd-211c5c52672b" providerId="ADAL" clId="{709C6CEF-6FB4-45B1-B689-27B8954EE34B}" dt="2025-04-21T13:58:38.727" v="14692" actId="2696"/>
        <pc:sldMkLst>
          <pc:docMk/>
          <pc:sldMk cId="1798108617" sldId="2147477568"/>
        </pc:sldMkLst>
      </pc:sldChg>
      <pc:sldChg chg="addSp modSp add mod">
        <pc:chgData name="Clay Barker" userId="885ad21d-b181-4947-adbd-211c5c52672b" providerId="ADAL" clId="{709C6CEF-6FB4-45B1-B689-27B8954EE34B}" dt="2025-04-21T14:06:27.451" v="15077" actId="20577"/>
        <pc:sldMkLst>
          <pc:docMk/>
          <pc:sldMk cId="3797782327" sldId="2147477568"/>
        </pc:sldMkLst>
        <pc:spChg chg="mod">
          <ac:chgData name="Clay Barker" userId="885ad21d-b181-4947-adbd-211c5c52672b" providerId="ADAL" clId="{709C6CEF-6FB4-45B1-B689-27B8954EE34B}" dt="2025-04-21T14:04:33.366" v="15059" actId="20577"/>
          <ac:spMkLst>
            <pc:docMk/>
            <pc:sldMk cId="3797782327" sldId="2147477568"/>
            <ac:spMk id="3" creationId="{8DA79F76-F96A-969A-ADD7-4C89E66C0D24}"/>
          </ac:spMkLst>
        </pc:spChg>
        <pc:spChg chg="mod">
          <ac:chgData name="Clay Barker" userId="885ad21d-b181-4947-adbd-211c5c52672b" providerId="ADAL" clId="{709C6CEF-6FB4-45B1-B689-27B8954EE34B}" dt="2025-04-21T13:58:48.614" v="14711" actId="20577"/>
          <ac:spMkLst>
            <pc:docMk/>
            <pc:sldMk cId="3797782327" sldId="2147477568"/>
            <ac:spMk id="4" creationId="{AC4C6809-D138-4562-D101-C706DEADCAED}"/>
          </ac:spMkLst>
        </pc:spChg>
        <pc:spChg chg="add mod">
          <ac:chgData name="Clay Barker" userId="885ad21d-b181-4947-adbd-211c5c52672b" providerId="ADAL" clId="{709C6CEF-6FB4-45B1-B689-27B8954EE34B}" dt="2025-04-21T14:06:27.451" v="15077" actId="20577"/>
          <ac:spMkLst>
            <pc:docMk/>
            <pc:sldMk cId="3797782327" sldId="2147477568"/>
            <ac:spMk id="11" creationId="{1FF7E6A0-A534-7682-659E-4D9C8209B6C4}"/>
          </ac:spMkLst>
        </pc:spChg>
        <pc:picChg chg="add mod">
          <ac:chgData name="Clay Barker" userId="885ad21d-b181-4947-adbd-211c5c52672b" providerId="ADAL" clId="{709C6CEF-6FB4-45B1-B689-27B8954EE34B}" dt="2025-04-21T14:00:03.618" v="14771" actId="14100"/>
          <ac:picMkLst>
            <pc:docMk/>
            <pc:sldMk cId="3797782327" sldId="2147477568"/>
            <ac:picMk id="6" creationId="{7669B865-0CC9-73AA-1EED-8CB91C6359EE}"/>
          </ac:picMkLst>
        </pc:picChg>
        <pc:picChg chg="add mod">
          <ac:chgData name="Clay Barker" userId="885ad21d-b181-4947-adbd-211c5c52672b" providerId="ADAL" clId="{709C6CEF-6FB4-45B1-B689-27B8954EE34B}" dt="2025-04-21T14:02:04.510" v="14802" actId="14100"/>
          <ac:picMkLst>
            <pc:docMk/>
            <pc:sldMk cId="3797782327" sldId="2147477568"/>
            <ac:picMk id="8" creationId="{C943FF0E-68E8-C8E7-BD37-E6D7FBDB074D}"/>
          </ac:picMkLst>
        </pc:picChg>
        <pc:cxnChg chg="add mod">
          <ac:chgData name="Clay Barker" userId="885ad21d-b181-4947-adbd-211c5c52672b" providerId="ADAL" clId="{709C6CEF-6FB4-45B1-B689-27B8954EE34B}" dt="2025-04-21T14:02:19.972" v="14804" actId="1582"/>
          <ac:cxnSpMkLst>
            <pc:docMk/>
            <pc:sldMk cId="3797782327" sldId="2147477568"/>
            <ac:cxnSpMk id="10" creationId="{87E27B8D-D1C2-B906-95E9-A8D595417B04}"/>
          </ac:cxnSpMkLst>
        </pc:cxnChg>
      </pc:sldChg>
      <pc:sldChg chg="addSp delSp modSp add mod">
        <pc:chgData name="Clay Barker" userId="885ad21d-b181-4947-adbd-211c5c52672b" providerId="ADAL" clId="{709C6CEF-6FB4-45B1-B689-27B8954EE34B}" dt="2025-04-21T20:11:00.343" v="15477" actId="20577"/>
        <pc:sldMkLst>
          <pc:docMk/>
          <pc:sldMk cId="1545641698" sldId="2147477569"/>
        </pc:sldMkLst>
        <pc:spChg chg="mod">
          <ac:chgData name="Clay Barker" userId="885ad21d-b181-4947-adbd-211c5c52672b" providerId="ADAL" clId="{709C6CEF-6FB4-45B1-B689-27B8954EE34B}" dt="2025-04-18T15:16:47.074" v="8164"/>
          <ac:spMkLst>
            <pc:docMk/>
            <pc:sldMk cId="1545641698" sldId="2147477569"/>
            <ac:spMk id="4" creationId="{DB3B98A6-0821-964C-7920-F6E43C4FA981}"/>
          </ac:spMkLst>
        </pc:spChg>
        <pc:spChg chg="add mod">
          <ac:chgData name="Clay Barker" userId="885ad21d-b181-4947-adbd-211c5c52672b" providerId="ADAL" clId="{709C6CEF-6FB4-45B1-B689-27B8954EE34B}" dt="2025-04-21T20:11:00.343" v="15477" actId="20577"/>
          <ac:spMkLst>
            <pc:docMk/>
            <pc:sldMk cId="1545641698" sldId="2147477569"/>
            <ac:spMk id="8" creationId="{93579A2C-1964-F44E-E3D4-6066800EB682}"/>
          </ac:spMkLst>
        </pc:spChg>
        <pc:picChg chg="add mod">
          <ac:chgData name="Clay Barker" userId="885ad21d-b181-4947-adbd-211c5c52672b" providerId="ADAL" clId="{709C6CEF-6FB4-45B1-B689-27B8954EE34B}" dt="2025-04-18T15:30:32.828" v="8285" actId="1076"/>
          <ac:picMkLst>
            <pc:docMk/>
            <pc:sldMk cId="1545641698" sldId="2147477569"/>
            <ac:picMk id="10" creationId="{A9CD9E3D-BBDB-8480-933F-BCA8677E30E1}"/>
          </ac:picMkLst>
        </pc:picChg>
        <pc:picChg chg="add mod">
          <ac:chgData name="Clay Barker" userId="885ad21d-b181-4947-adbd-211c5c52672b" providerId="ADAL" clId="{709C6CEF-6FB4-45B1-B689-27B8954EE34B}" dt="2025-04-18T15:31:14.695" v="8291" actId="1076"/>
          <ac:picMkLst>
            <pc:docMk/>
            <pc:sldMk cId="1545641698" sldId="2147477569"/>
            <ac:picMk id="12" creationId="{693E5ABB-D87B-58EA-3090-90446CB28364}"/>
          </ac:picMkLst>
        </pc:picChg>
        <pc:cxnChg chg="add mod">
          <ac:chgData name="Clay Barker" userId="885ad21d-b181-4947-adbd-211c5c52672b" providerId="ADAL" clId="{709C6CEF-6FB4-45B1-B689-27B8954EE34B}" dt="2025-04-18T15:31:11.715" v="8290"/>
          <ac:cxnSpMkLst>
            <pc:docMk/>
            <pc:sldMk cId="1545641698" sldId="2147477569"/>
            <ac:cxnSpMk id="13" creationId="{43061E5D-2FF0-9DC6-F82A-8B5DA1C869B5}"/>
          </ac:cxnSpMkLst>
        </pc:cxnChg>
      </pc:sldChg>
      <pc:sldChg chg="addSp delSp modSp add mod">
        <pc:chgData name="Clay Barker" userId="885ad21d-b181-4947-adbd-211c5c52672b" providerId="ADAL" clId="{709C6CEF-6FB4-45B1-B689-27B8954EE34B}" dt="2025-04-21T20:08:18.323" v="15461" actId="20577"/>
        <pc:sldMkLst>
          <pc:docMk/>
          <pc:sldMk cId="582798990" sldId="2147477570"/>
        </pc:sldMkLst>
        <pc:spChg chg="mod">
          <ac:chgData name="Clay Barker" userId="885ad21d-b181-4947-adbd-211c5c52672b" providerId="ADAL" clId="{709C6CEF-6FB4-45B1-B689-27B8954EE34B}" dt="2025-04-18T15:24:34.575" v="8268" actId="20577"/>
          <ac:spMkLst>
            <pc:docMk/>
            <pc:sldMk cId="582798990" sldId="2147477570"/>
            <ac:spMk id="4" creationId="{0B88CEDB-3A93-10AD-AFA5-429C32674F51}"/>
          </ac:spMkLst>
        </pc:spChg>
        <pc:spChg chg="mod">
          <ac:chgData name="Clay Barker" userId="885ad21d-b181-4947-adbd-211c5c52672b" providerId="ADAL" clId="{709C6CEF-6FB4-45B1-B689-27B8954EE34B}" dt="2025-04-21T20:08:18.323" v="15461" actId="20577"/>
          <ac:spMkLst>
            <pc:docMk/>
            <pc:sldMk cId="582798990" sldId="2147477570"/>
            <ac:spMk id="8" creationId="{D80DEC5C-0EAA-3A81-5B16-FD7FDCB25368}"/>
          </ac:spMkLst>
        </pc:spChg>
        <pc:picChg chg="add mod">
          <ac:chgData name="Clay Barker" userId="885ad21d-b181-4947-adbd-211c5c52672b" providerId="ADAL" clId="{709C6CEF-6FB4-45B1-B689-27B8954EE34B}" dt="2025-04-18T15:29:49.924" v="8276" actId="1076"/>
          <ac:picMkLst>
            <pc:docMk/>
            <pc:sldMk cId="582798990" sldId="2147477570"/>
            <ac:picMk id="5" creationId="{B32FCF44-BDE2-7916-E8DE-3769FFB987F2}"/>
          </ac:picMkLst>
        </pc:picChg>
        <pc:picChg chg="add mod">
          <ac:chgData name="Clay Barker" userId="885ad21d-b181-4947-adbd-211c5c52672b" providerId="ADAL" clId="{709C6CEF-6FB4-45B1-B689-27B8954EE34B}" dt="2025-04-18T15:30:26.435" v="8284" actId="1076"/>
          <ac:picMkLst>
            <pc:docMk/>
            <pc:sldMk cId="582798990" sldId="2147477570"/>
            <ac:picMk id="7" creationId="{7021BD1F-5773-9D15-C55F-3AFEA0C952E7}"/>
          </ac:picMkLst>
        </pc:picChg>
        <pc:cxnChg chg="add mod">
          <ac:chgData name="Clay Barker" userId="885ad21d-b181-4947-adbd-211c5c52672b" providerId="ADAL" clId="{709C6CEF-6FB4-45B1-B689-27B8954EE34B}" dt="2025-04-18T15:30:21.324" v="8282" actId="1582"/>
          <ac:cxnSpMkLst>
            <pc:docMk/>
            <pc:sldMk cId="582798990" sldId="2147477570"/>
            <ac:cxnSpMk id="11" creationId="{319334B1-6597-641A-B7F2-52F4205B6E8D}"/>
          </ac:cxnSpMkLst>
        </pc:cxnChg>
      </pc:sldChg>
      <pc:sldChg chg="addSp delSp modSp add mod">
        <pc:chgData name="Clay Barker" userId="885ad21d-b181-4947-adbd-211c5c52672b" providerId="ADAL" clId="{709C6CEF-6FB4-45B1-B689-27B8954EE34B}" dt="2025-04-19T01:40:45.810" v="11969" actId="20577"/>
        <pc:sldMkLst>
          <pc:docMk/>
          <pc:sldMk cId="2410215557" sldId="2147477571"/>
        </pc:sldMkLst>
        <pc:spChg chg="mod">
          <ac:chgData name="Clay Barker" userId="885ad21d-b181-4947-adbd-211c5c52672b" providerId="ADAL" clId="{709C6CEF-6FB4-45B1-B689-27B8954EE34B}" dt="2025-04-19T01:40:45.810" v="11969" actId="20577"/>
          <ac:spMkLst>
            <pc:docMk/>
            <pc:sldMk cId="2410215557" sldId="2147477571"/>
            <ac:spMk id="3" creationId="{95309179-A4AF-24D1-CD46-EA954FAAB2D1}"/>
          </ac:spMkLst>
        </pc:spChg>
        <pc:spChg chg="mod">
          <ac:chgData name="Clay Barker" userId="885ad21d-b181-4947-adbd-211c5c52672b" providerId="ADAL" clId="{709C6CEF-6FB4-45B1-B689-27B8954EE34B}" dt="2025-04-18T15:32:45.758" v="8314" actId="20577"/>
          <ac:spMkLst>
            <pc:docMk/>
            <pc:sldMk cId="2410215557" sldId="2147477571"/>
            <ac:spMk id="4" creationId="{490B6616-0135-7556-D9B7-F49D43323E11}"/>
          </ac:spMkLst>
        </pc:spChg>
        <pc:picChg chg="add mod">
          <ac:chgData name="Clay Barker" userId="885ad21d-b181-4947-adbd-211c5c52672b" providerId="ADAL" clId="{709C6CEF-6FB4-45B1-B689-27B8954EE34B}" dt="2025-04-18T15:43:16.049" v="8450" actId="1076"/>
          <ac:picMkLst>
            <pc:docMk/>
            <pc:sldMk cId="2410215557" sldId="2147477571"/>
            <ac:picMk id="8" creationId="{01F952B3-AEE7-7E3A-A13B-55CEC80D127E}"/>
          </ac:picMkLst>
        </pc:picChg>
        <pc:picChg chg="add mod">
          <ac:chgData name="Clay Barker" userId="885ad21d-b181-4947-adbd-211c5c52672b" providerId="ADAL" clId="{709C6CEF-6FB4-45B1-B689-27B8954EE34B}" dt="2025-04-18T15:43:25.092" v="8453" actId="1076"/>
          <ac:picMkLst>
            <pc:docMk/>
            <pc:sldMk cId="2410215557" sldId="2147477571"/>
            <ac:picMk id="10" creationId="{8F0D126D-2C0F-E073-AE06-6C70CBD25F40}"/>
          </ac:picMkLst>
        </pc:picChg>
      </pc:sldChg>
      <pc:sldChg chg="addSp delSp modSp add mod">
        <pc:chgData name="Clay Barker" userId="885ad21d-b181-4947-adbd-211c5c52672b" providerId="ADAL" clId="{709C6CEF-6FB4-45B1-B689-27B8954EE34B}" dt="2025-04-18T15:47:59.153" v="8627" actId="20577"/>
        <pc:sldMkLst>
          <pc:docMk/>
          <pc:sldMk cId="1440616069" sldId="2147477572"/>
        </pc:sldMkLst>
        <pc:spChg chg="mod">
          <ac:chgData name="Clay Barker" userId="885ad21d-b181-4947-adbd-211c5c52672b" providerId="ADAL" clId="{709C6CEF-6FB4-45B1-B689-27B8954EE34B}" dt="2025-04-18T15:47:59.153" v="8627" actId="20577"/>
          <ac:spMkLst>
            <pc:docMk/>
            <pc:sldMk cId="1440616069" sldId="2147477572"/>
            <ac:spMk id="3" creationId="{35396A81-68F2-C722-2BA4-9CDA9C8A1E65}"/>
          </ac:spMkLst>
        </pc:spChg>
        <pc:picChg chg="add mod">
          <ac:chgData name="Clay Barker" userId="885ad21d-b181-4947-adbd-211c5c52672b" providerId="ADAL" clId="{709C6CEF-6FB4-45B1-B689-27B8954EE34B}" dt="2025-04-18T15:46:11.926" v="8511" actId="1076"/>
          <ac:picMkLst>
            <pc:docMk/>
            <pc:sldMk cId="1440616069" sldId="2147477572"/>
            <ac:picMk id="6" creationId="{AC37B349-3BE3-30CF-967C-83995F49A86F}"/>
          </ac:picMkLst>
        </pc:picChg>
        <pc:picChg chg="add mod">
          <ac:chgData name="Clay Barker" userId="885ad21d-b181-4947-adbd-211c5c52672b" providerId="ADAL" clId="{709C6CEF-6FB4-45B1-B689-27B8954EE34B}" dt="2025-04-18T15:47:08.850" v="8515" actId="14100"/>
          <ac:picMkLst>
            <pc:docMk/>
            <pc:sldMk cId="1440616069" sldId="2147477572"/>
            <ac:picMk id="9" creationId="{5D458923-3AD3-5225-967F-33FB11601D66}"/>
          </ac:picMkLst>
        </pc:picChg>
      </pc:sldChg>
      <pc:sldChg chg="addSp modSp add mod">
        <pc:chgData name="Clay Barker" userId="885ad21d-b181-4947-adbd-211c5c52672b" providerId="ADAL" clId="{709C6CEF-6FB4-45B1-B689-27B8954EE34B}" dt="2025-04-19T01:38:13.721" v="11965" actId="20577"/>
        <pc:sldMkLst>
          <pc:docMk/>
          <pc:sldMk cId="502214883" sldId="2147477573"/>
        </pc:sldMkLst>
        <pc:spChg chg="mod">
          <ac:chgData name="Clay Barker" userId="885ad21d-b181-4947-adbd-211c5c52672b" providerId="ADAL" clId="{709C6CEF-6FB4-45B1-B689-27B8954EE34B}" dt="2025-04-19T01:38:13.721" v="11965" actId="20577"/>
          <ac:spMkLst>
            <pc:docMk/>
            <pc:sldMk cId="502214883" sldId="2147477573"/>
            <ac:spMk id="3" creationId="{4152BEE2-4AA2-8EA7-D383-72FE02B05E28}"/>
          </ac:spMkLst>
        </pc:spChg>
        <pc:spChg chg="mod">
          <ac:chgData name="Clay Barker" userId="885ad21d-b181-4947-adbd-211c5c52672b" providerId="ADAL" clId="{709C6CEF-6FB4-45B1-B689-27B8954EE34B}" dt="2025-04-19T01:24:58.596" v="11330"/>
          <ac:spMkLst>
            <pc:docMk/>
            <pc:sldMk cId="502214883" sldId="2147477573"/>
            <ac:spMk id="4" creationId="{7D3A666D-AA6D-4E4A-DF69-6F82D07E5D08}"/>
          </ac:spMkLst>
        </pc:spChg>
        <pc:picChg chg="add mod">
          <ac:chgData name="Clay Barker" userId="885ad21d-b181-4947-adbd-211c5c52672b" providerId="ADAL" clId="{709C6CEF-6FB4-45B1-B689-27B8954EE34B}" dt="2025-04-18T16:20:00.894" v="9091" actId="1076"/>
          <ac:picMkLst>
            <pc:docMk/>
            <pc:sldMk cId="502214883" sldId="2147477573"/>
            <ac:picMk id="6" creationId="{6032AF53-19BE-5349-0DEC-E0B6F1DA1A1D}"/>
          </ac:picMkLst>
        </pc:picChg>
        <pc:picChg chg="add mod">
          <ac:chgData name="Clay Barker" userId="885ad21d-b181-4947-adbd-211c5c52672b" providerId="ADAL" clId="{709C6CEF-6FB4-45B1-B689-27B8954EE34B}" dt="2025-04-18T16:20:40.083" v="9098" actId="14100"/>
          <ac:picMkLst>
            <pc:docMk/>
            <pc:sldMk cId="502214883" sldId="2147477573"/>
            <ac:picMk id="8" creationId="{E89A5FFA-50D6-BBEC-4C8D-B177DDF57046}"/>
          </ac:picMkLst>
        </pc:picChg>
        <pc:cxnChg chg="add mod">
          <ac:chgData name="Clay Barker" userId="885ad21d-b181-4947-adbd-211c5c52672b" providerId="ADAL" clId="{709C6CEF-6FB4-45B1-B689-27B8954EE34B}" dt="2025-04-18T16:21:02.627" v="9103" actId="1582"/>
          <ac:cxnSpMkLst>
            <pc:docMk/>
            <pc:sldMk cId="502214883" sldId="2147477573"/>
            <ac:cxnSpMk id="10" creationId="{A7BBCCCE-D447-8C8E-7D81-83565ED5CDAA}"/>
          </ac:cxnSpMkLst>
        </pc:cxnChg>
      </pc:sldChg>
      <pc:sldChg chg="addSp delSp modSp add mod">
        <pc:chgData name="Clay Barker" userId="885ad21d-b181-4947-adbd-211c5c52672b" providerId="ADAL" clId="{709C6CEF-6FB4-45B1-B689-27B8954EE34B}" dt="2025-04-19T01:25:13.047" v="11331"/>
        <pc:sldMkLst>
          <pc:docMk/>
          <pc:sldMk cId="1253719664" sldId="2147477574"/>
        </pc:sldMkLst>
        <pc:spChg chg="mod">
          <ac:chgData name="Clay Barker" userId="885ad21d-b181-4947-adbd-211c5c52672b" providerId="ADAL" clId="{709C6CEF-6FB4-45B1-B689-27B8954EE34B}" dt="2025-04-18T16:08:04.207" v="8863" actId="20577"/>
          <ac:spMkLst>
            <pc:docMk/>
            <pc:sldMk cId="1253719664" sldId="2147477574"/>
            <ac:spMk id="3" creationId="{C14D316C-AF50-DC45-A362-B2E752DD2883}"/>
          </ac:spMkLst>
        </pc:spChg>
        <pc:spChg chg="mod">
          <ac:chgData name="Clay Barker" userId="885ad21d-b181-4947-adbd-211c5c52672b" providerId="ADAL" clId="{709C6CEF-6FB4-45B1-B689-27B8954EE34B}" dt="2025-04-19T01:25:13.047" v="11331"/>
          <ac:spMkLst>
            <pc:docMk/>
            <pc:sldMk cId="1253719664" sldId="2147477574"/>
            <ac:spMk id="4" creationId="{7568F23B-081B-A9DA-8CAC-2B3231BF7E09}"/>
          </ac:spMkLst>
        </pc:spChg>
        <pc:picChg chg="add mod">
          <ac:chgData name="Clay Barker" userId="885ad21d-b181-4947-adbd-211c5c52672b" providerId="ADAL" clId="{709C6CEF-6FB4-45B1-B689-27B8954EE34B}" dt="2025-04-18T16:09:18.652" v="8870" actId="1076"/>
          <ac:picMkLst>
            <pc:docMk/>
            <pc:sldMk cId="1253719664" sldId="2147477574"/>
            <ac:picMk id="7" creationId="{6BD502CF-55E4-84E1-FA59-56FFB8BDBAE9}"/>
          </ac:picMkLst>
        </pc:picChg>
        <pc:picChg chg="add mod">
          <ac:chgData name="Clay Barker" userId="885ad21d-b181-4947-adbd-211c5c52672b" providerId="ADAL" clId="{709C6CEF-6FB4-45B1-B689-27B8954EE34B}" dt="2025-04-18T16:09:53.970" v="8875" actId="1076"/>
          <ac:picMkLst>
            <pc:docMk/>
            <pc:sldMk cId="1253719664" sldId="2147477574"/>
            <ac:picMk id="10" creationId="{3F07F85B-3FEB-39BF-14BF-536C4567903E}"/>
          </ac:picMkLst>
        </pc:picChg>
      </pc:sldChg>
      <pc:sldChg chg="new del">
        <pc:chgData name="Clay Barker" userId="885ad21d-b181-4947-adbd-211c5c52672b" providerId="ADAL" clId="{709C6CEF-6FB4-45B1-B689-27B8954EE34B}" dt="2025-04-18T16:10:04.546" v="8877" actId="47"/>
        <pc:sldMkLst>
          <pc:docMk/>
          <pc:sldMk cId="444013593" sldId="2147477575"/>
        </pc:sldMkLst>
      </pc:sldChg>
      <pc:sldChg chg="addSp delSp modSp add mod">
        <pc:chgData name="Clay Barker" userId="885ad21d-b181-4947-adbd-211c5c52672b" providerId="ADAL" clId="{709C6CEF-6FB4-45B1-B689-27B8954EE34B}" dt="2025-04-19T01:24:53.178" v="11329"/>
        <pc:sldMkLst>
          <pc:docMk/>
          <pc:sldMk cId="2600473310" sldId="2147477575"/>
        </pc:sldMkLst>
        <pc:spChg chg="mod">
          <ac:chgData name="Clay Barker" userId="885ad21d-b181-4947-adbd-211c5c52672b" providerId="ADAL" clId="{709C6CEF-6FB4-45B1-B689-27B8954EE34B}" dt="2025-04-19T00:29:56.597" v="9788" actId="6549"/>
          <ac:spMkLst>
            <pc:docMk/>
            <pc:sldMk cId="2600473310" sldId="2147477575"/>
            <ac:spMk id="3" creationId="{72EB9692-9868-F1C9-D55B-F28BCDE2A879}"/>
          </ac:spMkLst>
        </pc:spChg>
        <pc:spChg chg="mod">
          <ac:chgData name="Clay Barker" userId="885ad21d-b181-4947-adbd-211c5c52672b" providerId="ADAL" clId="{709C6CEF-6FB4-45B1-B689-27B8954EE34B}" dt="2025-04-19T01:24:53.178" v="11329"/>
          <ac:spMkLst>
            <pc:docMk/>
            <pc:sldMk cId="2600473310" sldId="2147477575"/>
            <ac:spMk id="4" creationId="{D4B79D76-44F4-EE08-C8B5-335ADE4AB619}"/>
          </ac:spMkLst>
        </pc:spChg>
        <pc:spChg chg="add mod">
          <ac:chgData name="Clay Barker" userId="885ad21d-b181-4947-adbd-211c5c52672b" providerId="ADAL" clId="{709C6CEF-6FB4-45B1-B689-27B8954EE34B}" dt="2025-04-19T00:30:04.893" v="9789" actId="20577"/>
          <ac:spMkLst>
            <pc:docMk/>
            <pc:sldMk cId="2600473310" sldId="2147477575"/>
            <ac:spMk id="12" creationId="{2E0EC266-4F6A-C3ED-BDE6-51F0825FB316}"/>
          </ac:spMkLst>
        </pc:spChg>
        <pc:picChg chg="add mod">
          <ac:chgData name="Clay Barker" userId="885ad21d-b181-4947-adbd-211c5c52672b" providerId="ADAL" clId="{709C6CEF-6FB4-45B1-B689-27B8954EE34B}" dt="2025-04-18T22:02:54.208" v="9315" actId="1076"/>
          <ac:picMkLst>
            <pc:docMk/>
            <pc:sldMk cId="2600473310" sldId="2147477575"/>
            <ac:picMk id="11" creationId="{09B6336A-215E-B56E-89A2-8F70934A11B5}"/>
          </ac:picMkLst>
        </pc:picChg>
      </pc:sldChg>
      <pc:sldChg chg="addSp delSp modSp add mod">
        <pc:chgData name="Clay Barker" userId="885ad21d-b181-4947-adbd-211c5c52672b" providerId="ADAL" clId="{709C6CEF-6FB4-45B1-B689-27B8954EE34B}" dt="2025-04-19T01:24:27.995" v="11325"/>
        <pc:sldMkLst>
          <pc:docMk/>
          <pc:sldMk cId="116718340" sldId="2147477576"/>
        </pc:sldMkLst>
        <pc:spChg chg="mod">
          <ac:chgData name="Clay Barker" userId="885ad21d-b181-4947-adbd-211c5c52672b" providerId="ADAL" clId="{709C6CEF-6FB4-45B1-B689-27B8954EE34B}" dt="2025-04-19T01:24:27.995" v="11325"/>
          <ac:spMkLst>
            <pc:docMk/>
            <pc:sldMk cId="116718340" sldId="2147477576"/>
            <ac:spMk id="4" creationId="{6A639C79-81A7-DC8B-D003-4E2EAB1AC116}"/>
          </ac:spMkLst>
        </pc:spChg>
        <pc:spChg chg="add mod">
          <ac:chgData name="Clay Barker" userId="885ad21d-b181-4947-adbd-211c5c52672b" providerId="ADAL" clId="{709C6CEF-6FB4-45B1-B689-27B8954EE34B}" dt="2025-04-19T00:27:39.682" v="9726" actId="20577"/>
          <ac:spMkLst>
            <pc:docMk/>
            <pc:sldMk cId="116718340" sldId="2147477576"/>
            <ac:spMk id="15" creationId="{CEEF2A42-FD56-B462-FBA5-70A69510FCFB}"/>
          </ac:spMkLst>
        </pc:spChg>
        <pc:spChg chg="add mod">
          <ac:chgData name="Clay Barker" userId="885ad21d-b181-4947-adbd-211c5c52672b" providerId="ADAL" clId="{709C6CEF-6FB4-45B1-B689-27B8954EE34B}" dt="2025-04-19T00:27:44.439" v="9727" actId="1076"/>
          <ac:spMkLst>
            <pc:docMk/>
            <pc:sldMk cId="116718340" sldId="2147477576"/>
            <ac:spMk id="16" creationId="{93EC6E12-D7CF-8A70-00A8-24908912A3BC}"/>
          </ac:spMkLst>
        </pc:spChg>
        <pc:picChg chg="add mod">
          <ac:chgData name="Clay Barker" userId="885ad21d-b181-4947-adbd-211c5c52672b" providerId="ADAL" clId="{709C6CEF-6FB4-45B1-B689-27B8954EE34B}" dt="2025-04-18T22:22:12.880" v="9713" actId="14100"/>
          <ac:picMkLst>
            <pc:docMk/>
            <pc:sldMk cId="116718340" sldId="2147477576"/>
            <ac:picMk id="10" creationId="{0C7EBAE6-CE9D-CA28-6F1E-DD0451B96972}"/>
          </ac:picMkLst>
        </pc:picChg>
      </pc:sldChg>
      <pc:sldChg chg="addSp delSp modSp add mod">
        <pc:chgData name="Clay Barker" userId="885ad21d-b181-4947-adbd-211c5c52672b" providerId="ADAL" clId="{709C6CEF-6FB4-45B1-B689-27B8954EE34B}" dt="2025-04-19T01:24:40.815" v="11327"/>
        <pc:sldMkLst>
          <pc:docMk/>
          <pc:sldMk cId="2066247637" sldId="2147477577"/>
        </pc:sldMkLst>
        <pc:spChg chg="mod">
          <ac:chgData name="Clay Barker" userId="885ad21d-b181-4947-adbd-211c5c52672b" providerId="ADAL" clId="{709C6CEF-6FB4-45B1-B689-27B8954EE34B}" dt="2025-04-19T01:24:40.815" v="11327"/>
          <ac:spMkLst>
            <pc:docMk/>
            <pc:sldMk cId="2066247637" sldId="2147477577"/>
            <ac:spMk id="4" creationId="{FF090747-B32C-C651-3A26-3910ECCD743C}"/>
          </ac:spMkLst>
        </pc:spChg>
        <pc:spChg chg="add mod">
          <ac:chgData name="Clay Barker" userId="885ad21d-b181-4947-adbd-211c5c52672b" providerId="ADAL" clId="{709C6CEF-6FB4-45B1-B689-27B8954EE34B}" dt="2025-04-18T22:16:45.054" v="9626" actId="1076"/>
          <ac:spMkLst>
            <pc:docMk/>
            <pc:sldMk cId="2066247637" sldId="2147477577"/>
            <ac:spMk id="6" creationId="{D9658A97-594D-E732-E3A4-371632E9354D}"/>
          </ac:spMkLst>
        </pc:spChg>
        <pc:picChg chg="add mod">
          <ac:chgData name="Clay Barker" userId="885ad21d-b181-4947-adbd-211c5c52672b" providerId="ADAL" clId="{709C6CEF-6FB4-45B1-B689-27B8954EE34B}" dt="2025-04-18T22:16:25.431" v="9619" actId="1076"/>
          <ac:picMkLst>
            <pc:docMk/>
            <pc:sldMk cId="2066247637" sldId="2147477577"/>
            <ac:picMk id="8" creationId="{4F560125-4422-E42E-F6D6-B429DA5446AE}"/>
          </ac:picMkLst>
        </pc:picChg>
      </pc:sldChg>
      <pc:sldChg chg="addSp delSp modSp add mod">
        <pc:chgData name="Clay Barker" userId="885ad21d-b181-4947-adbd-211c5c52672b" providerId="ADAL" clId="{709C6CEF-6FB4-45B1-B689-27B8954EE34B}" dt="2025-04-19T01:24:35.881" v="11326"/>
        <pc:sldMkLst>
          <pc:docMk/>
          <pc:sldMk cId="996729543" sldId="2147477578"/>
        </pc:sldMkLst>
        <pc:spChg chg="mod">
          <ac:chgData name="Clay Barker" userId="885ad21d-b181-4947-adbd-211c5c52672b" providerId="ADAL" clId="{709C6CEF-6FB4-45B1-B689-27B8954EE34B}" dt="2025-04-19T01:24:35.881" v="11326"/>
          <ac:spMkLst>
            <pc:docMk/>
            <pc:sldMk cId="996729543" sldId="2147477578"/>
            <ac:spMk id="4" creationId="{5440B5B3-A75E-2F15-1C4E-CE2A722E83BF}"/>
          </ac:spMkLst>
        </pc:spChg>
        <pc:spChg chg="add mod">
          <ac:chgData name="Clay Barker" userId="885ad21d-b181-4947-adbd-211c5c52672b" providerId="ADAL" clId="{709C6CEF-6FB4-45B1-B689-27B8954EE34B}" dt="2025-04-18T22:18:30.835" v="9654" actId="20577"/>
          <ac:spMkLst>
            <pc:docMk/>
            <pc:sldMk cId="996729543" sldId="2147477578"/>
            <ac:spMk id="5" creationId="{C488AFF3-0189-A24E-9ED0-A7F2F2394F45}"/>
          </ac:spMkLst>
        </pc:spChg>
        <pc:picChg chg="add mod">
          <ac:chgData name="Clay Barker" userId="885ad21d-b181-4947-adbd-211c5c52672b" providerId="ADAL" clId="{709C6CEF-6FB4-45B1-B689-27B8954EE34B}" dt="2025-04-18T22:19:04.393" v="9659" actId="14100"/>
          <ac:picMkLst>
            <pc:docMk/>
            <pc:sldMk cId="996729543" sldId="2147477578"/>
            <ac:picMk id="12" creationId="{EF9499BE-58B2-0F2D-1258-E038CFDD1CB9}"/>
          </ac:picMkLst>
        </pc:picChg>
      </pc:sldChg>
      <pc:sldChg chg="addSp delSp modSp add mod">
        <pc:chgData name="Clay Barker" userId="885ad21d-b181-4947-adbd-211c5c52672b" providerId="ADAL" clId="{709C6CEF-6FB4-45B1-B689-27B8954EE34B}" dt="2025-04-20T00:58:56.036" v="12136" actId="20577"/>
        <pc:sldMkLst>
          <pc:docMk/>
          <pc:sldMk cId="1543235789" sldId="2147477579"/>
        </pc:sldMkLst>
        <pc:spChg chg="mod">
          <ac:chgData name="Clay Barker" userId="885ad21d-b181-4947-adbd-211c5c52672b" providerId="ADAL" clId="{709C6CEF-6FB4-45B1-B689-27B8954EE34B}" dt="2025-04-19T00:34:07.745" v="9823" actId="5793"/>
          <ac:spMkLst>
            <pc:docMk/>
            <pc:sldMk cId="1543235789" sldId="2147477579"/>
            <ac:spMk id="3" creationId="{A789EA52-2AD5-9523-252F-89CAC6271A0A}"/>
          </ac:spMkLst>
        </pc:spChg>
        <pc:spChg chg="mod">
          <ac:chgData name="Clay Barker" userId="885ad21d-b181-4947-adbd-211c5c52672b" providerId="ADAL" clId="{709C6CEF-6FB4-45B1-B689-27B8954EE34B}" dt="2025-04-19T01:24:23.402" v="11324"/>
          <ac:spMkLst>
            <pc:docMk/>
            <pc:sldMk cId="1543235789" sldId="2147477579"/>
            <ac:spMk id="4" creationId="{BD98F521-E5C5-3208-8AFD-9DB6410D2D4B}"/>
          </ac:spMkLst>
        </pc:spChg>
        <pc:spChg chg="add mod">
          <ac:chgData name="Clay Barker" userId="885ad21d-b181-4947-adbd-211c5c52672b" providerId="ADAL" clId="{709C6CEF-6FB4-45B1-B689-27B8954EE34B}" dt="2025-04-20T00:58:56.036" v="12136" actId="20577"/>
          <ac:spMkLst>
            <pc:docMk/>
            <pc:sldMk cId="1543235789" sldId="2147477579"/>
            <ac:spMk id="7" creationId="{89A805CF-7DE4-AF51-DDFF-E9EFBCE24C9A}"/>
          </ac:spMkLst>
        </pc:spChg>
        <pc:picChg chg="add mod">
          <ac:chgData name="Clay Barker" userId="885ad21d-b181-4947-adbd-211c5c52672b" providerId="ADAL" clId="{709C6CEF-6FB4-45B1-B689-27B8954EE34B}" dt="2025-04-19T00:34:16.183" v="9827" actId="1076"/>
          <ac:picMkLst>
            <pc:docMk/>
            <pc:sldMk cId="1543235789" sldId="2147477579"/>
            <ac:picMk id="6" creationId="{6B67C6F2-5F4C-7E3A-693A-14C5E6397A92}"/>
          </ac:picMkLst>
        </pc:picChg>
        <pc:picChg chg="add mod">
          <ac:chgData name="Clay Barker" userId="885ad21d-b181-4947-adbd-211c5c52672b" providerId="ADAL" clId="{709C6CEF-6FB4-45B1-B689-27B8954EE34B}" dt="2025-04-19T00:36:31.676" v="9943" actId="14100"/>
          <ac:picMkLst>
            <pc:docMk/>
            <pc:sldMk cId="1543235789" sldId="2147477579"/>
            <ac:picMk id="11" creationId="{D7D18CF1-F675-AA2E-D8B9-D15902381559}"/>
          </ac:picMkLst>
        </pc:picChg>
      </pc:sldChg>
      <pc:sldChg chg="addSp modSp add mod">
        <pc:chgData name="Clay Barker" userId="885ad21d-b181-4947-adbd-211c5c52672b" providerId="ADAL" clId="{709C6CEF-6FB4-45B1-B689-27B8954EE34B}" dt="2025-04-19T01:24:13.133" v="11323"/>
        <pc:sldMkLst>
          <pc:docMk/>
          <pc:sldMk cId="3598407199" sldId="2147477580"/>
        </pc:sldMkLst>
        <pc:spChg chg="mod">
          <ac:chgData name="Clay Barker" userId="885ad21d-b181-4947-adbd-211c5c52672b" providerId="ADAL" clId="{709C6CEF-6FB4-45B1-B689-27B8954EE34B}" dt="2025-04-19T00:52:37.465" v="10189" actId="20577"/>
          <ac:spMkLst>
            <pc:docMk/>
            <pc:sldMk cId="3598407199" sldId="2147477580"/>
            <ac:spMk id="3" creationId="{F1320E31-1FEB-4C48-0C29-426A51BF974A}"/>
          </ac:spMkLst>
        </pc:spChg>
        <pc:spChg chg="mod">
          <ac:chgData name="Clay Barker" userId="885ad21d-b181-4947-adbd-211c5c52672b" providerId="ADAL" clId="{709C6CEF-6FB4-45B1-B689-27B8954EE34B}" dt="2025-04-19T01:24:13.133" v="11323"/>
          <ac:spMkLst>
            <pc:docMk/>
            <pc:sldMk cId="3598407199" sldId="2147477580"/>
            <ac:spMk id="4" creationId="{DB75586C-5DDF-711F-C159-AE264080521D}"/>
          </ac:spMkLst>
        </pc:spChg>
        <pc:picChg chg="add mod">
          <ac:chgData name="Clay Barker" userId="885ad21d-b181-4947-adbd-211c5c52672b" providerId="ADAL" clId="{709C6CEF-6FB4-45B1-B689-27B8954EE34B}" dt="2025-04-19T00:42:21.504" v="10010" actId="1076"/>
          <ac:picMkLst>
            <pc:docMk/>
            <pc:sldMk cId="3598407199" sldId="2147477580"/>
            <ac:picMk id="6" creationId="{524D4142-F967-4F56-0E04-007E00C11C31}"/>
          </ac:picMkLst>
        </pc:picChg>
      </pc:sldChg>
      <pc:sldChg chg="addSp modSp add mod">
        <pc:chgData name="Clay Barker" userId="885ad21d-b181-4947-adbd-211c5c52672b" providerId="ADAL" clId="{709C6CEF-6FB4-45B1-B689-27B8954EE34B}" dt="2025-04-19T01:24:04.699" v="11322" actId="20577"/>
        <pc:sldMkLst>
          <pc:docMk/>
          <pc:sldMk cId="3038125762" sldId="2147477581"/>
        </pc:sldMkLst>
        <pc:spChg chg="mod">
          <ac:chgData name="Clay Barker" userId="885ad21d-b181-4947-adbd-211c5c52672b" providerId="ADAL" clId="{709C6CEF-6FB4-45B1-B689-27B8954EE34B}" dt="2025-04-19T00:56:31.810" v="10451" actId="20577"/>
          <ac:spMkLst>
            <pc:docMk/>
            <pc:sldMk cId="3038125762" sldId="2147477581"/>
            <ac:spMk id="3" creationId="{78ADC5E6-8736-6334-E794-D92AFBF7F210}"/>
          </ac:spMkLst>
        </pc:spChg>
        <pc:spChg chg="mod">
          <ac:chgData name="Clay Barker" userId="885ad21d-b181-4947-adbd-211c5c52672b" providerId="ADAL" clId="{709C6CEF-6FB4-45B1-B689-27B8954EE34B}" dt="2025-04-19T01:24:04.699" v="11322" actId="20577"/>
          <ac:spMkLst>
            <pc:docMk/>
            <pc:sldMk cId="3038125762" sldId="2147477581"/>
            <ac:spMk id="4" creationId="{CA2E6085-BB9D-1E29-A261-8BC3A4F7DBE1}"/>
          </ac:spMkLst>
        </pc:spChg>
        <pc:picChg chg="add mod">
          <ac:chgData name="Clay Barker" userId="885ad21d-b181-4947-adbd-211c5c52672b" providerId="ADAL" clId="{709C6CEF-6FB4-45B1-B689-27B8954EE34B}" dt="2025-04-19T00:55:14.977" v="10334" actId="1076"/>
          <ac:picMkLst>
            <pc:docMk/>
            <pc:sldMk cId="3038125762" sldId="2147477581"/>
            <ac:picMk id="5" creationId="{23D24D7C-6AB8-BE9B-8EB8-878F34C9D461}"/>
          </ac:picMkLst>
        </pc:picChg>
        <pc:picChg chg="add mod">
          <ac:chgData name="Clay Barker" userId="885ad21d-b181-4947-adbd-211c5c52672b" providerId="ADAL" clId="{709C6CEF-6FB4-45B1-B689-27B8954EE34B}" dt="2025-04-19T00:55:53.692" v="10373" actId="14100"/>
          <ac:picMkLst>
            <pc:docMk/>
            <pc:sldMk cId="3038125762" sldId="2147477581"/>
            <ac:picMk id="6" creationId="{5030283C-0D6D-B8F1-7961-58BE8922C72D}"/>
          </ac:picMkLst>
        </pc:picChg>
      </pc:sldChg>
      <pc:sldChg chg="modSp add mod">
        <pc:chgData name="Clay Barker" userId="885ad21d-b181-4947-adbd-211c5c52672b" providerId="ADAL" clId="{709C6CEF-6FB4-45B1-B689-27B8954EE34B}" dt="2025-04-19T01:23:59.846" v="11319" actId="20577"/>
        <pc:sldMkLst>
          <pc:docMk/>
          <pc:sldMk cId="2515209857" sldId="2147477582"/>
        </pc:sldMkLst>
        <pc:spChg chg="mod">
          <ac:chgData name="Clay Barker" userId="885ad21d-b181-4947-adbd-211c5c52672b" providerId="ADAL" clId="{709C6CEF-6FB4-45B1-B689-27B8954EE34B}" dt="2025-04-19T01:23:52.448" v="11316" actId="20577"/>
          <ac:spMkLst>
            <pc:docMk/>
            <pc:sldMk cId="2515209857" sldId="2147477582"/>
            <ac:spMk id="3" creationId="{18FA750F-426C-9E62-2415-817D013A503B}"/>
          </ac:spMkLst>
        </pc:spChg>
        <pc:spChg chg="mod">
          <ac:chgData name="Clay Barker" userId="885ad21d-b181-4947-adbd-211c5c52672b" providerId="ADAL" clId="{709C6CEF-6FB4-45B1-B689-27B8954EE34B}" dt="2025-04-19T01:23:59.846" v="11319" actId="20577"/>
          <ac:spMkLst>
            <pc:docMk/>
            <pc:sldMk cId="2515209857" sldId="2147477582"/>
            <ac:spMk id="4" creationId="{830D8704-6FD8-40CE-FD34-65503CB82947}"/>
          </ac:spMkLst>
        </pc:spChg>
      </pc:sldChg>
      <pc:sldChg chg="add del">
        <pc:chgData name="Clay Barker" userId="885ad21d-b181-4947-adbd-211c5c52672b" providerId="ADAL" clId="{709C6CEF-6FB4-45B1-B689-27B8954EE34B}" dt="2025-04-19T00:56:24.220" v="10448" actId="47"/>
        <pc:sldMkLst>
          <pc:docMk/>
          <pc:sldMk cId="3685386647" sldId="2147477582"/>
        </pc:sldMkLst>
      </pc:sldChg>
      <pc:sldChg chg="addSp modSp add mod">
        <pc:chgData name="Clay Barker" userId="885ad21d-b181-4947-adbd-211c5c52672b" providerId="ADAL" clId="{709C6CEF-6FB4-45B1-B689-27B8954EE34B}" dt="2025-04-19T01:32:09.597" v="11957" actId="5793"/>
        <pc:sldMkLst>
          <pc:docMk/>
          <pc:sldMk cId="3728699051" sldId="2147477583"/>
        </pc:sldMkLst>
        <pc:spChg chg="mod">
          <ac:chgData name="Clay Barker" userId="885ad21d-b181-4947-adbd-211c5c52672b" providerId="ADAL" clId="{709C6CEF-6FB4-45B1-B689-27B8954EE34B}" dt="2025-04-19T01:32:09.597" v="11957" actId="5793"/>
          <ac:spMkLst>
            <pc:docMk/>
            <pc:sldMk cId="3728699051" sldId="2147477583"/>
            <ac:spMk id="3" creationId="{A0902E36-33F1-EBD3-63F0-2E3FB2F82501}"/>
          </ac:spMkLst>
        </pc:spChg>
        <pc:spChg chg="mod">
          <ac:chgData name="Clay Barker" userId="885ad21d-b181-4947-adbd-211c5c52672b" providerId="ADAL" clId="{709C6CEF-6FB4-45B1-B689-27B8954EE34B}" dt="2025-04-19T01:26:08.155" v="11362" actId="20577"/>
          <ac:spMkLst>
            <pc:docMk/>
            <pc:sldMk cId="3728699051" sldId="2147477583"/>
            <ac:spMk id="4" creationId="{B01D84E3-A0EF-2CF5-BF36-F35F99EAF7CE}"/>
          </ac:spMkLst>
        </pc:spChg>
        <pc:spChg chg="add mod">
          <ac:chgData name="Clay Barker" userId="885ad21d-b181-4947-adbd-211c5c52672b" providerId="ADAL" clId="{709C6CEF-6FB4-45B1-B689-27B8954EE34B}" dt="2025-04-19T01:31:04.378" v="11949" actId="1076"/>
          <ac:spMkLst>
            <pc:docMk/>
            <pc:sldMk cId="3728699051" sldId="2147477583"/>
            <ac:spMk id="7" creationId="{0B304631-FC36-16A7-AF36-1CB3F1ECBC32}"/>
          </ac:spMkLst>
        </pc:spChg>
        <pc:picChg chg="add mod">
          <ac:chgData name="Clay Barker" userId="885ad21d-b181-4947-adbd-211c5c52672b" providerId="ADAL" clId="{709C6CEF-6FB4-45B1-B689-27B8954EE34B}" dt="2025-04-19T01:29:58.761" v="11757" actId="1076"/>
          <ac:picMkLst>
            <pc:docMk/>
            <pc:sldMk cId="3728699051" sldId="2147477583"/>
            <ac:picMk id="6" creationId="{E8E0DA38-BB36-02D1-EF29-40F9F727E373}"/>
          </ac:picMkLst>
        </pc:picChg>
      </pc:sldChg>
      <pc:sldChg chg="addSp delSp modSp add mod">
        <pc:chgData name="Clay Barker" userId="885ad21d-b181-4947-adbd-211c5c52672b" providerId="ADAL" clId="{709C6CEF-6FB4-45B1-B689-27B8954EE34B}" dt="2025-04-20T00:39:50.202" v="12006" actId="20577"/>
        <pc:sldMkLst>
          <pc:docMk/>
          <pc:sldMk cId="2129503592" sldId="2147477584"/>
        </pc:sldMkLst>
        <pc:spChg chg="mod">
          <ac:chgData name="Clay Barker" userId="885ad21d-b181-4947-adbd-211c5c52672b" providerId="ADAL" clId="{709C6CEF-6FB4-45B1-B689-27B8954EE34B}" dt="2025-04-20T00:39:50.202" v="12006" actId="20577"/>
          <ac:spMkLst>
            <pc:docMk/>
            <pc:sldMk cId="2129503592" sldId="2147477584"/>
            <ac:spMk id="3" creationId="{E8397A21-A4D0-6F15-8B1D-3316FC09D892}"/>
          </ac:spMkLst>
        </pc:spChg>
        <pc:spChg chg="add mod">
          <ac:chgData name="Clay Barker" userId="885ad21d-b181-4947-adbd-211c5c52672b" providerId="ADAL" clId="{709C6CEF-6FB4-45B1-B689-27B8954EE34B}" dt="2025-04-20T00:39:45.773" v="12004" actId="1076"/>
          <ac:spMkLst>
            <pc:docMk/>
            <pc:sldMk cId="2129503592" sldId="2147477584"/>
            <ac:spMk id="5" creationId="{F44E6463-3028-C1C1-A0AB-376A6C1EC08F}"/>
          </ac:spMkLst>
        </pc:spChg>
        <pc:spChg chg="add mod">
          <ac:chgData name="Clay Barker" userId="885ad21d-b181-4947-adbd-211c5c52672b" providerId="ADAL" clId="{709C6CEF-6FB4-45B1-B689-27B8954EE34B}" dt="2025-04-20T00:39:36.444" v="12002" actId="1076"/>
          <ac:spMkLst>
            <pc:docMk/>
            <pc:sldMk cId="2129503592" sldId="2147477584"/>
            <ac:spMk id="6" creationId="{0FE7F5B6-105A-2AA9-9354-F747328815C8}"/>
          </ac:spMkLst>
        </pc:spChg>
        <pc:picChg chg="del">
          <ac:chgData name="Clay Barker" userId="885ad21d-b181-4947-adbd-211c5c52672b" providerId="ADAL" clId="{709C6CEF-6FB4-45B1-B689-27B8954EE34B}" dt="2025-04-20T00:38:50.148" v="11971" actId="478"/>
          <ac:picMkLst>
            <pc:docMk/>
            <pc:sldMk cId="2129503592" sldId="2147477584"/>
            <ac:picMk id="7" creationId="{0F2EA3CD-B8E4-5044-F0E4-BD416EF44ECC}"/>
          </ac:picMkLst>
        </pc:picChg>
        <pc:picChg chg="del">
          <ac:chgData name="Clay Barker" userId="885ad21d-b181-4947-adbd-211c5c52672b" providerId="ADAL" clId="{709C6CEF-6FB4-45B1-B689-27B8954EE34B}" dt="2025-04-20T00:38:52.426" v="11972" actId="478"/>
          <ac:picMkLst>
            <pc:docMk/>
            <pc:sldMk cId="2129503592" sldId="2147477584"/>
            <ac:picMk id="10" creationId="{652EB8F4-41DC-A3DE-0945-62AD11ABC53E}"/>
          </ac:picMkLst>
        </pc:picChg>
        <pc:picChg chg="mod">
          <ac:chgData name="Clay Barker" userId="885ad21d-b181-4947-adbd-211c5c52672b" providerId="ADAL" clId="{709C6CEF-6FB4-45B1-B689-27B8954EE34B}" dt="2025-04-20T00:39:42.147" v="12003" actId="1076"/>
          <ac:picMkLst>
            <pc:docMk/>
            <pc:sldMk cId="2129503592" sldId="2147477584"/>
            <ac:picMk id="14" creationId="{8997DE26-11C2-5150-3533-D5A52E3F8930}"/>
          </ac:picMkLst>
        </pc:picChg>
      </pc:sldChg>
      <pc:sldChg chg="addSp delSp modSp add mod">
        <pc:chgData name="Clay Barker" userId="885ad21d-b181-4947-adbd-211c5c52672b" providerId="ADAL" clId="{709C6CEF-6FB4-45B1-B689-27B8954EE34B}" dt="2025-04-21T16:06:01.468" v="15253" actId="313"/>
        <pc:sldMkLst>
          <pc:docMk/>
          <pc:sldMk cId="3669493496" sldId="2147477585"/>
        </pc:sldMkLst>
        <pc:spChg chg="del">
          <ac:chgData name="Clay Barker" userId="885ad21d-b181-4947-adbd-211c5c52672b" providerId="ADAL" clId="{709C6CEF-6FB4-45B1-B689-27B8954EE34B}" dt="2025-04-20T00:42:40.445" v="12019" actId="478"/>
          <ac:spMkLst>
            <pc:docMk/>
            <pc:sldMk cId="3669493496" sldId="2147477585"/>
            <ac:spMk id="4" creationId="{DED92C10-F748-0879-3921-4DAACDA71741}"/>
          </ac:spMkLst>
        </pc:spChg>
        <pc:spChg chg="add mod">
          <ac:chgData name="Clay Barker" userId="885ad21d-b181-4947-adbd-211c5c52672b" providerId="ADAL" clId="{709C6CEF-6FB4-45B1-B689-27B8954EE34B}" dt="2025-04-21T16:06:01.468" v="15253" actId="313"/>
          <ac:spMkLst>
            <pc:docMk/>
            <pc:sldMk cId="3669493496" sldId="2147477585"/>
            <ac:spMk id="6" creationId="{7F8AE088-7382-4ED3-CDE7-C0E240193A6F}"/>
          </ac:spMkLst>
        </pc:spChg>
        <pc:picChg chg="del">
          <ac:chgData name="Clay Barker" userId="885ad21d-b181-4947-adbd-211c5c52672b" providerId="ADAL" clId="{709C6CEF-6FB4-45B1-B689-27B8954EE34B}" dt="2025-04-20T00:42:37.961" v="12018" actId="478"/>
          <ac:picMkLst>
            <pc:docMk/>
            <pc:sldMk cId="3669493496" sldId="2147477585"/>
            <ac:picMk id="7" creationId="{A59E57F2-37E5-A086-0BEB-16962FD597C2}"/>
          </ac:picMkLst>
        </pc:picChg>
      </pc:sldChg>
      <pc:sldChg chg="addSp modSp add mod">
        <pc:chgData name="Clay Barker" userId="885ad21d-b181-4947-adbd-211c5c52672b" providerId="ADAL" clId="{709C6CEF-6FB4-45B1-B689-27B8954EE34B}" dt="2025-04-21T00:19:48.600" v="12571" actId="20577"/>
        <pc:sldMkLst>
          <pc:docMk/>
          <pc:sldMk cId="459063018" sldId="2147477586"/>
        </pc:sldMkLst>
        <pc:spChg chg="mod">
          <ac:chgData name="Clay Barker" userId="885ad21d-b181-4947-adbd-211c5c52672b" providerId="ADAL" clId="{709C6CEF-6FB4-45B1-B689-27B8954EE34B}" dt="2025-04-21T00:19:48.600" v="12571" actId="20577"/>
          <ac:spMkLst>
            <pc:docMk/>
            <pc:sldMk cId="459063018" sldId="2147477586"/>
            <ac:spMk id="3" creationId="{053108DD-E7A7-E0F0-F0CA-52EED2833855}"/>
          </ac:spMkLst>
        </pc:spChg>
        <pc:spChg chg="mod">
          <ac:chgData name="Clay Barker" userId="885ad21d-b181-4947-adbd-211c5c52672b" providerId="ADAL" clId="{709C6CEF-6FB4-45B1-B689-27B8954EE34B}" dt="2025-04-21T00:13:29.018" v="12220" actId="20577"/>
          <ac:spMkLst>
            <pc:docMk/>
            <pc:sldMk cId="459063018" sldId="2147477586"/>
            <ac:spMk id="4" creationId="{03969359-F091-F6BC-401B-1DDC32FB7959}"/>
          </ac:spMkLst>
        </pc:spChg>
        <pc:picChg chg="add mod">
          <ac:chgData name="Clay Barker" userId="885ad21d-b181-4947-adbd-211c5c52672b" providerId="ADAL" clId="{709C6CEF-6FB4-45B1-B689-27B8954EE34B}" dt="2025-04-21T00:18:47.984" v="12463" actId="1076"/>
          <ac:picMkLst>
            <pc:docMk/>
            <pc:sldMk cId="459063018" sldId="2147477586"/>
            <ac:picMk id="6" creationId="{A4F2F94E-3E9E-A82C-FC29-32C28E378946}"/>
          </ac:picMkLst>
        </pc:picChg>
        <pc:picChg chg="add mod">
          <ac:chgData name="Clay Barker" userId="885ad21d-b181-4947-adbd-211c5c52672b" providerId="ADAL" clId="{709C6CEF-6FB4-45B1-B689-27B8954EE34B}" dt="2025-04-21T00:18:49.743" v="12464" actId="1076"/>
          <ac:picMkLst>
            <pc:docMk/>
            <pc:sldMk cId="459063018" sldId="2147477586"/>
            <ac:picMk id="8" creationId="{BC3E7677-B295-C863-B1AB-07BFF533BFFF}"/>
          </ac:picMkLst>
        </pc:picChg>
      </pc:sldChg>
      <pc:sldChg chg="modSp add mod">
        <pc:chgData name="Clay Barker" userId="885ad21d-b181-4947-adbd-211c5c52672b" providerId="ADAL" clId="{709C6CEF-6FB4-45B1-B689-27B8954EE34B}" dt="2025-04-21T20:05:47.157" v="15429" actId="27636"/>
        <pc:sldMkLst>
          <pc:docMk/>
          <pc:sldMk cId="1675722251" sldId="2147477587"/>
        </pc:sldMkLst>
        <pc:spChg chg="mod">
          <ac:chgData name="Clay Barker" userId="885ad21d-b181-4947-adbd-211c5c52672b" providerId="ADAL" clId="{709C6CEF-6FB4-45B1-B689-27B8954EE34B}" dt="2025-04-21T20:05:47.157" v="15429" actId="27636"/>
          <ac:spMkLst>
            <pc:docMk/>
            <pc:sldMk cId="1675722251" sldId="2147477587"/>
            <ac:spMk id="3" creationId="{E0BA7482-DEBA-2503-5B81-21ACD099F1B8}"/>
          </ac:spMkLst>
        </pc:spChg>
        <pc:spChg chg="mod">
          <ac:chgData name="Clay Barker" userId="885ad21d-b181-4947-adbd-211c5c52672b" providerId="ADAL" clId="{709C6CEF-6FB4-45B1-B689-27B8954EE34B}" dt="2025-04-21T00:20:13.222" v="12590" actId="20577"/>
          <ac:spMkLst>
            <pc:docMk/>
            <pc:sldMk cId="1675722251" sldId="2147477587"/>
            <ac:spMk id="4" creationId="{0158E18A-40E4-F21E-14BE-5A55A7FB66DA}"/>
          </ac:spMkLst>
        </pc:spChg>
      </pc:sldChg>
      <pc:sldChg chg="addSp delSp modSp add mod">
        <pc:chgData name="Clay Barker" userId="885ad21d-b181-4947-adbd-211c5c52672b" providerId="ADAL" clId="{709C6CEF-6FB4-45B1-B689-27B8954EE34B}" dt="2025-04-21T20:05:31.173" v="15427" actId="1076"/>
        <pc:sldMkLst>
          <pc:docMk/>
          <pc:sldMk cId="2159758329" sldId="2147477588"/>
        </pc:sldMkLst>
        <pc:spChg chg="mod">
          <ac:chgData name="Clay Barker" userId="885ad21d-b181-4947-adbd-211c5c52672b" providerId="ADAL" clId="{709C6CEF-6FB4-45B1-B689-27B8954EE34B}" dt="2025-04-21T20:04:02.452" v="15410" actId="20577"/>
          <ac:spMkLst>
            <pc:docMk/>
            <pc:sldMk cId="2159758329" sldId="2147477588"/>
            <ac:spMk id="3" creationId="{1B75C60E-454A-6588-C9BB-7773A86ACB2F}"/>
          </ac:spMkLst>
        </pc:spChg>
        <pc:spChg chg="mod">
          <ac:chgData name="Clay Barker" userId="885ad21d-b181-4947-adbd-211c5c52672b" providerId="ADAL" clId="{709C6CEF-6FB4-45B1-B689-27B8954EE34B}" dt="2025-04-21T00:28:32.142" v="13213" actId="20577"/>
          <ac:spMkLst>
            <pc:docMk/>
            <pc:sldMk cId="2159758329" sldId="2147477588"/>
            <ac:spMk id="4" creationId="{92D7C428-C387-5658-CE41-F175EE57F1EF}"/>
          </ac:spMkLst>
        </pc:spChg>
        <pc:spChg chg="add mod">
          <ac:chgData name="Clay Barker" userId="885ad21d-b181-4947-adbd-211c5c52672b" providerId="ADAL" clId="{709C6CEF-6FB4-45B1-B689-27B8954EE34B}" dt="2025-04-21T20:05:16.005" v="15425" actId="1076"/>
          <ac:spMkLst>
            <pc:docMk/>
            <pc:sldMk cId="2159758329" sldId="2147477588"/>
            <ac:spMk id="5" creationId="{A918F7CE-FDC5-4021-B714-BD9FB66763F0}"/>
          </ac:spMkLst>
        </pc:spChg>
        <pc:spChg chg="add mod">
          <ac:chgData name="Clay Barker" userId="885ad21d-b181-4947-adbd-211c5c52672b" providerId="ADAL" clId="{709C6CEF-6FB4-45B1-B689-27B8954EE34B}" dt="2025-04-21T20:04:22.050" v="15413" actId="1076"/>
          <ac:spMkLst>
            <pc:docMk/>
            <pc:sldMk cId="2159758329" sldId="2147477588"/>
            <ac:spMk id="6" creationId="{C247CE70-F5E9-40FF-E3A2-B934C4D863EA}"/>
          </ac:spMkLst>
        </pc:spChg>
        <pc:spChg chg="add mod">
          <ac:chgData name="Clay Barker" userId="885ad21d-b181-4947-adbd-211c5c52672b" providerId="ADAL" clId="{709C6CEF-6FB4-45B1-B689-27B8954EE34B}" dt="2025-04-21T20:05:29.129" v="15426" actId="1076"/>
          <ac:spMkLst>
            <pc:docMk/>
            <pc:sldMk cId="2159758329" sldId="2147477588"/>
            <ac:spMk id="7" creationId="{89A67BCF-98C5-2DDE-D14E-AB1CF17ED19F}"/>
          </ac:spMkLst>
        </pc:spChg>
        <pc:spChg chg="add mod">
          <ac:chgData name="Clay Barker" userId="885ad21d-b181-4947-adbd-211c5c52672b" providerId="ADAL" clId="{709C6CEF-6FB4-45B1-B689-27B8954EE34B}" dt="2025-04-21T20:05:03.203" v="15424" actId="1076"/>
          <ac:spMkLst>
            <pc:docMk/>
            <pc:sldMk cId="2159758329" sldId="2147477588"/>
            <ac:spMk id="21" creationId="{77C4C95D-C0CE-D534-502A-CCE65ABC38E2}"/>
          </ac:spMkLst>
        </pc:spChg>
        <pc:spChg chg="add mod">
          <ac:chgData name="Clay Barker" userId="885ad21d-b181-4947-adbd-211c5c52672b" providerId="ADAL" clId="{709C6CEF-6FB4-45B1-B689-27B8954EE34B}" dt="2025-04-21T20:04:42.989" v="15420" actId="1076"/>
          <ac:spMkLst>
            <pc:docMk/>
            <pc:sldMk cId="2159758329" sldId="2147477588"/>
            <ac:spMk id="23" creationId="{F0010609-24CE-FEE3-9EB6-636E4EFBF40A}"/>
          </ac:spMkLst>
        </pc:spChg>
        <pc:spChg chg="add mod">
          <ac:chgData name="Clay Barker" userId="885ad21d-b181-4947-adbd-211c5c52672b" providerId="ADAL" clId="{709C6CEF-6FB4-45B1-B689-27B8954EE34B}" dt="2025-04-21T20:04:50.583" v="15421" actId="1076"/>
          <ac:spMkLst>
            <pc:docMk/>
            <pc:sldMk cId="2159758329" sldId="2147477588"/>
            <ac:spMk id="24" creationId="{49728D6B-D388-7208-0D23-242A496C9A6B}"/>
          </ac:spMkLst>
        </pc:spChg>
        <pc:spChg chg="add mod">
          <ac:chgData name="Clay Barker" userId="885ad21d-b181-4947-adbd-211c5c52672b" providerId="ADAL" clId="{709C6CEF-6FB4-45B1-B689-27B8954EE34B}" dt="2025-04-21T20:04:37.036" v="15418" actId="1076"/>
          <ac:spMkLst>
            <pc:docMk/>
            <pc:sldMk cId="2159758329" sldId="2147477588"/>
            <ac:spMk id="25" creationId="{DC02313C-8431-582C-7BE6-5CE04A8D7E17}"/>
          </ac:spMkLst>
        </pc:spChg>
        <pc:spChg chg="add mod">
          <ac:chgData name="Clay Barker" userId="885ad21d-b181-4947-adbd-211c5c52672b" providerId="ADAL" clId="{709C6CEF-6FB4-45B1-B689-27B8954EE34B}" dt="2025-04-21T20:04:59.131" v="15423" actId="1076"/>
          <ac:spMkLst>
            <pc:docMk/>
            <pc:sldMk cId="2159758329" sldId="2147477588"/>
            <ac:spMk id="27" creationId="{C61FAABD-80C9-E4F0-A393-71541599BC08}"/>
          </ac:spMkLst>
        </pc:spChg>
        <pc:cxnChg chg="add mod">
          <ac:chgData name="Clay Barker" userId="885ad21d-b181-4947-adbd-211c5c52672b" providerId="ADAL" clId="{709C6CEF-6FB4-45B1-B689-27B8954EE34B}" dt="2025-04-21T20:04:34.160" v="15417" actId="1076"/>
          <ac:cxnSpMkLst>
            <pc:docMk/>
            <pc:sldMk cId="2159758329" sldId="2147477588"/>
            <ac:cxnSpMk id="9" creationId="{EEBA3F65-93E8-41C7-9DCE-7A3546EEB427}"/>
          </ac:cxnSpMkLst>
        </pc:cxnChg>
        <pc:cxnChg chg="add mod">
          <ac:chgData name="Clay Barker" userId="885ad21d-b181-4947-adbd-211c5c52672b" providerId="ADAL" clId="{709C6CEF-6FB4-45B1-B689-27B8954EE34B}" dt="2025-04-21T20:04:39.678" v="15419" actId="1076"/>
          <ac:cxnSpMkLst>
            <pc:docMk/>
            <pc:sldMk cId="2159758329" sldId="2147477588"/>
            <ac:cxnSpMk id="10" creationId="{C299D1DA-7BCC-22D0-DD1F-E391553F9B99}"/>
          </ac:cxnSpMkLst>
        </pc:cxnChg>
        <pc:cxnChg chg="add del mod">
          <ac:chgData name="Clay Barker" userId="885ad21d-b181-4947-adbd-211c5c52672b" providerId="ADAL" clId="{709C6CEF-6FB4-45B1-B689-27B8954EE34B}" dt="2025-04-21T00:33:44.592" v="13518" actId="478"/>
          <ac:cxnSpMkLst>
            <pc:docMk/>
            <pc:sldMk cId="2159758329" sldId="2147477588"/>
            <ac:cxnSpMk id="13" creationId="{8B72D12A-89BE-DA3A-D2B2-9FD21AE635DF}"/>
          </ac:cxnSpMkLst>
        </pc:cxnChg>
        <pc:cxnChg chg="add mod">
          <ac:chgData name="Clay Barker" userId="885ad21d-b181-4947-adbd-211c5c52672b" providerId="ADAL" clId="{709C6CEF-6FB4-45B1-B689-27B8954EE34B}" dt="2025-04-21T20:04:24.029" v="15414" actId="1076"/>
          <ac:cxnSpMkLst>
            <pc:docMk/>
            <pc:sldMk cId="2159758329" sldId="2147477588"/>
            <ac:cxnSpMk id="16" creationId="{91198BA7-C57A-BACC-74CD-1F12F75DB150}"/>
          </ac:cxnSpMkLst>
        </pc:cxnChg>
        <pc:cxnChg chg="add mod">
          <ac:chgData name="Clay Barker" userId="885ad21d-b181-4947-adbd-211c5c52672b" providerId="ADAL" clId="{709C6CEF-6FB4-45B1-B689-27B8954EE34B}" dt="2025-04-21T20:05:31.173" v="15427" actId="1076"/>
          <ac:cxnSpMkLst>
            <pc:docMk/>
            <pc:sldMk cId="2159758329" sldId="2147477588"/>
            <ac:cxnSpMk id="19" creationId="{A34E6941-70A3-A912-72A6-5B2C8C9CC659}"/>
          </ac:cxnSpMkLst>
        </pc:cxnChg>
        <pc:cxnChg chg="add mod">
          <ac:chgData name="Clay Barker" userId="885ad21d-b181-4947-adbd-211c5c52672b" providerId="ADAL" clId="{709C6CEF-6FB4-45B1-B689-27B8954EE34B}" dt="2025-04-21T20:04:17.679" v="15412" actId="1076"/>
          <ac:cxnSpMkLst>
            <pc:docMk/>
            <pc:sldMk cId="2159758329" sldId="2147477588"/>
            <ac:cxnSpMk id="20" creationId="{3774D1BA-2238-CE81-BC68-4E00ED3D369C}"/>
          </ac:cxnSpMkLst>
        </pc:cxnChg>
      </pc:sldChg>
      <pc:sldChg chg="addSp modSp add mod">
        <pc:chgData name="Clay Barker" userId="885ad21d-b181-4947-adbd-211c5c52672b" providerId="ADAL" clId="{709C6CEF-6FB4-45B1-B689-27B8954EE34B}" dt="2025-04-21T12:22:36.888" v="13756" actId="20577"/>
        <pc:sldMkLst>
          <pc:docMk/>
          <pc:sldMk cId="2935993760" sldId="2147477589"/>
        </pc:sldMkLst>
        <pc:spChg chg="mod">
          <ac:chgData name="Clay Barker" userId="885ad21d-b181-4947-adbd-211c5c52672b" providerId="ADAL" clId="{709C6CEF-6FB4-45B1-B689-27B8954EE34B}" dt="2025-04-21T12:22:36.888" v="13756" actId="20577"/>
          <ac:spMkLst>
            <pc:docMk/>
            <pc:sldMk cId="2935993760" sldId="2147477589"/>
            <ac:spMk id="3" creationId="{01DD575E-9191-211D-10D6-8F7407A3FD58}"/>
          </ac:spMkLst>
        </pc:spChg>
        <pc:spChg chg="mod">
          <ac:chgData name="Clay Barker" userId="885ad21d-b181-4947-adbd-211c5c52672b" providerId="ADAL" clId="{709C6CEF-6FB4-45B1-B689-27B8954EE34B}" dt="2025-04-21T00:35:25.097" v="13575" actId="20577"/>
          <ac:spMkLst>
            <pc:docMk/>
            <pc:sldMk cId="2935993760" sldId="2147477589"/>
            <ac:spMk id="4" creationId="{D4B19E23-09FC-4DD7-B2C1-4DD3B6BE547C}"/>
          </ac:spMkLst>
        </pc:spChg>
        <pc:picChg chg="add mod">
          <ac:chgData name="Clay Barker" userId="885ad21d-b181-4947-adbd-211c5c52672b" providerId="ADAL" clId="{709C6CEF-6FB4-45B1-B689-27B8954EE34B}" dt="2025-04-21T00:37:13.818" v="13688" actId="1076"/>
          <ac:picMkLst>
            <pc:docMk/>
            <pc:sldMk cId="2935993760" sldId="2147477589"/>
            <ac:picMk id="6" creationId="{BCBB1C59-6F0F-A8BF-16E0-6681D10378A7}"/>
          </ac:picMkLst>
        </pc:picChg>
      </pc:sldChg>
      <pc:sldChg chg="addSp modSp add mod">
        <pc:chgData name="Clay Barker" userId="885ad21d-b181-4947-adbd-211c5c52672b" providerId="ADAL" clId="{709C6CEF-6FB4-45B1-B689-27B8954EE34B}" dt="2025-04-21T12:53:53.594" v="14242" actId="20577"/>
        <pc:sldMkLst>
          <pc:docMk/>
          <pc:sldMk cId="2758458945" sldId="2147477590"/>
        </pc:sldMkLst>
        <pc:spChg chg="mod">
          <ac:chgData name="Clay Barker" userId="885ad21d-b181-4947-adbd-211c5c52672b" providerId="ADAL" clId="{709C6CEF-6FB4-45B1-B689-27B8954EE34B}" dt="2025-04-21T12:24:55.445" v="13939" actId="5793"/>
          <ac:spMkLst>
            <pc:docMk/>
            <pc:sldMk cId="2758458945" sldId="2147477590"/>
            <ac:spMk id="3" creationId="{92A2FC73-7768-5E9B-9BC5-E0A8EFADEB6A}"/>
          </ac:spMkLst>
        </pc:spChg>
        <pc:spChg chg="mod">
          <ac:chgData name="Clay Barker" userId="885ad21d-b181-4947-adbd-211c5c52672b" providerId="ADAL" clId="{709C6CEF-6FB4-45B1-B689-27B8954EE34B}" dt="2025-04-21T12:53:53.594" v="14242" actId="20577"/>
          <ac:spMkLst>
            <pc:docMk/>
            <pc:sldMk cId="2758458945" sldId="2147477590"/>
            <ac:spMk id="4" creationId="{8828393E-0014-E074-45DE-457F87099366}"/>
          </ac:spMkLst>
        </pc:spChg>
        <pc:spChg chg="add mod">
          <ac:chgData name="Clay Barker" userId="885ad21d-b181-4947-adbd-211c5c52672b" providerId="ADAL" clId="{709C6CEF-6FB4-45B1-B689-27B8954EE34B}" dt="2025-04-21T12:53:46.492" v="14224" actId="1076"/>
          <ac:spMkLst>
            <pc:docMk/>
            <pc:sldMk cId="2758458945" sldId="2147477590"/>
            <ac:spMk id="5" creationId="{4BCD939B-3336-D457-997C-13F640826B56}"/>
          </ac:spMkLst>
        </pc:spChg>
      </pc:sldChg>
      <pc:sldChg chg="addSp modSp add mod">
        <pc:chgData name="Clay Barker" userId="885ad21d-b181-4947-adbd-211c5c52672b" providerId="ADAL" clId="{709C6CEF-6FB4-45B1-B689-27B8954EE34B}" dt="2025-04-21T13:47:10.196" v="14626" actId="1076"/>
        <pc:sldMkLst>
          <pc:docMk/>
          <pc:sldMk cId="1867275646" sldId="2147477591"/>
        </pc:sldMkLst>
        <pc:spChg chg="mod">
          <ac:chgData name="Clay Barker" userId="885ad21d-b181-4947-adbd-211c5c52672b" providerId="ADAL" clId="{709C6CEF-6FB4-45B1-B689-27B8954EE34B}" dt="2025-04-21T13:45:42.952" v="14621" actId="20577"/>
          <ac:spMkLst>
            <pc:docMk/>
            <pc:sldMk cId="1867275646" sldId="2147477591"/>
            <ac:spMk id="3" creationId="{CEEDE7EE-C6C2-1B3F-75CE-27941669A13F}"/>
          </ac:spMkLst>
        </pc:spChg>
        <pc:spChg chg="mod">
          <ac:chgData name="Clay Barker" userId="885ad21d-b181-4947-adbd-211c5c52672b" providerId="ADAL" clId="{709C6CEF-6FB4-45B1-B689-27B8954EE34B}" dt="2025-04-21T13:27:05.915" v="14261" actId="20577"/>
          <ac:spMkLst>
            <pc:docMk/>
            <pc:sldMk cId="1867275646" sldId="2147477591"/>
            <ac:spMk id="4" creationId="{DEBF42EA-4460-9F43-4A92-1BB89B9E02E0}"/>
          </ac:spMkLst>
        </pc:spChg>
        <pc:picChg chg="add mod">
          <ac:chgData name="Clay Barker" userId="885ad21d-b181-4947-adbd-211c5c52672b" providerId="ADAL" clId="{709C6CEF-6FB4-45B1-B689-27B8954EE34B}" dt="2025-04-21T13:47:10.196" v="14626" actId="1076"/>
          <ac:picMkLst>
            <pc:docMk/>
            <pc:sldMk cId="1867275646" sldId="2147477591"/>
            <ac:picMk id="6" creationId="{511C0CFB-3E23-9FC6-4B68-87DF63BA1DEE}"/>
          </ac:picMkLst>
        </pc:picChg>
      </pc:sldChg>
      <pc:sldChg chg="addSp modSp add mod">
        <pc:chgData name="Clay Barker" userId="885ad21d-b181-4947-adbd-211c5c52672b" providerId="ADAL" clId="{709C6CEF-6FB4-45B1-B689-27B8954EE34B}" dt="2025-04-21T13:58:22.035" v="14691" actId="1076"/>
        <pc:sldMkLst>
          <pc:docMk/>
          <pc:sldMk cId="3751118766" sldId="2147477592"/>
        </pc:sldMkLst>
        <pc:spChg chg="add mod">
          <ac:chgData name="Clay Barker" userId="885ad21d-b181-4947-adbd-211c5c52672b" providerId="ADAL" clId="{709C6CEF-6FB4-45B1-B689-27B8954EE34B}" dt="2025-04-21T13:58:22.035" v="14691" actId="1076"/>
          <ac:spMkLst>
            <pc:docMk/>
            <pc:sldMk cId="3751118766" sldId="2147477592"/>
            <ac:spMk id="5" creationId="{C116DFE0-6D14-4072-5999-4358AE3AACED}"/>
          </ac:spMkLst>
        </pc:spChg>
      </pc:sldChg>
      <pc:sldChg chg="modSp add mod">
        <pc:chgData name="Clay Barker" userId="885ad21d-b181-4947-adbd-211c5c52672b" providerId="ADAL" clId="{709C6CEF-6FB4-45B1-B689-27B8954EE34B}" dt="2025-04-21T14:14:15.657" v="15133" actId="313"/>
        <pc:sldMkLst>
          <pc:docMk/>
          <pc:sldMk cId="1131211664" sldId="2147477593"/>
        </pc:sldMkLst>
        <pc:spChg chg="mod">
          <ac:chgData name="Clay Barker" userId="885ad21d-b181-4947-adbd-211c5c52672b" providerId="ADAL" clId="{709C6CEF-6FB4-45B1-B689-27B8954EE34B}" dt="2025-04-21T14:14:15.657" v="15133" actId="313"/>
          <ac:spMkLst>
            <pc:docMk/>
            <pc:sldMk cId="1131211664" sldId="2147477593"/>
            <ac:spMk id="3" creationId="{A74BBBA2-6A46-B259-DBA3-B85B99A7510F}"/>
          </ac:spMkLst>
        </pc:spChg>
        <pc:spChg chg="mod">
          <ac:chgData name="Clay Barker" userId="885ad21d-b181-4947-adbd-211c5c52672b" providerId="ADAL" clId="{709C6CEF-6FB4-45B1-B689-27B8954EE34B}" dt="2025-04-21T14:14:00.505" v="15096" actId="20577"/>
          <ac:spMkLst>
            <pc:docMk/>
            <pc:sldMk cId="1131211664" sldId="2147477593"/>
            <ac:spMk id="4" creationId="{2F7E7EA3-27C6-2130-90D6-99214A87FC6E}"/>
          </ac:spMkLst>
        </pc:spChg>
      </pc:sldChg>
      <pc:sldChg chg="new">
        <pc:chgData name="Clay Barker" userId="885ad21d-b181-4947-adbd-211c5c52672b" providerId="ADAL" clId="{709C6CEF-6FB4-45B1-B689-27B8954EE34B}" dt="2025-04-21T14:15:49.189" v="15140" actId="680"/>
        <pc:sldMkLst>
          <pc:docMk/>
          <pc:sldMk cId="3903920057" sldId="2147477594"/>
        </pc:sldMkLst>
      </pc:sldChg>
      <pc:sldChg chg="addSp delSp modSp new mod">
        <pc:chgData name="Clay Barker" userId="885ad21d-b181-4947-adbd-211c5c52672b" providerId="ADAL" clId="{709C6CEF-6FB4-45B1-B689-27B8954EE34B}" dt="2025-04-21T14:29:36.428" v="15195" actId="1076"/>
        <pc:sldMkLst>
          <pc:docMk/>
          <pc:sldMk cId="2374427517" sldId="2147477595"/>
        </pc:sldMkLst>
        <pc:spChg chg="mod">
          <ac:chgData name="Clay Barker" userId="885ad21d-b181-4947-adbd-211c5c52672b" providerId="ADAL" clId="{709C6CEF-6FB4-45B1-B689-27B8954EE34B}" dt="2025-04-21T14:16:47.724" v="15151" actId="20577"/>
          <ac:spMkLst>
            <pc:docMk/>
            <pc:sldMk cId="2374427517" sldId="2147477595"/>
            <ac:spMk id="2" creationId="{0649C160-EAE7-8839-133D-F4A1F1E9339F}"/>
          </ac:spMkLst>
        </pc:spChg>
        <pc:spChg chg="del">
          <ac:chgData name="Clay Barker" userId="885ad21d-b181-4947-adbd-211c5c52672b" providerId="ADAL" clId="{709C6CEF-6FB4-45B1-B689-27B8954EE34B}" dt="2025-04-21T14:18:31.230" v="15152"/>
          <ac:spMkLst>
            <pc:docMk/>
            <pc:sldMk cId="2374427517" sldId="2147477595"/>
            <ac:spMk id="3" creationId="{B1FE0F6D-1AE6-66CB-0057-E27EE512974D}"/>
          </ac:spMkLst>
        </pc:spChg>
        <pc:spChg chg="add mod">
          <ac:chgData name="Clay Barker" userId="885ad21d-b181-4947-adbd-211c5c52672b" providerId="ADAL" clId="{709C6CEF-6FB4-45B1-B689-27B8954EE34B}" dt="2025-04-21T14:29:36.428" v="15195" actId="1076"/>
          <ac:spMkLst>
            <pc:docMk/>
            <pc:sldMk cId="2374427517" sldId="2147477595"/>
            <ac:spMk id="7" creationId="{D903D890-B9FD-2564-2564-4592D542479F}"/>
          </ac:spMkLst>
        </pc:spChg>
        <pc:picChg chg="add mod">
          <ac:chgData name="Clay Barker" userId="885ad21d-b181-4947-adbd-211c5c52672b" providerId="ADAL" clId="{709C6CEF-6FB4-45B1-B689-27B8954EE34B}" dt="2025-04-21T14:18:47.145" v="15157" actId="1076"/>
          <ac:picMkLst>
            <pc:docMk/>
            <pc:sldMk cId="2374427517" sldId="2147477595"/>
            <ac:picMk id="6" creationId="{0842AC1B-1EDE-C9AE-F1F2-E1F657B89567}"/>
          </ac:picMkLst>
        </pc:picChg>
        <pc:picChg chg="add mod">
          <ac:chgData name="Clay Barker" userId="885ad21d-b181-4947-adbd-211c5c52672b" providerId="ADAL" clId="{709C6CEF-6FB4-45B1-B689-27B8954EE34B}" dt="2025-04-21T14:28:04.726" v="15194" actId="1076"/>
          <ac:picMkLst>
            <pc:docMk/>
            <pc:sldMk cId="2374427517" sldId="2147477595"/>
            <ac:picMk id="9" creationId="{DA8D74F6-0107-D68D-649E-BDF45559810B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ags" Target="../tags/tag35.xml"/><Relationship Id="rId1" Type="http://schemas.openxmlformats.org/officeDocument/2006/relationships/theme" Target="../theme/theme5.xml"/><Relationship Id="rId4" Type="http://schemas.openxmlformats.org/officeDocument/2006/relationships/image" Target="../media/image9.svg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01A56FA-0DF4-15B7-A216-DB01CF5CEB6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CE34E3-7E5C-436A-9E6D-2FFC8FFCFCBF}" type="datetimeFigureOut">
              <a:rPr lang="en-US" smtClean="0">
                <a:latin typeface="Anova Light" panose="020B0403020203020204" pitchFamily="34" charset="0"/>
              </a:rPr>
              <a:t>4/28/2025</a:t>
            </a:fld>
            <a:endParaRPr lang="en-US" dirty="0">
              <a:latin typeface="Anova Light" panose="020B0403020203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A52EC1A-046B-DC8F-4AAC-4BB03667CCC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0" y="0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algn="l"/>
            <a:fld id="{C4EF46A2-9381-4C51-8277-3C7F2938E9F9}" type="slidenum">
              <a:rPr lang="en-US" smtClean="0">
                <a:latin typeface="Anova Light" panose="020B0403020203020204" pitchFamily="34" charset="0"/>
              </a:rPr>
              <a:pPr algn="l"/>
              <a:t>‹#›</a:t>
            </a:fld>
            <a:endParaRPr lang="en-US" dirty="0">
              <a:latin typeface="Anova Light" panose="020B0403020203020204" pitchFamily="34" charset="0"/>
            </a:endParaRPr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7A8A3785-BF0E-6C8B-8B7B-0521D7696A29}"/>
              </a:ext>
            </a:extLst>
          </p:cNvPr>
          <p:cNvSpPr txBox="1"/>
          <p:nvPr/>
        </p:nvSpPr>
        <p:spPr>
          <a:xfrm>
            <a:off x="685800" y="8879554"/>
            <a:ext cx="2514600" cy="169277"/>
          </a:xfrm>
          <a:prstGeom prst="rect">
            <a:avLst/>
          </a:prstGeom>
          <a:noFill/>
        </p:spPr>
        <p:txBody>
          <a:bodyPr wrap="square" lIns="0" anchor="b" anchorCtr="0">
            <a:spAutoFit/>
          </a:bodyPr>
          <a:lstStyle/>
          <a:p>
            <a:pPr marL="0" marR="0" lvl="0" indent="0" algn="l" defTabSz="274313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" b="0" i="0" u="none" strike="noStrike" kern="300" cap="none" spc="50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Anova Light" panose="020B0403020203020204" pitchFamily="34" charset="0"/>
                <a:ea typeface="Anova Bold" panose="020B0703020203020204" pitchFamily="34" charset="0"/>
                <a:cs typeface="Anova Light" panose="020B0403020203020204" pitchFamily="34" charset="0"/>
              </a:rPr>
              <a:t>Copyright © SAS Institute Inc. All rights reserved.</a:t>
            </a: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3F6C63C1-B02C-0586-DDA1-7B0EB003F6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5992336" y="8788172"/>
            <a:ext cx="627951" cy="260659"/>
          </a:xfrm>
          <a:prstGeom prst="rect">
            <a:avLst/>
          </a:prstGeom>
        </p:spPr>
      </p:pic>
      <p:sp>
        <p:nvSpPr>
          <p:cNvPr id="6" name="TextBox 2">
            <a:extLst>
              <a:ext uri="{FF2B5EF4-FFF2-40B4-BE49-F238E27FC236}">
                <a16:creationId xmlns:a16="http://schemas.microsoft.com/office/drawing/2014/main" id="{FDEF6B2A-6211-F846-C47F-DC10CAA8C891}"/>
              </a:ext>
            </a:extLst>
          </p:cNvPr>
          <p:cNvSpPr txBox="1"/>
          <p:nvPr/>
        </p:nvSpPr>
        <p:spPr>
          <a:xfrm>
            <a:off x="2493335" y="8732520"/>
            <a:ext cx="187133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82880"/>
            <a:r>
              <a:rPr lang="en-US" sz="800" dirty="0">
                <a:solidFill>
                  <a:schemeClr val="accent4"/>
                </a:solidFill>
                <a:latin typeface="Anova Light" panose="020B0403020203020204" pitchFamily="34" charset="0"/>
              </a:rPr>
              <a:t>sas.com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626892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solidFill>
                  <a:schemeClr val="tx1"/>
                </a:solidFill>
                <a:latin typeface="Anova Light" panose="020B0403020203020204" pitchFamily="34" charset="0"/>
              </a:defRPr>
            </a:lvl1pPr>
          </a:lstStyle>
          <a:p>
            <a:fld id="{D46682E9-A1D3-F04F-A14F-ABAA4D2618F2}" type="datetimeFigureOut">
              <a:rPr lang="en-US" smtClean="0"/>
              <a:pPr/>
              <a:t>4/28/2025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CFAEC8D7-15A6-6F9F-E0B7-CB248431A52A}"/>
              </a:ext>
            </a:extLst>
          </p:cNvPr>
          <p:cNvSpPr txBox="1"/>
          <p:nvPr/>
        </p:nvSpPr>
        <p:spPr>
          <a:xfrm>
            <a:off x="685800" y="8879554"/>
            <a:ext cx="2514600" cy="169277"/>
          </a:xfrm>
          <a:prstGeom prst="rect">
            <a:avLst/>
          </a:prstGeom>
          <a:noFill/>
        </p:spPr>
        <p:txBody>
          <a:bodyPr wrap="square" lIns="0" anchor="b" anchorCtr="0">
            <a:spAutoFit/>
          </a:bodyPr>
          <a:lstStyle/>
          <a:p>
            <a:pPr marL="0" marR="0" lvl="0" indent="0" algn="l" defTabSz="274313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" b="0" i="0" u="none" strike="noStrike" kern="300" cap="none" spc="50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Anova Light" panose="020B0403020203020204" pitchFamily="34" charset="0"/>
                <a:ea typeface="Anova Bold" panose="020B0703020203020204" pitchFamily="34" charset="0"/>
                <a:cs typeface="Anova Light" panose="020B0403020203020204" pitchFamily="34" charset="0"/>
              </a:rPr>
              <a:t>Copyright © SAS Institute Inc. All rights reserved.</a:t>
            </a:r>
          </a:p>
        </p:txBody>
      </p:sp>
      <p:sp>
        <p:nvSpPr>
          <p:cNvPr id="10" name="Slide Number Placeholder 4">
            <a:extLst>
              <a:ext uri="{FF2B5EF4-FFF2-40B4-BE49-F238E27FC236}">
                <a16:creationId xmlns:a16="http://schemas.microsoft.com/office/drawing/2014/main" id="{9DE3AD8C-AE96-943C-8DAF-3D5594863A3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0" y="0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solidFill>
                  <a:schemeClr val="tx1"/>
                </a:solidFill>
                <a:latin typeface="Anova Light" panose="020B0403020203020204" pitchFamily="34" charset="0"/>
              </a:defRPr>
            </a:lvl1pPr>
          </a:lstStyle>
          <a:p>
            <a:pPr algn="l"/>
            <a:fld id="{C4EF46A2-9381-4C51-8277-3C7F2938E9F9}" type="slidenum">
              <a:rPr lang="en-US" smtClean="0"/>
              <a:pPr algn="l"/>
              <a:t>‹#›</a:t>
            </a:fld>
            <a:endParaRPr lang="en-US" dirty="0"/>
          </a:p>
        </p:txBody>
      </p:sp>
      <p:pic>
        <p:nvPicPr>
          <p:cNvPr id="2" name="Picture 6">
            <a:extLst>
              <a:ext uri="{FF2B5EF4-FFF2-40B4-BE49-F238E27FC236}">
                <a16:creationId xmlns:a16="http://schemas.microsoft.com/office/drawing/2014/main" id="{D7A2D390-EEAD-C632-F276-85D15BA57F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5992336" y="8788172"/>
            <a:ext cx="627951" cy="260659"/>
          </a:xfrm>
          <a:prstGeom prst="rect">
            <a:avLst/>
          </a:prstGeom>
        </p:spPr>
      </p:pic>
      <p:sp>
        <p:nvSpPr>
          <p:cNvPr id="6" name="TextBox 2">
            <a:extLst>
              <a:ext uri="{FF2B5EF4-FFF2-40B4-BE49-F238E27FC236}">
                <a16:creationId xmlns:a16="http://schemas.microsoft.com/office/drawing/2014/main" id="{F607DE50-086C-7432-5C71-ADF401D86D53}"/>
              </a:ext>
            </a:extLst>
          </p:cNvPr>
          <p:cNvSpPr txBox="1"/>
          <p:nvPr/>
        </p:nvSpPr>
        <p:spPr>
          <a:xfrm>
            <a:off x="2493335" y="8732520"/>
            <a:ext cx="187133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82880"/>
            <a:r>
              <a:rPr lang="en-US" sz="800" dirty="0">
                <a:solidFill>
                  <a:schemeClr val="tx1"/>
                </a:solidFill>
                <a:latin typeface="Anova Light" panose="020B0403020203020204" pitchFamily="34" charset="0"/>
              </a:rPr>
              <a:t>sas.com</a:t>
            </a:r>
          </a:p>
        </p:txBody>
      </p:sp>
    </p:spTree>
    <p:extLst>
      <p:ext uri="{BB962C8B-B14F-4D97-AF65-F5344CB8AC3E}">
        <p14:creationId xmlns:p14="http://schemas.microsoft.com/office/powerpoint/2010/main" val="3625376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342900" indent="-342900" algn="l" defTabSz="1828800" rtl="0" eaLnBrk="1" latinLnBrk="0" hangingPunct="1">
      <a:buClr>
        <a:schemeClr val="accent5"/>
      </a:buClr>
      <a:buFont typeface="Anova Light" panose="020B0403020203020204" pitchFamily="34" charset="0"/>
      <a:buChar char="•"/>
      <a:defRPr sz="2400" b="0" i="0" kern="1200">
        <a:solidFill>
          <a:schemeClr val="tx1"/>
        </a:solidFill>
        <a:latin typeface="+mn-lt"/>
        <a:ea typeface="+mn-ea"/>
        <a:cs typeface="+mn-cs"/>
      </a:defRPr>
    </a:lvl1pPr>
    <a:lvl2pPr marL="1257300" indent="-342900" algn="l" defTabSz="1828800" rtl="0" eaLnBrk="1" latinLnBrk="0" hangingPunct="1">
      <a:buClr>
        <a:schemeClr val="accent5"/>
      </a:buClr>
      <a:buFont typeface="Anova Light" panose="020B0403020203020204" pitchFamily="34" charset="0"/>
      <a:buChar char="–"/>
      <a:defRPr sz="2000" b="0" i="0" kern="1200">
        <a:solidFill>
          <a:schemeClr val="tx1"/>
        </a:solidFill>
        <a:latin typeface="+mn-lt"/>
        <a:ea typeface="+mn-ea"/>
        <a:cs typeface="+mn-cs"/>
      </a:defRPr>
    </a:lvl2pPr>
    <a:lvl3pPr marL="2171700" indent="-342900" algn="l" defTabSz="1828800" rtl="0" eaLnBrk="1" latinLnBrk="0" hangingPunct="1">
      <a:buClr>
        <a:schemeClr val="accent5"/>
      </a:buClr>
      <a:buFont typeface="Anova Light" panose="020B0403020203020204" pitchFamily="34" charset="0"/>
      <a:buChar char="•"/>
      <a:defRPr sz="1800" b="0" i="0" kern="1200">
        <a:solidFill>
          <a:schemeClr val="tx1"/>
        </a:solidFill>
        <a:latin typeface="+mn-lt"/>
        <a:ea typeface="+mn-ea"/>
        <a:cs typeface="+mn-cs"/>
      </a:defRPr>
    </a:lvl3pPr>
    <a:lvl4pPr marL="3086100" indent="-342900" algn="l" defTabSz="1828800" rtl="0" eaLnBrk="1" latinLnBrk="0" hangingPunct="1">
      <a:buClr>
        <a:schemeClr val="accent5"/>
      </a:buClr>
      <a:buFont typeface="Anova Light" panose="020B0403020203020204" pitchFamily="34" charset="0"/>
      <a:buChar char="–"/>
      <a:defRPr sz="1600" b="0" i="0" kern="1200">
        <a:solidFill>
          <a:schemeClr val="tx1"/>
        </a:solidFill>
        <a:latin typeface="+mn-lt"/>
        <a:ea typeface="+mn-ea"/>
        <a:cs typeface="+mn-cs"/>
      </a:defRPr>
    </a:lvl4pPr>
    <a:lvl5pPr marL="4000500" indent="-342900" algn="l" defTabSz="1828800" rtl="0" eaLnBrk="1" latinLnBrk="0" hangingPunct="1">
      <a:buClr>
        <a:schemeClr val="accent5"/>
      </a:buClr>
      <a:buFont typeface="Anova Light" panose="020B0403020203020204" pitchFamily="34" charset="0"/>
      <a:buChar char="•"/>
      <a:defRPr sz="1400" b="0" i="0" kern="1200">
        <a:solidFill>
          <a:schemeClr val="tx1"/>
        </a:solidFill>
        <a:latin typeface="+mn-lt"/>
        <a:ea typeface="+mn-ea"/>
        <a:cs typeface="+mn-cs"/>
      </a:defRPr>
    </a:lvl5pPr>
    <a:lvl6pPr marL="4572000" algn="l" defTabSz="18288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6400" algn="l" defTabSz="18288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400800" algn="l" defTabSz="18288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5200" algn="l" defTabSz="18288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EF46A2-9381-4C51-8277-3C7F2938E9F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nova Light" panose="020B0403020203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nova Light" panose="020B0403020203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84975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4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5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6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7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8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20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2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2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2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24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6.xml"/><Relationship Id="rId4" Type="http://schemas.openxmlformats.org/officeDocument/2006/relationships/image" Target="../media/image3.png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27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28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29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30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3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3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3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3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JMP - Cover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9263F5D-D24A-310A-0524-1C3A6517125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70" r="3408" b="5721"/>
          <a:stretch/>
        </p:blipFill>
        <p:spPr>
          <a:xfrm>
            <a:off x="1140921" y="0"/>
            <a:ext cx="17147079" cy="775612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F1FD6A3-53F9-5AA7-7099-CFD8CF29E43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299540" y="8250558"/>
            <a:ext cx="3731160" cy="1119348"/>
          </a:xfrm>
          <a:prstGeom prst="rect">
            <a:avLst/>
          </a:prstGeom>
        </p:spPr>
      </p:pic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0B679E91-B2F1-7013-ED34-D7763B6530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52431" y="2616486"/>
            <a:ext cx="15778269" cy="1292662"/>
          </a:xfrm>
          <a:prstGeom prst="rect">
            <a:avLst/>
          </a:prstGeom>
        </p:spPr>
        <p:txBody>
          <a:bodyPr vert="horz" wrap="square" lIns="0" tIns="0" rIns="0" bIns="182880" rtlCol="0" anchor="b" anchorCtr="0">
            <a:spAutoFit/>
          </a:bodyPr>
          <a:lstStyle>
            <a:lvl1pPr>
              <a:lnSpc>
                <a:spcPct val="100000"/>
              </a:lnSpc>
              <a:spcBef>
                <a:spcPts val="600"/>
              </a:spcBef>
              <a:defRPr sz="72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Add Slideshow Title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A390F57-72E5-BAC5-624C-175BE96B851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52431" y="3909148"/>
            <a:ext cx="15778269" cy="923330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4800">
                <a:solidFill>
                  <a:schemeClr val="tx1"/>
                </a:solidFill>
              </a:defRPr>
            </a:lvl1pPr>
            <a:lvl2pPr marL="365760" indent="0">
              <a:buNone/>
              <a:defRPr>
                <a:solidFill>
                  <a:schemeClr val="accent3"/>
                </a:solidFill>
              </a:defRPr>
            </a:lvl2pPr>
            <a:lvl3pPr marL="731520" indent="0">
              <a:buNone/>
              <a:defRPr>
                <a:solidFill>
                  <a:schemeClr val="accent3"/>
                </a:solidFill>
              </a:defRPr>
            </a:lvl3pPr>
            <a:lvl4pPr marL="2057400" indent="0">
              <a:buNone/>
              <a:defRPr>
                <a:solidFill>
                  <a:schemeClr val="accent3"/>
                </a:solidFill>
              </a:defRPr>
            </a:lvl4pPr>
            <a:lvl5pPr marL="2743200" indent="0">
              <a:buNone/>
              <a:defRPr>
                <a:solidFill>
                  <a:schemeClr val="accent3"/>
                </a:solidFill>
              </a:defRPr>
            </a:lvl5pPr>
          </a:lstStyle>
          <a:p>
            <a:pPr lvl="0"/>
            <a:r>
              <a:rPr lang="en-US" dirty="0"/>
              <a:t>Click to Add Slideshow Subtitle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30273A50-3E84-0E24-0D4A-64F939D590F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52432" y="8276977"/>
            <a:ext cx="11529713" cy="1057522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2800">
                <a:solidFill>
                  <a:schemeClr val="tx1"/>
                </a:solidFill>
              </a:defRPr>
            </a:lvl1pPr>
            <a:lvl2pPr marL="365760" indent="0">
              <a:buNone/>
              <a:defRPr sz="2200">
                <a:solidFill>
                  <a:schemeClr val="accent3"/>
                </a:solidFill>
              </a:defRPr>
            </a:lvl2pPr>
            <a:lvl3pPr marL="731520" indent="0">
              <a:buNone/>
              <a:defRPr sz="2100">
                <a:solidFill>
                  <a:schemeClr val="accent3"/>
                </a:solidFill>
              </a:defRPr>
            </a:lvl3pPr>
            <a:lvl4pPr marL="2057400" indent="0">
              <a:buNone/>
              <a:defRPr sz="2000">
                <a:solidFill>
                  <a:schemeClr val="accent3"/>
                </a:solidFill>
              </a:defRPr>
            </a:lvl4pPr>
            <a:lvl5pPr marL="2743200" indent="0">
              <a:buNone/>
              <a:defRPr sz="2000">
                <a:solidFill>
                  <a:schemeClr val="accent3"/>
                </a:solidFill>
              </a:defRPr>
            </a:lvl5pPr>
          </a:lstStyle>
          <a:p>
            <a:pPr lvl="0"/>
            <a:r>
              <a:rPr lang="en-US" dirty="0"/>
              <a:t>Click to Add Presenter Info</a:t>
            </a:r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7F487846-7C90-09E0-AF50-CA2DB82BFEFD}"/>
              </a:ext>
            </a:extLst>
          </p:cNvPr>
          <p:cNvSpPr txBox="1"/>
          <p:nvPr userDrawn="1"/>
        </p:nvSpPr>
        <p:spPr>
          <a:xfrm>
            <a:off x="1252432" y="9855354"/>
            <a:ext cx="5029200" cy="246221"/>
          </a:xfrm>
          <a:prstGeom prst="rect">
            <a:avLst/>
          </a:prstGeom>
          <a:noFill/>
        </p:spPr>
        <p:txBody>
          <a:bodyPr wrap="square" lIns="0" anchor="b" anchorCtr="0">
            <a:spAutoFit/>
          </a:bodyPr>
          <a:lstStyle/>
          <a:p>
            <a:pPr marL="0" marR="0" lvl="0" indent="0" algn="l" defTabSz="548626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spc="0" dirty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+mn-lt"/>
              </a:rPr>
              <a:t> Copyright © JMP Statistical Discovery LLC</a:t>
            </a:r>
            <a:r>
              <a:rPr kumimoji="0" lang="en-US" sz="1000" b="0" i="0" u="none" strike="noStrike" kern="300" cap="none" spc="0" normalizeH="0" baseline="0" noProof="0" dirty="0">
                <a:ln>
                  <a:noFill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Anova Bold" panose="020B0703020203020204" pitchFamily="34" charset="0"/>
                <a:cs typeface="Anova Light" panose="020B0403020203020204" pitchFamily="34" charset="0"/>
              </a:rPr>
              <a:t>. All rights reserved.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534237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3240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MP - Title Only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2139BC08-9317-E2A8-A565-9F6E50F68F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52431" y="4644902"/>
            <a:ext cx="16050831" cy="997196"/>
          </a:xfrm>
        </p:spPr>
        <p:txBody>
          <a:bodyPr vert="horz" wrap="square" lIns="0" tIns="0" rIns="0" bIns="0" rtlCol="0" anchor="ctr" anchorCtr="0">
            <a:spAutoFit/>
          </a:bodyPr>
          <a:lstStyle>
            <a:lvl1pPr>
              <a:defRPr lang="en-US" sz="7200" dirty="0"/>
            </a:lvl1pPr>
          </a:lstStyle>
          <a:p>
            <a:pPr marL="0" lvl="0" indent="-365760">
              <a:buClr>
                <a:schemeClr val="accent5"/>
              </a:buClr>
              <a:buFont typeface="Anova Light" panose="020B0403020203020204" pitchFamily="34" charset="0"/>
            </a:pPr>
            <a:r>
              <a:rPr lang="en-US" dirty="0"/>
              <a:t>Click to Add Slide Title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04959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JMP - Title Only Left _ Blu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2139BC08-9317-E2A8-A565-9F6E50F68F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52431" y="4644902"/>
            <a:ext cx="16261846" cy="997196"/>
          </a:xfrm>
        </p:spPr>
        <p:txBody>
          <a:bodyPr vert="horz" wrap="square" lIns="0" tIns="0" rIns="0" bIns="0" rtlCol="0" anchor="ctr" anchorCtr="0">
            <a:spAutoFit/>
          </a:bodyPr>
          <a:lstStyle>
            <a:lvl1pPr>
              <a:defRPr lang="en-US" sz="7200" dirty="0">
                <a:solidFill>
                  <a:schemeClr val="bg1"/>
                </a:solidFill>
              </a:defRPr>
            </a:lvl1pPr>
          </a:lstStyle>
          <a:p>
            <a:pPr marL="0" lvl="0" indent="-365760">
              <a:buClr>
                <a:schemeClr val="accent5"/>
              </a:buClr>
              <a:buFont typeface="Anova Light" panose="020B0403020203020204" pitchFamily="34" charset="0"/>
            </a:pPr>
            <a:r>
              <a:rPr lang="en-US" dirty="0"/>
              <a:t>Click to Add Slide Title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B2175AF-F2E1-7AAB-99FB-3D37F9D39C67}"/>
              </a:ext>
            </a:extLst>
          </p:cNvPr>
          <p:cNvSpPr txBox="1"/>
          <p:nvPr userDrawn="1"/>
        </p:nvSpPr>
        <p:spPr>
          <a:xfrm>
            <a:off x="1252432" y="9855354"/>
            <a:ext cx="5029200" cy="246221"/>
          </a:xfrm>
          <a:prstGeom prst="rect">
            <a:avLst/>
          </a:prstGeom>
          <a:noFill/>
        </p:spPr>
        <p:txBody>
          <a:bodyPr wrap="square" lIns="0" anchor="b" anchorCtr="0">
            <a:spAutoFit/>
          </a:bodyPr>
          <a:lstStyle/>
          <a:p>
            <a:pPr marL="0" marR="0" lvl="0" indent="0" algn="l" defTabSz="548626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spc="0">
                <a:solidFill>
                  <a:schemeClr val="bg1"/>
                </a:solidFill>
                <a:effectLst/>
                <a:latin typeface="+mn-lt"/>
              </a:rPr>
              <a:t> Copyright © JMP Statistical Discovery LLC</a:t>
            </a:r>
            <a:r>
              <a:rPr kumimoji="0" lang="en-US" sz="1000" b="0" i="0" u="none" strike="noStrike" kern="3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Anova Bold" panose="020B0703020203020204" pitchFamily="34" charset="0"/>
                <a:cs typeface="Anova Light" panose="020B0403020203020204" pitchFamily="34" charset="0"/>
              </a:rPr>
              <a:t>. All rights reserved.</a:t>
            </a:r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73CA6C59-7247-9351-285E-AF0C87C0E63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826158" y="9391039"/>
            <a:ext cx="1105505" cy="66330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84040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MP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0968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MP - Highlight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A3E413B7-34CE-5E55-670D-E6FC7CAF05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73196" y="2096512"/>
            <a:ext cx="15141608" cy="6093976"/>
          </a:xfrm>
        </p:spPr>
        <p:txBody>
          <a:bodyPr vert="horz" wrap="square" lIns="0" tIns="0" rIns="0" bIns="0" rtlCol="0" anchor="ctr" anchorCtr="0">
            <a:spAutoFit/>
          </a:bodyPr>
          <a:lstStyle>
            <a:lvl1pPr algn="ctr">
              <a:defRPr lang="en-US" sz="8800" dirty="0">
                <a:solidFill>
                  <a:schemeClr val="bg2"/>
                </a:solidFill>
                <a:latin typeface="+mn-lt"/>
              </a:defRPr>
            </a:lvl1pPr>
          </a:lstStyle>
          <a:p>
            <a:pPr marL="0" lvl="0" indent="-365760">
              <a:buClr>
                <a:schemeClr val="accent5"/>
              </a:buClr>
              <a:buFont typeface="Anova Light" panose="020B0403020203020204" pitchFamily="34" charset="0"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6980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MP - Product Sh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E4AEDDF-B36D-D988-631F-3B35B4D40E7B}"/>
              </a:ext>
            </a:extLst>
          </p:cNvPr>
          <p:cNvSpPr/>
          <p:nvPr userDrawn="1"/>
        </p:nvSpPr>
        <p:spPr>
          <a:xfrm>
            <a:off x="2201091" y="7383606"/>
            <a:ext cx="13885815" cy="1615827"/>
          </a:xfrm>
          <a:prstGeom prst="rect">
            <a:avLst/>
          </a:prstGeom>
        </p:spPr>
        <p:txBody>
          <a:bodyPr wrap="square" lIns="137160" tIns="68580" rIns="137160" bIns="6858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800" dirty="0"/>
              <a:t>Click to add text</a:t>
            </a:r>
          </a:p>
          <a:p>
            <a:pPr algn="ctr"/>
            <a:endParaRPr lang="en-US" sz="4800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142F91F0-105A-134F-5F9D-3BE010E253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55620" y="1287567"/>
            <a:ext cx="15176757" cy="580318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40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JMP - Blue Highlight Statement + 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9FA281E-D72A-4667-DBF5-E7ABC1D37943}"/>
              </a:ext>
            </a:extLst>
          </p:cNvPr>
          <p:cNvSpPr txBox="1"/>
          <p:nvPr userDrawn="1"/>
        </p:nvSpPr>
        <p:spPr>
          <a:xfrm>
            <a:off x="1252432" y="9855354"/>
            <a:ext cx="5029200" cy="246221"/>
          </a:xfrm>
          <a:prstGeom prst="rect">
            <a:avLst/>
          </a:prstGeom>
          <a:noFill/>
        </p:spPr>
        <p:txBody>
          <a:bodyPr wrap="square" lIns="0" anchor="b" anchorCtr="0">
            <a:spAutoFit/>
          </a:bodyPr>
          <a:lstStyle/>
          <a:p>
            <a:pPr marL="0" marR="0" lvl="0" indent="0" algn="l" defTabSz="548626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spc="0" dirty="0">
                <a:solidFill>
                  <a:schemeClr val="bg1"/>
                </a:solidFill>
                <a:effectLst/>
                <a:latin typeface="+mn-lt"/>
              </a:rPr>
              <a:t> Copyright © JMP Statistical Discovery LLC</a:t>
            </a:r>
            <a:r>
              <a:rPr kumimoji="0" lang="en-US" sz="1000" b="0" i="0" u="none" strike="noStrike" kern="3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Anova Bold" panose="020B0703020203020204" pitchFamily="34" charset="0"/>
                <a:cs typeface="Anova Light" panose="020B0403020203020204" pitchFamily="34" charset="0"/>
              </a:rPr>
              <a:t>. All rights reserved.</a:t>
            </a:r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28559FED-8FA9-57CB-BF77-83A257DF56C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826158" y="9391039"/>
            <a:ext cx="1105505" cy="663303"/>
          </a:xfrm>
          <a:prstGeom prst="rect">
            <a:avLst/>
          </a:prstGeom>
        </p:spPr>
      </p:pic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EB41458-8128-38ED-3F33-2A63779DDE2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18288000" cy="709075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3B30E81-57AF-3114-5AD3-D68591B24FE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52538" y="7692773"/>
            <a:ext cx="14933612" cy="1560562"/>
          </a:xfrm>
        </p:spPr>
        <p:txBody>
          <a:bodyPr>
            <a:noAutofit/>
          </a:bodyPr>
          <a:lstStyle>
            <a:lvl1pPr marL="0" indent="0">
              <a:buNone/>
              <a:defRPr sz="6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51385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JMP -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9263F5D-D24A-310A-0524-1C3A6517125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70" r="3408" b="5721"/>
          <a:stretch/>
        </p:blipFill>
        <p:spPr>
          <a:xfrm>
            <a:off x="1140921" y="0"/>
            <a:ext cx="17147079" cy="775612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F1FD6A3-53F9-5AA7-7099-CFD8CF29E43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299540" y="8250558"/>
            <a:ext cx="3731160" cy="1119348"/>
          </a:xfrm>
          <a:prstGeom prst="rect">
            <a:avLst/>
          </a:prstGeom>
        </p:spPr>
      </p:pic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0B679E91-B2F1-7013-ED34-D7763B6530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52431" y="2616486"/>
            <a:ext cx="15778269" cy="1292662"/>
          </a:xfrm>
          <a:prstGeom prst="rect">
            <a:avLst/>
          </a:prstGeom>
        </p:spPr>
        <p:txBody>
          <a:bodyPr vert="horz" wrap="square" lIns="0" tIns="0" rIns="0" bIns="182880" rtlCol="0" anchor="b" anchorCtr="0">
            <a:spAutoFit/>
          </a:bodyPr>
          <a:lstStyle>
            <a:lvl1pPr>
              <a:lnSpc>
                <a:spcPct val="100000"/>
              </a:lnSpc>
              <a:spcBef>
                <a:spcPts val="600"/>
              </a:spcBef>
              <a:defRPr sz="72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Add Slideshow Title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A390F57-72E5-BAC5-624C-175BE96B851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52431" y="3909148"/>
            <a:ext cx="15778269" cy="923330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4800">
                <a:solidFill>
                  <a:schemeClr val="tx1"/>
                </a:solidFill>
              </a:defRPr>
            </a:lvl1pPr>
            <a:lvl2pPr marL="365760" indent="0">
              <a:buNone/>
              <a:defRPr>
                <a:solidFill>
                  <a:schemeClr val="accent3"/>
                </a:solidFill>
              </a:defRPr>
            </a:lvl2pPr>
            <a:lvl3pPr marL="731520" indent="0">
              <a:buNone/>
              <a:defRPr>
                <a:solidFill>
                  <a:schemeClr val="accent3"/>
                </a:solidFill>
              </a:defRPr>
            </a:lvl3pPr>
            <a:lvl4pPr marL="2057400" indent="0">
              <a:buNone/>
              <a:defRPr>
                <a:solidFill>
                  <a:schemeClr val="accent3"/>
                </a:solidFill>
              </a:defRPr>
            </a:lvl4pPr>
            <a:lvl5pPr marL="2743200" indent="0">
              <a:buNone/>
              <a:defRPr>
                <a:solidFill>
                  <a:schemeClr val="accent3"/>
                </a:solidFill>
              </a:defRPr>
            </a:lvl5pPr>
          </a:lstStyle>
          <a:p>
            <a:pPr lvl="0"/>
            <a:r>
              <a:rPr lang="en-US" dirty="0"/>
              <a:t>Click to Add Slideshow Subtitle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30273A50-3E84-0E24-0D4A-64F939D590F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52432" y="8276977"/>
            <a:ext cx="11529713" cy="1057522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2800">
                <a:solidFill>
                  <a:schemeClr val="tx1"/>
                </a:solidFill>
              </a:defRPr>
            </a:lvl1pPr>
            <a:lvl2pPr marL="365760" indent="0">
              <a:buNone/>
              <a:defRPr sz="2200">
                <a:solidFill>
                  <a:schemeClr val="accent3"/>
                </a:solidFill>
              </a:defRPr>
            </a:lvl2pPr>
            <a:lvl3pPr marL="731520" indent="0">
              <a:buNone/>
              <a:defRPr sz="2100">
                <a:solidFill>
                  <a:schemeClr val="accent3"/>
                </a:solidFill>
              </a:defRPr>
            </a:lvl3pPr>
            <a:lvl4pPr marL="2057400" indent="0">
              <a:buNone/>
              <a:defRPr sz="2000">
                <a:solidFill>
                  <a:schemeClr val="accent3"/>
                </a:solidFill>
              </a:defRPr>
            </a:lvl4pPr>
            <a:lvl5pPr marL="2743200" indent="0">
              <a:buNone/>
              <a:defRPr sz="2000">
                <a:solidFill>
                  <a:schemeClr val="accent3"/>
                </a:solidFill>
              </a:defRPr>
            </a:lvl5pPr>
          </a:lstStyle>
          <a:p>
            <a:pPr lvl="0"/>
            <a:r>
              <a:rPr lang="en-US" dirty="0"/>
              <a:t>Click to Add Presenter Info</a:t>
            </a:r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7F487846-7C90-09E0-AF50-CA2DB82BFEFD}"/>
              </a:ext>
            </a:extLst>
          </p:cNvPr>
          <p:cNvSpPr txBox="1"/>
          <p:nvPr userDrawn="1"/>
        </p:nvSpPr>
        <p:spPr>
          <a:xfrm>
            <a:off x="1252432" y="9855354"/>
            <a:ext cx="5029200" cy="246221"/>
          </a:xfrm>
          <a:prstGeom prst="rect">
            <a:avLst/>
          </a:prstGeom>
          <a:noFill/>
        </p:spPr>
        <p:txBody>
          <a:bodyPr wrap="square" lIns="0" anchor="b" anchorCtr="0">
            <a:spAutoFit/>
          </a:bodyPr>
          <a:lstStyle/>
          <a:p>
            <a:pPr marL="0" marR="0" lvl="0" indent="0" algn="l" defTabSz="548626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spc="0" dirty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+mn-lt"/>
              </a:rPr>
              <a:t> Copyright © JMP Statistical Discovery LLC</a:t>
            </a:r>
            <a:r>
              <a:rPr kumimoji="0" lang="en-US" sz="1000" b="0" i="0" u="none" strike="noStrike" kern="300" cap="none" spc="0" normalizeH="0" baseline="0" noProof="0" dirty="0">
                <a:ln>
                  <a:noFill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Anova Bold" panose="020B0703020203020204" pitchFamily="34" charset="0"/>
                <a:cs typeface="Anova Light" panose="020B0403020203020204" pitchFamily="34" charset="0"/>
              </a:rPr>
              <a:t>. All rights reserved.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249255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3240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JMP - Closing Log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8472881-E0BA-7F50-5A98-2D32BBAEABC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72726" y="3952118"/>
            <a:ext cx="7942547" cy="23827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D48039-CBC1-69DC-D5C9-6DCBAB8520E0}"/>
              </a:ext>
            </a:extLst>
          </p:cNvPr>
          <p:cNvSpPr txBox="1"/>
          <p:nvPr userDrawn="1"/>
        </p:nvSpPr>
        <p:spPr>
          <a:xfrm>
            <a:off x="1252432" y="9855354"/>
            <a:ext cx="5029200" cy="246221"/>
          </a:xfrm>
          <a:prstGeom prst="rect">
            <a:avLst/>
          </a:prstGeom>
          <a:noFill/>
        </p:spPr>
        <p:txBody>
          <a:bodyPr wrap="square" lIns="0" anchor="b" anchorCtr="0">
            <a:spAutoFit/>
          </a:bodyPr>
          <a:lstStyle/>
          <a:p>
            <a:pPr marL="0" marR="0" lvl="0" indent="0" algn="l" defTabSz="548626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spc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+mn-lt"/>
              </a:rPr>
              <a:t> Copyright © JMP Statistical Discovery LLC</a:t>
            </a:r>
            <a:r>
              <a:rPr kumimoji="0" lang="en-US" sz="1000" b="0" i="0" u="none" strike="noStrike" kern="300" cap="none" spc="0" normalizeH="0" baseline="0" noProof="0">
                <a:ln>
                  <a:noFill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Anova Bold" panose="020B0703020203020204" pitchFamily="34" charset="0"/>
                <a:cs typeface="Anova Light" panose="020B0403020203020204" pitchFamily="34" charset="0"/>
              </a:rPr>
              <a:t>. All rights reserved.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14332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MP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6F060396-EEE3-A20F-EF3B-666AF65526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57300" y="710304"/>
            <a:ext cx="15773400" cy="775596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/>
          <a:p>
            <a:r>
              <a:rPr lang="en-US" dirty="0"/>
              <a:t>Click to Add Slide Title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58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P - 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 algn="l"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Slide Title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40EF35-062A-4CF7-B99A-D6EF688F370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57300" y="1562100"/>
            <a:ext cx="15773400" cy="549382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365760" indent="0">
              <a:buNone/>
              <a:defRPr/>
            </a:lvl2pPr>
            <a:lvl3pPr marL="731520" indent="0">
              <a:buNone/>
              <a:defRPr/>
            </a:lvl3pPr>
            <a:lvl4pPr marL="2057400" indent="0">
              <a:buNone/>
              <a:defRPr/>
            </a:lvl4pPr>
            <a:lvl5pPr marL="2743200" indent="0">
              <a:buNone/>
              <a:defRPr/>
            </a:lvl5pPr>
          </a:lstStyle>
          <a:p>
            <a:pPr lvl="0"/>
            <a:r>
              <a:rPr lang="en-US" dirty="0"/>
              <a:t>Click to Add Subtitle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62088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P - 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 algn="l">
              <a:defRPr b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Slide Title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40EF35-062A-4CF7-B99A-D6EF688F370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57300" y="1562100"/>
            <a:ext cx="15773400" cy="549382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>
                <a:solidFill>
                  <a:schemeClr val="tx2"/>
                </a:solidFill>
              </a:defRPr>
            </a:lvl1pPr>
            <a:lvl2pPr marL="365760" indent="0">
              <a:buNone/>
              <a:defRPr/>
            </a:lvl2pPr>
            <a:lvl3pPr marL="731520" indent="0">
              <a:buNone/>
              <a:defRPr/>
            </a:lvl3pPr>
            <a:lvl4pPr marL="2057400" indent="0">
              <a:buNone/>
              <a:defRPr/>
            </a:lvl4pPr>
            <a:lvl5pPr marL="2743200" indent="0">
              <a:buNone/>
              <a:defRPr/>
            </a:lvl5pPr>
          </a:lstStyle>
          <a:p>
            <a:pPr lvl="0"/>
            <a:r>
              <a:rPr lang="en-US" dirty="0"/>
              <a:t>Click to Add Subtitle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50184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MP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Slide Title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94E85CBA-188F-58DF-65B2-BD90C57AB5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300" y="2400300"/>
            <a:ext cx="15773400" cy="644427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defRPr sz="3600"/>
            </a:lvl1pPr>
            <a:lvl2pPr>
              <a:defRPr sz="2800"/>
            </a:lvl2pPr>
            <a:lvl3pPr>
              <a:defRPr sz="2400">
                <a:latin typeface="+mn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9A71ABFD-7D9E-8B81-8F10-AD3B259CD53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57300" y="1562100"/>
            <a:ext cx="15773400" cy="549382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365760" indent="0">
              <a:buNone/>
              <a:defRPr/>
            </a:lvl2pPr>
            <a:lvl3pPr marL="731520" indent="0">
              <a:buNone/>
              <a:defRPr/>
            </a:lvl3pPr>
            <a:lvl4pPr marL="2057400" indent="0">
              <a:buNone/>
              <a:defRPr/>
            </a:lvl4pPr>
            <a:lvl5pPr marL="2743200" indent="0">
              <a:buNone/>
              <a:defRPr/>
            </a:lvl5pPr>
          </a:lstStyle>
          <a:p>
            <a:pPr lvl="0"/>
            <a:r>
              <a:rPr lang="en-US" dirty="0"/>
              <a:t>Click to Add Subtitle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07392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MP -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Slide Title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B37A3D09-8DDB-0D78-49A3-63D553286B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299" y="2400300"/>
            <a:ext cx="7741846" cy="644427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defRPr sz="3600"/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EB0C531-8D77-DB91-D733-89B75593C437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9288856" y="2400300"/>
            <a:ext cx="7741848" cy="644427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defRPr sz="3600"/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528E5A1D-0F7C-C89E-926C-359A1E6C4B9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57300" y="1562100"/>
            <a:ext cx="15773400" cy="549382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365760" indent="0">
              <a:buNone/>
              <a:defRPr/>
            </a:lvl2pPr>
            <a:lvl3pPr marL="731520" indent="0">
              <a:buNone/>
              <a:defRPr/>
            </a:lvl3pPr>
            <a:lvl4pPr marL="2057400" indent="0">
              <a:buNone/>
              <a:defRPr/>
            </a:lvl4pPr>
            <a:lvl5pPr marL="2743200" indent="0">
              <a:buNone/>
              <a:defRPr/>
            </a:lvl5pPr>
          </a:lstStyle>
          <a:p>
            <a:pPr lvl="0"/>
            <a:r>
              <a:rPr lang="en-US" dirty="0"/>
              <a:t>Click to Add Subtitle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81081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JMP - Blank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32306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JMP - Cover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9263F5D-D24A-310A-0524-1C3A6517125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70" r="3408" b="5721"/>
          <a:stretch/>
        </p:blipFill>
        <p:spPr>
          <a:xfrm>
            <a:off x="1140921" y="0"/>
            <a:ext cx="17147079" cy="775612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F1FD6A3-53F9-5AA7-7099-CFD8CF29E43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299540" y="8250558"/>
            <a:ext cx="3731160" cy="1119348"/>
          </a:xfrm>
          <a:prstGeom prst="rect">
            <a:avLst/>
          </a:prstGeom>
        </p:spPr>
      </p:pic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0B679E91-B2F1-7013-ED34-D7763B6530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52431" y="2616487"/>
            <a:ext cx="15778269" cy="1292662"/>
          </a:xfrm>
          <a:prstGeom prst="rect">
            <a:avLst/>
          </a:prstGeom>
        </p:spPr>
        <p:txBody>
          <a:bodyPr vert="horz" wrap="square" lIns="0" tIns="0" rIns="0" bIns="182880" rtlCol="0" anchor="b" anchorCtr="0">
            <a:spAutoFit/>
          </a:bodyPr>
          <a:lstStyle>
            <a:lvl1pPr>
              <a:lnSpc>
                <a:spcPct val="100000"/>
              </a:lnSpc>
              <a:spcBef>
                <a:spcPts val="600"/>
              </a:spcBef>
              <a:defRPr sz="72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Add Slideshow Title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A390F57-72E5-BAC5-624C-175BE96B851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52431" y="3909149"/>
            <a:ext cx="15778269" cy="923330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4800">
                <a:solidFill>
                  <a:schemeClr val="tx1"/>
                </a:solidFill>
              </a:defRPr>
            </a:lvl1pPr>
            <a:lvl2pPr marL="365778" indent="0">
              <a:buNone/>
              <a:defRPr>
                <a:solidFill>
                  <a:schemeClr val="accent3"/>
                </a:solidFill>
              </a:defRPr>
            </a:lvl2pPr>
            <a:lvl3pPr marL="731556" indent="0">
              <a:buNone/>
              <a:defRPr>
                <a:solidFill>
                  <a:schemeClr val="accent3"/>
                </a:solidFill>
              </a:defRPr>
            </a:lvl3pPr>
            <a:lvl4pPr marL="2057504" indent="0">
              <a:buNone/>
              <a:defRPr>
                <a:solidFill>
                  <a:schemeClr val="accent3"/>
                </a:solidFill>
              </a:defRPr>
            </a:lvl4pPr>
            <a:lvl5pPr marL="2743337" indent="0">
              <a:buNone/>
              <a:defRPr>
                <a:solidFill>
                  <a:schemeClr val="accent3"/>
                </a:solidFill>
              </a:defRPr>
            </a:lvl5pPr>
          </a:lstStyle>
          <a:p>
            <a:pPr lvl="0"/>
            <a:r>
              <a:rPr lang="en-US"/>
              <a:t>Click to Add Slideshow Subtitle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30273A50-3E84-0E24-0D4A-64F939D590F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52433" y="8276978"/>
            <a:ext cx="11529713" cy="1057523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2801">
                <a:solidFill>
                  <a:schemeClr val="tx1"/>
                </a:solidFill>
              </a:defRPr>
            </a:lvl1pPr>
            <a:lvl2pPr marL="365778" indent="0">
              <a:buNone/>
              <a:defRPr sz="2201">
                <a:solidFill>
                  <a:schemeClr val="accent3"/>
                </a:solidFill>
              </a:defRPr>
            </a:lvl2pPr>
            <a:lvl3pPr marL="731556" indent="0">
              <a:buNone/>
              <a:defRPr sz="2100">
                <a:solidFill>
                  <a:schemeClr val="accent3"/>
                </a:solidFill>
              </a:defRPr>
            </a:lvl3pPr>
            <a:lvl4pPr marL="2057504" indent="0">
              <a:buNone/>
              <a:defRPr sz="2000">
                <a:solidFill>
                  <a:schemeClr val="accent3"/>
                </a:solidFill>
              </a:defRPr>
            </a:lvl4pPr>
            <a:lvl5pPr marL="2743337" indent="0">
              <a:buNone/>
              <a:defRPr sz="2000">
                <a:solidFill>
                  <a:schemeClr val="accent3"/>
                </a:solidFill>
              </a:defRPr>
            </a:lvl5pPr>
          </a:lstStyle>
          <a:p>
            <a:pPr lvl="0"/>
            <a:r>
              <a:rPr lang="en-US"/>
              <a:t>Click to Add Presenter Info</a:t>
            </a:r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7F487846-7C90-09E0-AF50-CA2DB82BFEFD}"/>
              </a:ext>
            </a:extLst>
          </p:cNvPr>
          <p:cNvSpPr txBox="1"/>
          <p:nvPr userDrawn="1"/>
        </p:nvSpPr>
        <p:spPr>
          <a:xfrm>
            <a:off x="1252433" y="9855226"/>
            <a:ext cx="5029200" cy="246349"/>
          </a:xfrm>
          <a:prstGeom prst="rect">
            <a:avLst/>
          </a:prstGeom>
          <a:noFill/>
        </p:spPr>
        <p:txBody>
          <a:bodyPr wrap="square" lIns="0" anchor="b" anchorCtr="0">
            <a:spAutoFit/>
          </a:bodyPr>
          <a:lstStyle/>
          <a:p>
            <a:pPr marL="0" marR="0" lvl="0" indent="0" algn="l" defTabSz="548654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1" spc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+mn-lt"/>
              </a:rPr>
              <a:t> Copyright © JMP Statistical Discovery LLC</a:t>
            </a:r>
            <a:r>
              <a:rPr kumimoji="0" lang="en-US" sz="1001" b="0" i="0" u="none" strike="noStrike" kern="300" cap="none" spc="0" normalizeH="0" baseline="0" noProof="0">
                <a:ln>
                  <a:noFill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Anova Bold" panose="020B0703020203020204" pitchFamily="34" charset="0"/>
                <a:cs typeface="Anova Light" panose="020B0403020203020204" pitchFamily="34" charset="0"/>
              </a:rPr>
              <a:t>. All rights reserved.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723470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3240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JMP - 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 algn="l">
              <a:defRPr b="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Add Slide Title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40EF35-062A-4CF7-B99A-D6EF688F370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57300" y="1562101"/>
            <a:ext cx="15773400" cy="54938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>
                <a:solidFill>
                  <a:schemeClr val="tx2"/>
                </a:solidFill>
              </a:defRPr>
            </a:lvl1pPr>
            <a:lvl2pPr marL="365778" indent="0">
              <a:buNone/>
              <a:defRPr/>
            </a:lvl2pPr>
            <a:lvl3pPr marL="731556" indent="0">
              <a:buNone/>
              <a:defRPr/>
            </a:lvl3pPr>
            <a:lvl4pPr marL="2057504" indent="0">
              <a:buNone/>
              <a:defRPr/>
            </a:lvl4pPr>
            <a:lvl5pPr marL="2743337" indent="0">
              <a:buNone/>
              <a:defRPr/>
            </a:lvl5pPr>
          </a:lstStyle>
          <a:p>
            <a:pPr lvl="0"/>
            <a:r>
              <a:rPr lang="en-US"/>
              <a:t>Click to Add Subtitle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98250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JMP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Add Slide Title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94E85CBA-188F-58DF-65B2-BD90C57AB5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300" y="2400300"/>
            <a:ext cx="15773400" cy="686514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defRPr sz="3600"/>
            </a:lvl1pPr>
            <a:lvl2pPr>
              <a:defRPr sz="2801"/>
            </a:lvl2pPr>
            <a:lvl3pPr>
              <a:defRPr sz="2400">
                <a:latin typeface="+mn-lt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9A71ABFD-7D9E-8B81-8F10-AD3B259CD53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57300" y="1562101"/>
            <a:ext cx="15773400" cy="54938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365778" indent="0">
              <a:buNone/>
              <a:defRPr/>
            </a:lvl2pPr>
            <a:lvl3pPr marL="731556" indent="0">
              <a:buNone/>
              <a:defRPr/>
            </a:lvl3pPr>
            <a:lvl4pPr marL="2057504" indent="0">
              <a:buNone/>
              <a:defRPr/>
            </a:lvl4pPr>
            <a:lvl5pPr marL="2743337" indent="0">
              <a:buNone/>
              <a:defRPr/>
            </a:lvl5pPr>
          </a:lstStyle>
          <a:p>
            <a:pPr lvl="0"/>
            <a:r>
              <a:rPr lang="en-US"/>
              <a:t>Click to Add Subtitle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2153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JMP - Blank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500261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MP - Hihglight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A3E413B7-34CE-5E55-670D-E6FC7CAF05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73198" y="2096193"/>
            <a:ext cx="15141608" cy="6094617"/>
          </a:xfrm>
        </p:spPr>
        <p:txBody>
          <a:bodyPr vert="horz" wrap="square" lIns="0" tIns="0" rIns="0" bIns="0" rtlCol="0" anchor="ctr" anchorCtr="0">
            <a:spAutoFit/>
          </a:bodyPr>
          <a:lstStyle>
            <a:lvl1pPr algn="ctr">
              <a:defRPr lang="en-US" sz="8801" dirty="0">
                <a:solidFill>
                  <a:schemeClr val="bg2"/>
                </a:solidFill>
                <a:latin typeface="+mn-lt"/>
              </a:defRPr>
            </a:lvl1pPr>
          </a:lstStyle>
          <a:p>
            <a:pPr marL="0" lvl="0" indent="-365778">
              <a:buClr>
                <a:schemeClr val="accent5"/>
              </a:buClr>
              <a:buFont typeface="Anova Light" panose="020B0403020203020204" pitchFamily="34" charset="0"/>
            </a:pP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labore et dolore magna </a:t>
            </a:r>
            <a:r>
              <a:rPr lang="en-US" err="1"/>
              <a:t>aliqua</a:t>
            </a:r>
            <a:r>
              <a:rPr lang="en-US"/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70761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MP - Product Sh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E4AEDDF-B36D-D988-631F-3B35B4D40E7B}"/>
              </a:ext>
            </a:extLst>
          </p:cNvPr>
          <p:cNvSpPr/>
          <p:nvPr userDrawn="1"/>
        </p:nvSpPr>
        <p:spPr>
          <a:xfrm>
            <a:off x="2201091" y="7383606"/>
            <a:ext cx="13885815" cy="1615827"/>
          </a:xfrm>
          <a:prstGeom prst="rect">
            <a:avLst/>
          </a:prstGeom>
        </p:spPr>
        <p:txBody>
          <a:bodyPr wrap="square" lIns="137160" tIns="68580" rIns="137160" bIns="6858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800"/>
              <a:t>Click to add text</a:t>
            </a:r>
          </a:p>
          <a:p>
            <a:pPr algn="ctr"/>
            <a:endParaRPr lang="en-US" sz="480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142F91F0-105A-134F-5F9D-3BE010E253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55620" y="1287569"/>
            <a:ext cx="15176757" cy="580318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14359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JMP - Blue Highlight Statement + 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9FA281E-D72A-4667-DBF5-E7ABC1D37943}"/>
              </a:ext>
            </a:extLst>
          </p:cNvPr>
          <p:cNvSpPr txBox="1"/>
          <p:nvPr userDrawn="1"/>
        </p:nvSpPr>
        <p:spPr>
          <a:xfrm>
            <a:off x="1252433" y="9855226"/>
            <a:ext cx="5029200" cy="246349"/>
          </a:xfrm>
          <a:prstGeom prst="rect">
            <a:avLst/>
          </a:prstGeom>
          <a:noFill/>
        </p:spPr>
        <p:txBody>
          <a:bodyPr wrap="square" lIns="0" anchor="b" anchorCtr="0">
            <a:spAutoFit/>
          </a:bodyPr>
          <a:lstStyle/>
          <a:p>
            <a:pPr marL="0" marR="0" lvl="0" indent="0" algn="l" defTabSz="548654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1" spc="0">
                <a:solidFill>
                  <a:schemeClr val="bg1"/>
                </a:solidFill>
                <a:effectLst/>
                <a:latin typeface="+mn-lt"/>
              </a:rPr>
              <a:t> Copyright © JMP Statistical Discovery LLC</a:t>
            </a:r>
            <a:r>
              <a:rPr kumimoji="0" lang="en-US" sz="1001" b="0" i="0" u="none" strike="noStrike" kern="3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Anova Bold" panose="020B0703020203020204" pitchFamily="34" charset="0"/>
                <a:cs typeface="Anova Light" panose="020B0403020203020204" pitchFamily="34" charset="0"/>
              </a:rPr>
              <a:t>. All rights reserved.</a:t>
            </a:r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28559FED-8FA9-57CB-BF77-83A257DF56C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826159" y="9391040"/>
            <a:ext cx="1105505" cy="663303"/>
          </a:xfrm>
          <a:prstGeom prst="rect">
            <a:avLst/>
          </a:prstGeom>
        </p:spPr>
      </p:pic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EB41458-8128-38ED-3F33-2A63779DDE2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8288000" cy="709075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3B30E81-57AF-3114-5AD3-D68591B24FE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52540" y="7692773"/>
            <a:ext cx="14933612" cy="1560563"/>
          </a:xfrm>
        </p:spPr>
        <p:txBody>
          <a:bodyPr>
            <a:noAutofit/>
          </a:bodyPr>
          <a:lstStyle>
            <a:lvl1pPr marL="0" indent="0">
              <a:buNone/>
              <a:defRPr sz="6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50054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MP - Blank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40145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JMP - Closing Log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8472881-E0BA-7F50-5A98-2D32BBAEABC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72728" y="3952120"/>
            <a:ext cx="7942547" cy="23827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D48039-CBC1-69DC-D5C9-6DCBAB8520E0}"/>
              </a:ext>
            </a:extLst>
          </p:cNvPr>
          <p:cNvSpPr txBox="1"/>
          <p:nvPr userDrawn="1"/>
        </p:nvSpPr>
        <p:spPr>
          <a:xfrm>
            <a:off x="1252433" y="9855226"/>
            <a:ext cx="5029200" cy="246349"/>
          </a:xfrm>
          <a:prstGeom prst="rect">
            <a:avLst/>
          </a:prstGeom>
          <a:noFill/>
        </p:spPr>
        <p:txBody>
          <a:bodyPr wrap="square" lIns="0" anchor="b" anchorCtr="0">
            <a:spAutoFit/>
          </a:bodyPr>
          <a:lstStyle/>
          <a:p>
            <a:pPr marL="0" marR="0" lvl="0" indent="0" algn="l" defTabSz="548654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1" spc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+mn-lt"/>
              </a:rPr>
              <a:t> Copyright © JMP Statistical Discovery LLC</a:t>
            </a:r>
            <a:r>
              <a:rPr kumimoji="0" lang="en-US" sz="1001" b="0" i="0" u="none" strike="noStrike" kern="300" cap="none" spc="0" normalizeH="0" baseline="0" noProof="0">
                <a:ln>
                  <a:noFill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Anova Bold" panose="020B0703020203020204" pitchFamily="34" charset="0"/>
                <a:cs typeface="Anova Light" panose="020B0403020203020204" pitchFamily="34" charset="0"/>
              </a:rPr>
              <a:t>. All rights reserved.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520582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6A89B-785A-49D2-99E3-5B8A640F9ECA}" type="datetimeFigureOut">
              <a:rPr lang="en-US" smtClean="0"/>
              <a:t>4/28/2025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662CC-F0B6-46B6-9209-1C479A910B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39496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JMP - Title &amp; Subtitle -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A147EB8-CA07-8641-AD22-FE0BD4DD08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914400"/>
          </a:xfrm>
        </p:spPr>
        <p:txBody>
          <a:bodyPr>
            <a:noAutofit/>
          </a:bodyPr>
          <a:lstStyle>
            <a:lvl1pPr>
              <a:defRPr sz="6000" b="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2DF5C81A-35D4-3042-949E-431FE9B2AFD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57300" y="1463676"/>
            <a:ext cx="15773400" cy="914400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accent1"/>
                </a:solidFill>
              </a:defRPr>
            </a:lvl1pPr>
            <a:lvl2pPr marL="365778" indent="0">
              <a:buNone/>
              <a:defRPr/>
            </a:lvl2pPr>
            <a:lvl3pPr marL="731556" indent="0">
              <a:buNone/>
              <a:defRPr/>
            </a:lvl3pPr>
            <a:lvl4pPr marL="2057504" indent="0">
              <a:buNone/>
              <a:defRPr/>
            </a:lvl4pPr>
            <a:lvl5pPr marL="2743337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05811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39636" y="305272"/>
            <a:ext cx="5030876" cy="1123193"/>
          </a:xfrm>
        </p:spPr>
        <p:txBody>
          <a:bodyPr/>
          <a:lstStyle/>
          <a:p>
            <a:r>
              <a:rPr lang="en-US"/>
              <a:t>Click to edit title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2" hasCustomPrompt="1"/>
          </p:nvPr>
        </p:nvSpPr>
        <p:spPr>
          <a:xfrm flipH="1">
            <a:off x="5270510" y="665584"/>
            <a:ext cx="12109440" cy="369332"/>
          </a:xfrm>
        </p:spPr>
        <p:txBody>
          <a:bodyPr wrap="square" anchor="ctr">
            <a:spAutoFit/>
          </a:bodyPr>
          <a:lstStyle>
            <a:lvl1pPr marL="0" indent="0" algn="l">
              <a:lnSpc>
                <a:spcPct val="100000"/>
              </a:lnSpc>
              <a:buFont typeface="Arial" pitchFamily="34" charset="0"/>
              <a:buNone/>
              <a:defRPr sz="2400" b="1" cap="all" baseline="0">
                <a:solidFill>
                  <a:schemeClr val="tx2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914404" y="3886238"/>
            <a:ext cx="16465553" cy="2514536"/>
          </a:xfrm>
        </p:spPr>
        <p:txBody>
          <a:bodyPr wrap="square" anchor="ctr">
            <a:spAutoFit/>
          </a:bodyPr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85398838"/>
      </p:ext>
    </p:extLst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8635537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39636" y="428284"/>
            <a:ext cx="5030876" cy="877163"/>
          </a:xfrm>
        </p:spPr>
        <p:txBody>
          <a:bodyPr/>
          <a:lstStyle/>
          <a:p>
            <a:r>
              <a:rPr lang="en-US"/>
              <a:t>Click to edit title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 hasCustomPrompt="1"/>
          </p:nvPr>
        </p:nvSpPr>
        <p:spPr>
          <a:xfrm flipH="1">
            <a:off x="5270515" y="665584"/>
            <a:ext cx="12122543" cy="369332"/>
          </a:xfrm>
        </p:spPr>
        <p:txBody>
          <a:bodyPr wrap="square" anchor="ctr">
            <a:spAutoFit/>
          </a:bodyPr>
          <a:lstStyle>
            <a:lvl1pPr marL="0" indent="0" algn="l">
              <a:lnSpc>
                <a:spcPct val="100000"/>
              </a:lnSpc>
              <a:buFont typeface="Arial" pitchFamily="34" charset="0"/>
              <a:buNone/>
              <a:defRPr sz="2400" b="1" cap="all" baseline="0">
                <a:solidFill>
                  <a:schemeClr val="tx2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177960627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P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6F060396-EEE3-A20F-EF3B-666AF65526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57300" y="710304"/>
            <a:ext cx="15773400" cy="775596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/>
          <a:p>
            <a:r>
              <a:rPr lang="en-US" dirty="0"/>
              <a:t>Click to Add Slide Title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2341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MP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Slide Title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94E85CBA-188F-58DF-65B2-BD90C57AB5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300" y="2400300"/>
            <a:ext cx="15773400" cy="686514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defRPr sz="3600"/>
            </a:lvl1pPr>
            <a:lvl2pPr>
              <a:defRPr sz="2800"/>
            </a:lvl2pPr>
            <a:lvl3pPr>
              <a:defRPr sz="2400">
                <a:latin typeface="+mn-lt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9A71ABFD-7D9E-8B81-8F10-AD3B259CD53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57300" y="1562100"/>
            <a:ext cx="15773400" cy="549382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365760" indent="0">
              <a:buNone/>
              <a:defRPr/>
            </a:lvl2pPr>
            <a:lvl3pPr marL="731520" indent="0">
              <a:buNone/>
              <a:defRPr/>
            </a:lvl3pPr>
            <a:lvl4pPr marL="2057400" indent="0">
              <a:buNone/>
              <a:defRPr/>
            </a:lvl4pPr>
            <a:lvl5pPr marL="2743200" indent="0">
              <a:buNone/>
              <a:defRPr/>
            </a:lvl5pPr>
          </a:lstStyle>
          <a:p>
            <a:pPr lvl="0"/>
            <a:r>
              <a:rPr lang="en-US" dirty="0"/>
              <a:t>Click to Add Subtitle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52067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MP -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Slide Title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B37A3D09-8DDB-0D78-49A3-63D553286B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299" y="2400300"/>
            <a:ext cx="7741846" cy="686514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defRPr sz="3600"/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EB0C531-8D77-DB91-D733-89B75593C437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9288856" y="2400300"/>
            <a:ext cx="7741848" cy="686514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defRPr sz="3600"/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528E5A1D-0F7C-C89E-926C-359A1E6C4B9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57300" y="1562100"/>
            <a:ext cx="15773400" cy="549382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365760" indent="0">
              <a:buNone/>
              <a:defRPr/>
            </a:lvl2pPr>
            <a:lvl3pPr marL="731520" indent="0">
              <a:buNone/>
              <a:defRPr/>
            </a:lvl3pPr>
            <a:lvl4pPr marL="2057400" indent="0">
              <a:buNone/>
              <a:defRPr/>
            </a:lvl4pPr>
            <a:lvl5pPr marL="2743200" indent="0">
              <a:buNone/>
              <a:defRPr/>
            </a:lvl5pPr>
          </a:lstStyle>
          <a:p>
            <a:pPr lvl="0"/>
            <a:r>
              <a:rPr lang="en-US" dirty="0"/>
              <a:t>Click to Add Subtitle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7588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MP - Content Gra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6F060396-EEE3-A20F-EF3B-666AF65526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57300" y="710304"/>
            <a:ext cx="15773400" cy="775596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Slide Title</a:t>
            </a:r>
          </a:p>
        </p:txBody>
      </p:sp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E04AED56-6246-081F-B0EE-3B63B6341C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300" y="2400300"/>
            <a:ext cx="15773400" cy="686514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1A33F7E7-3A7F-8A81-C844-2E7B0BB5413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57300" y="1562100"/>
            <a:ext cx="15773400" cy="54938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3589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MP - Title &amp; Subtitle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DCB0DC36-25B4-46CA-542D-A6308DDA0A4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57299" y="5359685"/>
            <a:ext cx="5004350" cy="549382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365760" indent="0">
              <a:buNone/>
              <a:defRPr/>
            </a:lvl2pPr>
            <a:lvl3pPr marL="731520" indent="0">
              <a:buNone/>
              <a:defRPr/>
            </a:lvl3pPr>
            <a:lvl4pPr marL="2057400" indent="0">
              <a:buNone/>
              <a:defRPr/>
            </a:lvl4pPr>
            <a:lvl5pPr marL="2743200" indent="0">
              <a:buNone/>
              <a:defRPr/>
            </a:lvl5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D2E903A-661D-601E-E77C-7B4AE24E868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52432" y="4146304"/>
            <a:ext cx="10454886" cy="997196"/>
          </a:xfrm>
        </p:spPr>
        <p:txBody>
          <a:bodyPr vert="horz" wrap="square" lIns="0" tIns="0" rIns="0" bIns="0" rtlCol="0" anchor="b" anchorCtr="0">
            <a:spAutoFit/>
          </a:bodyPr>
          <a:lstStyle>
            <a:lvl1pPr>
              <a:defRPr lang="en-US" sz="7200" dirty="0"/>
            </a:lvl1pPr>
          </a:lstStyle>
          <a:p>
            <a:pPr marL="0" lvl="0" indent="-365760">
              <a:buClr>
                <a:schemeClr val="accent5"/>
              </a:buClr>
              <a:buFont typeface="Anova Light" panose="020B0403020203020204" pitchFamily="34" charset="0"/>
            </a:pPr>
            <a:r>
              <a:rPr lang="en-US" dirty="0"/>
              <a:t>Click to Add Slide Title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69824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JMP - Title &amp; Subtitle Left - Blu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DCB0DC36-25B4-46CA-542D-A6308DDA0A4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57299" y="5359685"/>
            <a:ext cx="5004350" cy="549382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365760" indent="0">
              <a:buNone/>
              <a:defRPr/>
            </a:lvl2pPr>
            <a:lvl3pPr marL="731520" indent="0">
              <a:buNone/>
              <a:defRPr/>
            </a:lvl3pPr>
            <a:lvl4pPr marL="2057400" indent="0">
              <a:buNone/>
              <a:defRPr/>
            </a:lvl4pPr>
            <a:lvl5pPr marL="2743200" indent="0">
              <a:buNone/>
              <a:defRPr/>
            </a:lvl5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D2E903A-661D-601E-E77C-7B4AE24E868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52431" y="4146304"/>
            <a:ext cx="10724709" cy="997196"/>
          </a:xfrm>
        </p:spPr>
        <p:txBody>
          <a:bodyPr vert="horz" wrap="square" lIns="0" tIns="0" rIns="0" bIns="0" rtlCol="0" anchor="b" anchorCtr="0">
            <a:spAutoFit/>
          </a:bodyPr>
          <a:lstStyle>
            <a:lvl1pPr>
              <a:defRPr lang="en-US" sz="7200" dirty="0">
                <a:solidFill>
                  <a:schemeClr val="bg1"/>
                </a:solidFill>
              </a:defRPr>
            </a:lvl1pPr>
          </a:lstStyle>
          <a:p>
            <a:pPr marL="0" lvl="0" indent="-365760">
              <a:buClr>
                <a:schemeClr val="accent5"/>
              </a:buClr>
              <a:buFont typeface="Anova Light" panose="020B0403020203020204" pitchFamily="34" charset="0"/>
            </a:pPr>
            <a:r>
              <a:rPr lang="en-US" dirty="0"/>
              <a:t>Click to Add Slide Title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1C2CCED-A3FD-FC80-C531-7FF6AF5F7A5A}"/>
              </a:ext>
            </a:extLst>
          </p:cNvPr>
          <p:cNvSpPr txBox="1"/>
          <p:nvPr userDrawn="1"/>
        </p:nvSpPr>
        <p:spPr>
          <a:xfrm>
            <a:off x="1252432" y="9855354"/>
            <a:ext cx="5029200" cy="246221"/>
          </a:xfrm>
          <a:prstGeom prst="rect">
            <a:avLst/>
          </a:prstGeom>
          <a:noFill/>
        </p:spPr>
        <p:txBody>
          <a:bodyPr wrap="square" lIns="0" anchor="b" anchorCtr="0">
            <a:spAutoFit/>
          </a:bodyPr>
          <a:lstStyle/>
          <a:p>
            <a:pPr marL="0" marR="0" lvl="0" indent="0" algn="l" defTabSz="548626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spc="0">
                <a:solidFill>
                  <a:schemeClr val="bg1"/>
                </a:solidFill>
                <a:effectLst/>
                <a:latin typeface="+mn-lt"/>
              </a:rPr>
              <a:t> Copyright © JMP Statistical Discovery LLC</a:t>
            </a:r>
            <a:r>
              <a:rPr kumimoji="0" lang="en-US" sz="1000" b="0" i="0" u="none" strike="noStrike" kern="3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Anova Bold" panose="020B0703020203020204" pitchFamily="34" charset="0"/>
                <a:cs typeface="Anova Light" panose="020B0403020203020204" pitchFamily="34" charset="0"/>
              </a:rPr>
              <a:t>. All rights reserved.</a:t>
            </a:r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2CB9579C-B750-789A-81D3-9C4C0F3BEB4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826158" y="9391039"/>
            <a:ext cx="1105505" cy="66330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52538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slideLayout" Target="../slideLayouts/slideLayout20.xml"/><Relationship Id="rId7" Type="http://schemas.openxmlformats.org/officeDocument/2006/relationships/tags" Target="../tags/tag19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Relationship Id="rId9" Type="http://schemas.openxmlformats.org/officeDocument/2006/relationships/image" Target="../media/image7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tags" Target="../tags/tag25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2432" y="2400300"/>
            <a:ext cx="15773400" cy="686514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2432" y="710304"/>
            <a:ext cx="15773400" cy="775596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Add Slide Title</a:t>
            </a: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8E6ABC84-417B-6DFE-AC8C-04CF1F19FBA9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826158" y="9391039"/>
            <a:ext cx="1105505" cy="663303"/>
          </a:xfrm>
          <a:prstGeom prst="rect">
            <a:avLst/>
          </a:prstGeom>
        </p:spPr>
      </p:pic>
      <p:sp>
        <p:nvSpPr>
          <p:cNvPr id="6" name="TextBox 4">
            <a:extLst>
              <a:ext uri="{FF2B5EF4-FFF2-40B4-BE49-F238E27FC236}">
                <a16:creationId xmlns:a16="http://schemas.microsoft.com/office/drawing/2014/main" id="{1A52BCD0-C669-F30C-BEDF-5B0B3BF1BCC0}"/>
              </a:ext>
            </a:extLst>
          </p:cNvPr>
          <p:cNvSpPr txBox="1"/>
          <p:nvPr userDrawn="1"/>
        </p:nvSpPr>
        <p:spPr>
          <a:xfrm>
            <a:off x="1252432" y="9855354"/>
            <a:ext cx="5029200" cy="246221"/>
          </a:xfrm>
          <a:prstGeom prst="rect">
            <a:avLst/>
          </a:prstGeom>
          <a:noFill/>
        </p:spPr>
        <p:txBody>
          <a:bodyPr wrap="square" lIns="0" anchor="b" anchorCtr="0">
            <a:spAutoFit/>
          </a:bodyPr>
          <a:lstStyle/>
          <a:p>
            <a:pPr marL="0" marR="0" lvl="0" indent="0" algn="l" defTabSz="548626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spc="0" dirty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+mn-lt"/>
              </a:rPr>
              <a:t> Copyright © JMP Statistical Discovery LLC</a:t>
            </a:r>
            <a:r>
              <a:rPr kumimoji="0" lang="en-US" sz="1000" b="0" i="0" u="none" strike="noStrike" kern="300" cap="none" spc="0" normalizeH="0" baseline="0" noProof="0" dirty="0">
                <a:ln>
                  <a:noFill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Anova Bold" panose="020B0703020203020204" pitchFamily="34" charset="0"/>
                <a:cs typeface="Anova Light" panose="020B0403020203020204" pitchFamily="34" charset="0"/>
              </a:rPr>
              <a:t>. All rights reserved.</a:t>
            </a:r>
          </a:p>
        </p:txBody>
      </p:sp>
    </p:spTree>
    <p:custDataLst>
      <p:tags r:id="rId19"/>
    </p:custDataLst>
    <p:extLst>
      <p:ext uri="{BB962C8B-B14F-4D97-AF65-F5344CB8AC3E}">
        <p14:creationId xmlns:p14="http://schemas.microsoft.com/office/powerpoint/2010/main" val="186145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  <p:sldLayoutId id="2147483899" r:id="rId2"/>
    <p:sldLayoutId id="2147483900" r:id="rId3"/>
    <p:sldLayoutId id="2147483902" r:id="rId4"/>
    <p:sldLayoutId id="2147483904" r:id="rId5"/>
    <p:sldLayoutId id="2147483906" r:id="rId6"/>
    <p:sldLayoutId id="2147483908" r:id="rId7"/>
    <p:sldLayoutId id="2147483909" r:id="rId8"/>
    <p:sldLayoutId id="2147483911" r:id="rId9"/>
    <p:sldLayoutId id="2147483913" r:id="rId10"/>
    <p:sldLayoutId id="2147483915" r:id="rId11"/>
    <p:sldLayoutId id="2147483928" r:id="rId12"/>
    <p:sldLayoutId id="2147483920" r:id="rId13"/>
    <p:sldLayoutId id="2147483922" r:id="rId14"/>
    <p:sldLayoutId id="2147483924" r:id="rId15"/>
    <p:sldLayoutId id="2147483925" r:id="rId16"/>
    <p:sldLayoutId id="2147483927" r:id="rId1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5600" b="1" i="0" kern="120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365760" indent="-365760" algn="l" defTabSz="1371600" rtl="0" eaLnBrk="1" latinLnBrk="0" hangingPunct="1">
        <a:lnSpc>
          <a:spcPct val="85000"/>
        </a:lnSpc>
        <a:spcBef>
          <a:spcPts val="1600"/>
        </a:spcBef>
        <a:buClr>
          <a:schemeClr val="accent5"/>
        </a:buClr>
        <a:buFont typeface="Anova Light" panose="020B0403020203020204" pitchFamily="34" charset="0"/>
        <a:buChar char="•"/>
        <a:defRPr sz="3600" b="0" i="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365760" algn="l" defTabSz="1371600" rtl="0" eaLnBrk="1" latinLnBrk="0" hangingPunct="1">
        <a:lnSpc>
          <a:spcPct val="85000"/>
        </a:lnSpc>
        <a:spcBef>
          <a:spcPts val="1600"/>
        </a:spcBef>
        <a:buClr>
          <a:schemeClr val="accent5"/>
        </a:buClr>
        <a:buFont typeface="Anova Light" panose="020B0403020203020204" pitchFamily="34" charset="0"/>
        <a:buChar char="–"/>
        <a:defRPr sz="2800" b="0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indent="-365760" algn="l" defTabSz="1371600" rtl="0" eaLnBrk="1" latinLnBrk="0" hangingPunct="1">
        <a:lnSpc>
          <a:spcPct val="85000"/>
        </a:lnSpc>
        <a:spcBef>
          <a:spcPts val="1600"/>
        </a:spcBef>
        <a:buClr>
          <a:schemeClr val="accent5"/>
        </a:buClr>
        <a:buFont typeface="Anova Light" panose="020B0403020203020204" pitchFamily="34" charset="0"/>
        <a:buChar char="•"/>
        <a:defRPr sz="2400" b="0" i="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nova Light" panose="020B0403020203020204" pitchFamily="34" charset="0"/>
        <a:buChar char="•"/>
        <a:defRPr sz="2700" kern="1200">
          <a:solidFill>
            <a:schemeClr val="bg2"/>
          </a:solidFill>
          <a:latin typeface="+mj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nova Light" panose="020B0403020203020204" pitchFamily="34" charset="0"/>
        <a:buChar char="•"/>
        <a:defRPr sz="2700" kern="1200">
          <a:solidFill>
            <a:schemeClr val="bg2"/>
          </a:solidFill>
          <a:latin typeface="+mj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nova Light" panose="020B0403020203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nova Light" panose="020B0403020203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nova Light" panose="020B0403020203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nova Light" panose="020B0403020203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8DBA1A5-F11E-586C-AE20-3947111EA4AC}"/>
              </a:ext>
            </a:extLst>
          </p:cNvPr>
          <p:cNvSpPr/>
          <p:nvPr userDrawn="1"/>
        </p:nvSpPr>
        <p:spPr>
          <a:xfrm>
            <a:off x="16477128" y="9143999"/>
            <a:ext cx="1810872" cy="114300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0C7363F-AF69-28E6-1F57-D691A99669FF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0" y="9143999"/>
            <a:ext cx="16477128" cy="1143001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2432" y="2400300"/>
            <a:ext cx="15773400" cy="644427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2432" y="710304"/>
            <a:ext cx="15773400" cy="775596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Add Slide Title</a:t>
            </a:r>
          </a:p>
        </p:txBody>
      </p:sp>
      <p:sp>
        <p:nvSpPr>
          <p:cNvPr id="8" name="TextBox 4">
            <a:extLst>
              <a:ext uri="{FF2B5EF4-FFF2-40B4-BE49-F238E27FC236}">
                <a16:creationId xmlns:a16="http://schemas.microsoft.com/office/drawing/2014/main" id="{C16FACEF-10C6-6BB8-EE57-ACF39B01B1D3}"/>
              </a:ext>
            </a:extLst>
          </p:cNvPr>
          <p:cNvSpPr txBox="1"/>
          <p:nvPr userDrawn="1"/>
        </p:nvSpPr>
        <p:spPr>
          <a:xfrm>
            <a:off x="1252432" y="9316082"/>
            <a:ext cx="8588993" cy="584775"/>
          </a:xfrm>
          <a:prstGeom prst="rect">
            <a:avLst/>
          </a:prstGeom>
          <a:noFill/>
        </p:spPr>
        <p:txBody>
          <a:bodyPr wrap="square" lIns="0" anchor="b" anchorCtr="0">
            <a:spAutoFit/>
          </a:bodyPr>
          <a:lstStyle/>
          <a:p>
            <a:pPr marL="0" marR="0" lvl="0" indent="0" algn="l" defTabSz="548626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3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Anova Bold" panose="020B0703020203020204" pitchFamily="34" charset="0"/>
                <a:cs typeface="Anova Light" panose="020B0403020203020204" pitchFamily="34" charset="0"/>
              </a:rPr>
              <a:t>CONFIDENTIAL — DO NOT DISCLOSE</a:t>
            </a:r>
          </a:p>
        </p:txBody>
      </p:sp>
      <p:sp>
        <p:nvSpPr>
          <p:cNvPr id="10" name="TextBox 4">
            <a:extLst>
              <a:ext uri="{FF2B5EF4-FFF2-40B4-BE49-F238E27FC236}">
                <a16:creationId xmlns:a16="http://schemas.microsoft.com/office/drawing/2014/main" id="{73378641-98C0-74B8-EDAB-E5E4E2EEB661}"/>
              </a:ext>
            </a:extLst>
          </p:cNvPr>
          <p:cNvSpPr txBox="1"/>
          <p:nvPr userDrawn="1"/>
        </p:nvSpPr>
        <p:spPr>
          <a:xfrm>
            <a:off x="1252432" y="9855354"/>
            <a:ext cx="5029200" cy="246221"/>
          </a:xfrm>
          <a:prstGeom prst="rect">
            <a:avLst/>
          </a:prstGeom>
          <a:noFill/>
        </p:spPr>
        <p:txBody>
          <a:bodyPr wrap="square" lIns="0" anchor="b" anchorCtr="0">
            <a:spAutoFit/>
          </a:bodyPr>
          <a:lstStyle/>
          <a:p>
            <a:pPr marL="0" marR="0" lvl="0" indent="0" algn="l" defTabSz="548626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spc="0" dirty="0">
                <a:solidFill>
                  <a:schemeClr val="bg1"/>
                </a:solidFill>
                <a:effectLst/>
                <a:latin typeface="+mn-lt"/>
              </a:rPr>
              <a:t> Copyright © JMP Statistical Discovery LLC</a:t>
            </a:r>
            <a:r>
              <a:rPr kumimoji="0" lang="en-US" sz="1000" b="0" i="0" u="none" strike="noStrike" kern="3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Anova Bold" panose="020B0703020203020204" pitchFamily="34" charset="0"/>
                <a:cs typeface="Anova Light" panose="020B0403020203020204" pitchFamily="34" charset="0"/>
              </a:rPr>
              <a:t>. All rights reserved.</a:t>
            </a:r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D99EFA4D-54F1-7A34-A1B2-9889DFC375DC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826158" y="9391039"/>
            <a:ext cx="1105505" cy="663303"/>
          </a:xfrm>
          <a:prstGeom prst="rect">
            <a:avLst/>
          </a:prstGeom>
        </p:spPr>
      </p:pic>
    </p:spTree>
    <p:custDataLst>
      <p:tags r:id="rId7"/>
    </p:custDataLst>
    <p:extLst>
      <p:ext uri="{BB962C8B-B14F-4D97-AF65-F5344CB8AC3E}">
        <p14:creationId xmlns:p14="http://schemas.microsoft.com/office/powerpoint/2010/main" val="2398217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5600" b="1" i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65760" indent="-365760" algn="l" defTabSz="1371600" rtl="0" eaLnBrk="1" latinLnBrk="0" hangingPunct="1">
        <a:lnSpc>
          <a:spcPct val="85000"/>
        </a:lnSpc>
        <a:spcBef>
          <a:spcPts val="1600"/>
        </a:spcBef>
        <a:buClr>
          <a:schemeClr val="accent5"/>
        </a:buClr>
        <a:buFont typeface="Anova Light" panose="020B0403020203020204" pitchFamily="34" charset="0"/>
        <a:buChar char="•"/>
        <a:defRPr sz="3600" b="0" i="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365760" algn="l" defTabSz="1371600" rtl="0" eaLnBrk="1" latinLnBrk="0" hangingPunct="1">
        <a:lnSpc>
          <a:spcPct val="85000"/>
        </a:lnSpc>
        <a:spcBef>
          <a:spcPts val="1600"/>
        </a:spcBef>
        <a:buClr>
          <a:schemeClr val="accent5"/>
        </a:buClr>
        <a:buFont typeface="Anova Light" panose="020B0403020203020204" pitchFamily="34" charset="0"/>
        <a:buChar char="–"/>
        <a:defRPr sz="2800" b="0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indent="-365760" algn="l" defTabSz="1371600" rtl="0" eaLnBrk="1" latinLnBrk="0" hangingPunct="1">
        <a:lnSpc>
          <a:spcPct val="85000"/>
        </a:lnSpc>
        <a:spcBef>
          <a:spcPts val="1600"/>
        </a:spcBef>
        <a:buClr>
          <a:schemeClr val="accent5"/>
        </a:buClr>
        <a:buFont typeface="Anova Light" panose="020B0403020203020204" pitchFamily="34" charset="0"/>
        <a:buChar char="•"/>
        <a:defRPr sz="2400" b="0" i="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nova Light" panose="020B0403020203020204" pitchFamily="34" charset="0"/>
        <a:buChar char="•"/>
        <a:defRPr sz="2700" kern="1200">
          <a:solidFill>
            <a:schemeClr val="bg2"/>
          </a:solidFill>
          <a:latin typeface="+mj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nova Light" panose="020B0403020203020204" pitchFamily="34" charset="0"/>
        <a:buChar char="•"/>
        <a:defRPr sz="2700" kern="1200">
          <a:solidFill>
            <a:schemeClr val="bg2"/>
          </a:solidFill>
          <a:latin typeface="+mj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nova Light" panose="020B0403020203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nova Light" panose="020B0403020203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nova Light" panose="020B0403020203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nova Light" panose="020B0403020203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2433" y="2400300"/>
            <a:ext cx="15773400" cy="686514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2433" y="710304"/>
            <a:ext cx="15773400" cy="775596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/>
              <a:t>Click to Add Slide Title</a:t>
            </a: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8E6ABC84-417B-6DFE-AC8C-04CF1F19FBA9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826159" y="9391040"/>
            <a:ext cx="1105505" cy="663303"/>
          </a:xfrm>
          <a:prstGeom prst="rect">
            <a:avLst/>
          </a:prstGeom>
        </p:spPr>
      </p:pic>
      <p:sp>
        <p:nvSpPr>
          <p:cNvPr id="6" name="TextBox 4">
            <a:extLst>
              <a:ext uri="{FF2B5EF4-FFF2-40B4-BE49-F238E27FC236}">
                <a16:creationId xmlns:a16="http://schemas.microsoft.com/office/drawing/2014/main" id="{1A52BCD0-C669-F30C-BEDF-5B0B3BF1BCC0}"/>
              </a:ext>
            </a:extLst>
          </p:cNvPr>
          <p:cNvSpPr txBox="1"/>
          <p:nvPr userDrawn="1"/>
        </p:nvSpPr>
        <p:spPr>
          <a:xfrm>
            <a:off x="1252433" y="9855226"/>
            <a:ext cx="5029200" cy="246349"/>
          </a:xfrm>
          <a:prstGeom prst="rect">
            <a:avLst/>
          </a:prstGeom>
          <a:noFill/>
        </p:spPr>
        <p:txBody>
          <a:bodyPr wrap="square" lIns="0" anchor="b" anchorCtr="0">
            <a:spAutoFit/>
          </a:bodyPr>
          <a:lstStyle/>
          <a:p>
            <a:pPr marL="0" marR="0" lvl="0" indent="0" algn="l" defTabSz="548654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1" spc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+mn-lt"/>
              </a:rPr>
              <a:t> Copyright © JMP Statistical Discovery LLC</a:t>
            </a:r>
            <a:r>
              <a:rPr kumimoji="0" lang="en-US" sz="1001" b="0" i="0" u="none" strike="noStrike" kern="300" cap="none" spc="0" normalizeH="0" baseline="0" noProof="0">
                <a:ln>
                  <a:noFill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Anova Bold" panose="020B0703020203020204" pitchFamily="34" charset="0"/>
                <a:cs typeface="Anova Light" panose="020B0403020203020204" pitchFamily="34" charset="0"/>
              </a:rPr>
              <a:t>. All rights reserved.</a:t>
            </a:r>
          </a:p>
        </p:txBody>
      </p:sp>
    </p:spTree>
    <p:custDataLst>
      <p:tags r:id="rId15"/>
    </p:custDataLst>
    <p:extLst>
      <p:ext uri="{BB962C8B-B14F-4D97-AF65-F5344CB8AC3E}">
        <p14:creationId xmlns:p14="http://schemas.microsoft.com/office/powerpoint/2010/main" val="14967484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0" r:id="rId1"/>
    <p:sldLayoutId id="2147483931" r:id="rId2"/>
    <p:sldLayoutId id="2147483932" r:id="rId3"/>
    <p:sldLayoutId id="2147483933" r:id="rId4"/>
    <p:sldLayoutId id="2147483934" r:id="rId5"/>
    <p:sldLayoutId id="2147483935" r:id="rId6"/>
    <p:sldLayoutId id="2147483936" r:id="rId7"/>
    <p:sldLayoutId id="2147483937" r:id="rId8"/>
    <p:sldLayoutId id="2147483938" r:id="rId9"/>
    <p:sldLayoutId id="2147483939" r:id="rId10"/>
    <p:sldLayoutId id="2147483940" r:id="rId11"/>
    <p:sldLayoutId id="2147483941" r:id="rId12"/>
    <p:sldLayoutId id="2147483942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1371669" rtl="0" eaLnBrk="1" latinLnBrk="0" hangingPunct="1">
        <a:lnSpc>
          <a:spcPct val="90000"/>
        </a:lnSpc>
        <a:spcBef>
          <a:spcPct val="0"/>
        </a:spcBef>
        <a:buNone/>
        <a:defRPr sz="5601" b="1" i="0" kern="120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365778" indent="-365778" algn="l" defTabSz="1371669" rtl="0" eaLnBrk="1" latinLnBrk="0" hangingPunct="1">
        <a:lnSpc>
          <a:spcPct val="85000"/>
        </a:lnSpc>
        <a:spcBef>
          <a:spcPts val="1601"/>
        </a:spcBef>
        <a:buClr>
          <a:schemeClr val="accent5"/>
        </a:buClr>
        <a:buFont typeface="Anova Light" panose="020B0403020203020204" pitchFamily="34" charset="0"/>
        <a:buChar char="•"/>
        <a:defRPr sz="3600" b="0" i="0" kern="1200">
          <a:solidFill>
            <a:schemeClr val="tx1"/>
          </a:solidFill>
          <a:latin typeface="+mn-lt"/>
          <a:ea typeface="+mn-ea"/>
          <a:cs typeface="+mn-cs"/>
        </a:defRPr>
      </a:lvl1pPr>
      <a:lvl2pPr marL="731556" indent="-365778" algn="l" defTabSz="1371669" rtl="0" eaLnBrk="1" latinLnBrk="0" hangingPunct="1">
        <a:lnSpc>
          <a:spcPct val="85000"/>
        </a:lnSpc>
        <a:spcBef>
          <a:spcPts val="1601"/>
        </a:spcBef>
        <a:buClr>
          <a:schemeClr val="accent5"/>
        </a:buClr>
        <a:buFont typeface="Anova Light" panose="020B0403020203020204" pitchFamily="34" charset="0"/>
        <a:buChar char="–"/>
        <a:defRPr sz="2801" b="0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97336" indent="-365778" algn="l" defTabSz="1371669" rtl="0" eaLnBrk="1" latinLnBrk="0" hangingPunct="1">
        <a:lnSpc>
          <a:spcPct val="85000"/>
        </a:lnSpc>
        <a:spcBef>
          <a:spcPts val="1601"/>
        </a:spcBef>
        <a:buClr>
          <a:schemeClr val="accent5"/>
        </a:buClr>
        <a:buFont typeface="Anova Light" panose="020B0403020203020204" pitchFamily="34" charset="0"/>
        <a:buChar char="•"/>
        <a:defRPr sz="2400" b="0" i="0" kern="1200">
          <a:solidFill>
            <a:schemeClr val="tx1"/>
          </a:solidFill>
          <a:latin typeface="+mn-lt"/>
          <a:ea typeface="+mn-ea"/>
          <a:cs typeface="+mn-cs"/>
        </a:defRPr>
      </a:lvl3pPr>
      <a:lvl4pPr marL="2400420" indent="-342917" algn="l" defTabSz="1371669" rtl="0" eaLnBrk="1" latinLnBrk="0" hangingPunct="1">
        <a:lnSpc>
          <a:spcPct val="90000"/>
        </a:lnSpc>
        <a:spcBef>
          <a:spcPts val="750"/>
        </a:spcBef>
        <a:buFont typeface="Anova Light" panose="020B0403020203020204" pitchFamily="34" charset="0"/>
        <a:buChar char="•"/>
        <a:defRPr sz="2700" kern="1200">
          <a:solidFill>
            <a:schemeClr val="bg2"/>
          </a:solidFill>
          <a:latin typeface="+mj-lt"/>
          <a:ea typeface="+mn-ea"/>
          <a:cs typeface="+mn-cs"/>
        </a:defRPr>
      </a:lvl4pPr>
      <a:lvl5pPr marL="3086255" indent="-342917" algn="l" defTabSz="1371669" rtl="0" eaLnBrk="1" latinLnBrk="0" hangingPunct="1">
        <a:lnSpc>
          <a:spcPct val="90000"/>
        </a:lnSpc>
        <a:spcBef>
          <a:spcPts val="750"/>
        </a:spcBef>
        <a:buFont typeface="Anova Light" panose="020B0403020203020204" pitchFamily="34" charset="0"/>
        <a:buChar char="•"/>
        <a:defRPr sz="2700" kern="1200">
          <a:solidFill>
            <a:schemeClr val="bg2"/>
          </a:solidFill>
          <a:latin typeface="+mj-lt"/>
          <a:ea typeface="+mn-ea"/>
          <a:cs typeface="+mn-cs"/>
        </a:defRPr>
      </a:lvl5pPr>
      <a:lvl6pPr marL="3772089" indent="-342917" algn="l" defTabSz="1371669" rtl="0" eaLnBrk="1" latinLnBrk="0" hangingPunct="1">
        <a:lnSpc>
          <a:spcPct val="90000"/>
        </a:lnSpc>
        <a:spcBef>
          <a:spcPts val="750"/>
        </a:spcBef>
        <a:buFont typeface="Anova Light" panose="020B0403020203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924" indent="-342917" algn="l" defTabSz="1371669" rtl="0" eaLnBrk="1" latinLnBrk="0" hangingPunct="1">
        <a:lnSpc>
          <a:spcPct val="90000"/>
        </a:lnSpc>
        <a:spcBef>
          <a:spcPts val="750"/>
        </a:spcBef>
        <a:buFont typeface="Anova Light" panose="020B0403020203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757" indent="-342917" algn="l" defTabSz="1371669" rtl="0" eaLnBrk="1" latinLnBrk="0" hangingPunct="1">
        <a:lnSpc>
          <a:spcPct val="90000"/>
        </a:lnSpc>
        <a:spcBef>
          <a:spcPts val="750"/>
        </a:spcBef>
        <a:buFont typeface="Anova Light" panose="020B0403020203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591" indent="-342917" algn="l" defTabSz="1371669" rtl="0" eaLnBrk="1" latinLnBrk="0" hangingPunct="1">
        <a:lnSpc>
          <a:spcPct val="90000"/>
        </a:lnSpc>
        <a:spcBef>
          <a:spcPts val="750"/>
        </a:spcBef>
        <a:buFont typeface="Anova Light" panose="020B0403020203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69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35" algn="l" defTabSz="1371669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69" algn="l" defTabSz="1371669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504" algn="l" defTabSz="1371669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337" algn="l" defTabSz="1371669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171" algn="l" defTabSz="1371669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5006" algn="l" defTabSz="1371669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840" algn="l" defTabSz="1371669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675" algn="l" defTabSz="1371669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36.xml"/><Relationship Id="rId6" Type="http://schemas.openxmlformats.org/officeDocument/2006/relationships/hyperlink" Target="mailto:Tom.donnnelly@jmp.com" TargetMode="External"/><Relationship Id="rId5" Type="http://schemas.openxmlformats.org/officeDocument/2006/relationships/hyperlink" Target="mailto:clay.barker@jmp.com" TargetMode="External"/><Relationship Id="rId4" Type="http://schemas.openxmlformats.org/officeDocument/2006/relationships/hyperlink" Target="mailto:ryan.parker@jmp.com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5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jpg"/><Relationship Id="rId1" Type="http://schemas.openxmlformats.org/officeDocument/2006/relationships/slideLayout" Target="../slideLayouts/slideLayout5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png"/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5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50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71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91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9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1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5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5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1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0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2.xml"/><Relationship Id="rId5" Type="http://schemas.openxmlformats.org/officeDocument/2006/relationships/image" Target="../media/image103.png"/><Relationship Id="rId4" Type="http://schemas.openxmlformats.org/officeDocument/2006/relationships/image" Target="../media/image190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5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24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7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27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8.pn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0.png"/><Relationship Id="rId1" Type="http://schemas.openxmlformats.org/officeDocument/2006/relationships/slideLayout" Target="../slideLayouts/slideLayout5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5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26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1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5.png"/><Relationship Id="rId4" Type="http://schemas.openxmlformats.org/officeDocument/2006/relationships/image" Target="../media/image114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6.png"/><Relationship Id="rId5" Type="http://schemas.openxmlformats.org/officeDocument/2006/relationships/image" Target="../media/image350.png"/><Relationship Id="rId4" Type="http://schemas.openxmlformats.org/officeDocument/2006/relationships/image" Target="../media/image114.png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0.png"/><Relationship Id="rId3" Type="http://schemas.openxmlformats.org/officeDocument/2006/relationships/image" Target="../media/image118.png"/><Relationship Id="rId7" Type="http://schemas.openxmlformats.org/officeDocument/2006/relationships/image" Target="../media/image380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11.png"/><Relationship Id="rId5" Type="http://schemas.openxmlformats.org/officeDocument/2006/relationships/image" Target="../media/image120.png"/><Relationship Id="rId10" Type="http://schemas.openxmlformats.org/officeDocument/2006/relationships/image" Target="../media/image430.png"/><Relationship Id="rId4" Type="http://schemas.openxmlformats.org/officeDocument/2006/relationships/image" Target="../media/image119.png"/><Relationship Id="rId9" Type="http://schemas.openxmlformats.org/officeDocument/2006/relationships/image" Target="../media/image311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42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70.png"/><Relationship Id="rId5" Type="http://schemas.openxmlformats.org/officeDocument/2006/relationships/image" Target="../media/image123.png"/><Relationship Id="rId4" Type="http://schemas.openxmlformats.org/officeDocument/2006/relationships/image" Target="../media/image12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5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7" Type="http://schemas.openxmlformats.org/officeDocument/2006/relationships/image" Target="../media/image122.png"/><Relationship Id="rId2" Type="http://schemas.openxmlformats.org/officeDocument/2006/relationships/image" Target="../media/image36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4.png"/><Relationship Id="rId5" Type="http://schemas.openxmlformats.org/officeDocument/2006/relationships/image" Target="../media/image410.pn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0.png"/><Relationship Id="rId1" Type="http://schemas.openxmlformats.org/officeDocument/2006/relationships/slideLayout" Target="../slideLayouts/slideLayout5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5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0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0.png"/><Relationship Id="rId2" Type="http://schemas.openxmlformats.org/officeDocument/2006/relationships/hyperlink" Target="https://pubmed.ncbi.nlm.nih.gov/20163403/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32.png"/><Relationship Id="rId4" Type="http://schemas.openxmlformats.org/officeDocument/2006/relationships/image" Target="../media/image131.png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0.png"/><Relationship Id="rId1" Type="http://schemas.openxmlformats.org/officeDocument/2006/relationships/slideLayout" Target="../slideLayouts/slideLayout5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image" Target="../media/image57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4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image" Target="../media/image61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5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0.png"/><Relationship Id="rId1" Type="http://schemas.openxmlformats.org/officeDocument/2006/relationships/slideLayout" Target="../slideLayouts/slideLayout5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8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1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hyperlink" Target="https://pubmed.ncbi.nlm.nih.gov/19377034/" TargetMode="External"/><Relationship Id="rId2" Type="http://schemas.openxmlformats.org/officeDocument/2006/relationships/hyperlink" Target="https://pubmed.ncbi.nlm.nih.gov/20163403/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2.png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5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0.png"/><Relationship Id="rId1" Type="http://schemas.openxmlformats.org/officeDocument/2006/relationships/slideLayout" Target="../slideLayouts/slideLayout5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6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7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9C130C-E8DA-9CD8-8074-8E6B033982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73134" y="1365448"/>
            <a:ext cx="15778269" cy="1846659"/>
          </a:xfrm>
          <a:prstGeom prst="rect">
            <a:avLst/>
          </a:prstGeom>
        </p:spPr>
        <p:txBody>
          <a:bodyPr/>
          <a:lstStyle/>
          <a:p>
            <a:r>
              <a:rPr lang="en-US" sz="6000" dirty="0"/>
              <a:t>Functional Data Analysis – </a:t>
            </a:r>
            <a:br>
              <a:rPr lang="en-US" sz="4800" dirty="0"/>
            </a:br>
            <a:r>
              <a:rPr lang="en-US" sz="4800" dirty="0"/>
              <a:t>“What to do when your data are a curve or spectra”</a:t>
            </a:r>
            <a:endParaRPr lang="en-US" sz="4001" b="0" dirty="0">
              <a:solidFill>
                <a:srgbClr val="0070C0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009608-251A-13F4-7FB8-F636A1E1DDA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83196" y="3968651"/>
            <a:ext cx="11529713" cy="5463914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800"/>
              </a:spcBef>
              <a:buClr>
                <a:srgbClr val="00539B"/>
              </a:buClr>
            </a:pPr>
            <a:r>
              <a:rPr lang="en-US" sz="3600" b="1" dirty="0">
                <a:latin typeface="+mj-lt"/>
              </a:rPr>
              <a:t>Ryan Parker</a:t>
            </a:r>
            <a:r>
              <a:rPr lang="en-US" sz="3000" b="1" dirty="0"/>
              <a:t>, </a:t>
            </a:r>
            <a:r>
              <a:rPr lang="en-US" sz="3000" dirty="0"/>
              <a:t>PhD</a:t>
            </a:r>
          </a:p>
          <a:p>
            <a:pPr>
              <a:spcBef>
                <a:spcPts val="800"/>
              </a:spcBef>
              <a:buClr>
                <a:srgbClr val="00539B"/>
              </a:buClr>
            </a:pPr>
            <a:r>
              <a:rPr lang="en-US" sz="3000" dirty="0"/>
              <a:t>Research Statistician Developer</a:t>
            </a:r>
          </a:p>
          <a:p>
            <a:pPr>
              <a:spcBef>
                <a:spcPts val="800"/>
              </a:spcBef>
              <a:buClr>
                <a:srgbClr val="00539B"/>
              </a:buClr>
            </a:pPr>
            <a:r>
              <a:rPr lang="en-US" sz="3000" dirty="0">
                <a:hlinkClick r:id="rId4"/>
              </a:rPr>
              <a:t>ryan.parker@jmp.com</a:t>
            </a:r>
            <a:r>
              <a:rPr lang="en-US" sz="3000" dirty="0"/>
              <a:t> </a:t>
            </a:r>
          </a:p>
          <a:p>
            <a:pPr>
              <a:spcBef>
                <a:spcPts val="800"/>
              </a:spcBef>
              <a:buClr>
                <a:srgbClr val="00539B"/>
              </a:buClr>
            </a:pPr>
            <a:r>
              <a:rPr lang="en-US" sz="3600" b="1" dirty="0">
                <a:latin typeface="+mj-lt"/>
              </a:rPr>
              <a:t>Clay Barker</a:t>
            </a:r>
            <a:r>
              <a:rPr lang="en-US" sz="3000" b="1" dirty="0"/>
              <a:t>, </a:t>
            </a:r>
            <a:r>
              <a:rPr lang="en-US" sz="3000" dirty="0"/>
              <a:t>PhD</a:t>
            </a:r>
          </a:p>
          <a:p>
            <a:pPr>
              <a:spcBef>
                <a:spcPts val="800"/>
              </a:spcBef>
              <a:buClr>
                <a:srgbClr val="00539B"/>
              </a:buClr>
            </a:pPr>
            <a:r>
              <a:rPr lang="en-US" sz="3000" dirty="0"/>
              <a:t>Research Statistician Developer</a:t>
            </a:r>
          </a:p>
          <a:p>
            <a:pPr>
              <a:spcBef>
                <a:spcPts val="800"/>
              </a:spcBef>
              <a:buClr>
                <a:srgbClr val="00539B"/>
              </a:buClr>
            </a:pPr>
            <a:r>
              <a:rPr lang="en-US" sz="3000" dirty="0">
                <a:hlinkClick r:id="rId5"/>
              </a:rPr>
              <a:t>clay.barker@jmp.com</a:t>
            </a:r>
            <a:r>
              <a:rPr lang="en-US" sz="3000" dirty="0"/>
              <a:t> </a:t>
            </a:r>
          </a:p>
          <a:p>
            <a:pPr>
              <a:spcBef>
                <a:spcPts val="800"/>
              </a:spcBef>
              <a:buClr>
                <a:srgbClr val="00539B"/>
              </a:buClr>
            </a:pPr>
            <a:r>
              <a:rPr lang="en-US" sz="3600" dirty="0">
                <a:latin typeface="+mj-lt"/>
              </a:rPr>
              <a:t>Tom Donnelly</a:t>
            </a:r>
            <a:r>
              <a:rPr lang="en-US" sz="3000" dirty="0"/>
              <a:t>, PhD, CAP</a:t>
            </a:r>
          </a:p>
          <a:p>
            <a:pPr>
              <a:spcBef>
                <a:spcPts val="800"/>
              </a:spcBef>
              <a:buClr>
                <a:srgbClr val="00539B"/>
              </a:buClr>
            </a:pPr>
            <a:r>
              <a:rPr lang="en-US" sz="3000" dirty="0"/>
              <a:t>Systems Engineer</a:t>
            </a:r>
          </a:p>
          <a:p>
            <a:pPr>
              <a:spcBef>
                <a:spcPts val="800"/>
              </a:spcBef>
              <a:buClr>
                <a:srgbClr val="00539B"/>
              </a:buClr>
            </a:pPr>
            <a:r>
              <a:rPr lang="en-US" sz="3000" dirty="0">
                <a:hlinkClick r:id="rId6"/>
              </a:rPr>
              <a:t>tom.donnnelly@jmp.com</a:t>
            </a:r>
            <a:endParaRPr lang="en-US" sz="3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FD40057-1A92-1CC2-2C0A-45BDA1F6532E}"/>
              </a:ext>
            </a:extLst>
          </p:cNvPr>
          <p:cNvSpPr txBox="1"/>
          <p:nvPr/>
        </p:nvSpPr>
        <p:spPr>
          <a:xfrm>
            <a:off x="11478710" y="3968651"/>
            <a:ext cx="49355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nova Bold"/>
                <a:ea typeface="+mn-ea"/>
                <a:cs typeface="+mn-cs"/>
              </a:rPr>
              <a:t>DATAWorks 2025</a:t>
            </a:r>
          </a:p>
          <a:p>
            <a:pPr marL="0" marR="0" lvl="0" indent="0" algn="r" defTabSz="9144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nova Bold"/>
                <a:ea typeface="+mn-ea"/>
                <a:cs typeface="+mn-cs"/>
              </a:rPr>
              <a:t>Short Course</a:t>
            </a:r>
          </a:p>
          <a:p>
            <a:pPr marL="0" marR="0" lvl="0" indent="0" algn="r" defTabSz="9144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nova Bold"/>
                <a:ea typeface="+mn-ea"/>
                <a:cs typeface="+mn-cs"/>
              </a:rPr>
              <a:t>April 22</a:t>
            </a:r>
          </a:p>
          <a:p>
            <a:pPr marL="0" marR="0" lvl="0" indent="0" algn="r" defTabSz="9144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nova Bold"/>
                <a:ea typeface="+mn-ea"/>
                <a:cs typeface="+mn-cs"/>
              </a:rPr>
              <a:t>IDA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18063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9BCD88-7738-070C-F2FC-71BFC2E6F4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8AE99E-917C-CBA0-1521-EA78ABD9CD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B1EA9D-166F-E612-FB62-EE2338D23F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Some Mother Wavelets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85199BA-FEC4-9DE5-DF49-67CAEF9E963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Discrete Wavelet Transform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18D4881-E6DB-ED4A-629B-AE7CEDD25C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7595" y="2949197"/>
            <a:ext cx="4237087" cy="317781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F699256-1220-6E9A-C787-BC446AE527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7734" y="2949197"/>
            <a:ext cx="4366638" cy="326164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5EE7375-1E73-2822-C43E-FA2C12FBAE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7734" y="6330724"/>
            <a:ext cx="4366637" cy="340791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F4001BCB-3828-6183-07BD-3484F8CE31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92275" y="4297310"/>
            <a:ext cx="4046571" cy="307112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2F1BF96-D02E-183E-C1EE-CB70074815E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387594" y="6445772"/>
            <a:ext cx="4237087" cy="3177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576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C09B1-1F8C-C4B1-5A43-6FBD4D5948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Unconstrained MCR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3382BF-8AE6-A6E0-2454-7501F50968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Often think of MCR with strictly positive functions, but not always.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8719D9-7032-4E71-3F34-6FABDE10F52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A slight variation of Multivariate Curve Resolution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2E84579-77FF-38EA-3700-6770B2A0C6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6249" y="4896825"/>
            <a:ext cx="6096000" cy="32099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8F068DA-3B78-2B38-510C-258B1573DC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74501" y="4885354"/>
            <a:ext cx="4918756" cy="372853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E2B75B6-2F6D-09E1-2AF2-D78A7F00C2BA}"/>
              </a:ext>
            </a:extLst>
          </p:cNvPr>
          <p:cNvSpPr txBox="1"/>
          <p:nvPr/>
        </p:nvSpPr>
        <p:spPr>
          <a:xfrm>
            <a:off x="1636248" y="4101212"/>
            <a:ext cx="723729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dirty="0"/>
              <a:t>May need negative shape functions.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6939D75-F89B-956E-2BB9-216B3F985FD3}"/>
              </a:ext>
            </a:extLst>
          </p:cNvPr>
          <p:cNvSpPr txBox="1"/>
          <p:nvPr/>
        </p:nvSpPr>
        <p:spPr>
          <a:xfrm>
            <a:off x="9890694" y="4042538"/>
            <a:ext cx="528636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…but scores still sum to 1</a:t>
            </a:r>
          </a:p>
        </p:txBody>
      </p:sp>
    </p:spTree>
    <p:extLst>
      <p:ext uri="{BB962C8B-B14F-4D97-AF65-F5344CB8AC3E}">
        <p14:creationId xmlns:p14="http://schemas.microsoft.com/office/powerpoint/2010/main" val="3868812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CC686A-FF67-A95A-1FCD-7BCCD22491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Direct Methods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2104EE-E09B-8730-9CB9-8B92CDD8D0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Let’s take a look at some examples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1767A8-DDBC-FE89-B7DB-6039DC11BA0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 descr="A person sitting in a theater with a drink&#10;&#10;Description automatically generated">
            <a:extLst>
              <a:ext uri="{FF2B5EF4-FFF2-40B4-BE49-F238E27FC236}">
                <a16:creationId xmlns:a16="http://schemas.microsoft.com/office/drawing/2014/main" id="{2E427CD7-E6B0-3DA8-7E85-DCAB958211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0088" y="1774718"/>
            <a:ext cx="6392214" cy="7305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584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49C160-EAE7-8839-133D-F4A1F1E933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  <p:pic>
        <p:nvPicPr>
          <p:cNvPr id="6" name="Content Placeholder 5" descr="A close-up of a toy&#10;&#10;AI-generated content may be incorrect.">
            <a:extLst>
              <a:ext uri="{FF2B5EF4-FFF2-40B4-BE49-F238E27FC236}">
                <a16:creationId xmlns:a16="http://schemas.microsoft.com/office/drawing/2014/main" id="{0842AC1B-1EDE-C9AE-F1F2-E1F657B8956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3522" y="3569234"/>
            <a:ext cx="11140955" cy="3148531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B74AA3-55C8-C787-3DDD-8A8EDF12936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903D890-B9FD-2564-2564-4592D542479F}"/>
              </a:ext>
            </a:extLst>
          </p:cNvPr>
          <p:cNvSpPr txBox="1"/>
          <p:nvPr/>
        </p:nvSpPr>
        <p:spPr>
          <a:xfrm>
            <a:off x="7051963" y="7246637"/>
            <a:ext cx="1008705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dirty="0"/>
              <a:t>c</a:t>
            </a:r>
            <a:r>
              <a:rPr lang="en-US" dirty="0">
                <a:solidFill>
                  <a:schemeClr val="tx1"/>
                </a:solidFill>
              </a:rPr>
              <a:t>lay.barker@jmp.com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A8D74F6-0107-D68D-649E-BDF4555981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90572" y="5143499"/>
            <a:ext cx="1008702" cy="10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427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63D446-7C38-2E22-9901-3E92687F2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C1C589-A339-A877-5460-99AC76F5CBC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0AF0F95-CA2E-3BAD-3436-262C21EE137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920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5EC06A-862D-9A4A-619B-4CF589A1D1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F2106F-86FC-B6B2-717F-934A38E739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B00FFC-2744-726B-91E2-A47665EAECE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Discrete Wavelet Transform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Content Placeholder 11">
                <a:extLst>
                  <a:ext uri="{FF2B5EF4-FFF2-40B4-BE49-F238E27FC236}">
                    <a16:creationId xmlns:a16="http://schemas.microsoft.com/office/drawing/2014/main" id="{29BB0A08-DE88-ACF5-6431-39FE245D4FF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Before we go too far…</a:t>
                </a:r>
              </a:p>
              <a:p>
                <a:pPr marL="0" indent="0">
                  <a:buNone/>
                </a:pPr>
                <a:r>
                  <a:rPr lang="en-US" dirty="0"/>
                  <a:t>Wavelets can get pretty deep.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Today we’ll focus on: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r>
                  <a:rPr lang="en-US" dirty="0"/>
                  <a:t>There are different wavelets.</a:t>
                </a:r>
              </a:p>
              <a:p>
                <a:r>
                  <a:rPr lang="en-US" dirty="0"/>
                  <a:t>We decompose them to get coefficients.</a:t>
                </a:r>
              </a:p>
              <a:p>
                <a:r>
                  <a:rPr lang="en-US" dirty="0"/>
                  <a:t>Bigger coefficient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b="0" dirty="0"/>
                  <a:t> Bigger impact</a:t>
                </a:r>
              </a:p>
              <a:p>
                <a:r>
                  <a:rPr lang="en-US" dirty="0"/>
                  <a:t>Use the coefficients to reconstruct our data/function</a:t>
                </a:r>
                <a:endParaRPr lang="en-US" b="0" dirty="0"/>
              </a:p>
              <a:p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12" name="Content Placeholder 11">
                <a:extLst>
                  <a:ext uri="{FF2B5EF4-FFF2-40B4-BE49-F238E27FC236}">
                    <a16:creationId xmlns:a16="http://schemas.microsoft.com/office/drawing/2014/main" id="{29BB0A08-DE88-ACF5-6431-39FE245D4FF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777" t="-31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15">
            <a:extLst>
              <a:ext uri="{FF2B5EF4-FFF2-40B4-BE49-F238E27FC236}">
                <a16:creationId xmlns:a16="http://schemas.microsoft.com/office/drawing/2014/main" id="{31C0AC59-F5C6-E81D-8F51-A11D8D1FED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7949" y="2493966"/>
            <a:ext cx="6857883" cy="4530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515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6DDCDE-2E02-84EB-9678-712F4AA4B6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FA13F0-8FAB-0258-C8CE-82F3A2F54C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989663-0675-2362-984C-E7DA76626B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For further reading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EA3CFF-3E3A-E1BD-481F-430133340B5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Discrete Wavelet Transform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A93CD12-4C13-02B2-4D30-14C6BE2685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94184" y="3167006"/>
            <a:ext cx="3658042" cy="580761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E0D835F-A133-7D66-0781-7062BC7943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2869" y="3119890"/>
            <a:ext cx="3832186" cy="585472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8B9FD5C-522B-33D9-7CC8-612CC3293F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817" y="3209963"/>
            <a:ext cx="3832186" cy="576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809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B8A182-2A47-41A4-DB8E-B49739144B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8E114A-555A-BBC2-D85F-CFD54BA96C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53D961-7463-8ADA-9615-CD5D60C321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The way we define wavelets is not exactly intuitive.</a:t>
            </a:r>
          </a:p>
          <a:p>
            <a:pPr marL="0" indent="0">
              <a:buNone/>
            </a:pPr>
            <a:r>
              <a:rPr lang="en-US" dirty="0"/>
              <a:t>But there is an easier way to think about it…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Focus on scaling the mother wavelet</a:t>
            </a:r>
          </a:p>
          <a:p>
            <a:pPr marL="0" indent="0">
              <a:buNone/>
            </a:pPr>
            <a:r>
              <a:rPr lang="en-US" dirty="0"/>
              <a:t>by a factor of 2 and shifting by </a:t>
            </a:r>
            <a:r>
              <a:rPr lang="en-US" i="1" dirty="0"/>
              <a:t>k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Apply the mother wavelet to the entire function.</a:t>
            </a:r>
          </a:p>
          <a:p>
            <a:pPr marL="0" indent="0">
              <a:buNone/>
            </a:pPr>
            <a:r>
              <a:rPr lang="en-US" dirty="0"/>
              <a:t>…then apply it to the first half and the second half</a:t>
            </a:r>
          </a:p>
          <a:p>
            <a:pPr marL="0" indent="0">
              <a:buNone/>
            </a:pPr>
            <a:r>
              <a:rPr lang="en-US" dirty="0"/>
              <a:t>…then apply it to the first quarter, the second quarter, ….</a:t>
            </a:r>
          </a:p>
          <a:p>
            <a:pPr marL="0" indent="0">
              <a:buNone/>
            </a:pPr>
            <a:r>
              <a:rPr lang="en-US" dirty="0"/>
              <a:t>…keep going dividing the data in half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31E980-B031-5D0E-ADE8-1E097F30C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Discrete Wavelet Transform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8C77B2F-6FC2-3850-62AB-A22C0A1C57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560" y="3448205"/>
            <a:ext cx="6913490" cy="2817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058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272C06-C700-4C1F-D973-93A078BEE0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0D2056-48DD-39F3-2098-9DCC0D291D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E32A4E-51D4-687D-1373-23DEE39F50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Discrete Wavelet Transform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0E2B50F6-F2DE-B5CA-DAB7-2E4F5328EBB5}"/>
                  </a:ext>
                </a:extLst>
              </p:cNvPr>
              <p:cNvSpPr txBox="1"/>
              <p:nvPr/>
            </p:nvSpPr>
            <p:spPr>
              <a:xfrm>
                <a:off x="9593706" y="3132944"/>
                <a:ext cx="7432126" cy="224035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l"/>
                <a:r>
                  <a:rPr lang="en-US" dirty="0">
                    <a:solidFill>
                      <a:schemeClr val="tx1"/>
                    </a:solidFill>
                  </a:rPr>
                  <a:t>Resolution 1: single basis function</a:t>
                </a:r>
              </a:p>
              <a:p>
                <a:pPr algn="l"/>
                <a:endParaRPr lang="en-US" dirty="0"/>
              </a:p>
              <a:p>
                <a:pPr algn="l"/>
                <a:r>
                  <a:rPr lang="en-US" dirty="0"/>
                  <a:t>Single coefficient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1,1</m:t>
                        </m:r>
                      </m:sub>
                    </m:sSub>
                  </m:oMath>
                </a14:m>
                <a:endParaRPr lang="en-US" dirty="0"/>
              </a:p>
              <a:p>
                <a:pPr algn="l"/>
                <a:r>
                  <a:rPr lang="en-US" dirty="0"/>
                  <a:t> 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0E2B50F6-F2DE-B5CA-DAB7-2E4F5328EB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93706" y="3132944"/>
                <a:ext cx="7432126" cy="2240357"/>
              </a:xfrm>
              <a:prstGeom prst="rect">
                <a:avLst/>
              </a:prstGeom>
              <a:blipFill>
                <a:blip r:embed="rId2"/>
                <a:stretch>
                  <a:fillRect l="-3774" t="-62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3BA79CAF-62BC-9552-7215-2ABE7690B903}"/>
              </a:ext>
            </a:extLst>
          </p:cNvPr>
          <p:cNvSpPr txBox="1"/>
          <p:nvPr/>
        </p:nvSpPr>
        <p:spPr>
          <a:xfrm>
            <a:off x="9788578" y="6730583"/>
            <a:ext cx="568127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Function we want to model</a:t>
            </a:r>
          </a:p>
        </p:txBody>
      </p:sp>
      <p:pic>
        <p:nvPicPr>
          <p:cNvPr id="16" name="Content Placeholder 15">
            <a:extLst>
              <a:ext uri="{FF2B5EF4-FFF2-40B4-BE49-F238E27FC236}">
                <a16:creationId xmlns:a16="http://schemas.microsoft.com/office/drawing/2014/main" id="{68EFBB6E-6CC7-0A20-72B1-9CCF874F93D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52432" y="2554001"/>
            <a:ext cx="7891568" cy="6343704"/>
          </a:xfrm>
        </p:spPr>
      </p:pic>
    </p:spTree>
    <p:extLst>
      <p:ext uri="{BB962C8B-B14F-4D97-AF65-F5344CB8AC3E}">
        <p14:creationId xmlns:p14="http://schemas.microsoft.com/office/powerpoint/2010/main" val="3962221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B2EF31-294D-8448-8450-1DB77B29DD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E51E62-DC1E-9A2C-42BD-C71EC4AE76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353E0C-481E-CD67-B026-D50ADF247DD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Discrete Wavelet Transform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3EB21E52-7EAE-C237-1AD7-401867CC1873}"/>
                  </a:ext>
                </a:extLst>
              </p:cNvPr>
              <p:cNvSpPr txBox="1"/>
              <p:nvPr/>
            </p:nvSpPr>
            <p:spPr>
              <a:xfrm>
                <a:off x="9593706" y="3132944"/>
                <a:ext cx="7432126" cy="224035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l"/>
                <a:r>
                  <a:rPr lang="en-US" dirty="0">
                    <a:solidFill>
                      <a:schemeClr val="tx1"/>
                    </a:solidFill>
                  </a:rPr>
                  <a:t>Resolution </a:t>
                </a:r>
                <a:r>
                  <a:rPr lang="en-US" dirty="0"/>
                  <a:t>2</a:t>
                </a:r>
                <a:r>
                  <a:rPr lang="en-US" dirty="0">
                    <a:solidFill>
                      <a:schemeClr val="tx1"/>
                    </a:solidFill>
                  </a:rPr>
                  <a:t>: two basis functions</a:t>
                </a:r>
              </a:p>
              <a:p>
                <a:pPr algn="l"/>
                <a:endParaRPr lang="en-US" dirty="0"/>
              </a:p>
              <a:p>
                <a:pPr algn="l"/>
                <a:r>
                  <a:rPr lang="en-US" dirty="0"/>
                  <a:t>Two coefficients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2,1</m:t>
                        </m:r>
                      </m:sub>
                    </m:sSub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2,2</m:t>
                        </m:r>
                      </m:sub>
                    </m:sSub>
                  </m:oMath>
                </a14:m>
                <a:endParaRPr lang="en-US" dirty="0"/>
              </a:p>
              <a:p>
                <a:pPr algn="l"/>
                <a:r>
                  <a:rPr lang="en-US" dirty="0"/>
                  <a:t> 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3EB21E52-7EAE-C237-1AD7-401867CC18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93706" y="3132944"/>
                <a:ext cx="7432126" cy="2240357"/>
              </a:xfrm>
              <a:prstGeom prst="rect">
                <a:avLst/>
              </a:prstGeom>
              <a:blipFill>
                <a:blip r:embed="rId2"/>
                <a:stretch>
                  <a:fillRect l="-3774" t="-62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032C5204-7538-2C02-D467-EACD9C70C4B4}"/>
              </a:ext>
            </a:extLst>
          </p:cNvPr>
          <p:cNvSpPr txBox="1"/>
          <p:nvPr/>
        </p:nvSpPr>
        <p:spPr>
          <a:xfrm>
            <a:off x="9788578" y="6730583"/>
            <a:ext cx="568127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Function we want to model</a:t>
            </a: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2B84786C-A920-8738-38B7-02253ED347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52432" y="2623279"/>
            <a:ext cx="7907853" cy="6280879"/>
          </a:xfrm>
        </p:spPr>
      </p:pic>
    </p:spTree>
    <p:extLst>
      <p:ext uri="{BB962C8B-B14F-4D97-AF65-F5344CB8AC3E}">
        <p14:creationId xmlns:p14="http://schemas.microsoft.com/office/powerpoint/2010/main" val="3065193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CD63D7-D015-FA64-2BC7-FFCE8D56F0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B62BD8-4AD0-953F-D31A-FEEA975C4B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DA65F08-4B26-E606-AB69-7D2B68A5BF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Discrete Wavelet Transform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1ED876F-4E7B-A047-1267-FFB230DCB252}"/>
                  </a:ext>
                </a:extLst>
              </p:cNvPr>
              <p:cNvSpPr txBox="1"/>
              <p:nvPr/>
            </p:nvSpPr>
            <p:spPr>
              <a:xfrm>
                <a:off x="9593706" y="3132944"/>
                <a:ext cx="7432126" cy="224035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l"/>
                <a:r>
                  <a:rPr lang="en-US" dirty="0">
                    <a:solidFill>
                      <a:schemeClr val="tx1"/>
                    </a:solidFill>
                  </a:rPr>
                  <a:t>Resolution 3: four basis functions</a:t>
                </a:r>
              </a:p>
              <a:p>
                <a:pPr algn="l"/>
                <a:endParaRPr lang="en-US" dirty="0"/>
              </a:p>
              <a:p>
                <a:pPr algn="l"/>
                <a:r>
                  <a:rPr lang="en-US" dirty="0"/>
                  <a:t>Four coefficients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3,1</m:t>
                        </m:r>
                      </m:sub>
                    </m:sSub>
                  </m:oMath>
                </a14:m>
                <a:r>
                  <a:rPr lang="en-US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3,2</m:t>
                        </m:r>
                      </m:sub>
                    </m:sSub>
                  </m:oMath>
                </a14:m>
                <a:r>
                  <a:rPr lang="en-US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3,3</m:t>
                        </m:r>
                      </m:sub>
                    </m:sSub>
                  </m:oMath>
                </a14:m>
                <a:r>
                  <a:rPr lang="en-US" dirty="0"/>
                  <a:t>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3,4</m:t>
                        </m:r>
                      </m:sub>
                    </m:sSub>
                  </m:oMath>
                </a14:m>
                <a:endParaRPr lang="en-US" dirty="0"/>
              </a:p>
              <a:p>
                <a:pPr algn="l"/>
                <a:r>
                  <a:rPr lang="en-US" dirty="0"/>
                  <a:t> 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1ED876F-4E7B-A047-1267-FFB230DCB2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93706" y="3132944"/>
                <a:ext cx="7432126" cy="2240357"/>
              </a:xfrm>
              <a:prstGeom prst="rect">
                <a:avLst/>
              </a:prstGeom>
              <a:blipFill>
                <a:blip r:embed="rId2"/>
                <a:stretch>
                  <a:fillRect l="-3774" t="-62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318317F8-4E4F-B9CE-25B7-142A38FD78FE}"/>
              </a:ext>
            </a:extLst>
          </p:cNvPr>
          <p:cNvSpPr txBox="1"/>
          <p:nvPr/>
        </p:nvSpPr>
        <p:spPr>
          <a:xfrm>
            <a:off x="9788578" y="6730583"/>
            <a:ext cx="568127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Function we want to model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6AF2DE-4E25-10D2-037C-24537211C6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4141" y="2692433"/>
            <a:ext cx="7907853" cy="6280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18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278374-0EE1-8CB6-36E1-2784B6F9D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E2BAA7-54A8-BB11-FE58-15DE7E247F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32F3D9-C73E-1A6A-80C5-3740626F3FD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Discrete Wavelet Transform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6F8ED91F-A3C5-41BD-60D5-9B29ACFF41DF}"/>
                  </a:ext>
                </a:extLst>
              </p:cNvPr>
              <p:cNvSpPr txBox="1"/>
              <p:nvPr/>
            </p:nvSpPr>
            <p:spPr>
              <a:xfrm>
                <a:off x="9593706" y="3132944"/>
                <a:ext cx="7432126" cy="224035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l"/>
                <a:r>
                  <a:rPr lang="en-US" dirty="0">
                    <a:solidFill>
                      <a:schemeClr val="tx1"/>
                    </a:solidFill>
                  </a:rPr>
                  <a:t>Resolution 4: Eight basis functions</a:t>
                </a:r>
              </a:p>
              <a:p>
                <a:pPr algn="l"/>
                <a:endParaRPr lang="en-US" dirty="0"/>
              </a:p>
              <a:p>
                <a:pPr algn="l"/>
                <a:r>
                  <a:rPr lang="en-US" dirty="0"/>
                  <a:t>Eight coefficients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4,1</m:t>
                        </m:r>
                      </m:sub>
                    </m:sSub>
                  </m:oMath>
                </a14:m>
                <a:r>
                  <a:rPr lang="en-US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4,2</m:t>
                        </m:r>
                      </m:sub>
                    </m:sSub>
                  </m:oMath>
                </a14:m>
                <a:r>
                  <a:rPr lang="en-US" dirty="0"/>
                  <a:t>, …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4,8</m:t>
                        </m:r>
                      </m:sub>
                    </m:sSub>
                  </m:oMath>
                </a14:m>
                <a:endParaRPr lang="en-US" dirty="0"/>
              </a:p>
              <a:p>
                <a:pPr algn="l"/>
                <a:r>
                  <a:rPr lang="en-US" dirty="0"/>
                  <a:t> 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6F8ED91F-A3C5-41BD-60D5-9B29ACFF41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93706" y="3132944"/>
                <a:ext cx="7432126" cy="2240357"/>
              </a:xfrm>
              <a:prstGeom prst="rect">
                <a:avLst/>
              </a:prstGeom>
              <a:blipFill>
                <a:blip r:embed="rId2"/>
                <a:stretch>
                  <a:fillRect l="-3774" t="-62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714A3326-5663-9F65-CC98-AB4F361D9001}"/>
              </a:ext>
            </a:extLst>
          </p:cNvPr>
          <p:cNvSpPr txBox="1"/>
          <p:nvPr/>
        </p:nvSpPr>
        <p:spPr>
          <a:xfrm>
            <a:off x="9788578" y="6730583"/>
            <a:ext cx="568127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Function we want to model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0229F87-8F74-AA45-6FF3-6DA7B0DFF7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021" y="2642365"/>
            <a:ext cx="7927076" cy="6280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156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A5E44B-B744-EB36-1A2A-FA6DA7A692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4085FD77-68AB-2DE2-BA19-01B1BDF9B3A1}"/>
                  </a:ext>
                </a:extLst>
              </p:cNvPr>
              <p:cNvSpPr>
                <a:spLocks noGrp="1"/>
              </p:cNvSpPr>
              <p:nvPr>
                <p:ph idx="11"/>
              </p:nvPr>
            </p:nvSpPr>
            <p:spPr>
              <a:xfrm>
                <a:off x="8770696" y="2579243"/>
                <a:ext cx="7882468" cy="5562837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dirty="0"/>
                  <a:t>Can be helpful to think of a pyramid.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If the function is length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dirty="0"/>
                  <a:t>, the last resolution has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dirty="0"/>
                  <a:t> basis functions.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Low resolutions involve large sections of the data.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High resolutions are much more local.</a:t>
                </a:r>
              </a:p>
              <a:p>
                <a:pPr marL="0" indent="0">
                  <a:buNone/>
                </a:pPr>
                <a:endParaRPr lang="en-US" sz="4200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4085FD77-68AB-2DE2-BA19-01B1BDF9B3A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1"/>
              </p:nvPr>
            </p:nvSpPr>
            <p:spPr>
              <a:xfrm>
                <a:off x="8770696" y="2579243"/>
                <a:ext cx="7882468" cy="5562837"/>
              </a:xfrm>
              <a:blipFill>
                <a:blip r:embed="rId2"/>
                <a:stretch>
                  <a:fillRect l="-3558" t="-3943" r="-2784" b="-24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1B31F5B-FBC1-3CEC-5311-D695511678D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Discrete Wavelet Transform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0DA7F2D1-E188-BFEF-F798-F0CBF7E2063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52432" y="2579243"/>
            <a:ext cx="7320762" cy="6145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50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86731C-DBE9-F7CF-6734-8E55B4131A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48F956-3A28-174B-4F5A-16A157C7C8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50BF1822-ACCE-9E5B-0F1A-75F0105914E1}"/>
                  </a:ext>
                </a:extLst>
              </p:cNvPr>
              <p:cNvSpPr>
                <a:spLocks noGrp="1"/>
              </p:cNvSpPr>
              <p:nvPr>
                <p:ph idx="11"/>
              </p:nvPr>
            </p:nvSpPr>
            <p:spPr>
              <a:xfrm>
                <a:off x="8770696" y="2579243"/>
                <a:ext cx="7882468" cy="5562837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dirty="0"/>
                  <a:t>Can be helpful to think of a pyramid.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If the function is length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dirty="0"/>
                  <a:t>, the last resolution has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dirty="0"/>
                  <a:t> basis functions.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Low resolutions involve large sections of the data.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High resolutions are much more local.</a:t>
                </a:r>
              </a:p>
              <a:p>
                <a:pPr marL="0" indent="0">
                  <a:buNone/>
                </a:pPr>
                <a:endParaRPr lang="en-US" sz="4200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50BF1822-ACCE-9E5B-0F1A-75F0105914E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1"/>
              </p:nvPr>
            </p:nvSpPr>
            <p:spPr>
              <a:xfrm>
                <a:off x="8770696" y="2579243"/>
                <a:ext cx="7882468" cy="5562837"/>
              </a:xfrm>
              <a:blipFill>
                <a:blip r:embed="rId2"/>
                <a:stretch>
                  <a:fillRect l="-3558" t="-3943" r="-2784" b="-24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C19A47A-B25F-5683-2DA2-9E142E28C98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Discrete Wavelet Transform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C17FE65-0055-2FD7-DFCE-99231B6E9A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3617" y="2579243"/>
            <a:ext cx="7320762" cy="6145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166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0682DC-1705-483D-741F-148495D510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52AF24-189E-31F9-953B-F04D95979A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 for Functional Data</a:t>
            </a:r>
            <a:endParaRPr lang="en-US" dirty="0">
              <a:latin typeface="+mj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965679-9DD5-902D-F6F2-1DDDFFDE8C6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3DD77BA-8F8C-F060-0D0E-E8E84AB3E3B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16248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C6FD80-77A8-A27A-7AC7-3F2E5A96D0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B623DF-A856-F20C-A3B0-7CF8134753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24AF0EA-DE87-2E69-C8D2-82C5F1FD588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Discrete Wavelet Transform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F8AE088-7382-4ED3-CDE7-C0E240193A6F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1252431" y="2187682"/>
            <a:ext cx="14735713" cy="6865145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Let’s use JMP to take a closer look at a couple wavelets.</a:t>
            </a:r>
          </a:p>
        </p:txBody>
      </p:sp>
    </p:spTree>
    <p:extLst>
      <p:ext uri="{BB962C8B-B14F-4D97-AF65-F5344CB8AC3E}">
        <p14:creationId xmlns:p14="http://schemas.microsoft.com/office/powerpoint/2010/main" val="3669493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A120FA-EC33-A165-6923-991421F948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7ADFDA-FEF2-60E3-D300-352DE902A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6E0459-4514-96CA-4A19-6C58C306E6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It is helpful to see how the reconstruction changes as we add resolutions.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E58BCB-2569-E942-552D-A2AE7A9374D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Example Haar Wavelet</a:t>
            </a:r>
          </a:p>
        </p:txBody>
      </p:sp>
      <p:pic>
        <p:nvPicPr>
          <p:cNvPr id="6" name="Picture 5" descr="A screen shot of a computer&#10;&#10;AI-generated content may be incorrect.">
            <a:extLst>
              <a:ext uri="{FF2B5EF4-FFF2-40B4-BE49-F238E27FC236}">
                <a16:creationId xmlns:a16="http://schemas.microsoft.com/office/drawing/2014/main" id="{5A1DA69C-83D9-0A5F-DDC7-39475A0BA6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432" y="3179314"/>
            <a:ext cx="9681144" cy="5770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573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620663-CB44-7CAC-FCAF-72424BC778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0E4818-2970-7289-D65F-364D51B96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B16284-4F44-DD4F-FD39-D74FE38A5E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It is helpful to see how the reconstruction changes as we add resolutions.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9DFE5A-B260-D8AC-6906-CD89D1DD462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Example Haar Wavelet</a:t>
            </a:r>
          </a:p>
        </p:txBody>
      </p:sp>
      <p:pic>
        <p:nvPicPr>
          <p:cNvPr id="6" name="Picture 5" descr="A screen shot of a computer&#10;&#10;AI-generated content may be incorrect.">
            <a:extLst>
              <a:ext uri="{FF2B5EF4-FFF2-40B4-BE49-F238E27FC236}">
                <a16:creationId xmlns:a16="http://schemas.microsoft.com/office/drawing/2014/main" id="{EE3D5629-DE70-1426-769B-2E81C11177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432" y="3179314"/>
            <a:ext cx="9681144" cy="577072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04A6BC0-DD47-90A1-8CFB-72B0EE78AFF8}"/>
              </a:ext>
            </a:extLst>
          </p:cNvPr>
          <p:cNvSpPr txBox="1"/>
          <p:nvPr/>
        </p:nvSpPr>
        <p:spPr>
          <a:xfrm>
            <a:off x="11236036" y="4350326"/>
            <a:ext cx="4599709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Resolution 0</a:t>
            </a:r>
          </a:p>
          <a:p>
            <a:pPr algn="l"/>
            <a:r>
              <a:rPr lang="en-US" dirty="0">
                <a:solidFill>
                  <a:schemeClr val="tx1"/>
                </a:solidFill>
              </a:rPr>
              <a:t>just a global average.</a:t>
            </a:r>
          </a:p>
        </p:txBody>
      </p:sp>
    </p:spTree>
    <p:extLst>
      <p:ext uri="{BB962C8B-B14F-4D97-AF65-F5344CB8AC3E}">
        <p14:creationId xmlns:p14="http://schemas.microsoft.com/office/powerpoint/2010/main" val="1004893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5D11D3-D74D-D124-3378-A3ABB0E0EC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22C3CB-259E-8711-06B3-6BAE79028E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405783-C2B5-D8C2-28EB-DC569E4F92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It is helpful to see how the reconstruction changes as we add resolutions.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B52177-2994-D8E0-1D60-364DFE938E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Example Haar Wavelet</a:t>
            </a:r>
          </a:p>
        </p:txBody>
      </p:sp>
      <p:pic>
        <p:nvPicPr>
          <p:cNvPr id="7" name="Picture 6" descr="A screen shot of a graph&#10;&#10;AI-generated content may be incorrect.">
            <a:extLst>
              <a:ext uri="{FF2B5EF4-FFF2-40B4-BE49-F238E27FC236}">
                <a16:creationId xmlns:a16="http://schemas.microsoft.com/office/drawing/2014/main" id="{E316035A-0762-4317-DA82-0E79FF9353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432" y="3165459"/>
            <a:ext cx="9681143" cy="578337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3FCD027-3E5C-766A-930C-53FF0344A832}"/>
              </a:ext>
            </a:extLst>
          </p:cNvPr>
          <p:cNvSpPr txBox="1"/>
          <p:nvPr/>
        </p:nvSpPr>
        <p:spPr>
          <a:xfrm>
            <a:off x="11236036" y="4350326"/>
            <a:ext cx="4599709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Resolution 1</a:t>
            </a:r>
          </a:p>
          <a:p>
            <a:pPr algn="l"/>
            <a:r>
              <a:rPr lang="en-US" dirty="0"/>
              <a:t>A single basis function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012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24BECC-837F-A3F1-9F82-53459E3507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FA3451-C683-1E32-06B1-B07EBFC775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22148A-0309-21CA-CA35-30D1D27C55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It is helpful to see how the reconstruction changes as we add resolutions.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0EACF00-6E32-D061-7B78-95BD1331C64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Example Haar Wavelet</a:t>
            </a:r>
          </a:p>
        </p:txBody>
      </p:sp>
      <p:pic>
        <p:nvPicPr>
          <p:cNvPr id="7" name="Picture 6" descr="A graph with red lines&#10;&#10;AI-generated content may be incorrect.">
            <a:extLst>
              <a:ext uri="{FF2B5EF4-FFF2-40B4-BE49-F238E27FC236}">
                <a16:creationId xmlns:a16="http://schemas.microsoft.com/office/drawing/2014/main" id="{F30256E3-C93C-2D25-810C-B89A0AA9B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432" y="3179313"/>
            <a:ext cx="9681143" cy="578337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895C861-C376-FF5E-0F72-988FF80E5C39}"/>
              </a:ext>
            </a:extLst>
          </p:cNvPr>
          <p:cNvSpPr txBox="1"/>
          <p:nvPr/>
        </p:nvSpPr>
        <p:spPr>
          <a:xfrm>
            <a:off x="11273573" y="4378034"/>
            <a:ext cx="5417128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Resolution 2</a:t>
            </a:r>
          </a:p>
          <a:p>
            <a:pPr algn="l"/>
            <a:r>
              <a:rPr lang="en-US" dirty="0"/>
              <a:t>…adds 2 more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5684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78CB4A-0DD7-B78E-FBD0-22BC29D46A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9C2568-7C9D-3ECD-F7B2-62D70696CE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623FA-8F89-FC3E-D8EB-9E8CAA722F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It is helpful to see how the reconstruction changes as we add resolutions.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D6FB4BE-5530-F22B-119A-E31257B6566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Example Haar Wavelet</a:t>
            </a:r>
          </a:p>
        </p:txBody>
      </p:sp>
      <p:pic>
        <p:nvPicPr>
          <p:cNvPr id="7" name="Picture 6" descr="A graph with red lines&#10;&#10;AI-generated content may be incorrect.">
            <a:extLst>
              <a:ext uri="{FF2B5EF4-FFF2-40B4-BE49-F238E27FC236}">
                <a16:creationId xmlns:a16="http://schemas.microsoft.com/office/drawing/2014/main" id="{93EB4211-DDBB-9B97-C4FF-DB9598CBC6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432" y="3165459"/>
            <a:ext cx="9659959" cy="577072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9E8E454-97CC-92AD-A65A-9FE577CCF395}"/>
              </a:ext>
            </a:extLst>
          </p:cNvPr>
          <p:cNvSpPr txBox="1"/>
          <p:nvPr/>
        </p:nvSpPr>
        <p:spPr>
          <a:xfrm>
            <a:off x="11236036" y="4350326"/>
            <a:ext cx="4599709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Resolution 3</a:t>
            </a:r>
          </a:p>
          <a:p>
            <a:pPr algn="l"/>
            <a:r>
              <a:rPr lang="en-US" dirty="0">
                <a:solidFill>
                  <a:schemeClr val="tx1"/>
                </a:solidFill>
              </a:rPr>
              <a:t>…</a:t>
            </a:r>
            <a:r>
              <a:rPr lang="en-US" dirty="0"/>
              <a:t>adds 4 more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198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BF7E14-672A-BFAD-B6E9-9795C99B76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FD4EE-090D-AC4E-016D-D5004C4CA3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6A9080-DB9C-D39A-22F6-697AFD9585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It is helpful to see how the reconstruction changes as we add resolutions.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7E2A26D-6655-C96F-B47D-5086B35C4BB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Example Haar Wavelet</a:t>
            </a:r>
          </a:p>
        </p:txBody>
      </p:sp>
      <p:pic>
        <p:nvPicPr>
          <p:cNvPr id="7" name="Picture 6" descr="A graph on a white background&#10;&#10;AI-generated content may be incorrect.">
            <a:extLst>
              <a:ext uri="{FF2B5EF4-FFF2-40B4-BE49-F238E27FC236}">
                <a16:creationId xmlns:a16="http://schemas.microsoft.com/office/drawing/2014/main" id="{242046BC-15D7-755D-882E-86718342E6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432" y="3207023"/>
            <a:ext cx="9619998" cy="574684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BF5F5D8-FFC3-3ABA-7454-4EDAA5D8DE4F}"/>
              </a:ext>
            </a:extLst>
          </p:cNvPr>
          <p:cNvSpPr txBox="1"/>
          <p:nvPr/>
        </p:nvSpPr>
        <p:spPr>
          <a:xfrm>
            <a:off x="11236036" y="4350326"/>
            <a:ext cx="4599709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Resolution 4</a:t>
            </a:r>
          </a:p>
          <a:p>
            <a:pPr algn="l"/>
            <a:r>
              <a:rPr lang="en-US" dirty="0"/>
              <a:t>…adds 8 more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1931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7237BA-81F2-C6B5-3CD9-2A6B6F6DAE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FD568-CD00-E498-FBB5-9FCD2A046C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B5C1E3-732C-158E-ECC8-FD6CF1CFD6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It is helpful to see how the reconstruction changes as we add resolutions.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2DEE55-0B45-0965-B73B-EBF3A7C7252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Example Haar Wavelet</a:t>
            </a:r>
          </a:p>
        </p:txBody>
      </p:sp>
      <p:pic>
        <p:nvPicPr>
          <p:cNvPr id="7" name="Picture 6" descr="A graph with red lines&#10;&#10;AI-generated content may be incorrect.">
            <a:extLst>
              <a:ext uri="{FF2B5EF4-FFF2-40B4-BE49-F238E27FC236}">
                <a16:creationId xmlns:a16="http://schemas.microsoft.com/office/drawing/2014/main" id="{C563611A-2411-2244-C265-8B989269A6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432" y="3220877"/>
            <a:ext cx="9659957" cy="577072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EADBDF2-56DB-FBFB-C31C-458B971F6564}"/>
              </a:ext>
            </a:extLst>
          </p:cNvPr>
          <p:cNvSpPr txBox="1"/>
          <p:nvPr/>
        </p:nvSpPr>
        <p:spPr>
          <a:xfrm>
            <a:off x="11236036" y="4350326"/>
            <a:ext cx="4599709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Resolution 5</a:t>
            </a:r>
          </a:p>
          <a:p>
            <a:pPr algn="l"/>
            <a:r>
              <a:rPr lang="en-US" dirty="0">
                <a:solidFill>
                  <a:schemeClr val="tx1"/>
                </a:solidFill>
              </a:rPr>
              <a:t>…adds 16 more</a:t>
            </a:r>
          </a:p>
        </p:txBody>
      </p:sp>
    </p:spTree>
    <p:extLst>
      <p:ext uri="{BB962C8B-B14F-4D97-AF65-F5344CB8AC3E}">
        <p14:creationId xmlns:p14="http://schemas.microsoft.com/office/powerpoint/2010/main" val="2775718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507647-8EF0-2D83-6589-1FD5A44840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2406FE-D8EE-4E0E-576A-7514C03FBD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E6EB9C-8A05-70BB-B269-D3433D56AB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It is helpful to see how the reconstruction changes as we add resolutions.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C1C33E-E64D-4546-8309-C19B6F0FF8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Example Haar Wavelet</a:t>
            </a:r>
          </a:p>
        </p:txBody>
      </p:sp>
      <p:pic>
        <p:nvPicPr>
          <p:cNvPr id="7" name="Picture 6" descr="A graph with red lines&#10;&#10;AI-generated content may be incorrect.">
            <a:extLst>
              <a:ext uri="{FF2B5EF4-FFF2-40B4-BE49-F238E27FC236}">
                <a16:creationId xmlns:a16="http://schemas.microsoft.com/office/drawing/2014/main" id="{21E89E7A-B7A1-CEE0-A6E7-0B0433B3F9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432" y="3234732"/>
            <a:ext cx="9659959" cy="577072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EB3A054-B4C1-AEA4-C860-A67F4E2778BA}"/>
              </a:ext>
            </a:extLst>
          </p:cNvPr>
          <p:cNvSpPr txBox="1"/>
          <p:nvPr/>
        </p:nvSpPr>
        <p:spPr>
          <a:xfrm>
            <a:off x="11236036" y="4350326"/>
            <a:ext cx="4599709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Resolution 6</a:t>
            </a:r>
          </a:p>
          <a:p>
            <a:pPr algn="l"/>
            <a:r>
              <a:rPr lang="en-US" dirty="0"/>
              <a:t>…adds 32 more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3125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49F038-2252-BBCB-C78D-BBDE7B96E2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4CC779-7C8F-4714-F4AE-DE2A231510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E59A48-B272-DE53-35A5-B331165F8F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It is helpful to see how the reconstruction changes as we add resolutions.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E0F398-41F2-90D5-7E2D-131AB51E67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Example Haar Wavelet</a:t>
            </a:r>
          </a:p>
        </p:txBody>
      </p:sp>
      <p:pic>
        <p:nvPicPr>
          <p:cNvPr id="7" name="Picture 6" descr="A screen shot of a graph&#10;&#10;AI-generated content may be incorrect.">
            <a:extLst>
              <a:ext uri="{FF2B5EF4-FFF2-40B4-BE49-F238E27FC236}">
                <a16:creationId xmlns:a16="http://schemas.microsoft.com/office/drawing/2014/main" id="{234C2356-94F5-C4F9-5AD1-14DA203058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432" y="3248586"/>
            <a:ext cx="9659959" cy="577072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DBA41A9-B0AA-E2D1-8290-8255668BE57B}"/>
              </a:ext>
            </a:extLst>
          </p:cNvPr>
          <p:cNvSpPr txBox="1"/>
          <p:nvPr/>
        </p:nvSpPr>
        <p:spPr>
          <a:xfrm>
            <a:off x="11236036" y="4350326"/>
            <a:ext cx="4599709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Resolution 7</a:t>
            </a:r>
          </a:p>
          <a:p>
            <a:pPr algn="l"/>
            <a:r>
              <a:rPr lang="en-US" dirty="0">
                <a:solidFill>
                  <a:schemeClr val="tx1"/>
                </a:solidFill>
              </a:rPr>
              <a:t>…adds 64 more</a:t>
            </a:r>
          </a:p>
        </p:txBody>
      </p:sp>
    </p:spTree>
    <p:extLst>
      <p:ext uri="{BB962C8B-B14F-4D97-AF65-F5344CB8AC3E}">
        <p14:creationId xmlns:p14="http://schemas.microsoft.com/office/powerpoint/2010/main" val="4259022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1860CB-BBC8-8047-9B30-FCF5D8337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2432" y="710304"/>
            <a:ext cx="15773400" cy="775596"/>
          </a:xfrm>
        </p:spPr>
        <p:txBody>
          <a:bodyPr anchor="ctr">
            <a:normAutofit/>
          </a:bodyPr>
          <a:lstStyle/>
          <a:p>
            <a:r>
              <a:rPr lang="en-US"/>
              <a:t>New Direct Methods in FDE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E3D9AFF7-2E17-CC60-0407-8C181BFBF377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10506939" y="2400300"/>
            <a:ext cx="7741848" cy="6865145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Ryan Parker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Rajneesh </a:t>
            </a:r>
            <a:r>
              <a:rPr lang="en-US" dirty="0" err="1"/>
              <a:t>Rajneesh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Clay Barker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91BBFE-E5E0-AD1A-631E-77B5BCB459F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57300" y="1562100"/>
            <a:ext cx="15773400" cy="549382"/>
          </a:xfrm>
        </p:spPr>
        <p:txBody>
          <a:bodyPr anchor="t">
            <a:normAutofit/>
          </a:bodyPr>
          <a:lstStyle/>
          <a:p>
            <a:r>
              <a:rPr lang="en-US" b="0" i="0" dirty="0">
                <a:effectLst/>
              </a:rPr>
              <a:t>The </a:t>
            </a:r>
            <a:r>
              <a:rPr lang="en-US" dirty="0"/>
              <a:t>Team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EDE860EB-B448-ADFF-2012-35FF02A311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52432" y="2990608"/>
            <a:ext cx="8903746" cy="5391391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66649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76744-45C4-CBA8-168B-ACD411AF0C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35FA9A-EF99-0C73-BA2E-3FE12686E5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3B98A6-0821-964C-7920-F6E43C4FA98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Example Haar Wavelet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3579A2C-1964-F44E-E3D4-6066800EB6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Can also be helpful to overlay the contribution of each resolution.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9CD9E3D-BBDB-8480-933F-BCA8677E30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432" y="3119809"/>
            <a:ext cx="7449421" cy="631189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3E5ABB-D87B-58EA-3090-90446CB283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8658" y="4192063"/>
            <a:ext cx="6699225" cy="3694637"/>
          </a:xfrm>
          <a:prstGeom prst="rect">
            <a:avLst/>
          </a:pr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3061E5D-2FF0-9DC6-F82A-8B5DA1C869B5}"/>
              </a:ext>
            </a:extLst>
          </p:cNvPr>
          <p:cNvCxnSpPr/>
          <p:nvPr/>
        </p:nvCxnSpPr>
        <p:spPr>
          <a:xfrm>
            <a:off x="9033164" y="5971309"/>
            <a:ext cx="692727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5641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251CBF-FC7C-4650-7372-0233CC59AB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F62A29-F1A9-9CED-F792-FADC0BD1F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8CE529-C1D0-E436-8939-CD2A9F5F90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 Haar wavelet gets a lot of coverage because it is relatively simple.</a:t>
            </a:r>
          </a:p>
          <a:p>
            <a:pPr marL="0" indent="0">
              <a:buNone/>
            </a:pPr>
            <a:r>
              <a:rPr lang="en-US" dirty="0"/>
              <a:t>The </a:t>
            </a:r>
            <a:r>
              <a:rPr lang="en-US" dirty="0" err="1"/>
              <a:t>Coiflet</a:t>
            </a:r>
            <a:r>
              <a:rPr lang="en-US" dirty="0"/>
              <a:t> wavelet is a bit more interesting.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07A656-6B64-CC5A-77BF-68BF9B8DF27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Example </a:t>
            </a:r>
            <a:r>
              <a:rPr lang="en-US" dirty="0" err="1"/>
              <a:t>Coiflet</a:t>
            </a:r>
            <a:r>
              <a:rPr lang="en-US" dirty="0"/>
              <a:t> Wavelet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0BAB70B-40B5-AD15-CA7C-10D317E619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65587" y="3068012"/>
            <a:ext cx="2034716" cy="1767993"/>
          </a:xfrm>
          <a:prstGeom prst="rect">
            <a:avLst/>
          </a:prstGeom>
        </p:spPr>
      </p:pic>
      <p:pic>
        <p:nvPicPr>
          <p:cNvPr id="8" name="Picture 7" descr="A screen shot of a graph&#10;&#10;AI-generated content may be incorrect.">
            <a:extLst>
              <a:ext uri="{FF2B5EF4-FFF2-40B4-BE49-F238E27FC236}">
                <a16:creationId xmlns:a16="http://schemas.microsoft.com/office/drawing/2014/main" id="{812D66F8-2A52-5A17-FD04-814FDC0E7F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8131" y="4206240"/>
            <a:ext cx="7286625" cy="43434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D15BA26-B4F6-01BF-124B-A2BC88E74D9F}"/>
              </a:ext>
            </a:extLst>
          </p:cNvPr>
          <p:cNvSpPr txBox="1"/>
          <p:nvPr/>
        </p:nvSpPr>
        <p:spPr>
          <a:xfrm>
            <a:off x="10937189" y="6018930"/>
            <a:ext cx="5161077" cy="166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Notice that the reconstruction stops changing at Resolution 5.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48D7CEB-E186-71A4-0D2F-86F27FB92C4E}"/>
              </a:ext>
            </a:extLst>
          </p:cNvPr>
          <p:cNvSpPr txBox="1"/>
          <p:nvPr/>
        </p:nvSpPr>
        <p:spPr>
          <a:xfrm>
            <a:off x="14353309" y="3713018"/>
            <a:ext cx="174495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dirty="0" err="1">
                <a:solidFill>
                  <a:schemeClr val="tx1"/>
                </a:solidFill>
              </a:rPr>
              <a:t>Coiflet</a:t>
            </a:r>
            <a:r>
              <a:rPr lang="en-US" dirty="0">
                <a:solidFill>
                  <a:schemeClr val="tx1"/>
                </a:solidFill>
              </a:rPr>
              <a:t> 2</a:t>
            </a:r>
          </a:p>
        </p:txBody>
      </p:sp>
    </p:spTree>
    <p:extLst>
      <p:ext uri="{BB962C8B-B14F-4D97-AF65-F5344CB8AC3E}">
        <p14:creationId xmlns:p14="http://schemas.microsoft.com/office/powerpoint/2010/main" val="1022992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84FF6B-D921-00C3-414C-0266912DF8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18148A-33A2-DACF-EB91-39E33A7C0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B88CEDB-3A93-10AD-AFA5-429C32674F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Example </a:t>
            </a:r>
            <a:r>
              <a:rPr lang="en-US" dirty="0" err="1"/>
              <a:t>Coiflet</a:t>
            </a:r>
            <a:r>
              <a:rPr lang="en-US" dirty="0"/>
              <a:t> Wavelet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80DEC5C-0EAA-3A81-5B16-FD7FDCB253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Can also be helpful to overlay the contribution of each resolution.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32FCF44-BDE2-7916-E8DE-3769FFB987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432" y="2953556"/>
            <a:ext cx="7638505" cy="631189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021BD1F-5773-9D15-C55F-3AFEA0C952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8118" y="4087658"/>
            <a:ext cx="6567899" cy="3767302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319334B1-6597-641A-B7F2-52F4205B6E8D}"/>
              </a:ext>
            </a:extLst>
          </p:cNvPr>
          <p:cNvCxnSpPr/>
          <p:nvPr/>
        </p:nvCxnSpPr>
        <p:spPr>
          <a:xfrm>
            <a:off x="9033164" y="5971309"/>
            <a:ext cx="692727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2798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A12995-240E-176C-3A16-3630E8E62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E3996B-3152-3958-5940-EB885A22A6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BA1AE8B2-2190-51E2-99EF-A7BFB20E5C3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Lets say we have a relatively simple function with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=16</m:t>
                    </m:r>
                  </m:oMath>
                </a14:m>
                <a:r>
                  <a:rPr lang="en-US" dirty="0"/>
                  <a:t> observations.</a:t>
                </a:r>
              </a:p>
              <a:p>
                <a:pPr marL="0" indent="0">
                  <a:buNone/>
                </a:pPr>
                <a:r>
                  <a:rPr lang="en-US" dirty="0"/>
                  <a:t>Regardless of the mother wavelet that we choose…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BA1AE8B2-2190-51E2-99EF-A7BFB20E5C3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739" t="-31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7A76BE-1447-B279-616A-4138B2188DD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Discrete Wavelet Transform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0797102-E59B-DE3A-9EB9-BD89C438AC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0851484"/>
              </p:ext>
            </p:extLst>
          </p:nvPr>
        </p:nvGraphicFramePr>
        <p:xfrm>
          <a:off x="1648691" y="4339025"/>
          <a:ext cx="5514110" cy="3429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57055">
                  <a:extLst>
                    <a:ext uri="{9D8B030D-6E8A-4147-A177-3AD203B41FA5}">
                      <a16:colId xmlns:a16="http://schemas.microsoft.com/office/drawing/2014/main" val="3864894073"/>
                    </a:ext>
                  </a:extLst>
                </a:gridCol>
                <a:gridCol w="2757055">
                  <a:extLst>
                    <a:ext uri="{9D8B030D-6E8A-4147-A177-3AD203B41FA5}">
                      <a16:colId xmlns:a16="http://schemas.microsoft.com/office/drawing/2014/main" val="14840315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Resolution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Number of parameters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91179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72339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06637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82692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73245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147677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6AFBB88C-8B8B-2B36-F7CF-B4DD0FE5D58F}"/>
                  </a:ext>
                </a:extLst>
              </p:cNvPr>
              <p:cNvSpPr txBox="1"/>
              <p:nvPr/>
            </p:nvSpPr>
            <p:spPr>
              <a:xfrm>
                <a:off x="7827817" y="4349932"/>
                <a:ext cx="8811491" cy="387798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l"/>
                <a:r>
                  <a:rPr lang="en-US" dirty="0">
                    <a:solidFill>
                      <a:schemeClr val="tx1"/>
                    </a:solidFill>
                  </a:rPr>
                  <a:t>With 16 observations, we’d go up to Resolution 4.</a:t>
                </a:r>
                <a:endParaRPr lang="en-US" dirty="0"/>
              </a:p>
              <a:p>
                <a:pPr algn="l"/>
                <a:r>
                  <a:rPr lang="en-US" dirty="0">
                    <a:solidFill>
                      <a:schemeClr val="tx1"/>
                    </a:solidFill>
                  </a:rPr>
                  <a:t>…which gives us 16 parameters total.</a:t>
                </a:r>
              </a:p>
              <a:p>
                <a:pPr algn="l"/>
                <a:endParaRPr lang="en-US" dirty="0"/>
              </a:p>
              <a:p>
                <a:pPr algn="l"/>
                <a:r>
                  <a:rPr lang="en-US" dirty="0"/>
                  <a:t>Just like a regression problem with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en-US" dirty="0"/>
                  <a:t>, we will predict perfectly every time!</a:t>
                </a:r>
              </a:p>
              <a:p>
                <a:pPr algn="l"/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6AFBB88C-8B8B-2B36-F7CF-B4DD0FE5D5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27817" y="4349932"/>
                <a:ext cx="8811491" cy="3877985"/>
              </a:xfrm>
              <a:prstGeom prst="rect">
                <a:avLst/>
              </a:prstGeom>
              <a:blipFill>
                <a:blip r:embed="rId3"/>
                <a:stretch>
                  <a:fillRect l="-3112" t="-36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9AD2741E-06BF-5CA5-FE0A-FD2E5D58B831}"/>
              </a:ext>
            </a:extLst>
          </p:cNvPr>
          <p:cNvSpPr txBox="1"/>
          <p:nvPr/>
        </p:nvSpPr>
        <p:spPr>
          <a:xfrm>
            <a:off x="5652654" y="7962737"/>
            <a:ext cx="235527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16 total</a:t>
            </a:r>
          </a:p>
        </p:txBody>
      </p:sp>
    </p:spTree>
    <p:extLst>
      <p:ext uri="{BB962C8B-B14F-4D97-AF65-F5344CB8AC3E}">
        <p14:creationId xmlns:p14="http://schemas.microsoft.com/office/powerpoint/2010/main" val="624161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626644-7FFF-D89A-011F-2583AED7FC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2171A-27D2-B384-2623-1D39E85649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024D9E-F792-0C58-27B1-10F2D91D2B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 decomposition that always gives us back the original data is not very useful.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Maybe we should throw away the last couple of resolutions.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52653C-8C1A-B68F-ACB0-103E7961B4C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Discrete Wavelet Transform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CE3F93E-2EDC-F540-6EA6-72468B3F76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432" y="4941485"/>
            <a:ext cx="5844962" cy="360676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B6E8ECA-09B6-E1D8-DAD5-D6739E2C4393}"/>
              </a:ext>
            </a:extLst>
          </p:cNvPr>
          <p:cNvSpPr txBox="1"/>
          <p:nvPr/>
        </p:nvSpPr>
        <p:spPr>
          <a:xfrm>
            <a:off x="8686799" y="4689763"/>
            <a:ext cx="7800110" cy="38779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If we drop the last two resolutions, we free up 12 parameters. </a:t>
            </a:r>
          </a:p>
          <a:p>
            <a:pPr algn="l"/>
            <a:endParaRPr lang="en-US" dirty="0"/>
          </a:p>
          <a:p>
            <a:pPr algn="l"/>
            <a:r>
              <a:rPr lang="en-US" dirty="0">
                <a:solidFill>
                  <a:schemeClr val="tx1"/>
                </a:solidFill>
              </a:rPr>
              <a:t>But we’ve sacrificed our ability to act </a:t>
            </a:r>
            <a:r>
              <a:rPr lang="en-US" i="1" dirty="0">
                <a:solidFill>
                  <a:schemeClr val="tx1"/>
                </a:solidFill>
              </a:rPr>
              <a:t>locally</a:t>
            </a:r>
            <a:r>
              <a:rPr lang="en-US" dirty="0">
                <a:solidFill>
                  <a:schemeClr val="tx1"/>
                </a:solidFill>
              </a:rPr>
              <a:t>, which is one of the really cool things about wavelets.</a:t>
            </a:r>
          </a:p>
          <a:p>
            <a:pPr algn="l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902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C64B68-B4C7-B333-722D-D3C29BAF45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5E18AB-C0C6-B56D-357B-3A98D7F62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738FB3-C69A-FBEF-9663-4A4F89E402B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Discrete Wavelet Transform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6B80222-F26C-9E77-5224-03E687356E5F}"/>
              </a:ext>
            </a:extLst>
          </p:cNvPr>
          <p:cNvSpPr txBox="1"/>
          <p:nvPr/>
        </p:nvSpPr>
        <p:spPr>
          <a:xfrm>
            <a:off x="9616440" y="2865120"/>
            <a:ext cx="7409392" cy="33239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dirty="0"/>
              <a:t>W</a:t>
            </a:r>
            <a:r>
              <a:rPr lang="en-US" dirty="0">
                <a:solidFill>
                  <a:schemeClr val="tx1"/>
                </a:solidFill>
              </a:rPr>
              <a:t>e’d like to just drop the parts that we don’t really need…</a:t>
            </a:r>
          </a:p>
          <a:p>
            <a:pPr algn="l"/>
            <a:r>
              <a:rPr lang="en-US" dirty="0"/>
              <a:t>like the small wavelet coefficients.</a:t>
            </a:r>
            <a:endParaRPr lang="en-US" dirty="0">
              <a:solidFill>
                <a:schemeClr val="tx1"/>
              </a:solidFill>
            </a:endParaRPr>
          </a:p>
          <a:p>
            <a:pPr algn="l"/>
            <a:endParaRPr lang="en-US" dirty="0"/>
          </a:p>
          <a:p>
            <a:pPr algn="l"/>
            <a:r>
              <a:rPr lang="en-US" dirty="0">
                <a:solidFill>
                  <a:schemeClr val="tx1"/>
                </a:solidFill>
              </a:rPr>
              <a:t>Then we could avoid overfitting without sacrificing local behavior.</a:t>
            </a:r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534A6A3C-A25D-3965-620A-EEF4B46298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91968" y="2865120"/>
            <a:ext cx="7793361" cy="5859780"/>
          </a:xfrm>
        </p:spPr>
      </p:pic>
    </p:spTree>
    <p:extLst>
      <p:ext uri="{BB962C8B-B14F-4D97-AF65-F5344CB8AC3E}">
        <p14:creationId xmlns:p14="http://schemas.microsoft.com/office/powerpoint/2010/main" val="2958629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56D205-5FD0-C4F9-3DFB-0328067257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49A4A3-EB75-1C51-F00E-BAFD90E181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32815F-BA69-313F-8419-5D48C11FCF7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Discrete Wavelet Transform</a:t>
            </a: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900BD5DC-A37C-A3F9-36D5-F063B7C936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8760" y="3537846"/>
            <a:ext cx="12570480" cy="5574030"/>
          </a:xfr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2449F50-3CE8-2027-9B43-B0B4EDC80710}"/>
              </a:ext>
            </a:extLst>
          </p:cNvPr>
          <p:cNvSpPr txBox="1"/>
          <p:nvPr/>
        </p:nvSpPr>
        <p:spPr>
          <a:xfrm>
            <a:off x="1371600" y="2667000"/>
            <a:ext cx="1066800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dirty="0"/>
              <a:t>Lots of potential solutions. 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39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1B632C-7DEE-5F1D-C213-A10925430E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87832C-0A43-3B46-A517-80FA9F2DA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C5F9080-252F-B946-AA46-997E5049865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dirty="0"/>
                  <a:t>The </a:t>
                </a:r>
                <a:r>
                  <a:rPr lang="en-US" i="1" dirty="0"/>
                  <a:t>universal</a:t>
                </a:r>
                <a:r>
                  <a:rPr lang="en-US" dirty="0"/>
                  <a:t> threshold is a convenient </a:t>
                </a:r>
              </a:p>
              <a:p>
                <a:pPr marL="0" indent="0">
                  <a:buNone/>
                </a:pPr>
                <a:r>
                  <a:rPr lang="en-US" dirty="0"/>
                  <a:t>way to smooth our wavelets by </a:t>
                </a:r>
              </a:p>
              <a:p>
                <a:pPr marL="0" indent="0">
                  <a:buNone/>
                </a:pPr>
                <a:r>
                  <a:rPr lang="en-US" dirty="0"/>
                  <a:t>shrinking noisy coefficients.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Basic Idea</a:t>
                </a:r>
              </a:p>
              <a:p>
                <a:pPr marL="742950" indent="-742950">
                  <a:buFont typeface="+mj-lt"/>
                  <a:buAutoNum type="arabicPeriod"/>
                </a:pPr>
                <a:r>
                  <a:rPr lang="en-US" dirty="0"/>
                  <a:t>Do the DWT to obtain coefficients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endParaRPr lang="en-US" b="0" dirty="0"/>
              </a:p>
              <a:p>
                <a:pPr marL="742950" indent="-742950">
                  <a:buFont typeface="+mj-lt"/>
                  <a:buAutoNum type="arabicPeriod"/>
                </a:pPr>
                <a:r>
                  <a:rPr lang="en-US" dirty="0"/>
                  <a:t>Soft-threshold the coefficients      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m:rPr>
                                      <m:brk m:alnAt="7"/>
                                    </m:r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sub>
                              </m:sSub>
                              <m:r>
                                <m:rPr>
                                  <m:brk m:alnAt="7"/>
                                </m:r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𝜆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𝑢</m:t>
                                  </m:r>
                                </m:sup>
                              </m:sSup>
                            </m:e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≥</m:t>
                              </m:r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𝜆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𝑢</m:t>
                                  </m:r>
                                </m:sup>
                              </m:sSup>
                            </m:e>
                          </m:mr>
                          <m:m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𝑗</m:t>
                                      </m:r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&lt;</m:t>
                              </m:r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𝜆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𝑢</m:t>
                                  </m:r>
                                </m:sup>
                              </m:sSup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𝜆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𝑢</m:t>
                                  </m:r>
                                </m:sup>
                              </m:sSup>
                            </m:e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≤−</m:t>
                              </m:r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𝜆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𝑢</m:t>
                                  </m:r>
                                </m:sup>
                              </m:sSup>
                            </m:e>
                          </m:mr>
                        </m:m>
                      </m:e>
                    </m:d>
                  </m:oMath>
                </a14:m>
                <a:endParaRPr lang="en-US" dirty="0"/>
              </a:p>
              <a:p>
                <a:pPr marL="742950" indent="-742950">
                  <a:buFont typeface="+mj-lt"/>
                  <a:buAutoNum type="arabicPeriod"/>
                </a:pPr>
                <a:r>
                  <a:rPr lang="en-US" dirty="0"/>
                  <a:t>Use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</m:oMath>
                </a14:m>
                <a:r>
                  <a:rPr lang="en-US" dirty="0"/>
                  <a:t> for reconstruction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C5F9080-252F-B946-AA46-997E5049865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777" t="-31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AF58AA-5A84-AD86-FD7E-7E5A2051E3B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Universal Threshold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E35745C-E03E-E5A0-9369-E34B58EF10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1438" y="2400300"/>
            <a:ext cx="6741968" cy="2183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412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CB1C7E-613C-BF48-22DF-596A29699A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C0256A-6053-6EA2-B13F-CCA2BBE1FC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3A1BE1A7-B814-031B-D7FE-0FA48944493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257299" y="2407920"/>
                <a:ext cx="9022773" cy="6857526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dirty="0"/>
                  <a:t>This method depends on 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𝜆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𝜎</m:t>
                    </m:r>
                    <m:rad>
                      <m:radPr>
                        <m:degHide m:val="on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log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⁡(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rad>
                  </m:oMath>
                </a14:m>
                <a:r>
                  <a:rPr lang="en-US" dirty="0"/>
                  <a:t> </a:t>
                </a:r>
              </a:p>
              <a:p>
                <a:pPr marL="0" indent="0">
                  <a:buNone/>
                </a:pPr>
                <a:r>
                  <a:rPr lang="en-US" dirty="0"/>
                  <a:t>where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dirty="0"/>
                  <a:t> is the sample size and 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𝜎</m:t>
                    </m:r>
                  </m:oMath>
                </a14:m>
                <a:r>
                  <a:rPr lang="en-US" dirty="0"/>
                  <a:t> is the estimate of the scale of the noise.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Soft threshold shrinks the wavelet coefficients toward zero.</a:t>
                </a:r>
              </a:p>
              <a:p>
                <a:pPr marL="0" indent="0">
                  <a:buNone/>
                </a:pPr>
                <a:r>
                  <a:rPr lang="en-US" dirty="0"/>
                  <a:t>Some of them all the way to zero.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A lot like the Lasso.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3A1BE1A7-B814-031B-D7FE-0FA48944493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257299" y="2407920"/>
                <a:ext cx="9022773" cy="6857526"/>
              </a:xfrm>
              <a:blipFill>
                <a:blip r:embed="rId2"/>
                <a:stretch>
                  <a:fillRect l="-3041" t="-32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6211AE-F2D3-9EDA-C093-640265C27C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Universal Threshold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6B5C006-C466-9F6E-8E4F-12819A3FDB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0072" y="2435486"/>
            <a:ext cx="7130760" cy="628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716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95CADF-BE76-6CFB-D7D4-5300627789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F4FEC6-44DF-E81B-0A22-57E3DDB5E6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309179-A4AF-24D1-CD46-EA954FAAB2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Setting wavelet coefficients to zero can simplify regions.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0B6616-0135-7556-D9B7-F49D43323E1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Universal Threshold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1F952B3-AEE7-7E3A-A13B-55CEC80D12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9156" y="6401311"/>
            <a:ext cx="11561944" cy="103114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F0D126D-2C0F-E073-AE06-6C70CBD25F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0227" y="4160837"/>
            <a:ext cx="12211275" cy="1187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215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1860CB-BBC8-8047-9B30-FCF5D8337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2432" y="710304"/>
            <a:ext cx="15773400" cy="775596"/>
          </a:xfrm>
        </p:spPr>
        <p:txBody>
          <a:bodyPr anchor="ctr">
            <a:normAutofit/>
          </a:bodyPr>
          <a:lstStyle/>
          <a:p>
            <a:r>
              <a:rPr lang="en-US"/>
              <a:t>New Direct Methods in FDE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E3D9AFF7-2E17-CC60-0407-8C181BFBF377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10506939" y="2400300"/>
            <a:ext cx="7741848" cy="6865145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Ryan Parker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Rajneesh </a:t>
            </a:r>
            <a:r>
              <a:rPr lang="en-US" dirty="0" err="1"/>
              <a:t>Rajneesh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Clay Barker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91BBFE-E5E0-AD1A-631E-77B5BCB459F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57300" y="1562100"/>
            <a:ext cx="15773400" cy="549382"/>
          </a:xfrm>
        </p:spPr>
        <p:txBody>
          <a:bodyPr anchor="t">
            <a:normAutofit/>
          </a:bodyPr>
          <a:lstStyle/>
          <a:p>
            <a:r>
              <a:rPr lang="en-US" b="0" i="0" dirty="0">
                <a:effectLst/>
              </a:rPr>
              <a:t>The </a:t>
            </a:r>
            <a:r>
              <a:rPr lang="en-US" dirty="0"/>
              <a:t>Team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EDE860EB-B448-ADFF-2012-35FF02A311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52432" y="2990608"/>
            <a:ext cx="8903746" cy="5391391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EE8214A-817F-C2A7-0F2E-5437C02B6E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3039" y="6234312"/>
            <a:ext cx="1513725" cy="152994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E767E43-D7AB-95F5-22F6-C58C7A3CFC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82313" y="3905204"/>
            <a:ext cx="1810353" cy="16487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B8F02E1-BB30-2409-8675-1FF85601861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74258" y="4567997"/>
            <a:ext cx="1810352" cy="17865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03758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88962C-3474-D2D9-229D-9845048585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894C69-DF8B-DD99-1F38-D46DA42C0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396A81-68F2-C722-2BA4-9CDA9C8A1E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Setting wavelet coefficients to zero can wipe out entire resolutions.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The universal threshold makes our wavelets simpler and less prone to overfit.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7EE1328-8C55-6734-20E2-3742F5CA4D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Universal Threshold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C37B349-3BE3-30CF-967C-83995F49A8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8182" y="3947226"/>
            <a:ext cx="12259783" cy="124218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D458923-3AD3-5225-967F-33FB11601D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8182" y="6065507"/>
            <a:ext cx="11914518" cy="820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616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36AAFF-59A0-6F94-9FB8-40A6BA482E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003C25-8917-9686-4944-2EFC63E2D5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7C2C87-F820-6DB7-3E59-AAD8180742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300" y="2400300"/>
            <a:ext cx="15768532" cy="6865146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Have to assume that our function is on a regularly spaced grid.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73A227-DD16-D237-E4E8-1F2687F6A57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Some details about the DWT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6D9E34E-8C56-36C9-0F1D-03CB275BE7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4061" y="2928553"/>
            <a:ext cx="5843027" cy="609293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37A208E-95A1-CF57-0A0B-4FC487AEB4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528" y="5975019"/>
            <a:ext cx="3839382" cy="304646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2A04120-7034-7A35-D962-9F026FE694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7621" y="2928553"/>
            <a:ext cx="3853195" cy="3046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700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3030BE-74FB-C7C9-95B8-EDEFB2A5C2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8ACE8E-80C7-9C0D-5781-72E4FFC18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14D316C-AF50-DC45-A362-B2E752DD288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257300" y="2400300"/>
                <a:ext cx="15768532" cy="6865146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Have to assume that our function is on a regularly spaced grid…of size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p>
                    </m:sSup>
                  </m:oMath>
                </a14:m>
                <a:r>
                  <a:rPr lang="en-US" dirty="0"/>
                  <a:t>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14D316C-AF50-DC45-A362-B2E752DD288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257300" y="2400300"/>
                <a:ext cx="15768532" cy="6865146"/>
              </a:xfrm>
              <a:blipFill>
                <a:blip r:embed="rId2"/>
                <a:stretch>
                  <a:fillRect l="-1739" t="-31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68F23B-081B-A9DA-8CAC-2B3231BF7E0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Some details about the DWT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D8D91F5-F1C6-363C-778D-D4FA7BE496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4061" y="2928553"/>
            <a:ext cx="5843027" cy="609293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BD502CF-55E4-84E1-FA59-56FFB8BDBA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2750" y="3774634"/>
            <a:ext cx="2632764" cy="12441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F07F85B-3FEB-39BF-14BF-536C456790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22750" y="7103198"/>
            <a:ext cx="2694975" cy="932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71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021EF0-75A1-EA92-4054-B97B339659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836ADC-007D-48C2-8703-4AA7D0840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8397A21-A4D0-6F15-8B1D-3316FC09D89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257300" y="2400300"/>
                <a:ext cx="15768532" cy="6865146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Have to assume that our function is on a regularly spaced grid of size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p>
                    </m:sSup>
                  </m:oMath>
                </a14:m>
                <a:r>
                  <a:rPr lang="en-US" dirty="0"/>
                  <a:t>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8397A21-A4D0-6F15-8B1D-3316FC09D89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257300" y="2400300"/>
                <a:ext cx="15768532" cy="6865146"/>
              </a:xfrm>
              <a:blipFill>
                <a:blip r:embed="rId2"/>
                <a:stretch>
                  <a:fillRect l="-1739" t="-31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C0E7D7-3BD5-0B8B-FED8-B6AC953C27E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Some details about the DWT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997DE26-11C2-5150-3533-D5A52E3F89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4061" y="2954298"/>
            <a:ext cx="5843027" cy="609293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44E6463-3028-C1C1-A0AB-376A6C1EC08F}"/>
              </a:ext>
            </a:extLst>
          </p:cNvPr>
          <p:cNvSpPr txBox="1"/>
          <p:nvPr/>
        </p:nvSpPr>
        <p:spPr>
          <a:xfrm>
            <a:off x="7785574" y="4197836"/>
            <a:ext cx="328352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Extrapolation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FE7F5B6-105A-2AA9-9354-F747328815C8}"/>
              </a:ext>
            </a:extLst>
          </p:cNvPr>
          <p:cNvSpPr txBox="1"/>
          <p:nvPr/>
        </p:nvSpPr>
        <p:spPr>
          <a:xfrm>
            <a:off x="7883237" y="7332702"/>
            <a:ext cx="328352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dirty="0"/>
              <a:t>Inter</a:t>
            </a:r>
            <a:r>
              <a:rPr lang="en-US" dirty="0">
                <a:solidFill>
                  <a:schemeClr val="tx1"/>
                </a:solidFill>
              </a:rPr>
              <a:t>polation</a:t>
            </a:r>
          </a:p>
        </p:txBody>
      </p:sp>
    </p:spTree>
    <p:extLst>
      <p:ext uri="{BB962C8B-B14F-4D97-AF65-F5344CB8AC3E}">
        <p14:creationId xmlns:p14="http://schemas.microsoft.com/office/powerpoint/2010/main" val="2129503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82E86E-D061-83DF-CE7A-1E80776762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CD1A1D-7E02-98F3-C870-3D203590A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52BEE2-4AA2-8EA7-D383-72FE02B05E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But don’t panic!</a:t>
            </a:r>
          </a:p>
          <a:p>
            <a:pPr marL="0" indent="0">
              <a:buNone/>
            </a:pPr>
            <a:r>
              <a:rPr lang="en-US" dirty="0"/>
              <a:t>Decent chance we can pretend that our data are on a grid.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3A666D-AA6D-4E4A-DF69-6F82D07E5D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Some details about the DWT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032AF53-19BE-5349-0DEC-E0B6F1DA1A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3484" y="4658147"/>
            <a:ext cx="5464007" cy="435623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89A5FFA-50D6-BBEC-4C8D-B177DDF570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5494" y="4697996"/>
            <a:ext cx="5369875" cy="4316386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A7BBCCCE-D447-8C8E-7D81-83565ED5CDAA}"/>
              </a:ext>
            </a:extLst>
          </p:cNvPr>
          <p:cNvCxnSpPr>
            <a:cxnSpLocks/>
          </p:cNvCxnSpPr>
          <p:nvPr/>
        </p:nvCxnSpPr>
        <p:spPr>
          <a:xfrm>
            <a:off x="7791330" y="6636328"/>
            <a:ext cx="1352670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2214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41F77C-DA92-5B2D-E807-90D79C04C7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A21FC7-E0BC-16CF-E1FF-66255B851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2EB9692-9868-F1C9-D55B-F28BCDE2A87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For computation purposes, we need the function to be of length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p>
                    </m:sSup>
                  </m:oMath>
                </a14:m>
                <a:r>
                  <a:rPr lang="en-US" dirty="0"/>
                  <a:t>.</a:t>
                </a:r>
              </a:p>
              <a:p>
                <a:pPr marL="0" indent="0">
                  <a:buNone/>
                </a:pPr>
                <a:r>
                  <a:rPr lang="en-US" dirty="0"/>
                  <a:t>But its easy to extend our function artificially until we get to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p>
                    </m:sSup>
                  </m:oMath>
                </a14:m>
                <a:r>
                  <a:rPr lang="en-US" dirty="0"/>
                  <a:t>.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2EB9692-9868-F1C9-D55B-F28BCDE2A87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739" t="-31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B79D76-44F4-EE08-C8B5-335ADE4AB61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Some details about the DWT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9B6336A-215E-B56E-89A2-8F70934A11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2432" y="4147043"/>
            <a:ext cx="5668166" cy="474411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E0EC266-4F6A-C3ED-BDE6-51F0825FB316}"/>
                  </a:ext>
                </a:extLst>
              </p:cNvPr>
              <p:cNvSpPr txBox="1"/>
              <p:nvPr/>
            </p:nvSpPr>
            <p:spPr>
              <a:xfrm>
                <a:off x="8686800" y="4689762"/>
                <a:ext cx="6248400" cy="110799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l"/>
                <a:r>
                  <a:rPr lang="en-US" dirty="0">
                    <a:solidFill>
                      <a:schemeClr val="tx1"/>
                    </a:solidFill>
                  </a:rPr>
                  <a:t>For our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=23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 example, just add data until we get to 32. </a:t>
                </a: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E0EC266-4F6A-C3ED-BDE6-51F0825FB3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86800" y="4689762"/>
                <a:ext cx="6248400" cy="1107996"/>
              </a:xfrm>
              <a:prstGeom prst="rect">
                <a:avLst/>
              </a:prstGeom>
              <a:blipFill>
                <a:blip r:embed="rId4"/>
                <a:stretch>
                  <a:fillRect l="-4390" t="-12637" b="-24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00473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416063-6F7D-AA2A-D980-609A2C2139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A1F734-15E5-21E1-07AE-8A25C0201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176A51-D55C-141A-33DF-0882A21B501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Some details about the DWT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6D756C0-2906-7992-218D-A6627ECB622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52432" y="2408175"/>
            <a:ext cx="7392804" cy="6316725"/>
          </a:xfr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65475472-BD10-0B90-90DC-A5A53D5D7CD7}"/>
                  </a:ext>
                </a:extLst>
              </p:cNvPr>
              <p:cNvSpPr txBox="1"/>
              <p:nvPr/>
            </p:nvSpPr>
            <p:spPr>
              <a:xfrm>
                <a:off x="9933709" y="3350546"/>
                <a:ext cx="2023759" cy="221599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24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23</m:t>
                          </m:r>
                        </m:sub>
                      </m:sSub>
                    </m:oMath>
                  </m:oMathPara>
                </a14:m>
                <a:endParaRPr lang="en-US" b="0" dirty="0">
                  <a:solidFill>
                    <a:schemeClr val="tx1"/>
                  </a:solidFill>
                </a:endParaRPr>
              </a:p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25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23</m:t>
                          </m:r>
                        </m:sub>
                      </m:sSub>
                    </m:oMath>
                  </m:oMathPara>
                </a14:m>
                <a:endParaRPr lang="en-US" b="0" dirty="0">
                  <a:solidFill>
                    <a:schemeClr val="tx1"/>
                  </a:solidFill>
                </a:endParaRPr>
              </a:p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⋮</m:t>
                      </m:r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32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23</m:t>
                          </m:r>
                        </m:sub>
                      </m:sSub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65475472-BD10-0B90-90DC-A5A53D5D7C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33709" y="3350546"/>
                <a:ext cx="2023759" cy="221599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76035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706506-5619-DBCC-CDA1-697345DEE5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8F22ED-7B21-C73C-0B84-1D9ACBA275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090747-B32C-C651-3A26-3910ECCD743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Some details about the DWT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4F560125-4422-E42E-F6D6-B429DA5446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52432" y="2493818"/>
            <a:ext cx="7292571" cy="623108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D9658A97-594D-E732-E3A4-371632E9354D}"/>
                  </a:ext>
                </a:extLst>
              </p:cNvPr>
              <p:cNvSpPr txBox="1"/>
              <p:nvPr/>
            </p:nvSpPr>
            <p:spPr>
              <a:xfrm>
                <a:off x="9139132" y="3393368"/>
                <a:ext cx="3491346" cy="221599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24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</m:oMath>
                  </m:oMathPara>
                </a14:m>
                <a:endParaRPr lang="en-US" b="0" dirty="0">
                  <a:solidFill>
                    <a:schemeClr val="tx1"/>
                  </a:solidFill>
                </a:endParaRPr>
              </a:p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25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</m:oMath>
                  </m:oMathPara>
                </a14:m>
                <a:endParaRPr lang="en-US" b="0" dirty="0">
                  <a:solidFill>
                    <a:schemeClr val="tx1"/>
                  </a:solidFill>
                </a:endParaRPr>
              </a:p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⋮</m:t>
                      </m:r>
                    </m:oMath>
                  </m:oMathPara>
                </a14:m>
                <a:endParaRPr lang="en-US" b="0" dirty="0">
                  <a:solidFill>
                    <a:schemeClr val="tx1"/>
                  </a:solidFill>
                </a:endParaRPr>
              </a:p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32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</m:oMath>
                  </m:oMathPara>
                </a14:m>
                <a:endParaRPr lang="en-US" b="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D9658A97-594D-E732-E3A4-371632E935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39132" y="3393368"/>
                <a:ext cx="3491346" cy="221599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66247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25CB11-6C3C-5996-A837-D3A323E5C1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005027-C06E-8781-06B5-638486E84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40B5B3-A75E-2F15-1C4E-CE2A722E83B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Some details about the DWT</a:t>
            </a:r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EF9499BE-58B2-0F2D-1258-E038CFDD1C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52431" y="2455524"/>
            <a:ext cx="7337387" cy="626937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488AFF3-0189-A24E-9ED0-A7F2F2394F45}"/>
                  </a:ext>
                </a:extLst>
              </p:cNvPr>
              <p:cNvSpPr txBox="1"/>
              <p:nvPr/>
            </p:nvSpPr>
            <p:spPr>
              <a:xfrm>
                <a:off x="9139132" y="3393368"/>
                <a:ext cx="3491346" cy="22650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24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b="0" dirty="0">
                  <a:solidFill>
                    <a:schemeClr val="tx1"/>
                  </a:solidFill>
                </a:endParaRPr>
              </a:p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25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b="0" dirty="0">
                  <a:solidFill>
                    <a:schemeClr val="tx1"/>
                  </a:solidFill>
                </a:endParaRPr>
              </a:p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⋮</m:t>
                      </m:r>
                    </m:oMath>
                  </m:oMathPara>
                </a14:m>
                <a:endParaRPr lang="en-US" b="0" dirty="0">
                  <a:solidFill>
                    <a:schemeClr val="tx1"/>
                  </a:solidFill>
                </a:endParaRPr>
              </a:p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32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sub>
                      </m:sSub>
                    </m:oMath>
                  </m:oMathPara>
                </a14:m>
                <a:endParaRPr lang="en-US" b="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488AFF3-0189-A24E-9ED0-A7F2F2394F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39132" y="3393368"/>
                <a:ext cx="3491346" cy="226504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96729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0B42B5-C272-2513-8B6C-D88F2D214F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47C5E3-CF33-90C1-F446-D07E162116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639C79-81A7-DC8B-D003-4E2EAB1AC1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Some details about the DWT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C7EBAE6-CE9D-CA28-6F1E-DD0451B969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432" y="2413272"/>
            <a:ext cx="7628332" cy="651797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CEEF2A42-FD56-B462-FBA5-70A69510FCFB}"/>
                  </a:ext>
                </a:extLst>
              </p:cNvPr>
              <p:cNvSpPr txBox="1"/>
              <p:nvPr/>
            </p:nvSpPr>
            <p:spPr>
              <a:xfrm>
                <a:off x="9139132" y="3393368"/>
                <a:ext cx="3491346" cy="276998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24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22</m:t>
                          </m:r>
                        </m:sub>
                      </m:sSub>
                    </m:oMath>
                  </m:oMathPara>
                </a14:m>
                <a:endParaRPr lang="en-US" b="0" dirty="0">
                  <a:solidFill>
                    <a:schemeClr val="tx1"/>
                  </a:solidFill>
                </a:endParaRPr>
              </a:p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25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21</m:t>
                          </m:r>
                        </m:sub>
                      </m:sSub>
                    </m:oMath>
                  </m:oMathPara>
                </a14:m>
                <a:endParaRPr lang="en-US" b="0" dirty="0">
                  <a:solidFill>
                    <a:schemeClr val="tx1"/>
                  </a:solidFill>
                </a:endParaRPr>
              </a:p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26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20</m:t>
                          </m:r>
                        </m:sub>
                      </m:sSub>
                    </m:oMath>
                  </m:oMathPara>
                </a14:m>
                <a:endParaRPr lang="en-US" b="0" dirty="0">
                  <a:solidFill>
                    <a:schemeClr val="tx1"/>
                  </a:solidFill>
                </a:endParaRPr>
              </a:p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⋮</m:t>
                      </m:r>
                    </m:oMath>
                  </m:oMathPara>
                </a14:m>
                <a:endParaRPr lang="en-US" b="0" dirty="0">
                  <a:solidFill>
                    <a:schemeClr val="tx1"/>
                  </a:solidFill>
                </a:endParaRPr>
              </a:p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32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14</m:t>
                          </m:r>
                        </m:sub>
                      </m:sSub>
                    </m:oMath>
                  </m:oMathPara>
                </a14:m>
                <a:endParaRPr lang="en-US" b="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CEEF2A42-FD56-B462-FBA5-70A69510FC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39132" y="3393368"/>
                <a:ext cx="3491346" cy="276998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>
            <a:extLst>
              <a:ext uri="{FF2B5EF4-FFF2-40B4-BE49-F238E27FC236}">
                <a16:creationId xmlns:a16="http://schemas.microsoft.com/office/drawing/2014/main" id="{93EC6E12-D7CF-8A70-00A8-24908912A3BC}"/>
              </a:ext>
            </a:extLst>
          </p:cNvPr>
          <p:cNvSpPr txBox="1"/>
          <p:nvPr/>
        </p:nvSpPr>
        <p:spPr>
          <a:xfrm>
            <a:off x="9776441" y="7168244"/>
            <a:ext cx="570807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This is what we do in JMP.</a:t>
            </a:r>
          </a:p>
        </p:txBody>
      </p:sp>
    </p:spTree>
    <p:extLst>
      <p:ext uri="{BB962C8B-B14F-4D97-AF65-F5344CB8AC3E}">
        <p14:creationId xmlns:p14="http://schemas.microsoft.com/office/powerpoint/2010/main" val="116718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25DAFD-7995-4278-3FC1-3538AF851F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9C460334-BD7D-56FB-8456-EAA3FC7BED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94820" y="2195401"/>
            <a:ext cx="14298360" cy="984922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24F35F-428A-3819-1340-35C5AAD6A85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CF45023-8C12-29AB-181F-717FC129FF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686" y="4001997"/>
            <a:ext cx="9874917" cy="339376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00FFB8C-2E9F-6E9A-AC91-5968FF0AC2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18822" y="4336547"/>
            <a:ext cx="6264183" cy="3177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519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02CEB9-1095-583A-3583-E9F66E251A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C31BA4-8614-2EB3-1314-ABFDB69ED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89EA52-2AD5-9523-252F-89CAC6271A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1800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98F521-E5C5-3208-8AFD-9DB6410D2D4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Some details about the DWT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B67C6F2-5F4C-7E3A-693A-14C5E6397A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432" y="2505107"/>
            <a:ext cx="6905996" cy="493120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9A805CF-7DE4-AF51-DDFF-E9EFBCE24C9A}"/>
              </a:ext>
            </a:extLst>
          </p:cNvPr>
          <p:cNvSpPr txBox="1"/>
          <p:nvPr/>
        </p:nvSpPr>
        <p:spPr>
          <a:xfrm>
            <a:off x="9139132" y="2701636"/>
            <a:ext cx="5976177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They fit our  data quite well in general…</a:t>
            </a:r>
          </a:p>
          <a:p>
            <a:pPr algn="l"/>
            <a:r>
              <a:rPr lang="en-US" dirty="0"/>
              <a:t>but look a bit funky if you zoom in on the ends.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7D18CF1-F675-AA2E-D8B9-D159023815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9132" y="5143500"/>
            <a:ext cx="5976177" cy="4253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235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A92F5F-4EAF-8FC7-6C4C-AF04648D99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0182B5-D6EB-0177-23D5-DA88B23A49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320E31-1FEB-4C48-0C29-426A51BF97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Probably not the best choice for small functions.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I tend to consider wavelets when functions have 15+ points.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75586C-5DDF-711F-C159-AE264080521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Some details about the DWT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24D4142-F967-4F56-0E04-007E00C11C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5693" y="3203084"/>
            <a:ext cx="8046877" cy="4466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407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9CFCC1-8FC1-5FE7-AC02-621CE8C77E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DFBA96-0DBC-221C-C2B6-FE65C6332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ADC5E6-8736-6334-E794-D92AFBF7F2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There are lots of “Mother Wavelets”, which one(s) should we use?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         Some have sharp peaks		     This one is a step function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2E6085-BB9D-1E29-A261-8BC3A4F7DB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Some details about the DWT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3D24D7C-6AB8-BE9B-8EB8-878F34C9D4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0714" y="4518660"/>
            <a:ext cx="5284966" cy="396372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030283C-0D6D-B8F1-7961-58BE8922C7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4904" y="4518660"/>
            <a:ext cx="5284966" cy="401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125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67BF78-3149-2BB6-C407-E183EF192A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43031C-4B3B-6DF4-4525-056202CD8D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8FA750F-426C-9E62-2415-817D013A503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We could fit a handful of wavelets and see which one(s) fit best.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Calculate an SSE for each wavelet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𝑆𝑆𝐸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 </m:t>
                    </m:r>
                    <m:nary>
                      <m:naryPr>
                        <m:chr m:val="∑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  <m:d>
                                  <m:d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</m:e>
                                </m:d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acc>
                                  <m:accPr>
                                    <m:chr m:val="̂"/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</m:e>
                                </m:acc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</m:d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nary>
                  </m:oMath>
                </a14:m>
                <a:r>
                  <a:rPr lang="en-US" dirty="0"/>
                  <a:t>.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After applying the universal threshold, we have a measure of complexity: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𝑝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=#</m:t>
                    </m:r>
                  </m:oMath>
                </a14:m>
                <a:r>
                  <a:rPr lang="en-US" dirty="0"/>
                  <a:t> of nonzero wavelet coefficients</a:t>
                </a:r>
              </a:p>
              <a:p>
                <a:pPr marL="0" indent="0" algn="ctr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Use an information criterion to compare (smaller is better)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𝐴𝐼𝐶𝑐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∗</m:t>
                      </m:r>
                      <m:func>
                        <m:func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𝑀𝑆𝐸</m:t>
                              </m:r>
                            </m:e>
                          </m:d>
                        </m:e>
                      </m:fun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∗</m:t>
                      </m:r>
                      <m:func>
                        <m:func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𝜋</m:t>
                              </m:r>
                            </m:e>
                          </m:d>
                        </m:e>
                      </m:fun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box>
                        <m:box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boxPr>
                        <m:e>
                          <m:argPr>
                            <m:argSz m:val="-1"/>
                          </m:argPr>
                          <m:f>
                            <m:f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2∗</m:t>
                              </m:r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+2∗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num>
                            <m:den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den>
                          </m:f>
                        </m:e>
                      </m:box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𝐵𝐼𝐶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∗</m:t>
                      </m:r>
                      <m:func>
                        <m:func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</m:d>
                        </m:e>
                      </m:fun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∗</m:t>
                      </m:r>
                      <m:func>
                        <m:func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𝑀𝑆𝐸</m:t>
                              </m:r>
                            </m:e>
                          </m:d>
                        </m:e>
                      </m:fun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∗</m:t>
                      </m:r>
                      <m:func>
                        <m:func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𝜋</m:t>
                              </m:r>
                            </m:e>
                          </m:d>
                        </m:e>
                      </m:fun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𝑝</m:t>
                      </m:r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8FA750F-426C-9E62-2415-817D013A503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739" t="-31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0D8704-6FD8-40CE-FD34-65503CB8294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Some details about the DWT</a:t>
            </a:r>
          </a:p>
        </p:txBody>
      </p:sp>
    </p:spTree>
    <p:extLst>
      <p:ext uri="{BB962C8B-B14F-4D97-AF65-F5344CB8AC3E}">
        <p14:creationId xmlns:p14="http://schemas.microsoft.com/office/powerpoint/2010/main" val="251520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6BE4E0-5A6D-C6CC-57C3-212A4F212F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EDDB82-C99F-DB49-E871-2750B2F4F0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902E36-33F1-EBD3-63F0-2E3FB2F825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Don’t have to know the difference between the Daubechies 20 and the Biorthogonal 4.4…</a:t>
            </a:r>
          </a:p>
          <a:p>
            <a:pPr marL="0" indent="0">
              <a:buNone/>
            </a:pPr>
            <a:r>
              <a:rPr lang="en-US" dirty="0"/>
              <a:t>Just fit a suite of wavelets and see which fit the best.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01D84E3-A0EF-2CF5-BF36-F35F99EAF7C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Some Details about the DWT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8E0DA38-BB36-02D1-EF29-40F9F727E3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214" y="4410503"/>
            <a:ext cx="5394641" cy="456724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B304631-FC36-16A7-AF36-1CB3F1ECBC32}"/>
              </a:ext>
            </a:extLst>
          </p:cNvPr>
          <p:cNvSpPr txBox="1"/>
          <p:nvPr/>
        </p:nvSpPr>
        <p:spPr>
          <a:xfrm>
            <a:off x="8880763" y="5586128"/>
            <a:ext cx="5818909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dirty="0"/>
              <a:t>JMP fits 15 different wavelets and lets you choose the “best” based on the </a:t>
            </a:r>
            <a:r>
              <a:rPr lang="en-US" dirty="0" err="1"/>
              <a:t>AICc</a:t>
            </a:r>
            <a:r>
              <a:rPr lang="en-US" dirty="0"/>
              <a:t>, BIC, or GCV.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869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751207-F86B-DFE7-D157-3BCF7F7E76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6FE48C-73BB-AD70-CFE7-289E00072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4D37F4-A245-9C82-192D-C2CD62F778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Let’s take a look at an example.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C49AC6-58C3-EFCF-5EF7-5388FB6B69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</p:spTree>
    <p:extLst>
      <p:ext uri="{BB962C8B-B14F-4D97-AF65-F5344CB8AC3E}">
        <p14:creationId xmlns:p14="http://schemas.microsoft.com/office/powerpoint/2010/main" val="4003724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311A87-1967-0330-8B39-2CC048C1BE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A056AC-14BD-05BC-5C30-6554310D06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53108DD-E7A7-E0F0-F0CA-52EED2833855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Earlier we discussed “Functional DOE”, using design factors to model functions.</a:t>
                </a:r>
              </a:p>
              <a:p>
                <a:pPr marL="0" indent="0">
                  <a:buNone/>
                </a:pPr>
                <a:r>
                  <a:rPr lang="en-US" dirty="0"/>
                  <a:t>Lets say our design factors are stored in a matrix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𝑍</m:t>
                    </m:r>
                  </m:oMath>
                </a14:m>
                <a:r>
                  <a:rPr lang="en-US" dirty="0"/>
                  <a:t>.</a:t>
                </a:r>
              </a:p>
              <a:p>
                <a:pPr marL="0" indent="0">
                  <a:buNone/>
                </a:pPr>
                <a:r>
                  <a:rPr lang="en-US" dirty="0"/>
                  <a:t>We can model each set of FPC Scores:	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𝐸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𝐹𝑃𝐶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1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𝑍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						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𝐸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𝐹𝑃𝐶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2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𝑍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dirty="0"/>
                  <a:t>	and so on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53108DD-E7A7-E0F0-F0CA-52EED283385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739" t="-31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969359-F091-F6BC-401B-1DDC32FB795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And Design Factors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4F2F94E-3E9E-A82C-FC29-32C28E3789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2432" y="5832873"/>
            <a:ext cx="5275841" cy="335185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C3E7677-B295-C863-B1AB-07BFF533BF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1398" y="6593879"/>
            <a:ext cx="8626588" cy="2217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063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B0A3D0-86E6-35EB-35B4-7A9AEDD5F1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6C617-9BF4-54A1-6DFC-ECEC15E2CD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0BA7482-DEBA-2503-5B81-21ACD099F1B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pPr marL="0" indent="0">
                  <a:buNone/>
                </a:pPr>
                <a:r>
                  <a:rPr lang="en-US" dirty="0"/>
                  <a:t>We can use the exact same strategy with wavelets.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If we apply the wavelet transform to a sample of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dirty="0"/>
                  <a:t> functions with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𝑝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points, then we can call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𝑌</m:t>
                        </m:r>
                      </m:e>
                    </m:acc>
                  </m:oMath>
                </a14:m>
                <a:r>
                  <a:rPr lang="en-US" dirty="0"/>
                  <a:t> our reconstructed matrix approximating the data.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𝑢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𝑠𝑣𝑑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̂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𝑌</m:t>
                              </m:r>
                            </m:e>
                          </m:acc>
                        </m:e>
                      </m:d>
                    </m:oMath>
                  </m:oMathPara>
                </a14:m>
                <a:endParaRPr lang="en-US" b="0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𝐸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.1</m:t>
                            </m:r>
                          </m:sub>
                        </m:sSub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𝑍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𝐸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.2</m:t>
                              </m:r>
                            </m:sub>
                          </m:sSub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𝑍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𝐸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.3</m:t>
                              </m:r>
                            </m:sub>
                          </m:sSub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𝑍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b="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           ⋮</m:t>
                      </m:r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Then use the models to predict the function at new settings of the experimental factors.</a:t>
                </a:r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0BA7482-DEBA-2503-5B81-21ACD099F1B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739" t="-3819" b="-40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58E18A-40E4-F21E-14BE-5A55A7FB66D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And Design Factors</a:t>
            </a:r>
          </a:p>
        </p:txBody>
      </p:sp>
    </p:spTree>
    <p:extLst>
      <p:ext uri="{BB962C8B-B14F-4D97-AF65-F5344CB8AC3E}">
        <p14:creationId xmlns:p14="http://schemas.microsoft.com/office/powerpoint/2010/main" val="1675722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9A2449-6F05-DF1C-8BE0-E9131FFAC2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9501B5-EFF7-8043-2882-AB99E8138E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B75C60E-454A-6588-C9BB-7773A86ACB2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But we have an alternative when we use wavelets.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Recall that a wavelet reconstruction is a function of wavelet coefficients</a:t>
                </a:r>
              </a:p>
              <a:p>
                <a:pPr marL="0" indent="0">
                  <a:buNone/>
                </a:pPr>
                <a:endParaRPr lang="en-US" b="0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, 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, 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2,1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, 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2,2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, 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3,1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, 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3,2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, 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3,3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, 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3,4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, 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4,1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, …</m:t>
                      </m:r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B75C60E-454A-6588-C9BB-7773A86ACB2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739" t="-31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D7C428-C387-5658-CE41-F175EE57F1E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And Design Factors</a:t>
            </a:r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A918F7CE-FDC5-4021-B714-BD9FB66763F0}"/>
              </a:ext>
            </a:extLst>
          </p:cNvPr>
          <p:cNvSpPr/>
          <p:nvPr/>
        </p:nvSpPr>
        <p:spPr>
          <a:xfrm rot="5400000">
            <a:off x="7131991" y="4823118"/>
            <a:ext cx="277090" cy="1510145"/>
          </a:xfrm>
          <a:prstGeom prst="rightBrace">
            <a:avLst/>
          </a:prstGeom>
          <a:ln w="57150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Brace 5">
            <a:extLst>
              <a:ext uri="{FF2B5EF4-FFF2-40B4-BE49-F238E27FC236}">
                <a16:creationId xmlns:a16="http://schemas.microsoft.com/office/drawing/2014/main" id="{C247CE70-F5E9-40FF-E3A2-B934C4D863EA}"/>
              </a:ext>
            </a:extLst>
          </p:cNvPr>
          <p:cNvSpPr/>
          <p:nvPr/>
        </p:nvSpPr>
        <p:spPr>
          <a:xfrm rot="5400000">
            <a:off x="9887979" y="3887233"/>
            <a:ext cx="245917" cy="3350741"/>
          </a:xfrm>
          <a:prstGeom prst="rightBrace">
            <a:avLst/>
          </a:prstGeom>
          <a:ln w="57150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Brace 6">
            <a:extLst>
              <a:ext uri="{FF2B5EF4-FFF2-40B4-BE49-F238E27FC236}">
                <a16:creationId xmlns:a16="http://schemas.microsoft.com/office/drawing/2014/main" id="{89A67BCF-98C5-2DDE-D14E-AB1CF17ED19F}"/>
              </a:ext>
            </a:extLst>
          </p:cNvPr>
          <p:cNvSpPr/>
          <p:nvPr/>
        </p:nvSpPr>
        <p:spPr>
          <a:xfrm rot="5400000">
            <a:off x="12685857" y="4672453"/>
            <a:ext cx="277089" cy="1811477"/>
          </a:xfrm>
          <a:prstGeom prst="rightBrace">
            <a:avLst/>
          </a:prstGeom>
          <a:ln w="57150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EEBA3F65-93E8-41C7-9DCE-7A3546EEB427}"/>
              </a:ext>
            </a:extLst>
          </p:cNvPr>
          <p:cNvCxnSpPr/>
          <p:nvPr/>
        </p:nvCxnSpPr>
        <p:spPr>
          <a:xfrm flipV="1">
            <a:off x="3407179" y="5314957"/>
            <a:ext cx="1662546" cy="137852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299D1DA-7BCC-22D0-DD1F-E391553F9B99}"/>
              </a:ext>
            </a:extLst>
          </p:cNvPr>
          <p:cNvCxnSpPr>
            <a:cxnSpLocks/>
          </p:cNvCxnSpPr>
          <p:nvPr/>
        </p:nvCxnSpPr>
        <p:spPr>
          <a:xfrm flipV="1">
            <a:off x="5877493" y="5309757"/>
            <a:ext cx="45691" cy="204335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91198BA7-C57A-BACC-74CD-1F12F75DB150}"/>
              </a:ext>
            </a:extLst>
          </p:cNvPr>
          <p:cNvCxnSpPr>
            <a:cxnSpLocks/>
          </p:cNvCxnSpPr>
          <p:nvPr/>
        </p:nvCxnSpPr>
        <p:spPr>
          <a:xfrm flipV="1">
            <a:off x="10010937" y="5721430"/>
            <a:ext cx="0" cy="150688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A34E6941-70A3-A912-72A6-5B2C8C9CC659}"/>
              </a:ext>
            </a:extLst>
          </p:cNvPr>
          <p:cNvCxnSpPr>
            <a:cxnSpLocks/>
          </p:cNvCxnSpPr>
          <p:nvPr/>
        </p:nvCxnSpPr>
        <p:spPr>
          <a:xfrm flipV="1">
            <a:off x="12649162" y="5747224"/>
            <a:ext cx="175239" cy="106372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3774D1BA-2238-CE81-BC68-4E00ED3D369C}"/>
              </a:ext>
            </a:extLst>
          </p:cNvPr>
          <p:cNvCxnSpPr>
            <a:cxnSpLocks/>
          </p:cNvCxnSpPr>
          <p:nvPr/>
        </p:nvCxnSpPr>
        <p:spPr>
          <a:xfrm flipV="1">
            <a:off x="7270537" y="5798796"/>
            <a:ext cx="0" cy="95462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77C4C95D-C0CE-D534-502A-CCE65ABC38E2}"/>
              </a:ext>
            </a:extLst>
          </p:cNvPr>
          <p:cNvSpPr txBox="1"/>
          <p:nvPr/>
        </p:nvSpPr>
        <p:spPr>
          <a:xfrm>
            <a:off x="8846126" y="7419190"/>
            <a:ext cx="284018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Resolution 3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0010609-24CE-FEE3-9EB6-636E4EFBF40A}"/>
              </a:ext>
            </a:extLst>
          </p:cNvPr>
          <p:cNvSpPr txBox="1"/>
          <p:nvPr/>
        </p:nvSpPr>
        <p:spPr>
          <a:xfrm>
            <a:off x="4430355" y="7453063"/>
            <a:ext cx="284018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Resolution 1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9728D6B-D388-7208-0D23-242A496C9A6B}"/>
              </a:ext>
            </a:extLst>
          </p:cNvPr>
          <p:cNvSpPr txBox="1"/>
          <p:nvPr/>
        </p:nvSpPr>
        <p:spPr>
          <a:xfrm>
            <a:off x="6078681" y="6852599"/>
            <a:ext cx="284018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Resolution 2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C02313C-8431-582C-7BE6-5CE04A8D7E17}"/>
              </a:ext>
            </a:extLst>
          </p:cNvPr>
          <p:cNvSpPr txBox="1"/>
          <p:nvPr/>
        </p:nvSpPr>
        <p:spPr>
          <a:xfrm>
            <a:off x="1735648" y="6913899"/>
            <a:ext cx="284018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Resolution 0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61FAABD-80C9-E4F0-A393-71541599BC08}"/>
              </a:ext>
            </a:extLst>
          </p:cNvPr>
          <p:cNvSpPr txBox="1"/>
          <p:nvPr/>
        </p:nvSpPr>
        <p:spPr>
          <a:xfrm>
            <a:off x="11156357" y="6810944"/>
            <a:ext cx="592974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Resolution 4 and beyond </a:t>
            </a:r>
          </a:p>
        </p:txBody>
      </p:sp>
    </p:spTree>
    <p:extLst>
      <p:ext uri="{BB962C8B-B14F-4D97-AF65-F5344CB8AC3E}">
        <p14:creationId xmlns:p14="http://schemas.microsoft.com/office/powerpoint/2010/main" val="2159758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0B633C-7696-F983-5714-5BC0A6FEC9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FE05AF-989F-4451-CF17-0C66A9CDBE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1DD575E-9191-211D-10D6-8F7407A3FD5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dirty="0"/>
                  <a:t>When we observe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dirty="0"/>
                  <a:t> functions, we get a sample of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dirty="0"/>
                  <a:t> wavelet coefficients.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We can use our matrix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𝑍</m:t>
                    </m:r>
                  </m:oMath>
                </a14:m>
                <a:r>
                  <a:rPr lang="en-US" dirty="0"/>
                  <a:t> to model </a:t>
                </a:r>
                <a:r>
                  <a:rPr lang="en-US" i="1" dirty="0"/>
                  <a:t>each</a:t>
                </a:r>
                <a:r>
                  <a:rPr lang="en-US" dirty="0"/>
                  <a:t> of these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1DD575E-9191-211D-10D6-8F7407A3FD5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739" t="-31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B19E23-09FC-4DD7-B2C1-4DD3B6BE547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And Design Factors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CBB1C59-6F0F-A8BF-16E0-6681D10378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2432" y="3492159"/>
            <a:ext cx="14500342" cy="3302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993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F00739-554E-2A22-E07E-EA8915D58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AB22BA-FF65-82C2-D88A-6E471CA773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Clay’s overview of Google’s AI overview of wavelets: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Basis functions that can be used to approximate signals/functions</a:t>
            </a:r>
          </a:p>
          <a:p>
            <a:r>
              <a:rPr lang="en-US" dirty="0"/>
              <a:t>Peaks make them look like waves</a:t>
            </a:r>
          </a:p>
          <a:p>
            <a:r>
              <a:rPr lang="en-US" dirty="0"/>
              <a:t>Take positive and negative values</a:t>
            </a:r>
          </a:p>
          <a:p>
            <a:r>
              <a:rPr lang="en-US" dirty="0"/>
              <a:t>Act locally (decay fast)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Wavelets are a deep topic.</a:t>
            </a:r>
          </a:p>
          <a:p>
            <a:pPr marL="0" indent="0">
              <a:buNone/>
            </a:pPr>
            <a:r>
              <a:rPr lang="en-US" dirty="0"/>
              <a:t>We’ll try to introduce them and show how to use them with functional data.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842A6B-1C9E-0FA7-C379-08108CB88E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096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77728E-BCF7-7B9D-B48D-84E3D8F3C7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F9D63A-0633-E14C-103E-9A9A3D283B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2A2FC73-7768-5E9B-9BC5-E0A8EFADEB6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Resolution 0: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𝐸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𝑍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endParaRPr lang="en-US" b="0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Resolution 1:	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𝐸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𝑍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endParaRPr lang="en-US" b="0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Resolution 2: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𝐸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2,1</m:t>
                            </m:r>
                          </m:sub>
                        </m:sSub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𝑍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2,1</m:t>
                        </m:r>
                      </m:sub>
                    </m:sSub>
                  </m:oMath>
                </a14:m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		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𝐸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2,2</m:t>
                            </m:r>
                          </m:sub>
                        </m:sSub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𝑍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2,2</m:t>
                        </m:r>
                      </m:sub>
                    </m:sSub>
                  </m:oMath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And so on…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2A2FC73-7768-5E9B-9BC5-E0A8EFADEB6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739" t="-31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28393E-0014-E074-45DE-457F8709936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And Design Factors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4BCD939B-3336-D457-997C-13F640826B56}"/>
                  </a:ext>
                </a:extLst>
              </p:cNvPr>
              <p:cNvSpPr txBox="1"/>
              <p:nvPr/>
            </p:nvSpPr>
            <p:spPr>
              <a:xfrm>
                <a:off x="8950036" y="2400300"/>
                <a:ext cx="7245927" cy="446186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l"/>
                <a:r>
                  <a:rPr lang="en-US" dirty="0"/>
                  <a:t>Use these models to predict the wavelet coefficients for new factor settings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𝑧</m:t>
                    </m:r>
                  </m:oMath>
                </a14:m>
                <a:r>
                  <a:rPr lang="en-US" dirty="0"/>
                  <a:t>.</a:t>
                </a:r>
              </a:p>
              <a:p>
                <a:pPr algn="l"/>
                <a:endParaRPr lang="en-US" dirty="0">
                  <a:solidFill>
                    <a:schemeClr val="tx1"/>
                  </a:solidFill>
                </a:endParaRPr>
              </a:p>
              <a:p>
                <a:pPr algn="l"/>
                <a:r>
                  <a:rPr lang="en-US" dirty="0">
                    <a:solidFill>
                      <a:schemeClr val="tx1"/>
                    </a:solidFill>
                  </a:rPr>
                  <a:t>Use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 for reconstruction</a:t>
                </a:r>
              </a:p>
              <a:p>
                <a:pPr algn="l"/>
                <a:endParaRPr lang="en-US" dirty="0"/>
              </a:p>
              <a:p>
                <a:pPr algn="l"/>
                <a:r>
                  <a:rPr lang="en-US" dirty="0">
                    <a:solidFill>
                      <a:schemeClr val="tx1"/>
                    </a:solidFill>
                  </a:rPr>
                  <a:t>In JMP we call this approach </a:t>
                </a:r>
                <a:br>
                  <a:rPr lang="en-US" dirty="0">
                    <a:solidFill>
                      <a:schemeClr val="tx1"/>
                    </a:solidFill>
                  </a:rPr>
                </a:br>
                <a:r>
                  <a:rPr lang="en-US" dirty="0">
                    <a:solidFill>
                      <a:schemeClr val="tx1"/>
                    </a:solidFill>
                  </a:rPr>
                  <a:t>“Wavelet DOE”.</a:t>
                </a: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4BCD939B-3336-D457-997C-13F640826B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50036" y="2400300"/>
                <a:ext cx="7245927" cy="4461862"/>
              </a:xfrm>
              <a:prstGeom prst="rect">
                <a:avLst/>
              </a:prstGeom>
              <a:blipFill>
                <a:blip r:embed="rId3"/>
                <a:stretch>
                  <a:fillRect l="-3785" t="-3142" r="-2607" b="-51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58458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5ACFE0-CBB0-0F70-D008-4A897EAB9F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16CEFF-DDFF-E686-843C-485E1C347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EDE7EE-C6C2-1B3F-75CE-27941669A1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So which is better, modeling FPCs or  wavelet coefficients?</a:t>
            </a:r>
          </a:p>
          <a:p>
            <a:pPr marL="0" indent="0">
              <a:buNone/>
            </a:pPr>
            <a:r>
              <a:rPr lang="en-US" dirty="0"/>
              <a:t>We’re not sure.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Functional DOE seems to work pretty well in general, but we will probably lose the local behavior of wavelets.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BF42EA-4460-9F43-4A92-1BB89B9E02E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And Design Factors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11C0CFB-3E23-9FC6-4B68-87DF63BA1D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432" y="5939377"/>
            <a:ext cx="11028277" cy="252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27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9B375A-488F-2C7F-DC24-228D2D0331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852375-A445-5F43-0336-5B314A6B4D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646A57-F0A7-BB03-7B41-FE862E7445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So which is better, modeling FPCs or  wavelet coefficients?</a:t>
            </a:r>
          </a:p>
          <a:p>
            <a:pPr marL="0" indent="0">
              <a:buNone/>
            </a:pPr>
            <a:r>
              <a:rPr lang="en-US" dirty="0"/>
              <a:t>We’re not sure.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Functional DOE seems to work pretty well in general, but we will probably lose the local behavior of wavelets.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25FB2C-BA21-6AA4-07F4-A253E631C2D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And Design Factors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1E846EC-DD40-8791-F31E-AAA199F5B6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432" y="5939377"/>
            <a:ext cx="11028277" cy="25257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116DFE0-6D14-4072-5999-4358AE3AACED}"/>
              </a:ext>
            </a:extLst>
          </p:cNvPr>
          <p:cNvSpPr txBox="1"/>
          <p:nvPr/>
        </p:nvSpPr>
        <p:spPr>
          <a:xfrm>
            <a:off x="12632940" y="6224707"/>
            <a:ext cx="4045528" cy="166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SVD loadings tend to be active over the entire range.</a:t>
            </a:r>
          </a:p>
        </p:txBody>
      </p:sp>
    </p:spTree>
    <p:extLst>
      <p:ext uri="{BB962C8B-B14F-4D97-AF65-F5344CB8AC3E}">
        <p14:creationId xmlns:p14="http://schemas.microsoft.com/office/powerpoint/2010/main" val="3751118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65D49C-C051-853F-F278-956255AA87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8A33EF-C150-C7E0-4735-6AB0293282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A79F76-F96A-969A-ADD7-4C89E66C0D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Wavelet DOE should preserve local behavior.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4C6809-D138-4562-D101-C706DEADCA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And Design Factors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669B865-0CC9-73AA-1EED-8CB91C6359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432" y="3325727"/>
            <a:ext cx="6651265" cy="22438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943FF0E-68E8-C8E7-BD37-E6D7FBDB07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2432" y="6388069"/>
            <a:ext cx="6651265" cy="2342912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87E27B8D-D1C2-B906-95E9-A8D595417B04}"/>
              </a:ext>
            </a:extLst>
          </p:cNvPr>
          <p:cNvCxnSpPr/>
          <p:nvPr/>
        </p:nvCxnSpPr>
        <p:spPr>
          <a:xfrm>
            <a:off x="4807527" y="5832764"/>
            <a:ext cx="0" cy="55530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1FF7E6A0-A534-7682-659E-4D9C8209B6C4}"/>
                  </a:ext>
                </a:extLst>
              </p:cNvPr>
              <p:cNvSpPr txBox="1"/>
              <p:nvPr/>
            </p:nvSpPr>
            <p:spPr>
              <a:xfrm>
                <a:off x="8830381" y="3368782"/>
                <a:ext cx="7273635" cy="498598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l"/>
                <a:r>
                  <a:rPr lang="en-US" dirty="0"/>
                  <a:t>Recall</a:t>
                </a:r>
                <a:r>
                  <a:rPr lang="en-US" dirty="0">
                    <a:solidFill>
                      <a:schemeClr val="tx1"/>
                    </a:solidFill>
                  </a:rPr>
                  <a:t>, a function of length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 yields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 wavelet coefficients.</a:t>
                </a:r>
              </a:p>
              <a:p>
                <a:pPr algn="l"/>
                <a:endParaRPr lang="en-US" dirty="0"/>
              </a:p>
              <a:p>
                <a:pPr algn="l"/>
                <a:r>
                  <a:rPr lang="en-US" dirty="0">
                    <a:solidFill>
                      <a:schemeClr val="tx1"/>
                    </a:solidFill>
                  </a:rPr>
                  <a:t>For a function of length 1024, that probably means fitting hundreds of linear models.</a:t>
                </a:r>
              </a:p>
              <a:p>
                <a:pPr algn="l"/>
                <a:endParaRPr lang="en-US" dirty="0"/>
              </a:p>
              <a:p>
                <a:pPr algn="l"/>
                <a:r>
                  <a:rPr lang="en-US" dirty="0">
                    <a:solidFill>
                      <a:schemeClr val="tx1"/>
                    </a:solidFill>
                  </a:rPr>
                  <a:t>…extra computation/complexity.</a:t>
                </a:r>
              </a:p>
              <a:p>
                <a:pPr algn="l"/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1FF7E6A0-A534-7682-659E-4D9C8209B6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30381" y="3368782"/>
                <a:ext cx="7273635" cy="4985980"/>
              </a:xfrm>
              <a:prstGeom prst="rect">
                <a:avLst/>
              </a:prstGeom>
              <a:blipFill>
                <a:blip r:embed="rId4"/>
                <a:stretch>
                  <a:fillRect l="-3856" t="-2812" r="-28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97782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0C4E46-85AC-7911-EE22-446CA3C73C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17EEC6-4218-8525-AD5D-15B86C2005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4BBBA2-6A46-B259-DBA3-B85B99A751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Let’s check out some examples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F7E7EA3-27C6-2130-90D6-99214A87FC6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And Design Factors</a:t>
            </a:r>
          </a:p>
        </p:txBody>
      </p:sp>
    </p:spTree>
    <p:extLst>
      <p:ext uri="{BB962C8B-B14F-4D97-AF65-F5344CB8AC3E}">
        <p14:creationId xmlns:p14="http://schemas.microsoft.com/office/powerpoint/2010/main" val="1131211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1860CB-BBC8-8047-9B30-FCF5D83373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Direct Methods for Functional Data</a:t>
            </a:r>
            <a:endParaRPr lang="en-US" dirty="0">
              <a:latin typeface="+mj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91BBFE-E5E0-AD1A-631E-77B5BCB459F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B131968-ED46-FDC5-A499-B44F8DA4650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31185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1860CB-BBC8-8047-9B30-FCF5D83373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Direct FPCA in JMP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8B8404-7424-9B66-F4B2-625AA2598C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7300" y="2514296"/>
            <a:ext cx="9923318" cy="64760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954FCED-2C7D-D583-8FB5-74F2262B0773}"/>
              </a:ext>
            </a:extLst>
          </p:cNvPr>
          <p:cNvSpPr txBox="1"/>
          <p:nvPr/>
        </p:nvSpPr>
        <p:spPr>
          <a:xfrm>
            <a:off x="11388028" y="3658008"/>
            <a:ext cx="5918337" cy="33239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dirty="0"/>
              <a:t>B</a:t>
            </a:r>
            <a:r>
              <a:rPr lang="en-US" dirty="0">
                <a:solidFill>
                  <a:schemeClr val="tx1"/>
                </a:solidFill>
              </a:rPr>
              <a:t>een around since JMP 16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endParaRPr lang="en-US" dirty="0">
              <a:solidFill>
                <a:schemeClr val="tx1"/>
              </a:solidFill>
            </a:endParaRPr>
          </a:p>
          <a:p>
            <a:pPr algn="l"/>
            <a:r>
              <a:rPr lang="en-US" dirty="0"/>
              <a:t>Doesn’t impose a basis function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endParaRPr lang="en-US" dirty="0"/>
          </a:p>
          <a:p>
            <a:pPr algn="l"/>
            <a:r>
              <a:rPr lang="en-US" dirty="0"/>
              <a:t>Fast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6983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1860CB-BBC8-8047-9B30-FCF5D83373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>
                <a:latin typeface="+mj-lt"/>
              </a:rPr>
              <a:t>What is Direct FPCA?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2C544499-7EB7-8C48-BFE6-4686B54C146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US" b="0" i="0" dirty="0">
                    <a:solidFill>
                      <a:srgbClr val="202122"/>
                    </a:solidFill>
                    <a:effectLst/>
                  </a:rPr>
                  <a:t>Imagine each function is a row vector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solidFill>
                              <a:srgbClr val="202122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202122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202122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b="0" i="1" smtClean="0">
                            <a:solidFill>
                              <a:srgbClr val="202122"/>
                            </a:solidFill>
                            <a:effectLst/>
                            <a:latin typeface="Cambria Math" panose="02040503050406030204" pitchFamily="18" charset="0"/>
                          </a:rPr>
                          <m:t>.</m:t>
                        </m:r>
                      </m:sub>
                    </m:sSub>
                    <m:r>
                      <a:rPr lang="en-US" b="0" i="1" smtClean="0">
                        <a:solidFill>
                          <a:srgbClr val="202122"/>
                        </a:solidFill>
                        <a:effectLst/>
                        <a:latin typeface="Cambria Math" panose="02040503050406030204" pitchFamily="18" charset="0"/>
                      </a:rPr>
                      <m:t>=[ </m:t>
                    </m:r>
                    <m:sSub>
                      <m:sSubPr>
                        <m:ctrlPr>
                          <a:rPr lang="en-US" b="0" i="1" smtClean="0">
                            <a:solidFill>
                              <a:srgbClr val="202122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202122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202122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b="0" i="1" smtClean="0">
                            <a:solidFill>
                              <a:srgbClr val="202122"/>
                            </a:solidFill>
                            <a:effectLst/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solidFill>
                          <a:srgbClr val="202122"/>
                        </a:solidFill>
                        <a:effectLst/>
                        <a:latin typeface="Cambria Math" panose="02040503050406030204" pitchFamily="18" charset="0"/>
                      </a:rPr>
                      <m:t>  </m:t>
                    </m:r>
                    <m:sSub>
                      <m:sSubPr>
                        <m:ctrlPr>
                          <a:rPr lang="en-US" b="0" i="1" smtClean="0">
                            <a:solidFill>
                              <a:srgbClr val="202122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202122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202122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b="0" i="1" smtClean="0">
                            <a:solidFill>
                              <a:srgbClr val="202122"/>
                            </a:solidFill>
                            <a:effectLst/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b="0" i="1" smtClean="0">
                        <a:solidFill>
                          <a:srgbClr val="202122"/>
                        </a:solidFill>
                        <a:effectLst/>
                        <a:latin typeface="Cambria Math" panose="02040503050406030204" pitchFamily="18" charset="0"/>
                      </a:rPr>
                      <m:t>  </m:t>
                    </m:r>
                    <m:sSub>
                      <m:sSubPr>
                        <m:ctrlPr>
                          <a:rPr lang="en-US" b="0" i="1" smtClean="0">
                            <a:solidFill>
                              <a:srgbClr val="202122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202122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202122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b="0" i="1" smtClean="0">
                            <a:solidFill>
                              <a:srgbClr val="202122"/>
                            </a:solidFill>
                            <a:effectLst/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 b="0" i="1" smtClean="0">
                        <a:solidFill>
                          <a:srgbClr val="202122"/>
                        </a:solidFill>
                        <a:effectLst/>
                        <a:latin typeface="Cambria Math" panose="02040503050406030204" pitchFamily="18" charset="0"/>
                      </a:rPr>
                      <m:t> ⋯  </m:t>
                    </m:r>
                    <m:sSub>
                      <m:sSubPr>
                        <m:ctrlPr>
                          <a:rPr lang="en-US" b="0" i="1" smtClean="0">
                            <a:solidFill>
                              <a:srgbClr val="202122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202122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202122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𝑖𝑝</m:t>
                        </m:r>
                      </m:sub>
                    </m:sSub>
                    <m:r>
                      <a:rPr lang="en-US" b="0" i="1" smtClean="0">
                        <a:solidFill>
                          <a:srgbClr val="202122"/>
                        </a:solidFill>
                        <a:effectLst/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en-US" b="0" i="0" dirty="0">
                    <a:solidFill>
                      <a:srgbClr val="202122"/>
                    </a:solidFill>
                    <a:effectLst/>
                  </a:rPr>
                  <a:t>,</a:t>
                </a:r>
              </a:p>
              <a:p>
                <a:pPr marL="0" indent="0">
                  <a:buNone/>
                </a:pPr>
                <a:r>
                  <a:rPr lang="en-US" dirty="0">
                    <a:solidFill>
                      <a:srgbClr val="202122"/>
                    </a:solidFill>
                  </a:rPr>
                  <a:t>which we stack into a matrix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rgbClr val="202122"/>
                        </a:solidFill>
                        <a:latin typeface="Cambria Math" panose="02040503050406030204" pitchFamily="18" charset="0"/>
                      </a:rPr>
                      <m:t>𝑋</m:t>
                    </m:r>
                    <m:r>
                      <a:rPr lang="en-US" b="0" i="1" dirty="0" smtClean="0">
                        <a:solidFill>
                          <a:srgbClr val="202122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b="0" i="1" dirty="0" smtClean="0">
                            <a:solidFill>
                              <a:srgbClr val="20212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b="0" i="1" dirty="0" smtClean="0">
                                <a:solidFill>
                                  <a:srgbClr val="20212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b="0" i="1" dirty="0" smtClean="0">
                                      <a:solidFill>
                                        <a:srgbClr val="202122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b="0" i="1" dirty="0" smtClean="0">
                                      <a:solidFill>
                                        <a:srgbClr val="202122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m:rPr>
                                      <m:brk m:alnAt="7"/>
                                    </m:rPr>
                                    <a:rPr lang="en-US" b="0" i="1" dirty="0" smtClean="0">
                                      <a:solidFill>
                                        <a:srgbClr val="202122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en-US" b="0" i="1" dirty="0" smtClean="0">
                                      <a:solidFill>
                                        <a:srgbClr val="202122"/>
                                      </a:solidFill>
                                      <a:latin typeface="Cambria Math" panose="02040503050406030204" pitchFamily="18" charset="0"/>
                                    </a:rPr>
                                    <m:t>.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eqArr>
                                <m:eqArrPr>
                                  <m:ctrlPr>
                                    <a:rPr lang="en-US" b="0" i="1" dirty="0" smtClean="0">
                                      <a:solidFill>
                                        <a:srgbClr val="202122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eqArrPr>
                                <m:e>
                                  <m:sSub>
                                    <m:sSubPr>
                                      <m:ctrlPr>
                                        <a:rPr lang="en-US" b="0" i="1" dirty="0" smtClean="0">
                                          <a:solidFill>
                                            <a:srgbClr val="20212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dirty="0" smtClean="0">
                                          <a:solidFill>
                                            <a:srgbClr val="20212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b="0" i="1" dirty="0" smtClean="0">
                                          <a:solidFill>
                                            <a:srgbClr val="20212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2.</m:t>
                                      </m:r>
                                    </m:sub>
                                  </m:sSub>
                                </m:e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⋮</m:t>
                                  </m:r>
                                </m:e>
                              </m:eqAr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b="0" i="1" dirty="0" smtClean="0">
                                      <a:solidFill>
                                        <a:srgbClr val="202122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dirty="0" smtClean="0">
                                      <a:solidFill>
                                        <a:srgbClr val="202122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dirty="0" smtClean="0">
                                      <a:solidFill>
                                        <a:srgbClr val="202122"/>
                                      </a:solidFill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  <m:r>
                                    <a:rPr lang="en-US" b="0" i="1" dirty="0" smtClean="0">
                                      <a:solidFill>
                                        <a:srgbClr val="202122"/>
                                      </a:solidFill>
                                      <a:latin typeface="Cambria Math" panose="02040503050406030204" pitchFamily="18" charset="0"/>
                                    </a:rPr>
                                    <m:t>.</m:t>
                                  </m:r>
                                </m:sub>
                              </m:sSub>
                              <m:r>
                                <a:rPr lang="en-US" b="0" i="1" dirty="0" smtClean="0">
                                  <a:solidFill>
                                    <a:srgbClr val="202122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dirty="0">
                    <a:solidFill>
                      <a:srgbClr val="202122"/>
                    </a:solidFill>
                  </a:rPr>
                  <a:t>.</a:t>
                </a:r>
                <a:endParaRPr lang="en-US" b="0" i="0" dirty="0">
                  <a:solidFill>
                    <a:srgbClr val="202122"/>
                  </a:solidFill>
                  <a:effectLst/>
                </a:endParaRPr>
              </a:p>
              <a:p>
                <a:endParaRPr lang="en-US" dirty="0">
                  <a:solidFill>
                    <a:srgbClr val="202122"/>
                  </a:solidFill>
                </a:endParaRP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2C544499-7EB7-8C48-BFE6-4686B54C146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739" t="-30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91BBFE-E5E0-AD1A-631E-77B5BCB459F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…in matrix form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8B594997-E839-5F4F-4A25-CD3FB11C4DE5}"/>
              </a:ext>
            </a:extLst>
          </p:cNvPr>
          <p:cNvCxnSpPr>
            <a:cxnSpLocks/>
          </p:cNvCxnSpPr>
          <p:nvPr/>
        </p:nvCxnSpPr>
        <p:spPr>
          <a:xfrm flipH="1">
            <a:off x="8781512" y="5972184"/>
            <a:ext cx="2780778" cy="22546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F267C229-F067-7490-A1C8-6F58D631750A}"/>
              </a:ext>
            </a:extLst>
          </p:cNvPr>
          <p:cNvCxnSpPr>
            <a:cxnSpLocks/>
          </p:cNvCxnSpPr>
          <p:nvPr/>
        </p:nvCxnSpPr>
        <p:spPr>
          <a:xfrm flipH="1">
            <a:off x="8743950" y="6852456"/>
            <a:ext cx="278077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0A2E34FD-D484-5F26-C27C-186E6316B85A}"/>
              </a:ext>
            </a:extLst>
          </p:cNvPr>
          <p:cNvCxnSpPr>
            <a:cxnSpLocks/>
          </p:cNvCxnSpPr>
          <p:nvPr/>
        </p:nvCxnSpPr>
        <p:spPr>
          <a:xfrm flipH="1">
            <a:off x="8762731" y="8343649"/>
            <a:ext cx="2705654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51E1998E-3DA0-A209-5406-99D5B39871D0}"/>
              </a:ext>
            </a:extLst>
          </p:cNvPr>
          <p:cNvSpPr txBox="1"/>
          <p:nvPr/>
        </p:nvSpPr>
        <p:spPr>
          <a:xfrm>
            <a:off x="11775843" y="5689888"/>
            <a:ext cx="304382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Function 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3ADEA3E-2B1C-176E-0DFF-EA5D6D90CFF4}"/>
              </a:ext>
            </a:extLst>
          </p:cNvPr>
          <p:cNvSpPr txBox="1"/>
          <p:nvPr/>
        </p:nvSpPr>
        <p:spPr>
          <a:xfrm>
            <a:off x="11775843" y="6575457"/>
            <a:ext cx="304382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Function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C2113A38-B8C8-085B-6F9C-F65F9BA1B341}"/>
                  </a:ext>
                </a:extLst>
              </p:cNvPr>
              <p:cNvSpPr txBox="1"/>
              <p:nvPr/>
            </p:nvSpPr>
            <p:spPr>
              <a:xfrm>
                <a:off x="11797929" y="8066650"/>
                <a:ext cx="3043824" cy="5539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l"/>
                <a:r>
                  <a:rPr lang="en-US" dirty="0">
                    <a:solidFill>
                      <a:schemeClr val="tx1"/>
                    </a:solidFill>
                  </a:rPr>
                  <a:t>Function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C2113A38-B8C8-085B-6F9C-F65F9BA1B3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97929" y="8066650"/>
                <a:ext cx="3043824" cy="553998"/>
              </a:xfrm>
              <a:prstGeom prst="rect">
                <a:avLst/>
              </a:prstGeom>
              <a:blipFill>
                <a:blip r:embed="rId4"/>
                <a:stretch>
                  <a:fillRect l="-9000" t="-25275" b="-494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3" name="Picture 22">
            <a:extLst>
              <a:ext uri="{FF2B5EF4-FFF2-40B4-BE49-F238E27FC236}">
                <a16:creationId xmlns:a16="http://schemas.microsoft.com/office/drawing/2014/main" id="{C7B81FA3-D636-E288-E0B7-7C6AD85ED1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6081" y="5690838"/>
            <a:ext cx="7486650" cy="32099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20588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7B70DD-8073-2F85-D20B-14B2892762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2432" y="710304"/>
            <a:ext cx="15773400" cy="775596"/>
          </a:xfrm>
        </p:spPr>
        <p:txBody>
          <a:bodyPr anchor="ctr">
            <a:normAutofit/>
          </a:bodyPr>
          <a:lstStyle/>
          <a:p>
            <a:r>
              <a:rPr lang="en-US" dirty="0"/>
              <a:t>What is Direct FPCA?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D661005F-0BD5-D8DD-4CA6-D85AE39E7D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57299" y="3297418"/>
            <a:ext cx="7741846" cy="5070908"/>
          </a:xfrm>
          <a:noFill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ontent Placeholder 3">
                <a:extLst>
                  <a:ext uri="{FF2B5EF4-FFF2-40B4-BE49-F238E27FC236}">
                    <a16:creationId xmlns:a16="http://schemas.microsoft.com/office/drawing/2014/main" id="{239E1BAB-A1CA-FF0B-A3AC-B6B0A1E02D9F}"/>
                  </a:ext>
                </a:extLst>
              </p:cNvPr>
              <p:cNvSpPr>
                <a:spLocks noGrp="1"/>
              </p:cNvSpPr>
              <p:nvPr>
                <p:ph idx="11"/>
              </p:nvPr>
            </p:nvSpPr>
            <p:spPr>
              <a:xfrm>
                <a:off x="9288857" y="3297418"/>
                <a:ext cx="7741848" cy="5415941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dirty="0"/>
                  <a:t>Direct FPCA with two components is just the first two dimensions of the SVD of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𝑋</m:t>
                    </m:r>
                  </m:oMath>
                </a14:m>
                <a:r>
                  <a:rPr lang="en-US" dirty="0"/>
                  <a:t>.</a:t>
                </a:r>
              </a:p>
              <a:p>
                <a:endParaRPr lang="en-US" dirty="0"/>
              </a:p>
              <a:p>
                <a:r>
                  <a:rPr lang="en-US" dirty="0"/>
                  <a:t>Loadings -&gt; Shape Functions</a:t>
                </a:r>
              </a:p>
              <a:p>
                <a:r>
                  <a:rPr lang="en-US" dirty="0"/>
                  <a:t>Function Summaries table displays the SVD scores</a:t>
                </a:r>
              </a:p>
              <a:p>
                <a:r>
                  <a:rPr lang="en-US" dirty="0"/>
                  <a:t>Singular Values -&gt;Eigenvalues</a:t>
                </a:r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11" name="Content Placeholder 3">
                <a:extLst>
                  <a:ext uri="{FF2B5EF4-FFF2-40B4-BE49-F238E27FC236}">
                    <a16:creationId xmlns:a16="http://schemas.microsoft.com/office/drawing/2014/main" id="{239E1BAB-A1CA-FF0B-A3AC-B6B0A1E02D9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1"/>
              </p:nvPr>
            </p:nvSpPr>
            <p:spPr>
              <a:xfrm>
                <a:off x="9288857" y="3297418"/>
                <a:ext cx="7741848" cy="5415941"/>
              </a:xfrm>
              <a:blipFill>
                <a:blip r:embed="rId3"/>
                <a:stretch>
                  <a:fillRect l="-3622" t="-4054" r="-14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EB83E4-A59F-A5A2-8EBB-C0D38BF35DD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57300" y="1562100"/>
            <a:ext cx="15773400" cy="549382"/>
          </a:xfrm>
        </p:spPr>
        <p:txBody>
          <a:bodyPr anchor="t">
            <a:normAutofit/>
          </a:bodyPr>
          <a:lstStyle/>
          <a:p>
            <a:r>
              <a:rPr lang="en-US" dirty="0"/>
              <a:t>…it’s pretty much an SVD of the data</a:t>
            </a:r>
          </a:p>
        </p:txBody>
      </p:sp>
    </p:spTree>
    <p:extLst>
      <p:ext uri="{BB962C8B-B14F-4D97-AF65-F5344CB8AC3E}">
        <p14:creationId xmlns:p14="http://schemas.microsoft.com/office/powerpoint/2010/main" val="1245341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7442B7C2-97C3-82A0-01AC-900A2D98AE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2432" y="710304"/>
            <a:ext cx="15773400" cy="775596"/>
          </a:xfrm>
        </p:spPr>
        <p:txBody>
          <a:bodyPr anchor="ctr">
            <a:normAutofit/>
          </a:bodyPr>
          <a:lstStyle/>
          <a:p>
            <a:r>
              <a:rPr lang="en-US" dirty="0"/>
              <a:t>But wait…what is an SVD?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59E31B5-4D98-6110-BEB9-BF5E080E8A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299" y="2400300"/>
            <a:ext cx="7741846" cy="68651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How does an SVD help us work with functional data?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Why SVD anything ever? </a:t>
            </a:r>
          </a:p>
          <a:p>
            <a:pPr marL="0" indent="0">
              <a:buNone/>
            </a:pPr>
            <a:r>
              <a:rPr lang="en-US" dirty="0"/>
              <a:t>   </a:t>
            </a:r>
          </a:p>
          <a:p>
            <a:pPr marL="0" indent="0">
              <a:buNone/>
            </a:pPr>
            <a:r>
              <a:rPr lang="en-US" dirty="0"/>
              <a:t>Lets take a closer look at the SVD.</a:t>
            </a:r>
          </a:p>
          <a:p>
            <a:pPr marL="0" indent="0">
              <a:buNone/>
            </a:pPr>
            <a:r>
              <a:rPr lang="en-US" dirty="0"/>
              <a:t>…or matrix factorizations in general.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89C37BB-4382-2F7B-DEB4-5857C4D968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94" r="3843" b="-2"/>
          <a:stretch/>
        </p:blipFill>
        <p:spPr>
          <a:xfrm>
            <a:off x="9288856" y="2400300"/>
            <a:ext cx="7741848" cy="6865145"/>
          </a:xfrm>
          <a:prstGeom prst="rect">
            <a:avLst/>
          </a:prstGeom>
          <a:noFill/>
        </p:spPr>
      </p:pic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D7091AAD-0E2E-B0E7-2E70-5CEA9D0726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57300" y="1562100"/>
            <a:ext cx="15773400" cy="549382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7CAE0C0-61E5-0150-9377-F4F5E4EDD3CE}"/>
              </a:ext>
            </a:extLst>
          </p:cNvPr>
          <p:cNvSpPr txBox="1"/>
          <p:nvPr/>
        </p:nvSpPr>
        <p:spPr>
          <a:xfrm>
            <a:off x="9599994" y="1825004"/>
            <a:ext cx="742583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2800" dirty="0"/>
              <a:t>Grad student Clay thinking about SVD/PCA</a:t>
            </a:r>
          </a:p>
        </p:txBody>
      </p:sp>
    </p:spTree>
    <p:extLst>
      <p:ext uri="{BB962C8B-B14F-4D97-AF65-F5344CB8AC3E}">
        <p14:creationId xmlns:p14="http://schemas.microsoft.com/office/powerpoint/2010/main" val="2073046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4A482C-B7D2-5A28-7106-C60F29E5CE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4BAFB6-2AFF-249B-8884-507D0E76FC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Overgeneralizing, there are two types of wavelet transforms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	Continuous					Discrete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We will focus on the Discrete Wavelet Transform today.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73AE61-625D-EBE2-502B-7146BC092BF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03E9533-758C-C9EA-0A70-109B222BD9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776" y="4360356"/>
            <a:ext cx="5379854" cy="1566287"/>
          </a:xfrm>
          <a:prstGeom prst="rect">
            <a:avLst/>
          </a:prstGeom>
        </p:spPr>
      </p:pic>
      <p:pic>
        <p:nvPicPr>
          <p:cNvPr id="8" name="Picture 7" descr="A diagram of a heart beat&#10;&#10;AI-generated content may be incorrect.">
            <a:extLst>
              <a:ext uri="{FF2B5EF4-FFF2-40B4-BE49-F238E27FC236}">
                <a16:creationId xmlns:a16="http://schemas.microsoft.com/office/drawing/2014/main" id="{FE727333-A3EA-D38C-E9ED-03136A3E5B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0815" y="4541283"/>
            <a:ext cx="3795911" cy="3209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615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6227B-4F4A-4516-B511-0F47AE8C8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Singular Value Decomposition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638E0DF-712B-D4A1-8CB9-8392C13ABD2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The SVD breaks a matrix into pieces…a </a:t>
                </a:r>
                <a:r>
                  <a:rPr lang="en-US" i="1" dirty="0"/>
                  <a:t>decomposition</a:t>
                </a:r>
                <a:r>
                  <a:rPr lang="en-US" dirty="0"/>
                  <a:t> or </a:t>
                </a:r>
                <a:r>
                  <a:rPr lang="en-US" i="1" dirty="0"/>
                  <a:t>factorization</a:t>
                </a:r>
                <a:r>
                  <a:rPr lang="en-US" dirty="0"/>
                  <a:t>.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For an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×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en-US" dirty="0"/>
                  <a:t> matrix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𝑋</m:t>
                    </m:r>
                  </m:oMath>
                </a14:m>
                <a:r>
                  <a:rPr lang="en-US" dirty="0"/>
                  <a:t>, the dimension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dirty="0"/>
                  <a:t> SVD looks like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𝑋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≈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𝑈𝐷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</m:oMath>
                </a14:m>
                <a:r>
                  <a:rPr lang="en-US" dirty="0"/>
                  <a:t>   where </a:t>
                </a:r>
              </a:p>
              <a:p>
                <a:pPr marL="0" indent="0" algn="ctr">
                  <a:buNone/>
                </a:pPr>
                <a:endParaRPr lang="en-US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𝑈</m:t>
                    </m:r>
                  </m:oMath>
                </a14:m>
                <a:r>
                  <a:rPr lang="en-US" dirty="0"/>
                  <a:t> 	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×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matrix of scores,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𝑈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𝑈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endParaRPr lang="en-US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𝐷</m:t>
                    </m:r>
                  </m:oMath>
                </a14:m>
                <a:r>
                  <a:rPr lang="en-US" dirty="0"/>
                  <a:t> 	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×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dirty="0"/>
                  <a:t> diagonal matrix of singular values 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𝑖𝑖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≥0</m:t>
                    </m:r>
                  </m:oMath>
                </a14:m>
                <a:endParaRPr lang="en-US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𝑉</m:t>
                    </m:r>
                  </m:oMath>
                </a14:m>
                <a:r>
                  <a:rPr lang="en-US" dirty="0"/>
                  <a:t> 	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𝑝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×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dirty="0"/>
                  <a:t> matrix of loadings,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𝑉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So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𝑈</m:t>
                    </m:r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𝑉</m:t>
                    </m:r>
                  </m:oMath>
                </a14:m>
                <a:r>
                  <a:rPr lang="en-US" dirty="0"/>
                  <a:t> are both orthogonal. Most interesting when 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≪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min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⁡(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𝑝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638E0DF-712B-D4A1-8CB9-8392C13ABD2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739" t="-31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58CA16-5377-6059-F4F3-B3D00A10E2E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157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F2AFEC-B8C0-0A28-6703-C9281BA159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Singular Value Decomposition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B37AA54-D974-3426-5A74-5F1C835CBBB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dirty="0"/>
                  <a:t>There are a number of ways to compute an SVD.</a:t>
                </a:r>
              </a:p>
              <a:p>
                <a:pPr marL="0" indent="0">
                  <a:buNone/>
                </a:pPr>
                <a:r>
                  <a:rPr lang="en-US" dirty="0"/>
                  <a:t>Least squares is one option.</a:t>
                </a:r>
              </a:p>
              <a:p>
                <a:pPr marL="0" indent="0">
                  <a:buNone/>
                </a:pPr>
                <a:r>
                  <a:rPr lang="en-US" dirty="0"/>
                  <a:t>1-dimension case and ignore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𝐷</m:t>
                    </m:r>
                  </m:oMath>
                </a14:m>
                <a:r>
                  <a:rPr lang="en-US" dirty="0"/>
                  <a:t>: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If we hold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𝑣</m:t>
                    </m:r>
                  </m:oMath>
                </a14:m>
                <a:r>
                  <a:rPr lang="en-US" dirty="0"/>
                  <a:t> fixed, this looks like a linear regression to solve for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𝑢</m:t>
                    </m:r>
                  </m:oMath>
                </a14:m>
                <a:r>
                  <a:rPr lang="en-US" dirty="0"/>
                  <a:t>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B37AA54-D974-3426-5A74-5F1C835CBBB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739" t="-31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CE6ED9-77D6-B8D9-FC35-02E9090BB3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How to calculate it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5BF7B9A-A8D1-131C-709D-C1846B4CE1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51986" y="2964873"/>
            <a:ext cx="6202376" cy="447501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76E8AB2-E5DB-DD64-796E-1EBAA482B2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6692" y="4986038"/>
            <a:ext cx="5799323" cy="2453853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67136216-D546-1855-03EA-FC6E730AEAB6}"/>
              </a:ext>
            </a:extLst>
          </p:cNvPr>
          <p:cNvCxnSpPr/>
          <p:nvPr/>
        </p:nvCxnSpPr>
        <p:spPr>
          <a:xfrm flipV="1">
            <a:off x="6927273" y="7148945"/>
            <a:ext cx="2909454" cy="105294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1986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F2AFEC-B8C0-0A28-6703-C9281BA159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Singular Value Decomposition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B37AA54-D974-3426-5A74-5F1C835CBBB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dirty="0"/>
                  <a:t>There are a number of ways to compute an SVD.</a:t>
                </a:r>
              </a:p>
              <a:p>
                <a:pPr marL="0" indent="0">
                  <a:buNone/>
                </a:pPr>
                <a:r>
                  <a:rPr lang="en-US" dirty="0"/>
                  <a:t>Least squares is one option.</a:t>
                </a:r>
              </a:p>
              <a:p>
                <a:pPr marL="0" indent="0">
                  <a:buNone/>
                </a:pPr>
                <a:r>
                  <a:rPr lang="en-US" dirty="0"/>
                  <a:t>1-dimension case and ignore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𝐷</m:t>
                    </m:r>
                  </m:oMath>
                </a14:m>
                <a:r>
                  <a:rPr lang="en-US" dirty="0"/>
                  <a:t>: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If we hold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𝑢</m:t>
                    </m:r>
                  </m:oMath>
                </a14:m>
                <a:r>
                  <a:rPr lang="en-US" dirty="0"/>
                  <a:t> fixed, this looks like a linear regression to solve for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𝑣</m:t>
                    </m:r>
                  </m:oMath>
                </a14:m>
                <a:r>
                  <a:rPr lang="en-US" dirty="0"/>
                  <a:t>.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B37AA54-D974-3426-5A74-5F1C835CBBB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739" t="-31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CE6ED9-77D6-B8D9-FC35-02E9090BB3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How to calculate it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76E8AB2-E5DB-DD64-796E-1EBAA482B2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6692" y="4986038"/>
            <a:ext cx="5799323" cy="245385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9A5B0F7-FC92-79CC-1F42-720E4DA982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60186" y="2682796"/>
            <a:ext cx="4640031" cy="4757096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F1E96477-A433-822F-AEA3-7F374004F5E0}"/>
              </a:ext>
            </a:extLst>
          </p:cNvPr>
          <p:cNvCxnSpPr/>
          <p:nvPr/>
        </p:nvCxnSpPr>
        <p:spPr>
          <a:xfrm flipV="1">
            <a:off x="6927273" y="7148945"/>
            <a:ext cx="2909454" cy="105294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2408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58F886-BFE3-E50E-17EB-F46E42FCCB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Singular Value Decomposition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6486EEE2-9B3F-8949-200C-30E3BA1C85F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One strategy: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742950" indent="-742950">
                  <a:buAutoNum type="arabicPeriod"/>
                </a:pPr>
                <a:r>
                  <a:rPr lang="en-US" dirty="0"/>
                  <a:t>Hold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𝑈</m:t>
                    </m:r>
                  </m:oMath>
                </a14:m>
                <a:r>
                  <a:rPr lang="en-US" dirty="0"/>
                  <a:t> fixed, least squares to solve for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𝑉</m:t>
                    </m:r>
                  </m:oMath>
                </a14:m>
                <a:r>
                  <a:rPr lang="en-US" dirty="0"/>
                  <a:t>.</a:t>
                </a:r>
              </a:p>
              <a:p>
                <a:pPr marL="742950" indent="-742950">
                  <a:buAutoNum type="arabicPeriod"/>
                </a:pPr>
                <a:r>
                  <a:rPr lang="en-US" dirty="0"/>
                  <a:t>Hold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𝑉</m:t>
                    </m:r>
                  </m:oMath>
                </a14:m>
                <a:r>
                  <a:rPr lang="en-US" dirty="0"/>
                  <a:t> fixed, least squares to solve for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𝑈</m:t>
                    </m:r>
                  </m:oMath>
                </a14:m>
                <a:r>
                  <a:rPr lang="en-US" dirty="0"/>
                  <a:t>.</a:t>
                </a:r>
              </a:p>
              <a:p>
                <a:pPr marL="742950" indent="-742950">
                  <a:buAutoNum type="arabicPeriod"/>
                </a:pPr>
                <a:r>
                  <a:rPr lang="en-US" dirty="0"/>
                  <a:t>Repeat 1 and 2 until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𝑈</m:t>
                    </m:r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𝑉</m:t>
                    </m:r>
                  </m:oMath>
                </a14:m>
                <a:r>
                  <a:rPr lang="en-US" dirty="0"/>
                  <a:t> stop changing.</a:t>
                </a:r>
              </a:p>
              <a:p>
                <a:pPr marL="742950" indent="-742950">
                  <a:buAutoNum type="arabicPeriod"/>
                </a:pPr>
                <a:r>
                  <a:rPr lang="en-US" dirty="0"/>
                  <a:t>Rescale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𝑈</m:t>
                    </m:r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𝑉</m:t>
                    </m:r>
                  </m:oMath>
                </a14:m>
                <a:r>
                  <a:rPr lang="en-US" dirty="0"/>
                  <a:t> to get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𝐷</m:t>
                    </m:r>
                  </m:oMath>
                </a14:m>
                <a:r>
                  <a:rPr lang="en-US" dirty="0"/>
                  <a:t>.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Not the best strategy, but easy to modify/extend (as we’ll see later)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6486EEE2-9B3F-8949-200C-30E3BA1C85F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777" t="-31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96324A-BC2C-5EF9-BB31-BEE939276F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How to calculate it</a:t>
            </a:r>
          </a:p>
        </p:txBody>
      </p:sp>
    </p:spTree>
    <p:extLst>
      <p:ext uri="{BB962C8B-B14F-4D97-AF65-F5344CB8AC3E}">
        <p14:creationId xmlns:p14="http://schemas.microsoft.com/office/powerpoint/2010/main" val="569977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F8D194-B4C1-C012-2BC4-B93848EFA2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Singular Value Decomposition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85A0AC-7D38-E0F8-1515-B0D9CD3A41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We use SVDs in a variety of ways.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May think of it in conjunction with Principal Component Analysis</a:t>
            </a:r>
          </a:p>
          <a:p>
            <a:pPr marL="0" indent="0">
              <a:buNone/>
            </a:pPr>
            <a:r>
              <a:rPr lang="en-US" dirty="0"/>
              <a:t>(as a dimension reduction technique).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Candy Bars sample data</a:t>
            </a:r>
          </a:p>
          <a:p>
            <a:pPr marL="0" indent="0">
              <a:buNone/>
            </a:pPr>
            <a:r>
              <a:rPr lang="en-US" dirty="0"/>
              <a:t>Component 1 is Fat/Protein/Carbs</a:t>
            </a:r>
          </a:p>
          <a:p>
            <a:pPr marL="0" indent="0">
              <a:buNone/>
            </a:pPr>
            <a:r>
              <a:rPr lang="en-US" dirty="0"/>
              <a:t>Component 2 is Vitamins/Nutrients</a:t>
            </a:r>
          </a:p>
          <a:p>
            <a:pPr marL="0" indent="0">
              <a:buNone/>
            </a:pPr>
            <a:r>
              <a:rPr lang="en-US" dirty="0"/>
              <a:t>Component 3 is Size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0A1417-377D-9BB3-125F-047178F9500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C00227D-B0A1-B496-D022-E6427F3B39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11332" y="4629583"/>
            <a:ext cx="4090122" cy="4309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326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2BE3D0-1B36-72C3-DDF9-06A5A1A5F4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Singular Value Decomposition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116EDCA-6AFB-9F38-C621-9531C2A499B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/>
              </a:bodyPr>
              <a:lstStyle/>
              <a:p>
                <a:pPr marL="0" indent="0">
                  <a:buNone/>
                </a:pPr>
                <a:r>
                  <a:rPr lang="en-US" dirty="0"/>
                  <a:t>It can be helpful to re-express slightly</a:t>
                </a:r>
              </a:p>
              <a:p>
                <a:pPr marL="0" indent="0" algn="ctr">
                  <a:buNone/>
                </a:pPr>
                <a:endParaRPr lang="en-US" dirty="0"/>
              </a:p>
              <a:p>
                <a:pPr marL="0" indent="0" algn="ctr">
                  <a:buNone/>
                </a:pPr>
                <a:endParaRPr lang="en-US" dirty="0"/>
              </a:p>
              <a:p>
                <a:pPr marL="0" indent="0" algn="ctr">
                  <a:buNone/>
                </a:pPr>
                <a:endParaRPr lang="en-US" dirty="0"/>
              </a:p>
              <a:p>
                <a:pPr marL="0" indent="0" algn="ctr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For the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𝑡h</m:t>
                        </m:r>
                      </m:sup>
                    </m:sSup>
                  </m:oMath>
                </a14:m>
                <a:r>
                  <a:rPr lang="en-US" dirty="0"/>
                  <a:t> function (the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𝑡h</m:t>
                        </m:r>
                      </m:sup>
                    </m:sSup>
                  </m:oMath>
                </a14:m>
                <a:r>
                  <a:rPr lang="en-US" dirty="0"/>
                  <a:t> row of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𝑋</m:t>
                    </m:r>
                  </m:oMath>
                </a14:m>
                <a:r>
                  <a:rPr lang="en-US" dirty="0"/>
                  <a:t>),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 algn="ctr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In other words:</a:t>
                </a:r>
              </a:p>
              <a:p>
                <a:pPr marL="0" indent="0">
                  <a:buNone/>
                </a:pPr>
                <a:r>
                  <a:rPr lang="en-US" dirty="0"/>
                  <a:t>We approximate each function using a linear combination of the columns of </a:t>
                </a:r>
                <a:r>
                  <a:rPr lang="en-US" b="1" i="1" dirty="0"/>
                  <a:t>V</a:t>
                </a:r>
                <a:r>
                  <a:rPr lang="en-US" dirty="0"/>
                  <a:t>.</a:t>
                </a:r>
              </a:p>
              <a:p>
                <a:pPr marL="0" indent="0">
                  <a:buNone/>
                </a:pPr>
                <a:r>
                  <a:rPr lang="en-US" dirty="0"/>
                  <a:t>(which is still dimension reduction)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116EDCA-6AFB-9F38-C621-9531C2A499B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623" t="-2931" b="-20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F3807CA-E15D-B8DE-7504-3CC12FE31C9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…is especially useful for Functional Data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4C4B2BE-8380-5047-2F3A-38DB16684C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5319" y="3152775"/>
            <a:ext cx="7667625" cy="21526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05E1EBA-A93F-8A36-C0D6-153330F1DF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1966" y="6057900"/>
            <a:ext cx="7067550" cy="104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521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276C2C-7C91-75FD-EF3B-56A49CC25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Singular Value Decomposition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2D1653-36E7-3060-6045-404800B945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To reiterate: our functions are linear combinations of the columns of </a:t>
            </a:r>
            <a:r>
              <a:rPr lang="en-US" b="1" i="1" dirty="0"/>
              <a:t>V.</a:t>
            </a:r>
          </a:p>
          <a:p>
            <a:pPr marL="0" indent="0">
              <a:buNone/>
            </a:pPr>
            <a:r>
              <a:rPr lang="en-US" dirty="0"/>
              <a:t>Example:</a:t>
            </a:r>
          </a:p>
          <a:p>
            <a:pPr marL="0" indent="0">
              <a:buNone/>
            </a:pPr>
            <a:endParaRPr lang="en-US" b="1" i="1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0489F6-5D17-C483-B6E7-2067030D774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DA6DD018-A5F4-959D-4AD5-7ADA8413BA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2852" y="3178456"/>
            <a:ext cx="3228981" cy="265705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292C2D9-7AC8-4C47-A7A8-CFE5968AC6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92912" y="3175815"/>
            <a:ext cx="3228981" cy="266301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5F6D029A-A63D-C5AD-C031-FCA0408E32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05145" y="3175815"/>
            <a:ext cx="3207406" cy="2657058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6691729A-5CC0-FF4E-5681-63696FC5B8E5}"/>
              </a:ext>
            </a:extLst>
          </p:cNvPr>
          <p:cNvSpPr txBox="1"/>
          <p:nvPr/>
        </p:nvSpPr>
        <p:spPr>
          <a:xfrm>
            <a:off x="8078152" y="7616904"/>
            <a:ext cx="9172115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Our reconstructed functions will be linear combinations of these component functions.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FB6D4556-A66A-40B6-F220-DCBD8621968C}"/>
              </a:ext>
            </a:extLst>
          </p:cNvPr>
          <p:cNvCxnSpPr/>
          <p:nvPr/>
        </p:nvCxnSpPr>
        <p:spPr>
          <a:xfrm flipH="1" flipV="1">
            <a:off x="10505359" y="6108886"/>
            <a:ext cx="775106" cy="121920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DDF026F9-444F-CF18-0081-3F7A1CD31653}"/>
              </a:ext>
            </a:extLst>
          </p:cNvPr>
          <p:cNvCxnSpPr>
            <a:cxnSpLocks/>
          </p:cNvCxnSpPr>
          <p:nvPr/>
        </p:nvCxnSpPr>
        <p:spPr>
          <a:xfrm flipV="1">
            <a:off x="12664209" y="6093439"/>
            <a:ext cx="0" cy="123464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3744534F-AF6D-3636-06F0-7752A7B01F7D}"/>
              </a:ext>
            </a:extLst>
          </p:cNvPr>
          <p:cNvCxnSpPr>
            <a:cxnSpLocks/>
          </p:cNvCxnSpPr>
          <p:nvPr/>
        </p:nvCxnSpPr>
        <p:spPr>
          <a:xfrm flipV="1">
            <a:off x="13851245" y="6192497"/>
            <a:ext cx="907800" cy="105197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2AD4E6EA-5BB9-3766-45C5-924835160F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6484" y="4459640"/>
            <a:ext cx="5494496" cy="3711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661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276C2C-7C91-75FD-EF3B-56A49CC25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Singular Value Decomposition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2D1653-36E7-3060-6045-404800B945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To reiterate: our functions are linear combinations of the columns of </a:t>
            </a:r>
            <a:r>
              <a:rPr lang="en-US" b="1" i="1" dirty="0"/>
              <a:t>V.</a:t>
            </a:r>
          </a:p>
          <a:p>
            <a:pPr marL="0" indent="0">
              <a:buNone/>
            </a:pPr>
            <a:r>
              <a:rPr lang="en-US" dirty="0"/>
              <a:t>Example:</a:t>
            </a:r>
          </a:p>
          <a:p>
            <a:pPr marL="0" indent="0">
              <a:buNone/>
            </a:pPr>
            <a:endParaRPr lang="en-US" b="1" i="1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0489F6-5D17-C483-B6E7-2067030D774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DA6DD018-A5F4-959D-4AD5-7ADA8413BA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2852" y="3178456"/>
            <a:ext cx="3228981" cy="265705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292C2D9-7AC8-4C47-A7A8-CFE5968AC6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92912" y="3175815"/>
            <a:ext cx="3228981" cy="266301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5F6D029A-A63D-C5AD-C031-FCA0408E32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05145" y="3175815"/>
            <a:ext cx="3207406" cy="265705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6691729A-5CC0-FF4E-5681-63696FC5B8E5}"/>
                  </a:ext>
                </a:extLst>
              </p:cNvPr>
              <p:cNvSpPr txBox="1"/>
              <p:nvPr/>
            </p:nvSpPr>
            <p:spPr>
              <a:xfrm>
                <a:off x="1989288" y="5996107"/>
                <a:ext cx="6628058" cy="329583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l"/>
                <a:r>
                  <a:rPr lang="en-US" dirty="0">
                    <a:solidFill>
                      <a:schemeClr val="tx1"/>
                    </a:solidFill>
                  </a:rPr>
                  <a:t>The red function is one of the functions we could make from a weighted sum of the blue component functions.</a:t>
                </a:r>
              </a:p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rad>
                        </m:den>
                      </m:f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6691729A-5CC0-FF4E-5681-63696FC5B8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9288" y="5996107"/>
                <a:ext cx="6628058" cy="3295839"/>
              </a:xfrm>
              <a:prstGeom prst="rect">
                <a:avLst/>
              </a:prstGeom>
              <a:blipFill>
                <a:blip r:embed="rId5"/>
                <a:stretch>
                  <a:fillRect l="-4136" t="-4259" r="-2849" b="-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FB6D4556-A66A-40B6-F220-DCBD8621968C}"/>
              </a:ext>
            </a:extLst>
          </p:cNvPr>
          <p:cNvCxnSpPr>
            <a:cxnSpLocks/>
          </p:cNvCxnSpPr>
          <p:nvPr/>
        </p:nvCxnSpPr>
        <p:spPr>
          <a:xfrm>
            <a:off x="9978140" y="6153666"/>
            <a:ext cx="734404" cy="91440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DDF026F9-444F-CF18-0081-3F7A1CD31653}"/>
              </a:ext>
            </a:extLst>
          </p:cNvPr>
          <p:cNvCxnSpPr>
            <a:cxnSpLocks/>
          </p:cNvCxnSpPr>
          <p:nvPr/>
        </p:nvCxnSpPr>
        <p:spPr>
          <a:xfrm>
            <a:off x="12653208" y="6119326"/>
            <a:ext cx="0" cy="77926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3744534F-AF6D-3636-06F0-7752A7B01F7D}"/>
              </a:ext>
            </a:extLst>
          </p:cNvPr>
          <p:cNvCxnSpPr>
            <a:cxnSpLocks/>
          </p:cNvCxnSpPr>
          <p:nvPr/>
        </p:nvCxnSpPr>
        <p:spPr>
          <a:xfrm flipH="1">
            <a:off x="14633956" y="6037179"/>
            <a:ext cx="689311" cy="94356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1EFC62CC-281F-E060-8739-39FD13D8A21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199634" y="7179090"/>
            <a:ext cx="3248778" cy="2724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794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5566E-BBE0-CC61-9AAA-51D37DE7FD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Singular Value Decomposition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2FD828-E21C-9AC2-FDE5-D2E9CD46C8E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…and our 2-component example</a:t>
            </a: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35AF1102-4BAD-FC7E-C632-17679C0D55F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52432" y="5745871"/>
            <a:ext cx="3042957" cy="2979029"/>
          </a:xfr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9B3717B-DD78-399D-0553-5FA4016807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8374" y="5745581"/>
            <a:ext cx="3297178" cy="297902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D042784-6F7F-2896-8099-E60BDFCC3E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59506" y="5745581"/>
            <a:ext cx="3143698" cy="297902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BEE5771-4527-168C-58A5-A23A67C4B2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58734" y="5745582"/>
            <a:ext cx="2593680" cy="2979028"/>
          </a:xfrm>
          <a:prstGeom prst="rect">
            <a:avLst/>
          </a:prstGeom>
        </p:spPr>
      </p:pic>
      <p:sp>
        <p:nvSpPr>
          <p:cNvPr id="23" name="Equals 22">
            <a:extLst>
              <a:ext uri="{FF2B5EF4-FFF2-40B4-BE49-F238E27FC236}">
                <a16:creationId xmlns:a16="http://schemas.microsoft.com/office/drawing/2014/main" id="{28C9ED1C-477B-110D-20FD-010AC13030B2}"/>
              </a:ext>
            </a:extLst>
          </p:cNvPr>
          <p:cNvSpPr/>
          <p:nvPr/>
        </p:nvSpPr>
        <p:spPr>
          <a:xfrm>
            <a:off x="4515763" y="7128888"/>
            <a:ext cx="459968" cy="549382"/>
          </a:xfrm>
          <a:prstGeom prst="mathEqual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Plus Sign 23">
            <a:extLst>
              <a:ext uri="{FF2B5EF4-FFF2-40B4-BE49-F238E27FC236}">
                <a16:creationId xmlns:a16="http://schemas.microsoft.com/office/drawing/2014/main" id="{659C59CA-B646-19F0-1A20-8E7F9BEBBF9A}"/>
              </a:ext>
            </a:extLst>
          </p:cNvPr>
          <p:cNvSpPr/>
          <p:nvPr/>
        </p:nvSpPr>
        <p:spPr>
          <a:xfrm>
            <a:off x="8802251" y="7131077"/>
            <a:ext cx="336881" cy="376517"/>
          </a:xfrm>
          <a:prstGeom prst="mathPlus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Plus Sign 24">
            <a:extLst>
              <a:ext uri="{FF2B5EF4-FFF2-40B4-BE49-F238E27FC236}">
                <a16:creationId xmlns:a16="http://schemas.microsoft.com/office/drawing/2014/main" id="{6D049188-0DE0-0E5E-6940-85E1AB18AC78}"/>
              </a:ext>
            </a:extLst>
          </p:cNvPr>
          <p:cNvSpPr/>
          <p:nvPr/>
        </p:nvSpPr>
        <p:spPr>
          <a:xfrm>
            <a:off x="12762528" y="7131076"/>
            <a:ext cx="336881" cy="376517"/>
          </a:xfrm>
          <a:prstGeom prst="mathPlus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8148F5AC-4467-A224-5824-16C057B8B247}"/>
                  </a:ext>
                </a:extLst>
              </p:cNvPr>
              <p:cNvSpPr txBox="1"/>
              <p:nvPr/>
            </p:nvSpPr>
            <p:spPr>
              <a:xfrm>
                <a:off x="1252432" y="2635624"/>
                <a:ext cx="15773400" cy="166199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l"/>
                <a:r>
                  <a:rPr lang="en-US" dirty="0">
                    <a:solidFill>
                      <a:schemeClr val="tx1"/>
                    </a:solidFill>
                  </a:rPr>
                  <a:t>Subtract off column means and then SVD </a:t>
                </a:r>
              </a:p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𝑋</m:t>
                      </m:r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−</m:t>
                      </m:r>
                      <m:sSub>
                        <m:sSubPr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sub>
                      </m:sSub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{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𝑈</m:t>
                      </m:r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} = </m:t>
                      </m:r>
                      <m:r>
                        <a:rPr lang="en-US" i="1" dirty="0" err="1" smtClean="0">
                          <a:latin typeface="Cambria Math" panose="02040503050406030204" pitchFamily="18" charset="0"/>
                        </a:rPr>
                        <m:t>𝑠𝑣𝑑</m:t>
                      </m:r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dirty="0" smtClean="0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8148F5AC-4467-A224-5824-16C057B8B2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2432" y="2635624"/>
                <a:ext cx="15773400" cy="1661993"/>
              </a:xfrm>
              <a:prstGeom prst="rect">
                <a:avLst/>
              </a:prstGeom>
              <a:blipFill>
                <a:blip r:embed="rId6"/>
                <a:stretch>
                  <a:fillRect l="-1739" t="-84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E2B6C395-DBC0-1654-1AB4-8A0BEC730850}"/>
                  </a:ext>
                </a:extLst>
              </p:cNvPr>
              <p:cNvSpPr txBox="1"/>
              <p:nvPr/>
            </p:nvSpPr>
            <p:spPr>
              <a:xfrm>
                <a:off x="5957047" y="5002306"/>
                <a:ext cx="2326341" cy="5539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n-US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sub>
                      </m:sSub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E2B6C395-DBC0-1654-1AB4-8A0BEC7308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7047" y="5002306"/>
                <a:ext cx="2326341" cy="55399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77423F33-4094-A8C8-EDBE-D11F7E20049E}"/>
                  </a:ext>
                </a:extLst>
              </p:cNvPr>
              <p:cNvSpPr txBox="1"/>
              <p:nvPr/>
            </p:nvSpPr>
            <p:spPr>
              <a:xfrm>
                <a:off x="10327341" y="5002306"/>
                <a:ext cx="2049174" cy="5539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b>
                          <m:r>
                            <a:rPr lang="en-US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11</m:t>
                          </m:r>
                        </m:sub>
                      </m:sSub>
                      <m:r>
                        <a:rPr lang="en-US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× </m:t>
                      </m:r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77423F33-4094-A8C8-EDBE-D11F7E2004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27341" y="5002306"/>
                <a:ext cx="2049174" cy="553998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A507B67C-8571-4E9B-36A9-E7629F2E06F9}"/>
                  </a:ext>
                </a:extLst>
              </p:cNvPr>
              <p:cNvSpPr txBox="1"/>
              <p:nvPr/>
            </p:nvSpPr>
            <p:spPr>
              <a:xfrm>
                <a:off x="13358734" y="4908176"/>
                <a:ext cx="2118831" cy="5539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A507B67C-8571-4E9B-36A9-E7629F2E06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58734" y="4908176"/>
                <a:ext cx="2118831" cy="553998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44D4CE3A-968E-7A00-2C48-3DBA25EE0D08}"/>
              </a:ext>
            </a:extLst>
          </p:cNvPr>
          <p:cNvSpPr txBox="1"/>
          <p:nvPr/>
        </p:nvSpPr>
        <p:spPr>
          <a:xfrm>
            <a:off x="1252432" y="4467601"/>
            <a:ext cx="3297177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>
                <a:solidFill>
                  <a:schemeClr val="tx1"/>
                </a:solidFill>
              </a:rPr>
              <a:t>Approximate Function </a:t>
            </a:r>
            <a:r>
              <a:rPr lang="en-US" dirty="0">
                <a:solidFill>
                  <a:schemeClr val="tx1"/>
                </a:solidFill>
              </a:rPr>
              <a:t>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5423C8FF-7F98-D95D-89E5-752488F4C8A6}"/>
                  </a:ext>
                </a:extLst>
              </p:cNvPr>
              <p:cNvSpPr txBox="1"/>
              <p:nvPr/>
            </p:nvSpPr>
            <p:spPr>
              <a:xfrm>
                <a:off x="12061778" y="2433970"/>
                <a:ext cx="3890636" cy="221599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l"/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𝑋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 is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×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endParaRPr lang="en-US" dirty="0">
                  <a:solidFill>
                    <a:schemeClr val="tx1"/>
                  </a:solidFill>
                </a:endParaRPr>
              </a:p>
              <a:p>
                <a:pPr algn="l"/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𝑈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 is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×2</m:t>
                    </m:r>
                  </m:oMath>
                </a14:m>
                <a:endParaRPr lang="en-US" dirty="0">
                  <a:solidFill>
                    <a:schemeClr val="tx1"/>
                  </a:solidFill>
                </a:endParaRPr>
              </a:p>
              <a:p>
                <a:pPr algn="l"/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𝐷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 is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2×2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 diagonal</a:t>
                </a:r>
              </a:p>
              <a:p>
                <a:pPr algn="l"/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𝑉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 is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𝑝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×2</m:t>
                    </m:r>
                  </m:oMath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5423C8FF-7F98-D95D-89E5-752488F4C8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61778" y="2433970"/>
                <a:ext cx="3890636" cy="2215991"/>
              </a:xfrm>
              <a:prstGeom prst="rect">
                <a:avLst/>
              </a:prstGeom>
              <a:blipFill>
                <a:blip r:embed="rId10"/>
                <a:stretch>
                  <a:fillRect l="-313" t="-6319" r="-3292" b="-115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3477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561F8B-1CAD-AD5D-9301-DAA11A2DBA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Singular Value Decomposition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F738DD-1CF7-2ED4-4E2E-D38412DAC6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Sometimes we call the sum of multiple functions a </a:t>
            </a:r>
            <a:r>
              <a:rPr lang="en-US" i="1" dirty="0"/>
              <a:t>convolution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The SVD is great for undoing this type of convolution.</a:t>
            </a:r>
          </a:p>
          <a:p>
            <a:pPr marL="0" indent="0">
              <a:buNone/>
            </a:pPr>
            <a:r>
              <a:rPr lang="en-US" dirty="0"/>
              <a:t>…but what if the convolution doesn’t always include each component?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DADF41-9F6B-9CFF-5A0D-99774573C6D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…as a deconvolution</a:t>
            </a:r>
          </a:p>
        </p:txBody>
      </p:sp>
      <p:sp>
        <p:nvSpPr>
          <p:cNvPr id="11" name="Equals 10">
            <a:extLst>
              <a:ext uri="{FF2B5EF4-FFF2-40B4-BE49-F238E27FC236}">
                <a16:creationId xmlns:a16="http://schemas.microsoft.com/office/drawing/2014/main" id="{D3271926-CE6B-15B8-6D5B-3616A521BBD2}"/>
              </a:ext>
            </a:extLst>
          </p:cNvPr>
          <p:cNvSpPr/>
          <p:nvPr/>
        </p:nvSpPr>
        <p:spPr>
          <a:xfrm>
            <a:off x="10936114" y="5170914"/>
            <a:ext cx="685800" cy="416859"/>
          </a:xfrm>
          <a:prstGeom prst="mathEqual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62008D81-6409-6377-B859-A0EBDFE446BB}"/>
                  </a:ext>
                </a:extLst>
              </p:cNvPr>
              <p:cNvSpPr txBox="1"/>
              <p:nvPr/>
            </p:nvSpPr>
            <p:spPr>
              <a:xfrm>
                <a:off x="7962727" y="3020112"/>
                <a:ext cx="914399" cy="5539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.1×</m:t>
                      </m:r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62008D81-6409-6377-B859-A0EBDFE446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62727" y="3020112"/>
                <a:ext cx="914399" cy="55399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D28F595E-2392-D04B-2A7C-E3705D3F58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0347" y="3817670"/>
            <a:ext cx="4357127" cy="352870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139E757-FEAF-7BAB-12FB-36F4964589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9756" y="3817669"/>
            <a:ext cx="4259876" cy="352870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E7F259D-E910-DE2F-26F7-E7B9C5DBD6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89878" y="3817669"/>
            <a:ext cx="4357127" cy="3632018"/>
          </a:xfrm>
          <a:prstGeom prst="rect">
            <a:avLst/>
          </a:prstGeom>
        </p:spPr>
      </p:pic>
      <p:sp>
        <p:nvSpPr>
          <p:cNvPr id="18" name="Plus Sign 17">
            <a:extLst>
              <a:ext uri="{FF2B5EF4-FFF2-40B4-BE49-F238E27FC236}">
                <a16:creationId xmlns:a16="http://schemas.microsoft.com/office/drawing/2014/main" id="{B90FE2FD-C5E6-28FF-F79A-BDA57334E94B}"/>
              </a:ext>
            </a:extLst>
          </p:cNvPr>
          <p:cNvSpPr/>
          <p:nvPr/>
        </p:nvSpPr>
        <p:spPr>
          <a:xfrm>
            <a:off x="5886845" y="5143500"/>
            <a:ext cx="349623" cy="392655"/>
          </a:xfrm>
          <a:prstGeom prst="mathPlus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C85FEC07-33BE-67B3-C3A2-CE90547DE704}"/>
                  </a:ext>
                </a:extLst>
              </p:cNvPr>
              <p:cNvSpPr txBox="1"/>
              <p:nvPr/>
            </p:nvSpPr>
            <p:spPr>
              <a:xfrm>
                <a:off x="2864082" y="3020112"/>
                <a:ext cx="914399" cy="5539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1×</m:t>
                      </m:r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C85FEC07-33BE-67B3-C3A2-CE90547DE7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4082" y="3020112"/>
                <a:ext cx="914399" cy="55399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78452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297EB4-45AF-8875-2F5E-C36E2131A1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57C2627-B1FB-B51C-E8EC-70C44CFF1C8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For our observed function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supHide m:val="on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7"/>
                            </m:rPr>
                            <a:rPr lang="en-US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  <m:sup/>
                        <m:e>
                          <m:nary>
                            <m:naryPr>
                              <m:chr m:val="∑"/>
                              <m:supHide m:val="on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7"/>
                                </m:r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sub>
                            <m:sup/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𝜓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)  </m:t>
                              </m:r>
                            </m:e>
                          </m:nary>
                        </m:e>
                      </m:nary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where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𝜓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f>
                            <m:fPr>
                              <m:type m:val="lin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num>
                            <m:den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𝜓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𝜓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(⋅)</m:t>
                    </m:r>
                  </m:oMath>
                </a14:m>
                <a:r>
                  <a:rPr lang="en-US" dirty="0"/>
                  <a:t> is called the “mother wavelet” function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 are wavelet coefficients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57C2627-B1FB-B51C-E8EC-70C44CFF1C8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739" t="-31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D484F3A-0365-7305-2B42-6D3BE74A4C1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Discrete Wavelet Transform</a:t>
            </a:r>
          </a:p>
        </p:txBody>
      </p:sp>
    </p:spTree>
    <p:extLst>
      <p:ext uri="{BB962C8B-B14F-4D97-AF65-F5344CB8AC3E}">
        <p14:creationId xmlns:p14="http://schemas.microsoft.com/office/powerpoint/2010/main" val="235932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561F8B-1CAD-AD5D-9301-DAA11A2DBA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Singular Value Decomposition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F738DD-1CF7-2ED4-4E2E-D38412DAC6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But the SVD isn’t ideal if a convolution doesn’t include all components.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DADF41-9F6B-9CFF-5A0D-99774573C6D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…as a deconvolution</a:t>
            </a:r>
          </a:p>
        </p:txBody>
      </p:sp>
      <p:sp>
        <p:nvSpPr>
          <p:cNvPr id="11" name="Equals 10">
            <a:extLst>
              <a:ext uri="{FF2B5EF4-FFF2-40B4-BE49-F238E27FC236}">
                <a16:creationId xmlns:a16="http://schemas.microsoft.com/office/drawing/2014/main" id="{D3271926-CE6B-15B8-6D5B-3616A521BBD2}"/>
              </a:ext>
            </a:extLst>
          </p:cNvPr>
          <p:cNvSpPr/>
          <p:nvPr/>
        </p:nvSpPr>
        <p:spPr>
          <a:xfrm>
            <a:off x="10956855" y="5719034"/>
            <a:ext cx="685800" cy="416859"/>
          </a:xfrm>
          <a:prstGeom prst="mathEqual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62008D81-6409-6377-B859-A0EBDFE446BB}"/>
                  </a:ext>
                </a:extLst>
              </p:cNvPr>
              <p:cNvSpPr txBox="1"/>
              <p:nvPr/>
            </p:nvSpPr>
            <p:spPr>
              <a:xfrm>
                <a:off x="8058354" y="3784332"/>
                <a:ext cx="914399" cy="5539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62008D81-6409-6377-B859-A0EBDFE446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8354" y="3784332"/>
                <a:ext cx="914399" cy="55399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D28F595E-2392-D04B-2A7C-E3705D3F58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719" y="4482739"/>
            <a:ext cx="4357127" cy="352870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6395CEED-24CF-C895-533E-63F8232FE2B9}"/>
                  </a:ext>
                </a:extLst>
              </p:cNvPr>
              <p:cNvSpPr txBox="1"/>
              <p:nvPr/>
            </p:nvSpPr>
            <p:spPr>
              <a:xfrm>
                <a:off x="2864082" y="3784332"/>
                <a:ext cx="914399" cy="5539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6395CEED-24CF-C895-533E-63F8232FE2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4082" y="3784332"/>
                <a:ext cx="914399" cy="55399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9">
            <a:extLst>
              <a:ext uri="{FF2B5EF4-FFF2-40B4-BE49-F238E27FC236}">
                <a16:creationId xmlns:a16="http://schemas.microsoft.com/office/drawing/2014/main" id="{AF8D09CE-8A89-01A0-5CE2-D62BB854148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954018" y="4567966"/>
            <a:ext cx="4454905" cy="3528703"/>
          </a:xfrm>
          <a:prstGeom prst="rect">
            <a:avLst/>
          </a:prstGeom>
        </p:spPr>
      </p:pic>
      <p:sp>
        <p:nvSpPr>
          <p:cNvPr id="12" name="Plus Sign 11">
            <a:extLst>
              <a:ext uri="{FF2B5EF4-FFF2-40B4-BE49-F238E27FC236}">
                <a16:creationId xmlns:a16="http://schemas.microsoft.com/office/drawing/2014/main" id="{F478C9A5-947C-2FE4-636F-919190D08399}"/>
              </a:ext>
            </a:extLst>
          </p:cNvPr>
          <p:cNvSpPr/>
          <p:nvPr/>
        </p:nvSpPr>
        <p:spPr>
          <a:xfrm>
            <a:off x="5880311" y="5636545"/>
            <a:ext cx="349623" cy="392655"/>
          </a:xfrm>
          <a:prstGeom prst="mathPlus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AF5C6FD-0D7A-B967-F101-6793D161A55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85616" y="4513863"/>
            <a:ext cx="4259876" cy="3528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756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AFE918-6935-962D-665A-74201A12A2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Singular Value Decomposition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4741A4E-B2C3-F361-06AB-F031EE5A9EF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endParaRPr lang="en-US" b="0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𝑋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𝑈𝐷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Some things to consider</a:t>
                </a:r>
              </a:p>
              <a:p>
                <a:r>
                  <a:rPr lang="en-US" b="0" dirty="0"/>
                  <a:t>Usually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𝑖𝑗</m:t>
                            </m:r>
                          </m:sub>
                        </m:sSub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&gt;0 </m:t>
                    </m:r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𝑖𝑗</m:t>
                            </m:r>
                          </m:sub>
                        </m:sSub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&gt;0</m:t>
                    </m:r>
                  </m:oMath>
                </a14:m>
                <a:r>
                  <a:rPr lang="en-US" dirty="0"/>
                  <a:t> for all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𝑗</m:t>
                    </m:r>
                  </m:oMath>
                </a14:m>
                <a:r>
                  <a:rPr lang="en-US" dirty="0"/>
                  <a:t>    </a:t>
                </a:r>
                <a:r>
                  <a:rPr lang="en-US"/>
                  <a:t>(no </a:t>
                </a:r>
                <a:r>
                  <a:rPr lang="en-US" dirty="0"/>
                  <a:t>zeros)</a:t>
                </a:r>
              </a:p>
              <a:p>
                <a:r>
                  <a:rPr lang="en-US" dirty="0"/>
                  <a:t>Elements of both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𝑈</m:t>
                    </m:r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𝑉</m:t>
                    </m:r>
                  </m:oMath>
                </a14:m>
                <a:r>
                  <a:rPr lang="en-US" dirty="0"/>
                  <a:t> tend to take both positive and negative values.</a:t>
                </a: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𝑈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𝑈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𝑉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n-US" dirty="0"/>
                  <a:t> (orthogonality)</a:t>
                </a:r>
              </a:p>
              <a:p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Some of these qualities may not always be ideal for functional data.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The new direct methods in FDE help!</a:t>
                </a:r>
              </a:p>
              <a:p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4741A4E-B2C3-F361-06AB-F031EE5A9EF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7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18740B-0C68-152A-6B7D-878D2A5EEF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9422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FCB95F-AB73-E433-8DD7-D00FF605D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2432" y="710304"/>
            <a:ext cx="15773400" cy="775596"/>
          </a:xfrm>
        </p:spPr>
        <p:txBody>
          <a:bodyPr anchor="ctr">
            <a:normAutofit/>
          </a:bodyPr>
          <a:lstStyle/>
          <a:p>
            <a:r>
              <a:rPr lang="en-US" dirty="0"/>
              <a:t>New Direct Methods in 18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E744BAA7-2F49-E0D8-7CFB-2046C68DFE1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52432" y="2841173"/>
            <a:ext cx="9401031" cy="5382088"/>
          </a:xfrm>
          <a:noFill/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A190458-1CE0-B466-D0C6-50E614FDE62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57300" y="1562100"/>
            <a:ext cx="15773400" cy="549382"/>
          </a:xfrm>
        </p:spPr>
        <p:txBody>
          <a:bodyPr anchor="t">
            <a:normAutofit/>
          </a:bodyPr>
          <a:lstStyle/>
          <a:p>
            <a:r>
              <a:rPr lang="en-US" dirty="0"/>
              <a:t>(or 18.1)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019A0A-F9DF-D46C-3EE8-B876694BF5E9}"/>
              </a:ext>
            </a:extLst>
          </p:cNvPr>
          <p:cNvSpPr txBox="1"/>
          <p:nvPr/>
        </p:nvSpPr>
        <p:spPr>
          <a:xfrm>
            <a:off x="11190513" y="3047999"/>
            <a:ext cx="4329313" cy="166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dirty="0"/>
              <a:t>We’ve added 5 new methods to the Direct Models menu.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5B2890A-19FE-3440-1BFC-7D63D4645240}"/>
              </a:ext>
            </a:extLst>
          </p:cNvPr>
          <p:cNvCxnSpPr>
            <a:cxnSpLocks/>
          </p:cNvCxnSpPr>
          <p:nvPr/>
        </p:nvCxnSpPr>
        <p:spPr>
          <a:xfrm flipH="1">
            <a:off x="9359153" y="5946415"/>
            <a:ext cx="1980111" cy="13165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DB77009-2AB1-6735-8546-53934E50FA84}"/>
              </a:ext>
            </a:extLst>
          </p:cNvPr>
          <p:cNvCxnSpPr>
            <a:cxnSpLocks/>
          </p:cNvCxnSpPr>
          <p:nvPr/>
        </p:nvCxnSpPr>
        <p:spPr>
          <a:xfrm flipH="1">
            <a:off x="10166445" y="7244794"/>
            <a:ext cx="1303896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40D1FEA6-67E7-7683-FFC2-F621802D8A58}"/>
              </a:ext>
            </a:extLst>
          </p:cNvPr>
          <p:cNvSpPr/>
          <p:nvPr/>
        </p:nvSpPr>
        <p:spPr>
          <a:xfrm>
            <a:off x="7261412" y="6266329"/>
            <a:ext cx="2675964" cy="1956930"/>
          </a:xfrm>
          <a:prstGeom prst="round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53DA248-902D-D170-9810-49EA775A36F0}"/>
              </a:ext>
            </a:extLst>
          </p:cNvPr>
          <p:cNvSpPr txBox="1"/>
          <p:nvPr/>
        </p:nvSpPr>
        <p:spPr>
          <a:xfrm>
            <a:off x="11470341" y="5669416"/>
            <a:ext cx="4049486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Old reliable DFPCA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FF323D0-C279-C792-0E70-4FADB51D199B}"/>
              </a:ext>
            </a:extLst>
          </p:cNvPr>
          <p:cNvSpPr txBox="1"/>
          <p:nvPr/>
        </p:nvSpPr>
        <p:spPr>
          <a:xfrm>
            <a:off x="11697020" y="6911788"/>
            <a:ext cx="346934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New methods</a:t>
            </a:r>
          </a:p>
        </p:txBody>
      </p:sp>
    </p:spTree>
    <p:extLst>
      <p:ext uri="{BB962C8B-B14F-4D97-AF65-F5344CB8AC3E}">
        <p14:creationId xmlns:p14="http://schemas.microsoft.com/office/powerpoint/2010/main" val="3664236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FAA365-243E-65A0-033A-CE5ED90BDC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Inspiration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790D5C-7369-7913-C38F-B2E9304F3A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31520" lvl="2" indent="0">
              <a:buNone/>
            </a:pPr>
            <a:r>
              <a:rPr lang="en-US" sz="3600" i="1" dirty="0"/>
              <a:t>Normally, if given a choice between doing something and doing nothing</a:t>
            </a:r>
            <a:r>
              <a:rPr lang="en-US" sz="3600" i="1"/>
              <a:t>, I’d </a:t>
            </a:r>
            <a:r>
              <a:rPr lang="en-US" sz="3600" i="1" dirty="0"/>
              <a:t>choose to do nothing.</a:t>
            </a:r>
          </a:p>
          <a:p>
            <a:pPr marL="731520" lvl="2" indent="0">
              <a:buNone/>
            </a:pPr>
            <a:endParaRPr lang="en-US" sz="3900" i="1" dirty="0"/>
          </a:p>
          <a:p>
            <a:pPr marL="731520" lvl="2" indent="0">
              <a:buNone/>
            </a:pPr>
            <a:r>
              <a:rPr lang="en-US" sz="3600" i="1" dirty="0"/>
              <a:t>But I will do something if it helps someone else do nothing. I’d work all night if it meant nothing got done</a:t>
            </a:r>
            <a:r>
              <a:rPr lang="en-US" sz="3600" dirty="0"/>
              <a:t>.</a:t>
            </a:r>
          </a:p>
          <a:p>
            <a:pPr marL="731520" lvl="2" indent="0">
              <a:buNone/>
            </a:pPr>
            <a:r>
              <a:rPr lang="en-US" sz="3600" dirty="0"/>
              <a:t>					- Ron Swanson </a:t>
            </a:r>
          </a:p>
          <a:p>
            <a:pPr marL="731520" lvl="2" indent="0">
              <a:buNone/>
            </a:pPr>
            <a:r>
              <a:rPr lang="en-US" sz="3600" dirty="0"/>
              <a:t>					  from TV’s </a:t>
            </a:r>
            <a:r>
              <a:rPr lang="en-US" sz="3600" i="1" dirty="0"/>
              <a:t>Parks and Recreation</a:t>
            </a:r>
          </a:p>
          <a:p>
            <a:pPr marL="731520" lvl="2" indent="0">
              <a:buNone/>
            </a:pPr>
            <a:endParaRPr lang="en-US" sz="3600" i="1" dirty="0"/>
          </a:p>
          <a:p>
            <a:pPr marL="0" indent="0">
              <a:buNone/>
            </a:pPr>
            <a:r>
              <a:rPr lang="en-US" dirty="0"/>
              <a:t>The Generalized Regression platform works hard to give you nothing (zeros) when you ask for something.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3FB6EB-1351-61E7-3A9E-0401D2297FC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351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8467A2-F99E-9206-4150-0BC4F3D572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do we need a Penalized SVD?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6CCA9B-B52D-66A7-F0BD-57E7F36CA9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It can be helpful to zero out SVD scores </a:t>
            </a:r>
            <a:r>
              <a:rPr lang="en-US" b="1" dirty="0"/>
              <a:t>and</a:t>
            </a:r>
            <a:r>
              <a:rPr lang="en-US" dirty="0"/>
              <a:t> loadings.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F9C58DE-9156-0883-DBF6-7C9EE93213D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SVD and small values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732CD36-382C-1C88-B4A3-ADBF14E7B2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9864" y="3807757"/>
            <a:ext cx="4353966" cy="338641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FACC20C-2358-1BEE-4D88-970787FFB3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0712" y="3807757"/>
            <a:ext cx="6717424" cy="279474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20EA45E-89F3-05E7-15CE-FCCD8EF280E8}"/>
              </a:ext>
            </a:extLst>
          </p:cNvPr>
          <p:cNvSpPr txBox="1"/>
          <p:nvPr/>
        </p:nvSpPr>
        <p:spPr>
          <a:xfrm>
            <a:off x="1711641" y="7482993"/>
            <a:ext cx="6643219" cy="166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If these small values were exactly zero, our decomposition would be simpler.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0DD8677-977A-E437-5AC8-757B25C66AFD}"/>
              </a:ext>
            </a:extLst>
          </p:cNvPr>
          <p:cNvSpPr txBox="1"/>
          <p:nvPr/>
        </p:nvSpPr>
        <p:spPr>
          <a:xfrm>
            <a:off x="9574306" y="7194175"/>
            <a:ext cx="635659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…likewise for shape functions.</a:t>
            </a:r>
          </a:p>
        </p:txBody>
      </p:sp>
    </p:spTree>
    <p:extLst>
      <p:ext uri="{BB962C8B-B14F-4D97-AF65-F5344CB8AC3E}">
        <p14:creationId xmlns:p14="http://schemas.microsoft.com/office/powerpoint/2010/main" val="1141735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A01BC6-F3C9-889D-57B0-F8F5CBD689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Penalized SVD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88F3F465-C7B0-44AD-36C0-32F53DD7D4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21804" y="2108093"/>
            <a:ext cx="9048750" cy="2409825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9CF996-D01B-FA0C-EAD7-2E4031E8B41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Lots of interest in zeroing out parts of an SVD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6128F96-53B9-1235-26AF-62F24F295F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7128" y="5063911"/>
            <a:ext cx="7753350" cy="40671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98F953B-BD74-2999-B1AE-BDDE594BDF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4854" y="3854557"/>
            <a:ext cx="718185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768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5FD2F-C30B-7950-A1D2-F6D09FDCE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Penalized SVD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85A0DC8-EDBE-9360-9FE7-D97301552EB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The Penalized SVD option in FDE implements the method in </a:t>
                </a:r>
                <a:r>
                  <a:rPr lang="en-US" dirty="0">
                    <a:hlinkClick r:id="rId2"/>
                  </a:rPr>
                  <a:t>Lee et al </a:t>
                </a:r>
                <a:r>
                  <a:rPr lang="en-US" dirty="0"/>
                  <a:t>(2010).</a:t>
                </a:r>
              </a:p>
              <a:p>
                <a:pPr marL="0" indent="0">
                  <a:buNone/>
                </a:pPr>
                <a:r>
                  <a:rPr lang="en-US" dirty="0"/>
                  <a:t>This algorithm is fast and doesn’t require cross-validation. 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Method is based on viewing the SVD in a slightly different light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Then add a penalty on the elements of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𝑈</m:t>
                    </m:r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𝑉</m:t>
                    </m:r>
                  </m:oMath>
                </a14:m>
                <a:r>
                  <a:rPr lang="en-US" dirty="0"/>
                  <a:t>.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85A0DC8-EDBE-9360-9FE7-D97301552EB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739" t="-3197" r="-1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D25C86-FDEA-E541-7319-BC1A8F96E4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Lee et al (2010)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1120864-45D5-05E1-E1FB-AAFCC79382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5342" y="4941781"/>
            <a:ext cx="8327580" cy="205430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CC77568-577C-8C81-CC08-3EF522DA7B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52844" y="7665015"/>
            <a:ext cx="9172575" cy="124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307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5FD2F-C30B-7950-A1D2-F6D09FDCE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Penalized SVD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85A0DC8-EDBE-9360-9FE7-D97301552EB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dirty="0"/>
                  <a:t>Instead of using least squares to do an SVD like usual, use a</a:t>
                </a:r>
              </a:p>
              <a:p>
                <a:pPr marL="0" indent="0">
                  <a:buNone/>
                </a:pPr>
                <a:r>
                  <a:rPr lang="en-US" dirty="0"/>
                  <a:t>penalized regression technique.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u="sng" dirty="0"/>
                  <a:t>The idea (in a nutshell)</a:t>
                </a:r>
              </a:p>
              <a:p>
                <a:pPr marL="0" indent="0">
                  <a:buNone/>
                </a:pPr>
                <a:r>
                  <a:rPr lang="en-US" dirty="0"/>
                  <a:t>Work on one dimension at a time .</a:t>
                </a:r>
              </a:p>
              <a:p>
                <a:pPr marL="0" indent="0">
                  <a:buNone/>
                </a:pPr>
                <a:r>
                  <a:rPr lang="en-US" dirty="0"/>
                  <a:t>1. Fix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𝑈</m:t>
                    </m:r>
                  </m:oMath>
                </a14:m>
                <a:r>
                  <a:rPr lang="en-US" dirty="0"/>
                  <a:t> and lasso to solve for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𝑉</m:t>
                    </m:r>
                  </m:oMath>
                </a14:m>
                <a:r>
                  <a:rPr lang="en-US" dirty="0"/>
                  <a:t> (</a:t>
                </a:r>
                <a:r>
                  <a:rPr lang="en-US" dirty="0" err="1"/>
                  <a:t>AICc</a:t>
                </a:r>
                <a:r>
                  <a:rPr lang="en-US" dirty="0"/>
                  <a:t> for validation).</a:t>
                </a:r>
              </a:p>
              <a:p>
                <a:pPr marL="0" indent="0">
                  <a:buNone/>
                </a:pPr>
                <a:r>
                  <a:rPr lang="en-US" dirty="0"/>
                  <a:t>2. Fix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𝑉</m:t>
                    </m:r>
                  </m:oMath>
                </a14:m>
                <a:r>
                  <a:rPr lang="en-US" dirty="0"/>
                  <a:t> and lasso to solve for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𝑈</m:t>
                    </m:r>
                  </m:oMath>
                </a14:m>
                <a:r>
                  <a:rPr lang="en-US" dirty="0"/>
                  <a:t> (</a:t>
                </a:r>
                <a:r>
                  <a:rPr lang="en-US" dirty="0" err="1"/>
                  <a:t>AICc</a:t>
                </a:r>
                <a:r>
                  <a:rPr lang="en-US" dirty="0"/>
                  <a:t> for validation). </a:t>
                </a:r>
              </a:p>
              <a:p>
                <a:pPr marL="0" indent="0">
                  <a:buNone/>
                </a:pPr>
                <a:r>
                  <a:rPr lang="en-US" dirty="0"/>
                  <a:t>3. Repeat 1 and 2 until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𝑈</m:t>
                    </m:r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𝑉</m:t>
                    </m:r>
                  </m:oMath>
                </a14:m>
                <a:r>
                  <a:rPr lang="en-US" dirty="0"/>
                  <a:t> stop changing, then go to the next dimension.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85A0DC8-EDBE-9360-9FE7-D97301552EB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739" t="-31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D25C86-FDEA-E541-7319-BC1A8F96E4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Lee et al (2010)</a:t>
            </a:r>
          </a:p>
        </p:txBody>
      </p:sp>
    </p:spTree>
    <p:extLst>
      <p:ext uri="{BB962C8B-B14F-4D97-AF65-F5344CB8AC3E}">
        <p14:creationId xmlns:p14="http://schemas.microsoft.com/office/powerpoint/2010/main" val="2283090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9EBB3D-B0E8-8BDC-8874-96BE674E27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Penalized SVD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E368F24-3133-2407-94F8-CB8BB8EA6C7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We get zeros in our scores and shape functions!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We give up orthogonality 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𝑈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𝑈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≠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𝑉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𝐼</m:t>
                    </m:r>
                  </m:oMath>
                </a14:m>
                <a:r>
                  <a:rPr lang="en-US" dirty="0"/>
                  <a:t> in general), but probably worth it.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E368F24-3133-2407-94F8-CB8BB8EA6C7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7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824E01-A936-DACB-2942-37FF37B073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75BE6B5-71AB-32EB-4541-77DD20D7DC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0638" y="2400299"/>
            <a:ext cx="5712945" cy="427084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C3DEC72-220F-440F-90B8-FE7EE1D98F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6921" y="2809033"/>
            <a:ext cx="8464898" cy="3309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95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BC7626-A093-0CFE-2E18-7114DEB8C2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Nonnegative SVD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6AD3E6E-7D27-C456-606C-2EE0B156E04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Another characteristic of standard SVD: </a:t>
                </a:r>
                <a14:m>
                  <m:oMath xmlns:m="http://schemas.openxmlformats.org/officeDocument/2006/math"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𝑈</m:t>
                    </m:r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𝑉</m:t>
                    </m:r>
                  </m:oMath>
                </a14:m>
                <a:r>
                  <a:rPr lang="en-US" dirty="0"/>
                  <a:t> can take negative values.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When our functions are strictly nonnegative, we may want the shape functions to be strictly nonnegative.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6AD3E6E-7D27-C456-606C-2EE0B156E04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739" t="-31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2A0B89-1340-066B-184D-9F93ADE2D3F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New in 18.1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7D0B66E-2A60-9FD4-0DD9-0A016ED75C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2432" y="3732049"/>
            <a:ext cx="5619750" cy="36099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41CFB8E-F232-F147-CF3A-64011AD28F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5546" y="4173122"/>
            <a:ext cx="7371790" cy="2727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324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D1DEF-BF6E-6F2C-8F51-D7974E2BF8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5B71BFC-BD95-0E00-BADD-22143DBCFB2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dirty="0"/>
                  <a:t>There</a:t>
                </a:r>
                <a:r>
                  <a:rPr lang="en-US" i="1" dirty="0"/>
                  <a:t> are lots</a:t>
                </a:r>
                <a:r>
                  <a:rPr lang="en-US" dirty="0"/>
                  <a:t> of different mother wavelets, but they share some qualities.</a:t>
                </a:r>
              </a:p>
              <a:p>
                <a:pPr marL="0" indent="0">
                  <a:buNone/>
                </a:pPr>
                <a:endParaRPr lang="en-US" i="1" dirty="0"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nary>
                      <m:naryPr>
                        <m:limLoc m:val="undOvr"/>
                        <m:subHide m:val="on"/>
                        <m:supHide m:val="on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𝜓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𝑑𝑥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=0</m:t>
                        </m:r>
                      </m:e>
                    </m:nary>
                  </m:oMath>
                </a14:m>
                <a:r>
                  <a:rPr lang="en-US" dirty="0"/>
                  <a:t>  which means the average value of the function is zero.</a:t>
                </a:r>
              </a:p>
              <a:p>
                <a:r>
                  <a:rPr lang="en-US" dirty="0"/>
                  <a:t>They tend to be orthonormal.</a:t>
                </a:r>
              </a:p>
              <a:p>
                <a:r>
                  <a:rPr lang="en-US" dirty="0"/>
                  <a:t>They have peaks but they decay quickly.</a:t>
                </a:r>
              </a:p>
              <a:p>
                <a:r>
                  <a:rPr lang="en-US" dirty="0"/>
                  <a:t>If </a:t>
                </a:r>
                <a14:m>
                  <m:oMath xmlns:m="http://schemas.openxmlformats.org/officeDocument/2006/math">
                    <m:nary>
                      <m:naryPr>
                        <m:limLoc m:val="undOvr"/>
                        <m:subHide m:val="on"/>
                        <m:supHide m:val="on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p>
                        </m:s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𝜓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𝑑𝑥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=0</m:t>
                        </m:r>
                      </m:e>
                    </m:nary>
                  </m:oMath>
                </a14:m>
                <a:r>
                  <a:rPr lang="en-US" dirty="0"/>
                  <a:t> for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0≤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𝑝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≤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𝑁</m:t>
                    </m:r>
                  </m:oMath>
                </a14:m>
                <a:r>
                  <a:rPr lang="en-US" dirty="0"/>
                  <a:t>, then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𝜓</m:t>
                    </m:r>
                  </m:oMath>
                </a14:m>
                <a:r>
                  <a:rPr lang="en-US" dirty="0"/>
                  <a:t> has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𝑁</m:t>
                    </m:r>
                  </m:oMath>
                </a14:m>
                <a:r>
                  <a:rPr lang="en-US" dirty="0"/>
                  <a:t> vanishing moments.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Vanishing moments are like a complexity measure we can use as an index.</a:t>
                </a:r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5B71BFC-BD95-0E00-BADD-22143DBCFB2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777" t="-31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96601B-668E-978B-0992-218CE18C664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Discrete Wavelet Transform</a:t>
            </a:r>
          </a:p>
        </p:txBody>
      </p:sp>
    </p:spTree>
    <p:extLst>
      <p:ext uri="{BB962C8B-B14F-4D97-AF65-F5344CB8AC3E}">
        <p14:creationId xmlns:p14="http://schemas.microsoft.com/office/powerpoint/2010/main" val="544948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C3936-62E4-D294-F25F-78CF75215A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Nonnegative SVD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3F5E0CD3-2D0E-4FD6-0D85-DE9875CF40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dirty="0"/>
                  <a:t>It’s just like an SVD, but constrain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𝑈</m:t>
                    </m:r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𝑉</m:t>
                    </m:r>
                  </m:oMath>
                </a14:m>
                <a:r>
                  <a:rPr lang="en-US" dirty="0"/>
                  <a:t>: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𝑋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𝑈𝐷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𝑖𝑗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≥0, 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𝑖𝑗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≥0  ∀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𝑗</m:t>
                      </m:r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Fairly straightforward using constrained least squares.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Again, we give up orthogonality in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𝑈</m:t>
                    </m:r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𝑉</m:t>
                    </m:r>
                  </m:oMath>
                </a14:m>
                <a:r>
                  <a:rPr lang="en-US" dirty="0"/>
                  <a:t>.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Note: we don’t remove a mean like we would with DFPCA.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3F5E0CD3-2D0E-4FD6-0D85-DE9875CF40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739" t="-31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A680F99-2068-4A42-5632-3E45F12347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New in 18.1</a:t>
            </a:r>
          </a:p>
        </p:txBody>
      </p:sp>
    </p:spTree>
    <p:extLst>
      <p:ext uri="{BB962C8B-B14F-4D97-AF65-F5344CB8AC3E}">
        <p14:creationId xmlns:p14="http://schemas.microsoft.com/office/powerpoint/2010/main" val="3040600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06B969-9238-41E0-A4C6-8201A7AD2E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Nonnegative SVD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4E68FB-9C43-5CB1-DCEC-D81D7966FB9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New in 18.1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5B3D61C-C399-35E9-53A7-DB8B6D0871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4822" y="6673796"/>
            <a:ext cx="10172700" cy="2314575"/>
          </a:xfrm>
          <a:prstGeom prst="rect">
            <a:avLst/>
          </a:prstGeom>
        </p:spPr>
      </p:pic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0E818528-F6D4-BA6C-2AB3-CAB5348CF53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619250" y="2455916"/>
            <a:ext cx="5619750" cy="360997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27CA09E-335D-E21E-40DA-2760E15E0DE4}"/>
              </a:ext>
            </a:extLst>
          </p:cNvPr>
          <p:cNvSpPr txBox="1"/>
          <p:nvPr/>
        </p:nvSpPr>
        <p:spPr>
          <a:xfrm>
            <a:off x="7726083" y="2455916"/>
            <a:ext cx="8548914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Now our shape functions are strictly nonnegative, just like the original data.</a:t>
            </a:r>
          </a:p>
          <a:p>
            <a:pPr algn="l"/>
            <a:endParaRPr lang="en-US" dirty="0"/>
          </a:p>
          <a:p>
            <a:pPr algn="l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1BA789-332A-2D78-A11B-22FF6707A3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39132" y="3658036"/>
            <a:ext cx="5659913" cy="2711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286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E2556F-84E7-710B-0078-8F5998C082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Nonnegative SVD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8F30BD-AB66-1B4B-4C83-B09E1222A6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Same ideas apply to regular old PCA.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FC1AA1-F40E-6C19-52DD-F9575C32DED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08262D9-31DC-83DE-5186-9DD5DF7628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1395" y="3220621"/>
            <a:ext cx="4495800" cy="21717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EB57B8B-C5FF-7C28-0555-A57FD9A295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339" y="5987303"/>
            <a:ext cx="6065319" cy="335882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623ED5E-BBBC-59CC-F0AF-594A4FC680A9}"/>
              </a:ext>
            </a:extLst>
          </p:cNvPr>
          <p:cNvSpPr txBox="1"/>
          <p:nvPr/>
        </p:nvSpPr>
        <p:spPr>
          <a:xfrm>
            <a:off x="6402957" y="4273520"/>
            <a:ext cx="8767483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Method Family -&gt; Advanced</a:t>
            </a:r>
          </a:p>
          <a:p>
            <a:pPr algn="l"/>
            <a:r>
              <a:rPr lang="en-US" dirty="0"/>
              <a:t>Then look in Special Methods menu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EF2B522-5A94-EF83-3304-EC436C79BE87}"/>
              </a:ext>
            </a:extLst>
          </p:cNvPr>
          <p:cNvSpPr txBox="1"/>
          <p:nvPr/>
        </p:nvSpPr>
        <p:spPr>
          <a:xfrm>
            <a:off x="7322619" y="7332702"/>
            <a:ext cx="8390966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Scores and loadings are all</a:t>
            </a:r>
            <a:r>
              <a:rPr lang="en-US" dirty="0"/>
              <a:t> nonnegative!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646FBD4-3B41-1734-6E34-FF1CB129857D}"/>
              </a:ext>
            </a:extLst>
          </p:cNvPr>
          <p:cNvSpPr txBox="1"/>
          <p:nvPr/>
        </p:nvSpPr>
        <p:spPr>
          <a:xfrm>
            <a:off x="7322619" y="8528582"/>
            <a:ext cx="1015253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Also new in PCA: Sparse Component Analysis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6EDB4A9-F591-4F83-4F27-37167DF4B9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75388" y="1262648"/>
            <a:ext cx="4601217" cy="2705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86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481F1A-6899-2089-D587-837563B79C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Penalized Nonnegative SVD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CC3503-9B8D-C27A-76C8-7975F28480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We initially implemented Penalized Nonnegative SVD as described in </a:t>
            </a:r>
          </a:p>
          <a:p>
            <a:pPr marL="0" indent="0">
              <a:buNone/>
            </a:pPr>
            <a:r>
              <a:rPr lang="en-US" dirty="0">
                <a:hlinkClick r:id="rId2"/>
              </a:rPr>
              <a:t>Lee et al </a:t>
            </a:r>
            <a:r>
              <a:rPr lang="en-US" dirty="0"/>
              <a:t>(2010), </a:t>
            </a:r>
            <a:r>
              <a:rPr lang="en-US" dirty="0">
                <a:hlinkClick r:id="rId3"/>
              </a:rPr>
              <a:t>Witten et al</a:t>
            </a:r>
            <a:r>
              <a:rPr lang="en-US" dirty="0"/>
              <a:t> (2009), and other papers.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But there’s a problem going one dimension at a time…</a:t>
            </a:r>
          </a:p>
          <a:p>
            <a:pPr marL="0" indent="0">
              <a:buNone/>
            </a:pPr>
            <a:r>
              <a:rPr lang="en-US" dirty="0"/>
              <a:t>Dimension 1 is essentially the overall mean</a:t>
            </a:r>
          </a:p>
          <a:p>
            <a:pPr marL="0" indent="0">
              <a:buNone/>
            </a:pPr>
            <a:r>
              <a:rPr lang="en-US" dirty="0"/>
              <a:t>Dimension 2 is positive deviations from the mean</a:t>
            </a:r>
          </a:p>
          <a:p>
            <a:pPr marL="0" indent="0">
              <a:buNone/>
            </a:pPr>
            <a:r>
              <a:rPr lang="en-US" dirty="0"/>
              <a:t>Dimension 3 is positive deviations from 1 and 2</a:t>
            </a:r>
          </a:p>
          <a:p>
            <a:pPr marL="0" indent="0">
              <a:buNone/>
            </a:pPr>
            <a:r>
              <a:rPr lang="en-US" dirty="0"/>
              <a:t>…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We end up overestimating a lot of functions (about half).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9E4E04-EDC5-581F-D2A5-C06F111BA76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New in 18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DD810E1-FBBA-9294-160E-B5AF4A7C99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25708" y="3457575"/>
            <a:ext cx="431482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502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CDB4E7-9D3D-0ED5-9DF6-6570C9735F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Penalized Nonnegative SVD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96785B-5946-A6CF-A819-6A38D0BCBA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One dimension at a time can be OK, but not in general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For 18.1, we adapted the Lee et al (2010) algorithm to do a penalized nonnegative SVD for </a:t>
            </a:r>
            <a:r>
              <a:rPr lang="en-US" b="1" dirty="0"/>
              <a:t>all</a:t>
            </a:r>
            <a:r>
              <a:rPr lang="en-US" dirty="0"/>
              <a:t> of the dimensions at once.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This will fit the data </a:t>
            </a:r>
            <a:r>
              <a:rPr lang="en-US" i="1" dirty="0"/>
              <a:t>much</a:t>
            </a:r>
            <a:r>
              <a:rPr lang="en-US" dirty="0"/>
              <a:t> better.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But don’t expect a big difference from standard version of Nonnegative SVD.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2F71DD-1E32-52F8-FBAE-ABA4D47CF44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In JMP 18.1</a:t>
            </a:r>
          </a:p>
        </p:txBody>
      </p:sp>
    </p:spTree>
    <p:extLst>
      <p:ext uri="{BB962C8B-B14F-4D97-AF65-F5344CB8AC3E}">
        <p14:creationId xmlns:p14="http://schemas.microsoft.com/office/powerpoint/2010/main" val="2854306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1C1A38-5044-E4FB-DA76-B5215E416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Penalized Nonnegative SVD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92C02709-B7D1-A111-409C-35EC14B1D6E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74216" y="2187682"/>
            <a:ext cx="12529831" cy="7215840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6220A8-DF6A-D3BE-75F8-4E46C0CAD51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An Example</a:t>
            </a:r>
          </a:p>
        </p:txBody>
      </p:sp>
    </p:spTree>
    <p:extLst>
      <p:ext uri="{BB962C8B-B14F-4D97-AF65-F5344CB8AC3E}">
        <p14:creationId xmlns:p14="http://schemas.microsoft.com/office/powerpoint/2010/main" val="1802362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61C42F-5A7C-E170-43F3-DDD0F6105B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Multivariate Curve Resolution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B56649F-6F6D-92F8-7523-BFBB674656F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/>
              </a:bodyPr>
              <a:lstStyle/>
              <a:p>
                <a:pPr marL="0" indent="0">
                  <a:buNone/>
                </a:pPr>
                <a:r>
                  <a:rPr lang="en-US" dirty="0"/>
                  <a:t>SVD is one of </a:t>
                </a:r>
                <a:r>
                  <a:rPr lang="en-US" i="1" dirty="0"/>
                  <a:t>many</a:t>
                </a:r>
                <a:r>
                  <a:rPr lang="en-US" dirty="0"/>
                  <a:t> matrix decompositions.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MCR is similar to SVD, but re-expresses the decomposition as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𝑋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𝐶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where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𝑖𝑗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≥0, 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𝑖𝑗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≥0  ∀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𝑗</m:t>
                      </m:r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supHide m:val="on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𝑖𝑗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=1</m:t>
                          </m:r>
                        </m:e>
                      </m:nary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∀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𝑖</m:t>
                      </m:r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Columns of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en-US" dirty="0"/>
                  <a:t> are still shape functions.</a:t>
                </a:r>
              </a:p>
              <a:p>
                <a:pPr marL="0" indent="0">
                  <a:buNone/>
                </a:pPr>
                <a:r>
                  <a:rPr lang="en-US" dirty="0"/>
                  <a:t>Rows of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r>
                  <a:rPr lang="en-US" dirty="0"/>
                  <a:t> are mixing proportions.				</a:t>
                </a:r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B56649F-6F6D-92F8-7523-BFBB674656F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623" t="-2931" b="-31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649000-9BB7-876B-7F2E-4D26118E73E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New in 18</a:t>
            </a:r>
          </a:p>
        </p:txBody>
      </p:sp>
    </p:spTree>
    <p:extLst>
      <p:ext uri="{BB962C8B-B14F-4D97-AF65-F5344CB8AC3E}">
        <p14:creationId xmlns:p14="http://schemas.microsoft.com/office/powerpoint/2010/main" val="2649014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EAF84C-9649-E267-051F-50552D3A21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2432" y="710304"/>
            <a:ext cx="15773400" cy="775596"/>
          </a:xfrm>
        </p:spPr>
        <p:txBody>
          <a:bodyPr anchor="ctr">
            <a:normAutofit/>
          </a:bodyPr>
          <a:lstStyle/>
          <a:p>
            <a:r>
              <a:rPr lang="en-US" dirty="0"/>
              <a:t>Multivariate Curve Resolution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2BD47E-4F00-0EF6-32DC-6054B7EAAD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299" y="3384514"/>
            <a:ext cx="7741846" cy="4896716"/>
          </a:xfrm>
          <a:prstGeom prst="rect">
            <a:avLst/>
          </a:prstGeom>
          <a:noFill/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05A204-F289-EC63-5F6C-2A7CC7669F83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9288856" y="2400300"/>
            <a:ext cx="7741848" cy="686514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MCR is popular with spectral data.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u="sng" dirty="0"/>
              <a:t>Example </a:t>
            </a:r>
          </a:p>
          <a:p>
            <a:pPr marL="0" indent="0">
              <a:buNone/>
            </a:pPr>
            <a:r>
              <a:rPr lang="en-US" dirty="0"/>
              <a:t>We know our carbohydrate samples are blends of three components: </a:t>
            </a:r>
          </a:p>
          <a:p>
            <a:pPr marL="0" indent="0">
              <a:buNone/>
            </a:pPr>
            <a:r>
              <a:rPr lang="en-US" dirty="0"/>
              <a:t>ribose, lactose, and fructose.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Our goal is to figure out the proportions for each sample.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D334874E-6415-409D-C0D9-7E782799E43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57300" y="1562100"/>
            <a:ext cx="15773400" cy="549382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884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E32500-5047-07BB-C78C-B6CC2A2D4F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Multivariate Curve Resolution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F34FF0-0CB4-6751-E03A-6DA0041426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Choose MCR from the Models menu and move the solution to 3 components.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FAECBB-0BBB-8A27-0E6E-731782593F9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Carbohydrate Example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CF8EF7E-9526-5418-FE39-E1199437A0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8239" y="2972897"/>
            <a:ext cx="5324475" cy="21621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09791DD-73D0-D4E6-7293-5E275D11C0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6225" y="5423890"/>
            <a:ext cx="6569530" cy="360575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7D98D81-B359-5CF3-D350-1065586247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20477" y="5423890"/>
            <a:ext cx="6684258" cy="348604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375C0D5-7658-134C-961F-859FFD037FE5}"/>
              </a:ext>
            </a:extLst>
          </p:cNvPr>
          <p:cNvSpPr txBox="1"/>
          <p:nvPr/>
        </p:nvSpPr>
        <p:spPr>
          <a:xfrm>
            <a:off x="2882765" y="4309112"/>
            <a:ext cx="3275474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Component functions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A094853-BD48-ABFE-63EB-B67E5949013D}"/>
              </a:ext>
            </a:extLst>
          </p:cNvPr>
          <p:cNvSpPr txBox="1"/>
          <p:nvPr/>
        </p:nvSpPr>
        <p:spPr>
          <a:xfrm>
            <a:off x="11249893" y="4315894"/>
            <a:ext cx="3275474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Mixing proportions</a:t>
            </a:r>
          </a:p>
        </p:txBody>
      </p:sp>
    </p:spTree>
    <p:extLst>
      <p:ext uri="{BB962C8B-B14F-4D97-AF65-F5344CB8AC3E}">
        <p14:creationId xmlns:p14="http://schemas.microsoft.com/office/powerpoint/2010/main" val="2375592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169835-B1F1-BD76-2C44-B0C112BA38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Multivariate Curve Resolution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CAACDD-8BF4-1AD6-30CF-E748CF17B7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We may have “pure spectra”: rows we know are 100% one of the components.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Easy to accommodate by marking the pure spectra as training rows.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21CDA7-CCB0-611D-4E5F-AEBABED5059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Carbohydrate Example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40B8EF2-A916-1B7A-878A-AA685B634B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5057" y="4665436"/>
            <a:ext cx="3505200" cy="25527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058D614-3001-E5FD-BDA6-9E3D570D4B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7705" y="4570186"/>
            <a:ext cx="4714875" cy="39147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9AD8465-276A-3926-E0C6-05CCB33196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70028" y="5155973"/>
            <a:ext cx="4810125" cy="27432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EF60698-17BC-AC56-5DA2-954556CBEFAC}"/>
              </a:ext>
            </a:extLst>
          </p:cNvPr>
          <p:cNvSpPr txBox="1"/>
          <p:nvPr/>
        </p:nvSpPr>
        <p:spPr>
          <a:xfrm>
            <a:off x="1642016" y="7616904"/>
            <a:ext cx="3380973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First three rows are pure spectra</a:t>
            </a:r>
          </a:p>
        </p:txBody>
      </p:sp>
    </p:spTree>
    <p:extLst>
      <p:ext uri="{BB962C8B-B14F-4D97-AF65-F5344CB8AC3E}">
        <p14:creationId xmlns:p14="http://schemas.microsoft.com/office/powerpoint/2010/main" val="3646907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DESIGN_ID_1_2020-TEMPLATE-EXTERNAL" val="pdtUH84H"/>
  <p:tag name="ARTICULATE_DESIGN_ID_SAS-EXTERNAL-16X9-2023" val="CJxW6PTk"/>
  <p:tag name="ARTICULATE_DESIGN_ID_1_NDA" val="5KPCLKMf"/>
  <p:tag name="ARTICULATE_DESIGN_ID_1_SAS-EXTERNAL-16X9-2023" val="OvZPFYIY"/>
  <p:tag name="ARTICULATE_DESIGN_ID_SAS - EXTERNAL - 16X9 - 2023" val="iju6vBOG"/>
  <p:tag name="ARTICULATE_DESIGN_ID_SAS - EXTERNAL" val="IZ9bNYet"/>
  <p:tag name="ARTICULATE_DESIGN_ID_SAS - EXTERNAL - NDA" val="RR4fBfJW"/>
  <p:tag name="ARTICULATE_SLIDE_THUMBNAIL_REFRESH" val="1"/>
  <p:tag name="ARTICULATE_DESIGN_ID_CUSTOM DESIGN" val="WASRYxhz"/>
  <p:tag name="ARTICULATE_SLIDE_COUNT" val="11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JMP - EXTERNAL">
  <a:themeElements>
    <a:clrScheme name="JMP Theme Light">
      <a:dk1>
        <a:srgbClr val="000000"/>
      </a:dk1>
      <a:lt1>
        <a:srgbClr val="FFFFFF"/>
      </a:lt1>
      <a:dk2>
        <a:srgbClr val="032954"/>
      </a:dk2>
      <a:lt2>
        <a:srgbClr val="0378CD"/>
      </a:lt2>
      <a:accent1>
        <a:srgbClr val="0378CD"/>
      </a:accent1>
      <a:accent2>
        <a:srgbClr val="4398F9"/>
      </a:accent2>
      <a:accent3>
        <a:srgbClr val="C4DEFD"/>
      </a:accent3>
      <a:accent4>
        <a:srgbClr val="032954"/>
      </a:accent4>
      <a:accent5>
        <a:srgbClr val="7E889A"/>
      </a:accent5>
      <a:accent6>
        <a:srgbClr val="BAC0C9"/>
      </a:accent6>
      <a:hlink>
        <a:srgbClr val="4398F9"/>
      </a:hlink>
      <a:folHlink>
        <a:srgbClr val="C4DEFD"/>
      </a:folHlink>
    </a:clrScheme>
    <a:fontScheme name="Anova">
      <a:majorFont>
        <a:latin typeface="Anova Bold"/>
        <a:ea typeface=""/>
        <a:cs typeface=""/>
      </a:majorFont>
      <a:minorFont>
        <a:latin typeface="Anova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dirty="0" smtClean="0">
            <a:solidFill>
              <a:schemeClr val="tx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4" id="{EC122723-1830-2742-8477-E9F3B7A70642}" vid="{DBF1479B-8DBC-6948-9E53-78601029BF2D}"/>
    </a:ext>
  </a:extLst>
</a:theme>
</file>

<file path=ppt/theme/theme2.xml><?xml version="1.0" encoding="utf-8"?>
<a:theme xmlns:a="http://schemas.openxmlformats.org/drawingml/2006/main" name="JMP - EXTERNAL - NDA">
  <a:themeElements>
    <a:clrScheme name="JMP Theme">
      <a:dk1>
        <a:srgbClr val="333333"/>
      </a:dk1>
      <a:lt1>
        <a:srgbClr val="FFFFFF"/>
      </a:lt1>
      <a:dk2>
        <a:srgbClr val="333333"/>
      </a:dk2>
      <a:lt2>
        <a:srgbClr val="0378CD"/>
      </a:lt2>
      <a:accent1>
        <a:srgbClr val="0378CD"/>
      </a:accent1>
      <a:accent2>
        <a:srgbClr val="4398F9"/>
      </a:accent2>
      <a:accent3>
        <a:srgbClr val="C4DEFD"/>
      </a:accent3>
      <a:accent4>
        <a:srgbClr val="333333"/>
      </a:accent4>
      <a:accent5>
        <a:srgbClr val="7E889A"/>
      </a:accent5>
      <a:accent6>
        <a:srgbClr val="F3F3F3"/>
      </a:accent6>
      <a:hlink>
        <a:srgbClr val="4398F9"/>
      </a:hlink>
      <a:folHlink>
        <a:srgbClr val="C4DEFD"/>
      </a:folHlink>
    </a:clrScheme>
    <a:fontScheme name="Anova">
      <a:majorFont>
        <a:latin typeface="Anova Bold"/>
        <a:ea typeface=""/>
        <a:cs typeface=""/>
      </a:majorFont>
      <a:minorFont>
        <a:latin typeface="Anova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dirty="0" smtClean="0">
            <a:solidFill>
              <a:schemeClr val="tx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4" id="{EC122723-1830-2742-8477-E9F3B7A70642}" vid="{7EF4EF6E-A4CA-6C4B-A394-60D830490225}"/>
    </a:ext>
  </a:extLst>
</a:theme>
</file>

<file path=ppt/theme/theme3.xml><?xml version="1.0" encoding="utf-8"?>
<a:theme xmlns:a="http://schemas.openxmlformats.org/drawingml/2006/main" name="SAS - EXTERNAL">
  <a:themeElements>
    <a:clrScheme name="JMP Theme Light">
      <a:dk1>
        <a:srgbClr val="000000"/>
      </a:dk1>
      <a:lt1>
        <a:srgbClr val="FFFFFF"/>
      </a:lt1>
      <a:dk2>
        <a:srgbClr val="032954"/>
      </a:dk2>
      <a:lt2>
        <a:srgbClr val="0378CD"/>
      </a:lt2>
      <a:accent1>
        <a:srgbClr val="0378CD"/>
      </a:accent1>
      <a:accent2>
        <a:srgbClr val="4398F9"/>
      </a:accent2>
      <a:accent3>
        <a:srgbClr val="C4DEFD"/>
      </a:accent3>
      <a:accent4>
        <a:srgbClr val="032954"/>
      </a:accent4>
      <a:accent5>
        <a:srgbClr val="7E889A"/>
      </a:accent5>
      <a:accent6>
        <a:srgbClr val="BAC0C9"/>
      </a:accent6>
      <a:hlink>
        <a:srgbClr val="4398F9"/>
      </a:hlink>
      <a:folHlink>
        <a:srgbClr val="C4DEFD"/>
      </a:folHlink>
    </a:clrScheme>
    <a:fontScheme name="Anova">
      <a:majorFont>
        <a:latin typeface="Anova Bold"/>
        <a:ea typeface=""/>
        <a:cs typeface=""/>
      </a:majorFont>
      <a:minorFont>
        <a:latin typeface="Anova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dirty="0" smtClean="0">
            <a:solidFill>
              <a:schemeClr val="tx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jmp-powerpoint-light" id="{CBF32567-87D9-5E40-ACB0-31681F52A5B2}" vid="{DC71DFAB-FDE9-384D-9196-40DDC162FDF0}"/>
    </a:ext>
  </a:extLst>
</a:theme>
</file>

<file path=ppt/theme/theme4.xml><?xml version="1.0" encoding="utf-8"?>
<a:theme xmlns:a="http://schemas.openxmlformats.org/drawingml/2006/main" name="Office Theme">
  <a:themeElements>
    <a:clrScheme name="SAS-2023">
      <a:dk1>
        <a:srgbClr val="000000"/>
      </a:dk1>
      <a:lt1>
        <a:srgbClr val="FFFFFF"/>
      </a:lt1>
      <a:dk2>
        <a:srgbClr val="032954"/>
      </a:dk2>
      <a:lt2>
        <a:srgbClr val="0766D1"/>
      </a:lt2>
      <a:accent1>
        <a:srgbClr val="0766D1"/>
      </a:accent1>
      <a:accent2>
        <a:srgbClr val="4398F9"/>
      </a:accent2>
      <a:accent3>
        <a:srgbClr val="C4DEFD"/>
      </a:accent3>
      <a:accent4>
        <a:srgbClr val="032954"/>
      </a:accent4>
      <a:accent5>
        <a:srgbClr val="7E889A"/>
      </a:accent5>
      <a:accent6>
        <a:srgbClr val="BAC0C9"/>
      </a:accent6>
      <a:hlink>
        <a:srgbClr val="4398F9"/>
      </a:hlink>
      <a:folHlink>
        <a:srgbClr val="C4DEFD"/>
      </a:folHlink>
    </a:clrScheme>
    <a:fontScheme name="Anova">
      <a:majorFont>
        <a:latin typeface="Anova Bold"/>
        <a:ea typeface=""/>
        <a:cs typeface=""/>
      </a:majorFont>
      <a:minorFont>
        <a:latin typeface="Anova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SAS-2023">
      <a:dk1>
        <a:srgbClr val="000000"/>
      </a:dk1>
      <a:lt1>
        <a:srgbClr val="FFFFFF"/>
      </a:lt1>
      <a:dk2>
        <a:srgbClr val="032954"/>
      </a:dk2>
      <a:lt2>
        <a:srgbClr val="0766D1"/>
      </a:lt2>
      <a:accent1>
        <a:srgbClr val="0766D1"/>
      </a:accent1>
      <a:accent2>
        <a:srgbClr val="4398F9"/>
      </a:accent2>
      <a:accent3>
        <a:srgbClr val="C4DEFD"/>
      </a:accent3>
      <a:accent4>
        <a:srgbClr val="032954"/>
      </a:accent4>
      <a:accent5>
        <a:srgbClr val="7E889A"/>
      </a:accent5>
      <a:accent6>
        <a:srgbClr val="BAC0C9"/>
      </a:accent6>
      <a:hlink>
        <a:srgbClr val="4398F9"/>
      </a:hlink>
      <a:folHlink>
        <a:srgbClr val="C4DEFD"/>
      </a:folHlink>
    </a:clrScheme>
    <a:fontScheme name="Anova">
      <a:majorFont>
        <a:latin typeface="Anova Bold"/>
        <a:ea typeface=""/>
        <a:cs typeface=""/>
      </a:majorFont>
      <a:minorFont>
        <a:latin typeface="Anova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252B48C136D414EB12EC6609A2B4A69" ma:contentTypeVersion="5" ma:contentTypeDescription="Create a new document." ma:contentTypeScope="" ma:versionID="c506d0840867f1adddbc926f9a8dfc6f">
  <xsd:schema xmlns:xsd="http://www.w3.org/2001/XMLSchema" xmlns:xs="http://www.w3.org/2001/XMLSchema" xmlns:p="http://schemas.microsoft.com/office/2006/metadata/properties" xmlns:ns2="d21cdafc-5a3a-425e-9674-4fb06b514c0e" xmlns:ns3="6e647c50-2143-4825-9865-d236e7692e65" targetNamespace="http://schemas.microsoft.com/office/2006/metadata/properties" ma:root="true" ma:fieldsID="0df08590ed69fcf4c72a3fc3581b1869" ns2:_="" ns3:_="">
    <xsd:import namespace="d21cdafc-5a3a-425e-9674-4fb06b514c0e"/>
    <xsd:import namespace="6e647c50-2143-4825-9865-d236e7692e6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21cdafc-5a3a-425e-9674-4fb06b514c0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647c50-2143-4825-9865-d236e7692e65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3E925E4-5239-4639-A029-07B3CFD6A3F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1779852-367B-483D-8C46-CF2C7DC5D26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21cdafc-5a3a-425e-9674-4fb06b514c0e"/>
    <ds:schemaRef ds:uri="6e647c50-2143-4825-9865-d236e7692e6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2663518-7548-4643-8219-608BFF0DFA0C}">
  <ds:schemaRefs>
    <ds:schemaRef ds:uri="http://schemas.microsoft.com/office/2006/metadata/properties"/>
    <ds:schemaRef ds:uri="http://purl.org/dc/elements/1.1/"/>
    <ds:schemaRef ds:uri="http://schemas.microsoft.com/office/infopath/2007/PartnerControls"/>
    <ds:schemaRef ds:uri="d21cdafc-5a3a-425e-9674-4fb06b514c0e"/>
    <ds:schemaRef ds:uri="http://purl.org/dc/terms/"/>
    <ds:schemaRef ds:uri="6e647c50-2143-4825-9865-d236e7692e65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jmp-powerpoint-light</Template>
  <TotalTime>54428</TotalTime>
  <Words>3831</Words>
  <Application>Microsoft Office PowerPoint</Application>
  <PresentationFormat>Custom</PresentationFormat>
  <Paragraphs>783</Paragraphs>
  <Slides>103</Slides>
  <Notes>1</Notes>
  <HiddenSlides>3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103</vt:i4>
      </vt:variant>
    </vt:vector>
  </HeadingPairs>
  <TitlesOfParts>
    <vt:vector size="111" baseType="lpstr">
      <vt:lpstr>Anova Bold</vt:lpstr>
      <vt:lpstr>Anova Light</vt:lpstr>
      <vt:lpstr>Arial</vt:lpstr>
      <vt:lpstr>Segoe UI</vt:lpstr>
      <vt:lpstr>Cambria Math</vt:lpstr>
      <vt:lpstr>JMP - EXTERNAL</vt:lpstr>
      <vt:lpstr>JMP - EXTERNAL - NDA</vt:lpstr>
      <vt:lpstr>SAS - EXTERNAL</vt:lpstr>
      <vt:lpstr>Functional Data Analysis –  “What to do when your data are a curve or spectra”</vt:lpstr>
      <vt:lpstr>Wavelets for Functional Data</vt:lpstr>
      <vt:lpstr>New Direct Methods in FDE</vt:lpstr>
      <vt:lpstr>New Direct Methods in FDE</vt:lpstr>
      <vt:lpstr>Wavelets</vt:lpstr>
      <vt:lpstr>Wavelets</vt:lpstr>
      <vt:lpstr>Wavelets</vt:lpstr>
      <vt:lpstr>Wavelets</vt:lpstr>
      <vt:lpstr>Wavelets</vt:lpstr>
      <vt:lpstr>Wavelets</vt:lpstr>
      <vt:lpstr>Wavelets</vt:lpstr>
      <vt:lpstr>Wavelets</vt:lpstr>
      <vt:lpstr>Wavelets</vt:lpstr>
      <vt:lpstr>Wavelets</vt:lpstr>
      <vt:lpstr>Wavelets</vt:lpstr>
      <vt:lpstr>Wavelets</vt:lpstr>
      <vt:lpstr>Wavelets</vt:lpstr>
      <vt:lpstr>Wavelets</vt:lpstr>
      <vt:lpstr>Wavelets</vt:lpstr>
      <vt:lpstr>Wavelets</vt:lpstr>
      <vt:lpstr>Wavelets</vt:lpstr>
      <vt:lpstr>Wavelets</vt:lpstr>
      <vt:lpstr>Wavelets</vt:lpstr>
      <vt:lpstr>Wavelets</vt:lpstr>
      <vt:lpstr>Wavelets</vt:lpstr>
      <vt:lpstr>Wavelets</vt:lpstr>
      <vt:lpstr>Wavelets</vt:lpstr>
      <vt:lpstr>Wavelets</vt:lpstr>
      <vt:lpstr>Wavelets</vt:lpstr>
      <vt:lpstr>Wavelets</vt:lpstr>
      <vt:lpstr>Wavelets</vt:lpstr>
      <vt:lpstr>Wavelets</vt:lpstr>
      <vt:lpstr>Wavelets</vt:lpstr>
      <vt:lpstr>Wavelets</vt:lpstr>
      <vt:lpstr>Wavelets</vt:lpstr>
      <vt:lpstr>Wavelets</vt:lpstr>
      <vt:lpstr>Wavelets</vt:lpstr>
      <vt:lpstr>Wavelets</vt:lpstr>
      <vt:lpstr>Wavelets</vt:lpstr>
      <vt:lpstr>Wavelets</vt:lpstr>
      <vt:lpstr>Wavelets</vt:lpstr>
      <vt:lpstr>Wavelets</vt:lpstr>
      <vt:lpstr>Wavelets</vt:lpstr>
      <vt:lpstr>Wavelets</vt:lpstr>
      <vt:lpstr>Wavelets</vt:lpstr>
      <vt:lpstr>Wavelets</vt:lpstr>
      <vt:lpstr>Wavelets</vt:lpstr>
      <vt:lpstr>Wavelets</vt:lpstr>
      <vt:lpstr>Wavelets</vt:lpstr>
      <vt:lpstr>Wavelets</vt:lpstr>
      <vt:lpstr>Wavelets</vt:lpstr>
      <vt:lpstr>Wavelets</vt:lpstr>
      <vt:lpstr>Wavelets</vt:lpstr>
      <vt:lpstr>Wavelets</vt:lpstr>
      <vt:lpstr>Wavelets</vt:lpstr>
      <vt:lpstr>Wavelets</vt:lpstr>
      <vt:lpstr>Wavelets</vt:lpstr>
      <vt:lpstr>Wavelets</vt:lpstr>
      <vt:lpstr>Wavelets</vt:lpstr>
      <vt:lpstr>Wavelets</vt:lpstr>
      <vt:lpstr>Wavelets</vt:lpstr>
      <vt:lpstr>Wavelets</vt:lpstr>
      <vt:lpstr>Wavelets</vt:lpstr>
      <vt:lpstr>Wavelets</vt:lpstr>
      <vt:lpstr>Direct Methods for Functional Data</vt:lpstr>
      <vt:lpstr>Direct FPCA in JMP</vt:lpstr>
      <vt:lpstr>What is Direct FPCA?</vt:lpstr>
      <vt:lpstr>What is Direct FPCA?</vt:lpstr>
      <vt:lpstr>But wait…what is an SVD?</vt:lpstr>
      <vt:lpstr>The Singular Value Decomposition</vt:lpstr>
      <vt:lpstr>The Singular Value Decomposition</vt:lpstr>
      <vt:lpstr>The Singular Value Decomposition</vt:lpstr>
      <vt:lpstr>The Singular Value Decomposition</vt:lpstr>
      <vt:lpstr>The Singular Value Decomposition</vt:lpstr>
      <vt:lpstr>The Singular Value Decomposition</vt:lpstr>
      <vt:lpstr>The Singular Value Decomposition</vt:lpstr>
      <vt:lpstr>The Singular Value Decomposition</vt:lpstr>
      <vt:lpstr>The Singular Value Decomposition</vt:lpstr>
      <vt:lpstr>The Singular Value Decomposition</vt:lpstr>
      <vt:lpstr>The Singular Value Decomposition</vt:lpstr>
      <vt:lpstr>The Singular Value Decomposition</vt:lpstr>
      <vt:lpstr>New Direct Methods in 18</vt:lpstr>
      <vt:lpstr>Some Inspiration</vt:lpstr>
      <vt:lpstr>Why do we need a Penalized SVD?</vt:lpstr>
      <vt:lpstr>Penalized SVD</vt:lpstr>
      <vt:lpstr>Penalized SVD</vt:lpstr>
      <vt:lpstr>Penalized SVD</vt:lpstr>
      <vt:lpstr>Penalized SVD</vt:lpstr>
      <vt:lpstr>Nonnegative SVD</vt:lpstr>
      <vt:lpstr>Nonnegative SVD</vt:lpstr>
      <vt:lpstr>Nonnegative SVD</vt:lpstr>
      <vt:lpstr>Nonnegative SVD</vt:lpstr>
      <vt:lpstr>Penalized Nonnegative SVD</vt:lpstr>
      <vt:lpstr>Penalized Nonnegative SVD</vt:lpstr>
      <vt:lpstr>Penalized Nonnegative SVD</vt:lpstr>
      <vt:lpstr>Multivariate Curve Resolution</vt:lpstr>
      <vt:lpstr>Multivariate Curve Resolution</vt:lpstr>
      <vt:lpstr>Multivariate Curve Resolution</vt:lpstr>
      <vt:lpstr>Multivariate Curve Resolution</vt:lpstr>
      <vt:lpstr>Unconstrained MCR</vt:lpstr>
      <vt:lpstr>Direct Methods</vt:lpstr>
      <vt:lpstr>Thank You!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JMP PowerPoint </dc:title>
  <dc:creator>Clay Barker</dc:creator>
  <cp:lastModifiedBy>Tom Donnelly</cp:lastModifiedBy>
  <cp:revision>4</cp:revision>
  <dcterms:created xsi:type="dcterms:W3CDTF">2024-03-11T17:44:09Z</dcterms:created>
  <dcterms:modified xsi:type="dcterms:W3CDTF">2025-04-28T13:39:01Z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451006F2-8E20-4D4E-B05C-4B5D02827FD6</vt:lpwstr>
  </property>
  <property fmtid="{D5CDD505-2E9C-101B-9397-08002B2CF9AE}" pid="3" name="ArticulatePath">
    <vt:lpwstr>2020-Template-External</vt:lpwstr>
  </property>
  <property fmtid="{D5CDD505-2E9C-101B-9397-08002B2CF9AE}" pid="4" name="ContentTypeId">
    <vt:lpwstr>0x0101008252B48C136D414EB12EC6609A2B4A69</vt:lpwstr>
  </property>
</Properties>
</file>