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301" r:id="rId2"/>
    <p:sldId id="297" r:id="rId3"/>
    <p:sldId id="298" r:id="rId4"/>
    <p:sldId id="300" r:id="rId5"/>
    <p:sldId id="261" r:id="rId6"/>
    <p:sldId id="302" r:id="rId7"/>
    <p:sldId id="263" r:id="rId8"/>
    <p:sldId id="264" r:id="rId9"/>
    <p:sldId id="278" r:id="rId10"/>
    <p:sldId id="309" r:id="rId11"/>
    <p:sldId id="313" r:id="rId12"/>
    <p:sldId id="315" r:id="rId13"/>
    <p:sldId id="314" r:id="rId14"/>
    <p:sldId id="316" r:id="rId15"/>
    <p:sldId id="317" r:id="rId16"/>
    <p:sldId id="283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29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546C7-18C4-465C-993F-EEE95B8EA967}" v="1624" dt="2021-03-25T20:31:42.0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1" autoAdjust="0"/>
    <p:restoredTop sz="84475"/>
  </p:normalViewPr>
  <p:slideViewPr>
    <p:cSldViewPr snapToGrid="0">
      <p:cViewPr varScale="1">
        <p:scale>
          <a:sx n="77" d="100"/>
          <a:sy n="77" d="100"/>
        </p:scale>
        <p:origin x="5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eb King" userId="730df217-dedb-48f5-9b0f-f3ecd38fe447" providerId="ADAL" clId="{BD6546C7-18C4-465C-993F-EEE95B8EA967}"/>
    <pc:docChg chg="undo custSel addSld delSld modSld sldOrd modMainMaster">
      <pc:chgData name="Caleb King" userId="730df217-dedb-48f5-9b0f-f3ecd38fe447" providerId="ADAL" clId="{BD6546C7-18C4-465C-993F-EEE95B8EA967}" dt="2021-04-01T12:52:07.137" v="9901" actId="20577"/>
      <pc:docMkLst>
        <pc:docMk/>
      </pc:docMkLst>
      <pc:sldChg chg="modSp mod">
        <pc:chgData name="Caleb King" userId="730df217-dedb-48f5-9b0f-f3ecd38fe447" providerId="ADAL" clId="{BD6546C7-18C4-465C-993F-EEE95B8EA967}" dt="2021-03-25T20:23:30.368" v="9813" actId="207"/>
        <pc:sldMkLst>
          <pc:docMk/>
          <pc:sldMk cId="2288455742" sldId="261"/>
        </pc:sldMkLst>
        <pc:spChg chg="mod">
          <ac:chgData name="Caleb King" userId="730df217-dedb-48f5-9b0f-f3ecd38fe447" providerId="ADAL" clId="{BD6546C7-18C4-465C-993F-EEE95B8EA967}" dt="2021-03-25T20:07:56.909" v="9749" actId="1076"/>
          <ac:spMkLst>
            <pc:docMk/>
            <pc:sldMk cId="2288455742" sldId="261"/>
            <ac:spMk id="2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23:30.368" v="9813" actId="207"/>
          <ac:spMkLst>
            <pc:docMk/>
            <pc:sldMk cId="2288455742" sldId="261"/>
            <ac:spMk id="3" creationId="{00000000-0000-0000-0000-000000000000}"/>
          </ac:spMkLst>
        </pc:spChg>
      </pc:sldChg>
      <pc:sldChg chg="addSp modSp mod">
        <pc:chgData name="Caleb King" userId="730df217-dedb-48f5-9b0f-f3ecd38fe447" providerId="ADAL" clId="{BD6546C7-18C4-465C-993F-EEE95B8EA967}" dt="2021-03-25T20:22:57.658" v="9805" actId="207"/>
        <pc:sldMkLst>
          <pc:docMk/>
          <pc:sldMk cId="955558066" sldId="263"/>
        </pc:sldMkLst>
        <pc:spChg chg="mod">
          <ac:chgData name="Caleb King" userId="730df217-dedb-48f5-9b0f-f3ecd38fe447" providerId="ADAL" clId="{BD6546C7-18C4-465C-993F-EEE95B8EA967}" dt="2021-03-25T20:07:02.464" v="9741" actId="207"/>
          <ac:spMkLst>
            <pc:docMk/>
            <pc:sldMk cId="955558066" sldId="263"/>
            <ac:spMk id="2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22:57.658" v="9805" actId="207"/>
          <ac:spMkLst>
            <pc:docMk/>
            <pc:sldMk cId="955558066" sldId="263"/>
            <ac:spMk id="3" creationId="{00000000-0000-0000-0000-000000000000}"/>
          </ac:spMkLst>
        </pc:spChg>
        <pc:spChg chg="add mod">
          <ac:chgData name="Caleb King" userId="730df217-dedb-48f5-9b0f-f3ecd38fe447" providerId="ADAL" clId="{BD6546C7-18C4-465C-993F-EEE95B8EA967}" dt="2021-03-25T20:07:21.865" v="9745" actId="207"/>
          <ac:spMkLst>
            <pc:docMk/>
            <pc:sldMk cId="955558066" sldId="263"/>
            <ac:spMk id="4" creationId="{AEADAEA3-7EB0-42DA-91E8-4C59191A40C2}"/>
          </ac:spMkLst>
        </pc:spChg>
      </pc:sldChg>
      <pc:sldChg chg="addSp delSp modSp mod modNotesTx">
        <pc:chgData name="Caleb King" userId="730df217-dedb-48f5-9b0f-f3ecd38fe447" providerId="ADAL" clId="{BD6546C7-18C4-465C-993F-EEE95B8EA967}" dt="2021-03-25T20:09:22.757" v="9759" actId="207"/>
        <pc:sldMkLst>
          <pc:docMk/>
          <pc:sldMk cId="3409395862" sldId="264"/>
        </pc:sldMkLst>
        <pc:spChg chg="mod">
          <ac:chgData name="Caleb King" userId="730df217-dedb-48f5-9b0f-f3ecd38fe447" providerId="ADAL" clId="{BD6546C7-18C4-465C-993F-EEE95B8EA967}" dt="2021-03-25T20:08:17.210" v="9750" actId="207"/>
          <ac:spMkLst>
            <pc:docMk/>
            <pc:sldMk cId="3409395862" sldId="264"/>
            <ac:spMk id="2" creationId="{00000000-0000-0000-0000-000000000000}"/>
          </ac:spMkLst>
        </pc:spChg>
        <pc:spChg chg="add mod">
          <ac:chgData name="Caleb King" userId="730df217-dedb-48f5-9b0f-f3ecd38fe447" providerId="ADAL" clId="{BD6546C7-18C4-465C-993F-EEE95B8EA967}" dt="2021-03-25T20:09:10.143" v="9756" actId="207"/>
          <ac:spMkLst>
            <pc:docMk/>
            <pc:sldMk cId="3409395862" sldId="264"/>
            <ac:spMk id="3" creationId="{7217D184-5334-4F6B-BC4F-25F056F5E61D}"/>
          </ac:spMkLst>
        </pc:spChg>
        <pc:spChg chg="mod">
          <ac:chgData name="Caleb King" userId="730df217-dedb-48f5-9b0f-f3ecd38fe447" providerId="ADAL" clId="{BD6546C7-18C4-465C-993F-EEE95B8EA967}" dt="2021-03-19T15:40:11.401" v="1195" actId="208"/>
          <ac:spMkLst>
            <pc:docMk/>
            <pc:sldMk cId="3409395862" sldId="264"/>
            <ac:spMk id="10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19T15:40:11.401" v="1195" actId="208"/>
          <ac:spMkLst>
            <pc:docMk/>
            <pc:sldMk cId="3409395862" sldId="264"/>
            <ac:spMk id="11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19T15:40:11.401" v="1195" actId="208"/>
          <ac:spMkLst>
            <pc:docMk/>
            <pc:sldMk cId="3409395862" sldId="264"/>
            <ac:spMk id="12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19T15:40:11.401" v="1195" actId="208"/>
          <ac:spMkLst>
            <pc:docMk/>
            <pc:sldMk cId="3409395862" sldId="264"/>
            <ac:spMk id="13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19T15:40:11.401" v="1195" actId="208"/>
          <ac:spMkLst>
            <pc:docMk/>
            <pc:sldMk cId="3409395862" sldId="264"/>
            <ac:spMk id="14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19T15:40:11.401" v="1195" actId="208"/>
          <ac:spMkLst>
            <pc:docMk/>
            <pc:sldMk cId="3409395862" sldId="264"/>
            <ac:spMk id="15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19T15:40:11.401" v="1195" actId="208"/>
          <ac:spMkLst>
            <pc:docMk/>
            <pc:sldMk cId="3409395862" sldId="264"/>
            <ac:spMk id="16" creationId="{00000000-0000-0000-0000-000000000000}"/>
          </ac:spMkLst>
        </pc:spChg>
        <pc:spChg chg="add mod">
          <ac:chgData name="Caleb King" userId="730df217-dedb-48f5-9b0f-f3ecd38fe447" providerId="ADAL" clId="{BD6546C7-18C4-465C-993F-EEE95B8EA967}" dt="2021-03-25T20:09:19.405" v="9758" actId="207"/>
          <ac:spMkLst>
            <pc:docMk/>
            <pc:sldMk cId="3409395862" sldId="264"/>
            <ac:spMk id="19" creationId="{B0BB06E2-D385-40A1-B29F-3E57C39B7CEF}"/>
          </ac:spMkLst>
        </pc:spChg>
        <pc:spChg chg="mod">
          <ac:chgData name="Caleb King" userId="730df217-dedb-48f5-9b0f-f3ecd38fe447" providerId="ADAL" clId="{BD6546C7-18C4-465C-993F-EEE95B8EA967}" dt="2021-03-19T15:40:15.632" v="1196" actId="207"/>
          <ac:spMkLst>
            <pc:docMk/>
            <pc:sldMk cId="3409395862" sldId="264"/>
            <ac:spMk id="35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08:44.102" v="9752" actId="207"/>
          <ac:spMkLst>
            <pc:docMk/>
            <pc:sldMk cId="3409395862" sldId="264"/>
            <ac:spMk id="45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08:38.983" v="9751" actId="207"/>
          <ac:spMkLst>
            <pc:docMk/>
            <pc:sldMk cId="3409395862" sldId="264"/>
            <ac:spMk id="46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19T15:41:03.997" v="1199" actId="208"/>
          <ac:spMkLst>
            <pc:docMk/>
            <pc:sldMk cId="3409395862" sldId="264"/>
            <ac:spMk id="57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19T15:41:03.997" v="1199" actId="208"/>
          <ac:spMkLst>
            <pc:docMk/>
            <pc:sldMk cId="3409395862" sldId="264"/>
            <ac:spMk id="58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19T15:41:03.997" v="1199" actId="208"/>
          <ac:spMkLst>
            <pc:docMk/>
            <pc:sldMk cId="3409395862" sldId="264"/>
            <ac:spMk id="59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19T15:41:10.029" v="1200" actId="207"/>
          <ac:spMkLst>
            <pc:docMk/>
            <pc:sldMk cId="3409395862" sldId="264"/>
            <ac:spMk id="61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09:22.757" v="9759" actId="207"/>
          <ac:spMkLst>
            <pc:docMk/>
            <pc:sldMk cId="3409395862" sldId="264"/>
            <ac:spMk id="73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09:14.446" v="9757" actId="207"/>
          <ac:spMkLst>
            <pc:docMk/>
            <pc:sldMk cId="3409395862" sldId="264"/>
            <ac:spMk id="91" creationId="{00000000-0000-0000-0000-000000000000}"/>
          </ac:spMkLst>
        </pc:spChg>
        <pc:spChg chg="del mod">
          <ac:chgData name="Caleb King" userId="730df217-dedb-48f5-9b0f-f3ecd38fe447" providerId="ADAL" clId="{BD6546C7-18C4-465C-993F-EEE95B8EA967}" dt="2021-03-19T15:59:45.384" v="1407" actId="478"/>
          <ac:spMkLst>
            <pc:docMk/>
            <pc:sldMk cId="3409395862" sldId="264"/>
            <ac:spMk id="120" creationId="{00000000-0000-0000-0000-000000000000}"/>
          </ac:spMkLst>
        </pc:spChg>
        <pc:cxnChg chg="add mod">
          <ac:chgData name="Caleb King" userId="730df217-dedb-48f5-9b0f-f3ecd38fe447" providerId="ADAL" clId="{BD6546C7-18C4-465C-993F-EEE95B8EA967}" dt="2021-03-25T20:09:03.592" v="9755" actId="208"/>
          <ac:cxnSpMkLst>
            <pc:docMk/>
            <pc:sldMk cId="3409395862" sldId="264"/>
            <ac:cxnSpMk id="7" creationId="{69132577-8D7F-4076-BBBE-A72F675A7A85}"/>
          </ac:cxnSpMkLst>
        </pc:cxnChg>
        <pc:cxnChg chg="add mod">
          <ac:chgData name="Caleb King" userId="730df217-dedb-48f5-9b0f-f3ecd38fe447" providerId="ADAL" clId="{BD6546C7-18C4-465C-993F-EEE95B8EA967}" dt="2021-03-25T20:09:03.592" v="9755" actId="208"/>
          <ac:cxnSpMkLst>
            <pc:docMk/>
            <pc:sldMk cId="3409395862" sldId="264"/>
            <ac:cxnSpMk id="17" creationId="{1D032355-9509-45AD-BC7C-8583A9082116}"/>
          </ac:cxnSpMkLst>
        </pc:cxnChg>
        <pc:cxnChg chg="add mod">
          <ac:chgData name="Caleb King" userId="730df217-dedb-48f5-9b0f-f3ecd38fe447" providerId="ADAL" clId="{BD6546C7-18C4-465C-993F-EEE95B8EA967}" dt="2021-03-25T20:09:03.592" v="9755" actId="208"/>
          <ac:cxnSpMkLst>
            <pc:docMk/>
            <pc:sldMk cId="3409395862" sldId="264"/>
            <ac:cxnSpMk id="21" creationId="{77640363-5392-4F22-BE92-28D450F34792}"/>
          </ac:cxnSpMkLst>
        </pc:cxnChg>
        <pc:cxnChg chg="mod">
          <ac:chgData name="Caleb King" userId="730df217-dedb-48f5-9b0f-f3ecd38fe447" providerId="ADAL" clId="{BD6546C7-18C4-465C-993F-EEE95B8EA967}" dt="2021-03-19T15:40:11.401" v="1195" actId="208"/>
          <ac:cxnSpMkLst>
            <pc:docMk/>
            <pc:sldMk cId="3409395862" sldId="264"/>
            <ac:cxnSpMk id="30" creationId="{00000000-0000-0000-0000-000000000000}"/>
          </ac:cxnSpMkLst>
        </pc:cxnChg>
        <pc:cxnChg chg="mod">
          <ac:chgData name="Caleb King" userId="730df217-dedb-48f5-9b0f-f3ecd38fe447" providerId="ADAL" clId="{BD6546C7-18C4-465C-993F-EEE95B8EA967}" dt="2021-03-25T20:08:50.972" v="9753" actId="208"/>
          <ac:cxnSpMkLst>
            <pc:docMk/>
            <pc:sldMk cId="3409395862" sldId="264"/>
            <ac:cxnSpMk id="36" creationId="{00000000-0000-0000-0000-000000000000}"/>
          </ac:cxnSpMkLst>
        </pc:cxnChg>
        <pc:cxnChg chg="mod">
          <ac:chgData name="Caleb King" userId="730df217-dedb-48f5-9b0f-f3ecd38fe447" providerId="ADAL" clId="{BD6546C7-18C4-465C-993F-EEE95B8EA967}" dt="2021-03-25T20:08:55.110" v="9754" actId="208"/>
          <ac:cxnSpMkLst>
            <pc:docMk/>
            <pc:sldMk cId="3409395862" sldId="264"/>
            <ac:cxnSpMk id="41" creationId="{00000000-0000-0000-0000-000000000000}"/>
          </ac:cxnSpMkLst>
        </pc:cxnChg>
        <pc:cxnChg chg="mod">
          <ac:chgData name="Caleb King" userId="730df217-dedb-48f5-9b0f-f3ecd38fe447" providerId="ADAL" clId="{BD6546C7-18C4-465C-993F-EEE95B8EA967}" dt="2021-03-19T15:41:03.997" v="1199" actId="208"/>
          <ac:cxnSpMkLst>
            <pc:docMk/>
            <pc:sldMk cId="3409395862" sldId="264"/>
            <ac:cxnSpMk id="60" creationId="{00000000-0000-0000-0000-000000000000}"/>
          </ac:cxnSpMkLst>
        </pc:cxnChg>
      </pc:sldChg>
      <pc:sldChg chg="del">
        <pc:chgData name="Caleb King" userId="730df217-dedb-48f5-9b0f-f3ecd38fe447" providerId="ADAL" clId="{BD6546C7-18C4-465C-993F-EEE95B8EA967}" dt="2021-03-23T16:26:06.825" v="8562" actId="2696"/>
        <pc:sldMkLst>
          <pc:docMk/>
          <pc:sldMk cId="2318213638" sldId="267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3716632469" sldId="268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2752957508" sldId="269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51419716" sldId="270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1042085474" sldId="271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2236092981" sldId="272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140938477" sldId="274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3730406839" sldId="275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3576574095" sldId="276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1900860717" sldId="277"/>
        </pc:sldMkLst>
      </pc:sldChg>
      <pc:sldChg chg="addSp modSp mod">
        <pc:chgData name="Caleb King" userId="730df217-dedb-48f5-9b0f-f3ecd38fe447" providerId="ADAL" clId="{BD6546C7-18C4-465C-993F-EEE95B8EA967}" dt="2021-03-25T20:09:57.073" v="9765" actId="207"/>
        <pc:sldMkLst>
          <pc:docMk/>
          <pc:sldMk cId="955275769" sldId="278"/>
        </pc:sldMkLst>
        <pc:spChg chg="mod">
          <ac:chgData name="Caleb King" userId="730df217-dedb-48f5-9b0f-f3ecd38fe447" providerId="ADAL" clId="{BD6546C7-18C4-465C-993F-EEE95B8EA967}" dt="2021-03-25T20:09:36.629" v="9760" actId="207"/>
          <ac:spMkLst>
            <pc:docMk/>
            <pc:sldMk cId="955275769" sldId="278"/>
            <ac:spMk id="2" creationId="{00000000-0000-0000-0000-000000000000}"/>
          </ac:spMkLst>
        </pc:spChg>
        <pc:spChg chg="add mod">
          <ac:chgData name="Caleb King" userId="730df217-dedb-48f5-9b0f-f3ecd38fe447" providerId="ADAL" clId="{BD6546C7-18C4-465C-993F-EEE95B8EA967}" dt="2021-03-19T19:32:06.190" v="1478" actId="208"/>
          <ac:spMkLst>
            <pc:docMk/>
            <pc:sldMk cId="955275769" sldId="278"/>
            <ac:spMk id="30" creationId="{C8C9CAAD-8401-4829-ACE9-F8CE4FBA1DA4}"/>
          </ac:spMkLst>
        </pc:spChg>
        <pc:spChg chg="add mod">
          <ac:chgData name="Caleb King" userId="730df217-dedb-48f5-9b0f-f3ecd38fe447" providerId="ADAL" clId="{BD6546C7-18C4-465C-993F-EEE95B8EA967}" dt="2021-03-19T19:32:06.190" v="1478" actId="208"/>
          <ac:spMkLst>
            <pc:docMk/>
            <pc:sldMk cId="955275769" sldId="278"/>
            <ac:spMk id="31" creationId="{F874B973-97E5-4985-9DC1-2877E1D783CA}"/>
          </ac:spMkLst>
        </pc:spChg>
        <pc:spChg chg="add mod">
          <ac:chgData name="Caleb King" userId="730df217-dedb-48f5-9b0f-f3ecd38fe447" providerId="ADAL" clId="{BD6546C7-18C4-465C-993F-EEE95B8EA967}" dt="2021-03-19T19:32:06.190" v="1478" actId="208"/>
          <ac:spMkLst>
            <pc:docMk/>
            <pc:sldMk cId="955275769" sldId="278"/>
            <ac:spMk id="32" creationId="{21C391A0-73E0-471B-9AEF-6EC7F540464E}"/>
          </ac:spMkLst>
        </pc:spChg>
        <pc:spChg chg="add mod">
          <ac:chgData name="Caleb King" userId="730df217-dedb-48f5-9b0f-f3ecd38fe447" providerId="ADAL" clId="{BD6546C7-18C4-465C-993F-EEE95B8EA967}" dt="2021-03-19T19:32:14.056" v="1479" actId="207"/>
          <ac:spMkLst>
            <pc:docMk/>
            <pc:sldMk cId="955275769" sldId="278"/>
            <ac:spMk id="35" creationId="{FC57E7C5-FCF2-417B-B676-0A94A0B00322}"/>
          </ac:spMkLst>
        </pc:spChg>
        <pc:spChg chg="add mod">
          <ac:chgData name="Caleb King" userId="730df217-dedb-48f5-9b0f-f3ecd38fe447" providerId="ADAL" clId="{BD6546C7-18C4-465C-993F-EEE95B8EA967}" dt="2021-03-19T19:32:06.190" v="1478" actId="208"/>
          <ac:spMkLst>
            <pc:docMk/>
            <pc:sldMk cId="955275769" sldId="278"/>
            <ac:spMk id="36" creationId="{38D0D65D-C599-4987-960A-A492B4B3DC84}"/>
          </ac:spMkLst>
        </pc:spChg>
        <pc:spChg chg="mod">
          <ac:chgData name="Caleb King" userId="730df217-dedb-48f5-9b0f-f3ecd38fe447" providerId="ADAL" clId="{BD6546C7-18C4-465C-993F-EEE95B8EA967}" dt="2021-03-19T19:33:06.291" v="1486" actId="1076"/>
          <ac:spMkLst>
            <pc:docMk/>
            <pc:sldMk cId="955275769" sldId="278"/>
            <ac:spMk id="37" creationId="{00000000-0000-0000-0000-000000000000}"/>
          </ac:spMkLst>
        </pc:spChg>
        <pc:spChg chg="add mod">
          <ac:chgData name="Caleb King" userId="730df217-dedb-48f5-9b0f-f3ecd38fe447" providerId="ADAL" clId="{BD6546C7-18C4-465C-993F-EEE95B8EA967}" dt="2021-03-19T19:32:22.818" v="1481" actId="207"/>
          <ac:spMkLst>
            <pc:docMk/>
            <pc:sldMk cId="955275769" sldId="278"/>
            <ac:spMk id="43" creationId="{3B6B0229-0647-49D7-80F6-5A2CB53C2CCD}"/>
          </ac:spMkLst>
        </pc:spChg>
        <pc:spChg chg="add mod">
          <ac:chgData name="Caleb King" userId="730df217-dedb-48f5-9b0f-f3ecd38fe447" providerId="ADAL" clId="{BD6546C7-18C4-465C-993F-EEE95B8EA967}" dt="2021-03-19T19:32:06.190" v="1478" actId="208"/>
          <ac:spMkLst>
            <pc:docMk/>
            <pc:sldMk cId="955275769" sldId="278"/>
            <ac:spMk id="44" creationId="{2C47D171-03DB-42A0-8D3F-B8E0A3ACF3BC}"/>
          </ac:spMkLst>
        </pc:spChg>
        <pc:spChg chg="add mod">
          <ac:chgData name="Caleb King" userId="730df217-dedb-48f5-9b0f-f3ecd38fe447" providerId="ADAL" clId="{BD6546C7-18C4-465C-993F-EEE95B8EA967}" dt="2021-03-19T19:32:06.190" v="1478" actId="208"/>
          <ac:spMkLst>
            <pc:docMk/>
            <pc:sldMk cId="955275769" sldId="278"/>
            <ac:spMk id="45" creationId="{C560428A-84C0-40CB-9309-ABA1099796DE}"/>
          </ac:spMkLst>
        </pc:spChg>
        <pc:spChg chg="add mod">
          <ac:chgData name="Caleb King" userId="730df217-dedb-48f5-9b0f-f3ecd38fe447" providerId="ADAL" clId="{BD6546C7-18C4-465C-993F-EEE95B8EA967}" dt="2021-03-19T19:32:19.056" v="1480" actId="207"/>
          <ac:spMkLst>
            <pc:docMk/>
            <pc:sldMk cId="955275769" sldId="278"/>
            <ac:spMk id="47" creationId="{C8C867EB-E4C6-468A-BAD6-A4D0BBFD1A77}"/>
          </ac:spMkLst>
        </pc:spChg>
        <pc:spChg chg="mod">
          <ac:chgData name="Caleb King" userId="730df217-dedb-48f5-9b0f-f3ecd38fe447" providerId="ADAL" clId="{BD6546C7-18C4-465C-993F-EEE95B8EA967}" dt="2021-03-25T20:09:44.723" v="9762" actId="207"/>
          <ac:spMkLst>
            <pc:docMk/>
            <pc:sldMk cId="955275769" sldId="278"/>
            <ac:spMk id="67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09:49.062" v="9763" actId="207"/>
          <ac:spMkLst>
            <pc:docMk/>
            <pc:sldMk cId="955275769" sldId="278"/>
            <ac:spMk id="68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09:40.503" v="9761" actId="207"/>
          <ac:spMkLst>
            <pc:docMk/>
            <pc:sldMk cId="955275769" sldId="278"/>
            <ac:spMk id="69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09:53.420" v="9764" actId="207"/>
          <ac:spMkLst>
            <pc:docMk/>
            <pc:sldMk cId="955275769" sldId="278"/>
            <ac:spMk id="70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09:57.073" v="9765" actId="207"/>
          <ac:spMkLst>
            <pc:docMk/>
            <pc:sldMk cId="955275769" sldId="278"/>
            <ac:spMk id="73" creationId="{00000000-0000-0000-0000-000000000000}"/>
          </ac:spMkLst>
        </pc:spChg>
        <pc:cxnChg chg="add mod">
          <ac:chgData name="Caleb King" userId="730df217-dedb-48f5-9b0f-f3ecd38fe447" providerId="ADAL" clId="{BD6546C7-18C4-465C-993F-EEE95B8EA967}" dt="2021-03-19T19:32:06.190" v="1478" actId="208"/>
          <ac:cxnSpMkLst>
            <pc:docMk/>
            <pc:sldMk cId="955275769" sldId="278"/>
            <ac:cxnSpMk id="33" creationId="{37AB8524-BB8E-405A-9EDE-66137E0A026E}"/>
          </ac:cxnSpMkLst>
        </pc:cxnChg>
        <pc:cxnChg chg="add mod">
          <ac:chgData name="Caleb King" userId="730df217-dedb-48f5-9b0f-f3ecd38fe447" providerId="ADAL" clId="{BD6546C7-18C4-465C-993F-EEE95B8EA967}" dt="2021-03-19T19:32:06.190" v="1478" actId="208"/>
          <ac:cxnSpMkLst>
            <pc:docMk/>
            <pc:sldMk cId="955275769" sldId="278"/>
            <ac:cxnSpMk id="41" creationId="{6E3D8C6B-F3E0-4D04-B465-AF500A6A72BA}"/>
          </ac:cxnSpMkLst>
        </pc:cxnChg>
        <pc:cxnChg chg="add mod">
          <ac:chgData name="Caleb King" userId="730df217-dedb-48f5-9b0f-f3ecd38fe447" providerId="ADAL" clId="{BD6546C7-18C4-465C-993F-EEE95B8EA967}" dt="2021-03-19T19:32:06.190" v="1478" actId="208"/>
          <ac:cxnSpMkLst>
            <pc:docMk/>
            <pc:sldMk cId="955275769" sldId="278"/>
            <ac:cxnSpMk id="46" creationId="{0AB6500B-1F6B-4025-BF16-D07712F8C298}"/>
          </ac:cxnSpMkLst>
        </pc:cxnChg>
      </pc:sldChg>
      <pc:sldChg chg="del modTransition">
        <pc:chgData name="Caleb King" userId="730df217-dedb-48f5-9b0f-f3ecd38fe447" providerId="ADAL" clId="{BD6546C7-18C4-465C-993F-EEE95B8EA967}" dt="2021-03-23T13:20:05.724" v="5291" actId="2696"/>
        <pc:sldMkLst>
          <pc:docMk/>
          <pc:sldMk cId="1237769696" sldId="279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846645338" sldId="280"/>
        </pc:sldMkLst>
      </pc:sldChg>
      <pc:sldChg chg="del">
        <pc:chgData name="Caleb King" userId="730df217-dedb-48f5-9b0f-f3ecd38fe447" providerId="ADAL" clId="{BD6546C7-18C4-465C-993F-EEE95B8EA967}" dt="2021-03-23T17:55:27.812" v="8815" actId="2696"/>
        <pc:sldMkLst>
          <pc:docMk/>
          <pc:sldMk cId="4025040726" sldId="281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3422591968" sldId="282"/>
        </pc:sldMkLst>
      </pc:sldChg>
      <pc:sldChg chg="addSp delSp modSp mod ord">
        <pc:chgData name="Caleb King" userId="730df217-dedb-48f5-9b0f-f3ecd38fe447" providerId="ADAL" clId="{BD6546C7-18C4-465C-993F-EEE95B8EA967}" dt="2021-03-25T20:25:05.568" v="9819" actId="207"/>
        <pc:sldMkLst>
          <pc:docMk/>
          <pc:sldMk cId="4017898106" sldId="283"/>
        </pc:sldMkLst>
        <pc:spChg chg="del">
          <ac:chgData name="Caleb King" userId="730df217-dedb-48f5-9b0f-f3ecd38fe447" providerId="ADAL" clId="{BD6546C7-18C4-465C-993F-EEE95B8EA967}" dt="2021-03-23T16:28:27.750" v="8565" actId="478"/>
          <ac:spMkLst>
            <pc:docMk/>
            <pc:sldMk cId="4017898106" sldId="283"/>
            <ac:spMk id="2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25:05.568" v="9819" actId="207"/>
          <ac:spMkLst>
            <pc:docMk/>
            <pc:sldMk cId="4017898106" sldId="283"/>
            <ac:spMk id="4" creationId="{00000000-0000-0000-0000-000000000000}"/>
          </ac:spMkLst>
        </pc:spChg>
        <pc:spChg chg="add mod">
          <ac:chgData name="Caleb King" userId="730df217-dedb-48f5-9b0f-f3ecd38fe447" providerId="ADAL" clId="{BD6546C7-18C4-465C-993F-EEE95B8EA967}" dt="2021-03-25T20:24:46.268" v="9818" actId="207"/>
          <ac:spMkLst>
            <pc:docMk/>
            <pc:sldMk cId="4017898106" sldId="283"/>
            <ac:spMk id="8" creationId="{5E28591C-F6E3-4F78-9148-44ED539555DF}"/>
          </ac:spMkLst>
        </pc:spChg>
        <pc:spChg chg="mod">
          <ac:chgData name="Caleb King" userId="730df217-dedb-48f5-9b0f-f3ecd38fe447" providerId="ADAL" clId="{BD6546C7-18C4-465C-993F-EEE95B8EA967}" dt="2021-03-25T20:22:21.295" v="9801" actId="207"/>
          <ac:spMkLst>
            <pc:docMk/>
            <pc:sldMk cId="4017898106" sldId="283"/>
            <ac:spMk id="16" creationId="{00000000-0000-0000-0000-000000000000}"/>
          </ac:spMkLst>
        </pc:spChg>
        <pc:graphicFrameChg chg="add mod modGraphic">
          <ac:chgData name="Caleb King" userId="730df217-dedb-48f5-9b0f-f3ecd38fe447" providerId="ADAL" clId="{BD6546C7-18C4-465C-993F-EEE95B8EA967}" dt="2021-03-25T20:22:40.321" v="9803" actId="12385"/>
          <ac:graphicFrameMkLst>
            <pc:docMk/>
            <pc:sldMk cId="4017898106" sldId="283"/>
            <ac:graphicFrameMk id="3" creationId="{EB5CDB48-CC43-41FF-8090-9E627AF2BD5B}"/>
          </ac:graphicFrameMkLst>
        </pc:graphicFrameChg>
        <pc:picChg chg="del mod">
          <ac:chgData name="Caleb King" userId="730df217-dedb-48f5-9b0f-f3ecd38fe447" providerId="ADAL" clId="{BD6546C7-18C4-465C-993F-EEE95B8EA967}" dt="2021-03-23T17:44:20.522" v="8675" actId="478"/>
          <ac:picMkLst>
            <pc:docMk/>
            <pc:sldMk cId="4017898106" sldId="283"/>
            <ac:picMk id="7" creationId="{00000000-0000-0000-0000-000000000000}"/>
          </ac:picMkLst>
        </pc:picChg>
        <pc:cxnChg chg="mod">
          <ac:chgData name="Caleb King" userId="730df217-dedb-48f5-9b0f-f3ecd38fe447" providerId="ADAL" clId="{BD6546C7-18C4-465C-993F-EEE95B8EA967}" dt="2021-03-25T20:22:14.140" v="9800" actId="208"/>
          <ac:cxnSpMkLst>
            <pc:docMk/>
            <pc:sldMk cId="4017898106" sldId="283"/>
            <ac:cxnSpMk id="44" creationId="{00000000-0000-0000-0000-000000000000}"/>
          </ac:cxnSpMkLst>
        </pc:cxnChg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489454119" sldId="284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1962309673" sldId="287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19766316" sldId="288"/>
        </pc:sldMkLst>
      </pc:sldChg>
      <pc:sldChg chg="addSp delSp modSp mod">
        <pc:chgData name="Caleb King" userId="730df217-dedb-48f5-9b0f-f3ecd38fe447" providerId="ADAL" clId="{BD6546C7-18C4-465C-993F-EEE95B8EA967}" dt="2021-04-01T12:52:07.137" v="9901" actId="20577"/>
        <pc:sldMkLst>
          <pc:docMk/>
          <pc:sldMk cId="542849810" sldId="290"/>
        </pc:sldMkLst>
        <pc:spChg chg="add del mod">
          <ac:chgData name="Caleb King" userId="730df217-dedb-48f5-9b0f-f3ecd38fe447" providerId="ADAL" clId="{BD6546C7-18C4-465C-993F-EEE95B8EA967}" dt="2021-03-23T18:12:27.931" v="9696" actId="478"/>
          <ac:spMkLst>
            <pc:docMk/>
            <pc:sldMk cId="542849810" sldId="290"/>
            <ac:spMk id="2" creationId="{1956AF7F-068B-48A9-9058-8B36C9E33F0B}"/>
          </ac:spMkLst>
        </pc:spChg>
        <pc:spChg chg="mod">
          <ac:chgData name="Caleb King" userId="730df217-dedb-48f5-9b0f-f3ecd38fe447" providerId="ADAL" clId="{BD6546C7-18C4-465C-993F-EEE95B8EA967}" dt="2021-03-23T17:56:25.020" v="8823"/>
          <ac:spMkLst>
            <pc:docMk/>
            <pc:sldMk cId="542849810" sldId="290"/>
            <ac:spMk id="3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4-01T12:52:07.137" v="9901" actId="20577"/>
          <ac:spMkLst>
            <pc:docMk/>
            <pc:sldMk cId="542849810" sldId="290"/>
            <ac:spMk id="5" creationId="{00000000-0000-0000-0000-000000000000}"/>
          </ac:spMkLst>
        </pc:spChg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2123637516" sldId="292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2770484587" sldId="293"/>
        </pc:sldMkLst>
      </pc:sldChg>
      <pc:sldChg chg="modSp del mod">
        <pc:chgData name="Caleb King" userId="730df217-dedb-48f5-9b0f-f3ecd38fe447" providerId="ADAL" clId="{BD6546C7-18C4-465C-993F-EEE95B8EA967}" dt="2021-03-23T18:02:05.935" v="9031" actId="2696"/>
        <pc:sldMkLst>
          <pc:docMk/>
          <pc:sldMk cId="3086583902" sldId="295"/>
        </pc:sldMkLst>
        <pc:spChg chg="mod">
          <ac:chgData name="Caleb King" userId="730df217-dedb-48f5-9b0f-f3ecd38fe447" providerId="ADAL" clId="{BD6546C7-18C4-465C-993F-EEE95B8EA967}" dt="2021-03-23T17:55:46.978" v="8818" actId="2711"/>
          <ac:spMkLst>
            <pc:docMk/>
            <pc:sldMk cId="3086583902" sldId="295"/>
            <ac:spMk id="3" creationId="{00000000-0000-0000-0000-000000000000}"/>
          </ac:spMkLst>
        </pc:spChg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1003016695" sldId="296"/>
        </pc:sldMkLst>
      </pc:sldChg>
      <pc:sldChg chg="modSp mod">
        <pc:chgData name="Caleb King" userId="730df217-dedb-48f5-9b0f-f3ecd38fe447" providerId="ADAL" clId="{BD6546C7-18C4-465C-993F-EEE95B8EA967}" dt="2021-03-25T20:07:43.557" v="9746"/>
        <pc:sldMkLst>
          <pc:docMk/>
          <pc:sldMk cId="1344328175" sldId="297"/>
        </pc:sldMkLst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1344328175" sldId="297"/>
            <ac:spMk id="2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1344328175" sldId="297"/>
            <ac:spMk id="3" creationId="{00000000-0000-0000-0000-000000000000}"/>
          </ac:spMkLst>
        </pc:spChg>
      </pc:sldChg>
      <pc:sldChg chg="modSp mod">
        <pc:chgData name="Caleb King" userId="730df217-dedb-48f5-9b0f-f3ecd38fe447" providerId="ADAL" clId="{BD6546C7-18C4-465C-993F-EEE95B8EA967}" dt="2021-03-25T20:00:41.159" v="9706" actId="207"/>
        <pc:sldMkLst>
          <pc:docMk/>
          <pc:sldMk cId="1669872640" sldId="298"/>
        </pc:sldMkLst>
        <pc:spChg chg="mod">
          <ac:chgData name="Caleb King" userId="730df217-dedb-48f5-9b0f-f3ecd38fe447" providerId="ADAL" clId="{BD6546C7-18C4-465C-993F-EEE95B8EA967}" dt="2021-03-25T20:00:36.580" v="9705" actId="207"/>
          <ac:spMkLst>
            <pc:docMk/>
            <pc:sldMk cId="1669872640" sldId="298"/>
            <ac:spMk id="2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00:41.159" v="9706" actId="207"/>
          <ac:spMkLst>
            <pc:docMk/>
            <pc:sldMk cId="1669872640" sldId="298"/>
            <ac:spMk id="3" creationId="{00000000-0000-0000-0000-000000000000}"/>
          </ac:spMkLst>
        </pc:spChg>
      </pc:sldChg>
      <pc:sldChg chg="modSp mod">
        <pc:chgData name="Caleb King" userId="730df217-dedb-48f5-9b0f-f3ecd38fe447" providerId="ADAL" clId="{BD6546C7-18C4-465C-993F-EEE95B8EA967}" dt="2021-03-25T20:07:43.557" v="9746"/>
        <pc:sldMkLst>
          <pc:docMk/>
          <pc:sldMk cId="757332519" sldId="300"/>
        </pc:sldMkLst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757332519" sldId="300"/>
            <ac:spMk id="2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757332519" sldId="300"/>
            <ac:spMk id="3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00:17.227" v="9704" actId="207"/>
          <ac:spMkLst>
            <pc:docMk/>
            <pc:sldMk cId="757332519" sldId="300"/>
            <ac:spMk id="4" creationId="{00000000-0000-0000-0000-000000000000}"/>
          </ac:spMkLst>
        </pc:spChg>
      </pc:sldChg>
      <pc:sldChg chg="addSp delSp modSp mod setBg">
        <pc:chgData name="Caleb King" userId="730df217-dedb-48f5-9b0f-f3ecd38fe447" providerId="ADAL" clId="{BD6546C7-18C4-465C-993F-EEE95B8EA967}" dt="2021-03-25T20:02:39.652" v="9718" actId="20577"/>
        <pc:sldMkLst>
          <pc:docMk/>
          <pc:sldMk cId="1385191370" sldId="301"/>
        </pc:sldMkLst>
        <pc:spChg chg="mod">
          <ac:chgData name="Caleb King" userId="730df217-dedb-48f5-9b0f-f3ecd38fe447" providerId="ADAL" clId="{BD6546C7-18C4-465C-993F-EEE95B8EA967}" dt="2021-03-25T20:01:15.974" v="9707" actId="207"/>
          <ac:spMkLst>
            <pc:docMk/>
            <pc:sldMk cId="1385191370" sldId="301"/>
            <ac:spMk id="4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02:39.652" v="9718" actId="20577"/>
          <ac:spMkLst>
            <pc:docMk/>
            <pc:sldMk cId="1385191370" sldId="301"/>
            <ac:spMk id="5" creationId="{00000000-0000-0000-0000-000000000000}"/>
          </ac:spMkLst>
        </pc:spChg>
        <pc:spChg chg="add del">
          <ac:chgData name="Caleb King" userId="730df217-dedb-48f5-9b0f-f3ecd38fe447" providerId="ADAL" clId="{BD6546C7-18C4-465C-993F-EEE95B8EA967}" dt="2021-03-25T19:59:09.741" v="9699" actId="26606"/>
          <ac:spMkLst>
            <pc:docMk/>
            <pc:sldMk cId="1385191370" sldId="301"/>
            <ac:spMk id="12" creationId="{50E53EDA-3B94-4F6B-9E86-D3BB9EBB9616}"/>
          </ac:spMkLst>
        </pc:spChg>
        <pc:picChg chg="del">
          <ac:chgData name="Caleb King" userId="730df217-dedb-48f5-9b0f-f3ecd38fe447" providerId="ADAL" clId="{BD6546C7-18C4-465C-993F-EEE95B8EA967}" dt="2021-03-18T13:26:04.578" v="0" actId="478"/>
          <ac:picMkLst>
            <pc:docMk/>
            <pc:sldMk cId="1385191370" sldId="301"/>
            <ac:picMk id="6" creationId="{00000000-0000-0000-0000-000000000000}"/>
          </ac:picMkLst>
        </pc:picChg>
        <pc:picChg chg="add del">
          <ac:chgData name="Caleb King" userId="730df217-dedb-48f5-9b0f-f3ecd38fe447" providerId="ADAL" clId="{BD6546C7-18C4-465C-993F-EEE95B8EA967}" dt="2021-03-25T19:59:09.741" v="9699" actId="26606"/>
          <ac:picMkLst>
            <pc:docMk/>
            <pc:sldMk cId="1385191370" sldId="301"/>
            <ac:picMk id="10" creationId="{A17F7527-5AC0-479A-B79F-9CF463410490}"/>
          </ac:picMkLst>
        </pc:picChg>
        <pc:cxnChg chg="add del">
          <ac:chgData name="Caleb King" userId="730df217-dedb-48f5-9b0f-f3ecd38fe447" providerId="ADAL" clId="{BD6546C7-18C4-465C-993F-EEE95B8EA967}" dt="2021-03-25T19:59:09.741" v="9699" actId="26606"/>
          <ac:cxnSpMkLst>
            <pc:docMk/>
            <pc:sldMk cId="1385191370" sldId="301"/>
            <ac:cxnSpMk id="14" creationId="{30EFD79F-7790-479B-B7DB-BD0D8C101DDD}"/>
          </ac:cxnSpMkLst>
        </pc:cxnChg>
      </pc:sldChg>
      <pc:sldChg chg="modSp mod">
        <pc:chgData name="Caleb King" userId="730df217-dedb-48f5-9b0f-f3ecd38fe447" providerId="ADAL" clId="{BD6546C7-18C4-465C-993F-EEE95B8EA967}" dt="2021-03-25T20:23:20.226" v="9811" actId="207"/>
        <pc:sldMkLst>
          <pc:docMk/>
          <pc:sldMk cId="953355869" sldId="302"/>
        </pc:sldMkLst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953355869" sldId="302"/>
            <ac:spMk id="2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23:20.226" v="9811" actId="207"/>
          <ac:spMkLst>
            <pc:docMk/>
            <pc:sldMk cId="953355869" sldId="302"/>
            <ac:spMk id="3" creationId="{00000000-0000-0000-0000-000000000000}"/>
          </ac:spMkLst>
        </pc:spChg>
      </pc:sldChg>
      <pc:sldChg chg="addSp delSp modSp mod">
        <pc:chgData name="Caleb King" userId="730df217-dedb-48f5-9b0f-f3ecd38fe447" providerId="ADAL" clId="{BD6546C7-18C4-465C-993F-EEE95B8EA967}" dt="2021-03-25T20:17:53.444" v="9775" actId="207"/>
        <pc:sldMkLst>
          <pc:docMk/>
          <pc:sldMk cId="2510319293" sldId="309"/>
        </pc:sldMkLst>
        <pc:spChg chg="mod">
          <ac:chgData name="Caleb King" userId="730df217-dedb-48f5-9b0f-f3ecd38fe447" providerId="ADAL" clId="{BD6546C7-18C4-465C-993F-EEE95B8EA967}" dt="2021-03-25T20:16:37.005" v="9766" actId="207"/>
          <ac:spMkLst>
            <pc:docMk/>
            <pc:sldMk cId="2510319293" sldId="309"/>
            <ac:spMk id="2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17:40.997" v="9773" actId="207"/>
          <ac:spMkLst>
            <pc:docMk/>
            <pc:sldMk cId="2510319293" sldId="309"/>
            <ac:spMk id="4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17:53.444" v="9775" actId="207"/>
          <ac:spMkLst>
            <pc:docMk/>
            <pc:sldMk cId="2510319293" sldId="309"/>
            <ac:spMk id="5" creationId="{00000000-0000-0000-0000-000000000000}"/>
          </ac:spMkLst>
        </pc:spChg>
        <pc:spChg chg="mod">
          <ac:chgData name="Caleb King" userId="730df217-dedb-48f5-9b0f-f3ecd38fe447" providerId="ADAL" clId="{BD6546C7-18C4-465C-993F-EEE95B8EA967}" dt="2021-03-25T20:16:53.934" v="9769" actId="207"/>
          <ac:spMkLst>
            <pc:docMk/>
            <pc:sldMk cId="2510319293" sldId="309"/>
            <ac:spMk id="9" creationId="{00000000-0000-0000-0000-000000000000}"/>
          </ac:spMkLst>
        </pc:spChg>
        <pc:graphicFrameChg chg="add mod modGraphic">
          <ac:chgData name="Caleb King" userId="730df217-dedb-48f5-9b0f-f3ecd38fe447" providerId="ADAL" clId="{BD6546C7-18C4-465C-993F-EEE95B8EA967}" dt="2021-03-22T13:10:10.658" v="1749" actId="12385"/>
          <ac:graphicFrameMkLst>
            <pc:docMk/>
            <pc:sldMk cId="2510319293" sldId="309"/>
            <ac:graphicFrameMk id="6" creationId="{A2FEF844-B48F-4F21-AC15-FB97C8CB0E6D}"/>
          </ac:graphicFrameMkLst>
        </pc:graphicFrameChg>
        <pc:graphicFrameChg chg="add mod modGraphic">
          <ac:chgData name="Caleb King" userId="730df217-dedb-48f5-9b0f-f3ecd38fe447" providerId="ADAL" clId="{BD6546C7-18C4-465C-993F-EEE95B8EA967}" dt="2021-03-22T13:04:54.233" v="1738" actId="12385"/>
          <ac:graphicFrameMkLst>
            <pc:docMk/>
            <pc:sldMk cId="2510319293" sldId="309"/>
            <ac:graphicFrameMk id="7" creationId="{A67DC1CC-FE01-42BF-847D-6F0EC50C2442}"/>
          </ac:graphicFrameMkLst>
        </pc:graphicFrameChg>
        <pc:picChg chg="del">
          <ac:chgData name="Caleb King" userId="730df217-dedb-48f5-9b0f-f3ecd38fe447" providerId="ADAL" clId="{BD6546C7-18C4-465C-993F-EEE95B8EA967}" dt="2021-03-22T12:53:33.313" v="1554" actId="478"/>
          <ac:picMkLst>
            <pc:docMk/>
            <pc:sldMk cId="2510319293" sldId="309"/>
            <ac:picMk id="3" creationId="{00000000-0000-0000-0000-000000000000}"/>
          </ac:picMkLst>
        </pc:picChg>
        <pc:picChg chg="del">
          <ac:chgData name="Caleb King" userId="730df217-dedb-48f5-9b0f-f3ecd38fe447" providerId="ADAL" clId="{BD6546C7-18C4-465C-993F-EEE95B8EA967}" dt="2021-03-22T13:02:19.458" v="1724" actId="478"/>
          <ac:picMkLst>
            <pc:docMk/>
            <pc:sldMk cId="2510319293" sldId="309"/>
            <ac:picMk id="10" creationId="{00000000-0000-0000-0000-000000000000}"/>
          </ac:picMkLst>
        </pc:picChg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3367178963" sldId="310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2218515659" sldId="311"/>
        </pc:sldMkLst>
      </pc:sldChg>
      <pc:sldChg chg="del">
        <pc:chgData name="Caleb King" userId="730df217-dedb-48f5-9b0f-f3ecd38fe447" providerId="ADAL" clId="{BD6546C7-18C4-465C-993F-EEE95B8EA967}" dt="2021-03-23T15:52:41.824" v="7390" actId="2696"/>
        <pc:sldMkLst>
          <pc:docMk/>
          <pc:sldMk cId="3460363045" sldId="312"/>
        </pc:sldMkLst>
      </pc:sldChg>
      <pc:sldChg chg="addSp modSp new mod">
        <pc:chgData name="Caleb King" userId="730df217-dedb-48f5-9b0f-f3ecd38fe447" providerId="ADAL" clId="{BD6546C7-18C4-465C-993F-EEE95B8EA967}" dt="2021-03-25T20:20:16.355" v="9785" actId="207"/>
        <pc:sldMkLst>
          <pc:docMk/>
          <pc:sldMk cId="4213865569" sldId="313"/>
        </pc:sldMkLst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4213865569" sldId="313"/>
            <ac:spMk id="2" creationId="{6CD03EF2-4084-4D37-96F3-5492216254B8}"/>
          </ac:spMkLst>
        </pc:spChg>
        <pc:spChg chg="mod">
          <ac:chgData name="Caleb King" userId="730df217-dedb-48f5-9b0f-f3ecd38fe447" providerId="ADAL" clId="{BD6546C7-18C4-465C-993F-EEE95B8EA967}" dt="2021-03-25T20:20:16.355" v="9785" actId="207"/>
          <ac:spMkLst>
            <pc:docMk/>
            <pc:sldMk cId="4213865569" sldId="313"/>
            <ac:spMk id="3" creationId="{DFEFB333-73A6-415C-949E-2494D7C84EC5}"/>
          </ac:spMkLst>
        </pc:spChg>
        <pc:spChg chg="add mod">
          <ac:chgData name="Caleb King" userId="730df217-dedb-48f5-9b0f-f3ecd38fe447" providerId="ADAL" clId="{BD6546C7-18C4-465C-993F-EEE95B8EA967}" dt="2021-03-22T21:11:00.007" v="2752" actId="1076"/>
          <ac:spMkLst>
            <pc:docMk/>
            <pc:sldMk cId="4213865569" sldId="313"/>
            <ac:spMk id="4" creationId="{2FA143F6-AB83-4144-921A-500109A137A1}"/>
          </ac:spMkLst>
        </pc:spChg>
      </pc:sldChg>
      <pc:sldChg chg="addSp delSp modSp new mod">
        <pc:chgData name="Caleb King" userId="730df217-dedb-48f5-9b0f-f3ecd38fe447" providerId="ADAL" clId="{BD6546C7-18C4-465C-993F-EEE95B8EA967}" dt="2021-03-25T20:26:49.650" v="9834" actId="207"/>
        <pc:sldMkLst>
          <pc:docMk/>
          <pc:sldMk cId="2619709013" sldId="314"/>
        </pc:sldMkLst>
        <pc:spChg chg="del">
          <ac:chgData name="Caleb King" userId="730df217-dedb-48f5-9b0f-f3ecd38fe447" providerId="ADAL" clId="{BD6546C7-18C4-465C-993F-EEE95B8EA967}" dt="2021-03-22T21:11:36.118" v="2754"/>
          <ac:spMkLst>
            <pc:docMk/>
            <pc:sldMk cId="2619709013" sldId="314"/>
            <ac:spMk id="2" creationId="{0E93DD6A-24BC-4CC6-BC31-903DFB0F5285}"/>
          </ac:spMkLst>
        </pc:spChg>
        <pc:spChg chg="del">
          <ac:chgData name="Caleb King" userId="730df217-dedb-48f5-9b0f-f3ecd38fe447" providerId="ADAL" clId="{BD6546C7-18C4-465C-993F-EEE95B8EA967}" dt="2021-03-22T21:11:36.118" v="2754"/>
          <ac:spMkLst>
            <pc:docMk/>
            <pc:sldMk cId="2619709013" sldId="314"/>
            <ac:spMk id="3" creationId="{0CF4F936-EC06-46CA-9E90-C7D019C634B9}"/>
          </ac:spMkLst>
        </pc:spChg>
        <pc:spChg chg="add mod">
          <ac:chgData name="Caleb King" userId="730df217-dedb-48f5-9b0f-f3ecd38fe447" providerId="ADAL" clId="{BD6546C7-18C4-465C-993F-EEE95B8EA967}" dt="2021-03-25T20:26:21.724" v="9826" actId="207"/>
          <ac:spMkLst>
            <pc:docMk/>
            <pc:sldMk cId="2619709013" sldId="314"/>
            <ac:spMk id="4" creationId="{A866D8BF-3BF8-4A67-8148-66E199D42B83}"/>
          </ac:spMkLst>
        </pc:spChg>
        <pc:spChg chg="add mod">
          <ac:chgData name="Caleb King" userId="730df217-dedb-48f5-9b0f-f3ecd38fe447" providerId="ADAL" clId="{BD6546C7-18C4-465C-993F-EEE95B8EA967}" dt="2021-03-25T20:26:24.785" v="9827" actId="207"/>
          <ac:spMkLst>
            <pc:docMk/>
            <pc:sldMk cId="2619709013" sldId="314"/>
            <ac:spMk id="5" creationId="{364B338B-A21F-4DF1-8DFB-8FBFB3A3B83C}"/>
          </ac:spMkLst>
        </pc:spChg>
        <pc:spChg chg="add mod">
          <ac:chgData name="Caleb King" userId="730df217-dedb-48f5-9b0f-f3ecd38fe447" providerId="ADAL" clId="{BD6546C7-18C4-465C-993F-EEE95B8EA967}" dt="2021-03-25T20:26:49.650" v="9834" actId="207"/>
          <ac:spMkLst>
            <pc:docMk/>
            <pc:sldMk cId="2619709013" sldId="314"/>
            <ac:spMk id="6" creationId="{A4BA90F3-5AE2-4179-9B04-B41A3B31909D}"/>
          </ac:spMkLst>
        </pc:spChg>
        <pc:spChg chg="add mod">
          <ac:chgData name="Caleb King" userId="730df217-dedb-48f5-9b0f-f3ecd38fe447" providerId="ADAL" clId="{BD6546C7-18C4-465C-993F-EEE95B8EA967}" dt="2021-03-25T20:26:28.130" v="9828" actId="207"/>
          <ac:spMkLst>
            <pc:docMk/>
            <pc:sldMk cId="2619709013" sldId="314"/>
            <ac:spMk id="7" creationId="{F1DF996E-6130-4D99-A801-7E8E91F090BF}"/>
          </ac:spMkLst>
        </pc:spChg>
        <pc:spChg chg="add mod">
          <ac:chgData name="Caleb King" userId="730df217-dedb-48f5-9b0f-f3ecd38fe447" providerId="ADAL" clId="{BD6546C7-18C4-465C-993F-EEE95B8EA967}" dt="2021-03-25T20:26:42.620" v="9832" actId="207"/>
          <ac:spMkLst>
            <pc:docMk/>
            <pc:sldMk cId="2619709013" sldId="314"/>
            <ac:spMk id="8" creationId="{6BC88536-BCAD-4752-8A8C-7838ADA13DF1}"/>
          </ac:spMkLst>
        </pc:spChg>
        <pc:spChg chg="add mod">
          <ac:chgData name="Caleb King" userId="730df217-dedb-48f5-9b0f-f3ecd38fe447" providerId="ADAL" clId="{BD6546C7-18C4-465C-993F-EEE95B8EA967}" dt="2021-03-25T20:26:31.859" v="9829" actId="207"/>
          <ac:spMkLst>
            <pc:docMk/>
            <pc:sldMk cId="2619709013" sldId="314"/>
            <ac:spMk id="11" creationId="{82C817C5-7829-4F90-9881-851904D73CCC}"/>
          </ac:spMkLst>
        </pc:spChg>
        <pc:cxnChg chg="add mod">
          <ac:chgData name="Caleb King" userId="730df217-dedb-48f5-9b0f-f3ecd38fe447" providerId="ADAL" clId="{BD6546C7-18C4-465C-993F-EEE95B8EA967}" dt="2021-03-25T20:21:54.865" v="9798" actId="208"/>
          <ac:cxnSpMkLst>
            <pc:docMk/>
            <pc:sldMk cId="2619709013" sldId="314"/>
            <ac:cxnSpMk id="10" creationId="{A983D462-AD38-4AC8-9AA0-071DACDB8760}"/>
          </ac:cxnSpMkLst>
        </pc:cxnChg>
      </pc:sldChg>
      <pc:sldChg chg="modSp new mod">
        <pc:chgData name="Caleb King" userId="730df217-dedb-48f5-9b0f-f3ecd38fe447" providerId="ADAL" clId="{BD6546C7-18C4-465C-993F-EEE95B8EA967}" dt="2021-03-25T20:27:44.261" v="9845" actId="207"/>
        <pc:sldMkLst>
          <pc:docMk/>
          <pc:sldMk cId="1722220876" sldId="315"/>
        </pc:sldMkLst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1722220876" sldId="315"/>
            <ac:spMk id="2" creationId="{9CEE822D-113A-4225-823A-D5FE43E1374D}"/>
          </ac:spMkLst>
        </pc:spChg>
        <pc:spChg chg="mod">
          <ac:chgData name="Caleb King" userId="730df217-dedb-48f5-9b0f-f3ecd38fe447" providerId="ADAL" clId="{BD6546C7-18C4-465C-993F-EEE95B8EA967}" dt="2021-03-25T20:27:44.261" v="9845" actId="207"/>
          <ac:spMkLst>
            <pc:docMk/>
            <pc:sldMk cId="1722220876" sldId="315"/>
            <ac:spMk id="3" creationId="{A8B94386-FDD5-4A49-A5C6-550C0A29DD8F}"/>
          </ac:spMkLst>
        </pc:spChg>
      </pc:sldChg>
      <pc:sldChg chg="addSp delSp modSp new mod">
        <pc:chgData name="Caleb King" userId="730df217-dedb-48f5-9b0f-f3ecd38fe447" providerId="ADAL" clId="{BD6546C7-18C4-465C-993F-EEE95B8EA967}" dt="2021-03-25T20:26:13.899" v="9824" actId="207"/>
        <pc:sldMkLst>
          <pc:docMk/>
          <pc:sldMk cId="1322633142" sldId="316"/>
        </pc:sldMkLst>
        <pc:spChg chg="mod">
          <ac:chgData name="Caleb King" userId="730df217-dedb-48f5-9b0f-f3ecd38fe447" providerId="ADAL" clId="{BD6546C7-18C4-465C-993F-EEE95B8EA967}" dt="2021-03-25T20:26:10.669" v="9823" actId="207"/>
          <ac:spMkLst>
            <pc:docMk/>
            <pc:sldMk cId="1322633142" sldId="316"/>
            <ac:spMk id="2" creationId="{19AC7BDD-6D12-431F-99D3-1E956C82A1E8}"/>
          </ac:spMkLst>
        </pc:spChg>
        <pc:spChg chg="del">
          <ac:chgData name="Caleb King" userId="730df217-dedb-48f5-9b0f-f3ecd38fe447" providerId="ADAL" clId="{BD6546C7-18C4-465C-993F-EEE95B8EA967}" dt="2021-03-22T21:54:25.633" v="3722"/>
          <ac:spMkLst>
            <pc:docMk/>
            <pc:sldMk cId="1322633142" sldId="316"/>
            <ac:spMk id="3" creationId="{AA6F6D8E-5C40-489B-982B-69CDF578BB26}"/>
          </ac:spMkLst>
        </pc:spChg>
        <pc:spChg chg="del">
          <ac:chgData name="Caleb King" userId="730df217-dedb-48f5-9b0f-f3ecd38fe447" providerId="ADAL" clId="{BD6546C7-18C4-465C-993F-EEE95B8EA967}" dt="2021-03-22T21:54:25.633" v="3722"/>
          <ac:spMkLst>
            <pc:docMk/>
            <pc:sldMk cId="1322633142" sldId="316"/>
            <ac:spMk id="4" creationId="{E842B0F2-D6E4-4C1B-A664-8BC682F4957C}"/>
          </ac:spMkLst>
        </pc:spChg>
        <pc:spChg chg="del">
          <ac:chgData name="Caleb King" userId="730df217-dedb-48f5-9b0f-f3ecd38fe447" providerId="ADAL" clId="{BD6546C7-18C4-465C-993F-EEE95B8EA967}" dt="2021-03-22T21:54:25.633" v="3722"/>
          <ac:spMkLst>
            <pc:docMk/>
            <pc:sldMk cId="1322633142" sldId="316"/>
            <ac:spMk id="5" creationId="{85279C91-F1EE-4CD1-BB4A-D5EEF455B10F}"/>
          </ac:spMkLst>
        </pc:spChg>
        <pc:spChg chg="del">
          <ac:chgData name="Caleb King" userId="730df217-dedb-48f5-9b0f-f3ecd38fe447" providerId="ADAL" clId="{BD6546C7-18C4-465C-993F-EEE95B8EA967}" dt="2021-03-22T21:54:25.633" v="3722"/>
          <ac:spMkLst>
            <pc:docMk/>
            <pc:sldMk cId="1322633142" sldId="316"/>
            <ac:spMk id="6" creationId="{684D12A1-3D58-4347-90EB-EDFB5EEF78BB}"/>
          </ac:spMkLst>
        </pc:spChg>
        <pc:spChg chg="add mod">
          <ac:chgData name="Caleb King" userId="730df217-dedb-48f5-9b0f-f3ecd38fe447" providerId="ADAL" clId="{BD6546C7-18C4-465C-993F-EEE95B8EA967}" dt="2021-03-25T20:26:13.899" v="9824" actId="207"/>
          <ac:spMkLst>
            <pc:docMk/>
            <pc:sldMk cId="1322633142" sldId="316"/>
            <ac:spMk id="7" creationId="{E8360360-7CFE-40EE-830B-50FA2D45BF09}"/>
          </ac:spMkLst>
        </pc:spChg>
      </pc:sldChg>
      <pc:sldChg chg="modSp new mod">
        <pc:chgData name="Caleb King" userId="730df217-dedb-48f5-9b0f-f3ecd38fe447" providerId="ADAL" clId="{BD6546C7-18C4-465C-993F-EEE95B8EA967}" dt="2021-03-25T20:25:50.884" v="9822" actId="207"/>
        <pc:sldMkLst>
          <pc:docMk/>
          <pc:sldMk cId="3336944393" sldId="317"/>
        </pc:sldMkLst>
        <pc:spChg chg="mod">
          <ac:chgData name="Caleb King" userId="730df217-dedb-48f5-9b0f-f3ecd38fe447" providerId="ADAL" clId="{BD6546C7-18C4-465C-993F-EEE95B8EA967}" dt="2021-03-25T20:25:45.743" v="9821" actId="207"/>
          <ac:spMkLst>
            <pc:docMk/>
            <pc:sldMk cId="3336944393" sldId="317"/>
            <ac:spMk id="2" creationId="{3808AA22-32E3-471C-89E3-84DD99A1D5C5}"/>
          </ac:spMkLst>
        </pc:spChg>
        <pc:spChg chg="mod">
          <ac:chgData name="Caleb King" userId="730df217-dedb-48f5-9b0f-f3ecd38fe447" providerId="ADAL" clId="{BD6546C7-18C4-465C-993F-EEE95B8EA967}" dt="2021-03-25T20:25:50.884" v="9822" actId="207"/>
          <ac:spMkLst>
            <pc:docMk/>
            <pc:sldMk cId="3336944393" sldId="317"/>
            <ac:spMk id="3" creationId="{C2143870-61E2-46F3-9D0E-B2CFED59CFAF}"/>
          </ac:spMkLst>
        </pc:spChg>
      </pc:sldChg>
      <pc:sldChg chg="addSp delSp modSp new mod">
        <pc:chgData name="Caleb King" userId="730df217-dedb-48f5-9b0f-f3ecd38fe447" providerId="ADAL" clId="{BD6546C7-18C4-465C-993F-EEE95B8EA967}" dt="2021-03-25T20:28:39.052" v="9850" actId="207"/>
        <pc:sldMkLst>
          <pc:docMk/>
          <pc:sldMk cId="1619269233" sldId="318"/>
        </pc:sldMkLst>
        <pc:spChg chg="mod">
          <ac:chgData name="Caleb King" userId="730df217-dedb-48f5-9b0f-f3ecd38fe447" providerId="ADAL" clId="{BD6546C7-18C4-465C-993F-EEE95B8EA967}" dt="2021-03-25T20:28:39.052" v="9850" actId="207"/>
          <ac:spMkLst>
            <pc:docMk/>
            <pc:sldMk cId="1619269233" sldId="318"/>
            <ac:spMk id="2" creationId="{F129B371-32C4-4FBD-ADF5-30BD24E6FFF9}"/>
          </ac:spMkLst>
        </pc:spChg>
        <pc:spChg chg="del">
          <ac:chgData name="Caleb King" userId="730df217-dedb-48f5-9b0f-f3ecd38fe447" providerId="ADAL" clId="{BD6546C7-18C4-465C-993F-EEE95B8EA967}" dt="2021-03-23T13:32:08.345" v="5343"/>
          <ac:spMkLst>
            <pc:docMk/>
            <pc:sldMk cId="1619269233" sldId="318"/>
            <ac:spMk id="3" creationId="{A1C06EBA-F498-4544-BC68-DE7E4B9502AC}"/>
          </ac:spMkLst>
        </pc:spChg>
        <pc:spChg chg="add del mod">
          <ac:chgData name="Caleb King" userId="730df217-dedb-48f5-9b0f-f3ecd38fe447" providerId="ADAL" clId="{BD6546C7-18C4-465C-993F-EEE95B8EA967}" dt="2021-03-23T13:32:57.577" v="5345"/>
          <ac:spMkLst>
            <pc:docMk/>
            <pc:sldMk cId="1619269233" sldId="318"/>
            <ac:spMk id="4" creationId="{FFA02539-FD98-41EE-8042-8DA83F0E8FD4}"/>
          </ac:spMkLst>
        </pc:spChg>
        <pc:spChg chg="add del mod">
          <ac:chgData name="Caleb King" userId="730df217-dedb-48f5-9b0f-f3ecd38fe447" providerId="ADAL" clId="{BD6546C7-18C4-465C-993F-EEE95B8EA967}" dt="2021-03-23T13:32:57.577" v="5345"/>
          <ac:spMkLst>
            <pc:docMk/>
            <pc:sldMk cId="1619269233" sldId="318"/>
            <ac:spMk id="5" creationId="{10DE49EC-68B6-4CC0-92E0-1AA9EA484CEC}"/>
          </ac:spMkLst>
        </pc:spChg>
        <pc:spChg chg="add mod">
          <ac:chgData name="Caleb King" userId="730df217-dedb-48f5-9b0f-f3ecd38fe447" providerId="ADAL" clId="{BD6546C7-18C4-465C-993F-EEE95B8EA967}" dt="2021-03-25T20:24:35.648" v="9817" actId="1076"/>
          <ac:spMkLst>
            <pc:docMk/>
            <pc:sldMk cId="1619269233" sldId="318"/>
            <ac:spMk id="6" creationId="{116730DB-0E57-4CCE-A282-4C906D6BAC6A}"/>
          </ac:spMkLst>
        </pc:spChg>
        <pc:spChg chg="add del mod">
          <ac:chgData name="Caleb King" userId="730df217-dedb-48f5-9b0f-f3ecd38fe447" providerId="ADAL" clId="{BD6546C7-18C4-465C-993F-EEE95B8EA967}" dt="2021-03-23T13:33:35.804" v="5390" actId="3680"/>
          <ac:spMkLst>
            <pc:docMk/>
            <pc:sldMk cId="1619269233" sldId="318"/>
            <ac:spMk id="7" creationId="{12F15BAF-D37B-435F-B41E-FE3F75FA245F}"/>
          </ac:spMkLst>
        </pc:spChg>
        <pc:spChg chg="add mod">
          <ac:chgData name="Caleb King" userId="730df217-dedb-48f5-9b0f-f3ecd38fe447" providerId="ADAL" clId="{BD6546C7-18C4-465C-993F-EEE95B8EA967}" dt="2021-03-25T20:07:43.557" v="9746"/>
          <ac:spMkLst>
            <pc:docMk/>
            <pc:sldMk cId="1619269233" sldId="318"/>
            <ac:spMk id="8" creationId="{E236C045-BC2F-4586-BBA9-1AC2DB00D0B8}"/>
          </ac:spMkLst>
        </pc:spChg>
        <pc:spChg chg="add del mod">
          <ac:chgData name="Caleb King" userId="730df217-dedb-48f5-9b0f-f3ecd38fe447" providerId="ADAL" clId="{BD6546C7-18C4-465C-993F-EEE95B8EA967}" dt="2021-03-23T13:40:36.904" v="5858"/>
          <ac:spMkLst>
            <pc:docMk/>
            <pc:sldMk cId="1619269233" sldId="318"/>
            <ac:spMk id="9" creationId="{E8EADAD1-DBB6-4CE8-8BC1-BFC5360029DB}"/>
          </ac:spMkLst>
        </pc:spChg>
        <pc:spChg chg="add mod">
          <ac:chgData name="Caleb King" userId="730df217-dedb-48f5-9b0f-f3ecd38fe447" providerId="ADAL" clId="{BD6546C7-18C4-465C-993F-EEE95B8EA967}" dt="2021-03-25T20:28:33.311" v="9849" actId="207"/>
          <ac:spMkLst>
            <pc:docMk/>
            <pc:sldMk cId="1619269233" sldId="318"/>
            <ac:spMk id="11" creationId="{5BCA6738-FD24-4FAC-8A9F-08A37E53FDEC}"/>
          </ac:spMkLst>
        </pc:spChg>
        <pc:graphicFrameChg chg="add mod ord modGraphic">
          <ac:chgData name="Caleb King" userId="730df217-dedb-48f5-9b0f-f3ecd38fe447" providerId="ADAL" clId="{BD6546C7-18C4-465C-993F-EEE95B8EA967}" dt="2021-03-25T20:24:14.767" v="9814" actId="12385"/>
          <ac:graphicFrameMkLst>
            <pc:docMk/>
            <pc:sldMk cId="1619269233" sldId="318"/>
            <ac:graphicFrameMk id="10" creationId="{E8CBE6FD-C32C-40B1-9C99-42530683BE9C}"/>
          </ac:graphicFrameMkLst>
        </pc:graphicFrameChg>
        <pc:graphicFrameChg chg="add mod modGraphic">
          <ac:chgData name="Caleb King" userId="730df217-dedb-48f5-9b0f-f3ecd38fe447" providerId="ADAL" clId="{BD6546C7-18C4-465C-993F-EEE95B8EA967}" dt="2021-03-25T20:24:20.547" v="9816" actId="12385"/>
          <ac:graphicFrameMkLst>
            <pc:docMk/>
            <pc:sldMk cId="1619269233" sldId="318"/>
            <ac:graphicFrameMk id="12" creationId="{537F9B13-D3AC-4DC0-996C-605A6DDD69AC}"/>
          </ac:graphicFrameMkLst>
        </pc:graphicFrameChg>
      </pc:sldChg>
      <pc:sldChg chg="modSp add mod">
        <pc:chgData name="Caleb King" userId="730df217-dedb-48f5-9b0f-f3ecd38fe447" providerId="ADAL" clId="{BD6546C7-18C4-465C-993F-EEE95B8EA967}" dt="2021-03-25T20:28:46.481" v="9851" actId="207"/>
        <pc:sldMkLst>
          <pc:docMk/>
          <pc:sldMk cId="3861416130" sldId="319"/>
        </pc:sldMkLst>
        <pc:spChg chg="mod">
          <ac:chgData name="Caleb King" userId="730df217-dedb-48f5-9b0f-f3ecd38fe447" providerId="ADAL" clId="{BD6546C7-18C4-465C-993F-EEE95B8EA967}" dt="2021-03-25T20:28:46.481" v="9851" actId="207"/>
          <ac:spMkLst>
            <pc:docMk/>
            <pc:sldMk cId="3861416130" sldId="319"/>
            <ac:spMk id="2" creationId="{F129B371-32C4-4FBD-ADF5-30BD24E6FFF9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3861416130" sldId="319"/>
            <ac:spMk id="6" creationId="{116730DB-0E57-4CCE-A282-4C906D6BAC6A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3861416130" sldId="319"/>
            <ac:spMk id="8" creationId="{E236C045-BC2F-4586-BBA9-1AC2DB00D0B8}"/>
          </ac:spMkLst>
        </pc:spChg>
        <pc:spChg chg="mod">
          <ac:chgData name="Caleb King" userId="730df217-dedb-48f5-9b0f-f3ecd38fe447" providerId="ADAL" clId="{BD6546C7-18C4-465C-993F-EEE95B8EA967}" dt="2021-03-25T20:28:26.744" v="9848" actId="207"/>
          <ac:spMkLst>
            <pc:docMk/>
            <pc:sldMk cId="3861416130" sldId="319"/>
            <ac:spMk id="11" creationId="{5BCA6738-FD24-4FAC-8A9F-08A37E53FDEC}"/>
          </ac:spMkLst>
        </pc:spChg>
        <pc:graphicFrameChg chg="mod modGraphic">
          <ac:chgData name="Caleb King" userId="730df217-dedb-48f5-9b0f-f3ecd38fe447" providerId="ADAL" clId="{BD6546C7-18C4-465C-993F-EEE95B8EA967}" dt="2021-03-25T20:28:14.991" v="9846" actId="12385"/>
          <ac:graphicFrameMkLst>
            <pc:docMk/>
            <pc:sldMk cId="3861416130" sldId="319"/>
            <ac:graphicFrameMk id="10" creationId="{E8CBE6FD-C32C-40B1-9C99-42530683BE9C}"/>
          </ac:graphicFrameMkLst>
        </pc:graphicFrameChg>
        <pc:graphicFrameChg chg="mod modGraphic">
          <ac:chgData name="Caleb King" userId="730df217-dedb-48f5-9b0f-f3ecd38fe447" providerId="ADAL" clId="{BD6546C7-18C4-465C-993F-EEE95B8EA967}" dt="2021-03-25T20:28:18.741" v="9847" actId="12385"/>
          <ac:graphicFrameMkLst>
            <pc:docMk/>
            <pc:sldMk cId="3861416130" sldId="319"/>
            <ac:graphicFrameMk id="12" creationId="{537F9B13-D3AC-4DC0-996C-605A6DDD69AC}"/>
          </ac:graphicFrameMkLst>
        </pc:graphicFrameChg>
      </pc:sldChg>
      <pc:sldChg chg="addSp delSp modSp add mod">
        <pc:chgData name="Caleb King" userId="730df217-dedb-48f5-9b0f-f3ecd38fe447" providerId="ADAL" clId="{BD6546C7-18C4-465C-993F-EEE95B8EA967}" dt="2021-03-25T20:29:05.262" v="9855" actId="12385"/>
        <pc:sldMkLst>
          <pc:docMk/>
          <pc:sldMk cId="570522403" sldId="320"/>
        </pc:sldMkLst>
        <pc:spChg chg="mod">
          <ac:chgData name="Caleb King" userId="730df217-dedb-48f5-9b0f-f3ecd38fe447" providerId="ADAL" clId="{BD6546C7-18C4-465C-993F-EEE95B8EA967}" dt="2021-03-25T20:28:51.649" v="9852" actId="207"/>
          <ac:spMkLst>
            <pc:docMk/>
            <pc:sldMk cId="570522403" sldId="320"/>
            <ac:spMk id="2" creationId="{F129B371-32C4-4FBD-ADF5-30BD24E6FFF9}"/>
          </ac:spMkLst>
        </pc:spChg>
        <pc:spChg chg="add del mod">
          <ac:chgData name="Caleb King" userId="730df217-dedb-48f5-9b0f-f3ecd38fe447" providerId="ADAL" clId="{BD6546C7-18C4-465C-993F-EEE95B8EA967}" dt="2021-03-23T14:44:35.977" v="6361"/>
          <ac:spMkLst>
            <pc:docMk/>
            <pc:sldMk cId="570522403" sldId="320"/>
            <ac:spMk id="4" creationId="{823DF987-3642-483A-A2B4-97E7E26F3522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570522403" sldId="320"/>
            <ac:spMk id="6" creationId="{116730DB-0E57-4CCE-A282-4C906D6BAC6A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570522403" sldId="320"/>
            <ac:spMk id="8" creationId="{E236C045-BC2F-4586-BBA9-1AC2DB00D0B8}"/>
          </ac:spMkLst>
        </pc:spChg>
        <pc:spChg chg="mod">
          <ac:chgData name="Caleb King" userId="730df217-dedb-48f5-9b0f-f3ecd38fe447" providerId="ADAL" clId="{BD6546C7-18C4-465C-993F-EEE95B8EA967}" dt="2021-03-25T20:28:56.192" v="9853" actId="207"/>
          <ac:spMkLst>
            <pc:docMk/>
            <pc:sldMk cId="570522403" sldId="320"/>
            <ac:spMk id="11" creationId="{5BCA6738-FD24-4FAC-8A9F-08A37E53FDEC}"/>
          </ac:spMkLst>
        </pc:spChg>
        <pc:graphicFrameChg chg="mod modGraphic">
          <ac:chgData name="Caleb King" userId="730df217-dedb-48f5-9b0f-f3ecd38fe447" providerId="ADAL" clId="{BD6546C7-18C4-465C-993F-EEE95B8EA967}" dt="2021-03-25T20:29:01.111" v="9854" actId="12385"/>
          <ac:graphicFrameMkLst>
            <pc:docMk/>
            <pc:sldMk cId="570522403" sldId="320"/>
            <ac:graphicFrameMk id="10" creationId="{E8CBE6FD-C32C-40B1-9C99-42530683BE9C}"/>
          </ac:graphicFrameMkLst>
        </pc:graphicFrameChg>
        <pc:graphicFrameChg chg="del">
          <ac:chgData name="Caleb King" userId="730df217-dedb-48f5-9b0f-f3ecd38fe447" providerId="ADAL" clId="{BD6546C7-18C4-465C-993F-EEE95B8EA967}" dt="2021-03-23T14:44:33.438" v="6360" actId="478"/>
          <ac:graphicFrameMkLst>
            <pc:docMk/>
            <pc:sldMk cId="570522403" sldId="320"/>
            <ac:graphicFrameMk id="12" creationId="{537F9B13-D3AC-4DC0-996C-605A6DDD69AC}"/>
          </ac:graphicFrameMkLst>
        </pc:graphicFrameChg>
        <pc:graphicFrameChg chg="add mod modGraphic">
          <ac:chgData name="Caleb King" userId="730df217-dedb-48f5-9b0f-f3ecd38fe447" providerId="ADAL" clId="{BD6546C7-18C4-465C-993F-EEE95B8EA967}" dt="2021-03-25T20:29:05.262" v="9855" actId="12385"/>
          <ac:graphicFrameMkLst>
            <pc:docMk/>
            <pc:sldMk cId="570522403" sldId="320"/>
            <ac:graphicFrameMk id="13" creationId="{6BAA19E9-E094-4EC9-99CC-7E91839DD0DE}"/>
          </ac:graphicFrameMkLst>
        </pc:graphicFrameChg>
      </pc:sldChg>
      <pc:sldChg chg="addSp delSp modSp add mod">
        <pc:chgData name="Caleb King" userId="730df217-dedb-48f5-9b0f-f3ecd38fe447" providerId="ADAL" clId="{BD6546C7-18C4-465C-993F-EEE95B8EA967}" dt="2021-03-25T20:29:25.352" v="9860" actId="207"/>
        <pc:sldMkLst>
          <pc:docMk/>
          <pc:sldMk cId="4044694111" sldId="321"/>
        </pc:sldMkLst>
        <pc:spChg chg="mod">
          <ac:chgData name="Caleb King" userId="730df217-dedb-48f5-9b0f-f3ecd38fe447" providerId="ADAL" clId="{BD6546C7-18C4-465C-993F-EEE95B8EA967}" dt="2021-03-25T20:29:25.352" v="9860" actId="207"/>
          <ac:spMkLst>
            <pc:docMk/>
            <pc:sldMk cId="4044694111" sldId="321"/>
            <ac:spMk id="2" creationId="{F129B371-32C4-4FBD-ADF5-30BD24E6FFF9}"/>
          </ac:spMkLst>
        </pc:spChg>
        <pc:spChg chg="add del mod">
          <ac:chgData name="Caleb King" userId="730df217-dedb-48f5-9b0f-f3ecd38fe447" providerId="ADAL" clId="{BD6546C7-18C4-465C-993F-EEE95B8EA967}" dt="2021-03-23T14:47:37.824" v="6468" actId="478"/>
          <ac:spMkLst>
            <pc:docMk/>
            <pc:sldMk cId="4044694111" sldId="321"/>
            <ac:spMk id="4" creationId="{0583820A-9175-4F98-84CE-EC742774FA4E}"/>
          </ac:spMkLst>
        </pc:spChg>
        <pc:spChg chg="mod">
          <ac:chgData name="Caleb King" userId="730df217-dedb-48f5-9b0f-f3ecd38fe447" providerId="ADAL" clId="{BD6546C7-18C4-465C-993F-EEE95B8EA967}" dt="2021-03-23T14:47:45.635" v="6469" actId="1076"/>
          <ac:spMkLst>
            <pc:docMk/>
            <pc:sldMk cId="4044694111" sldId="321"/>
            <ac:spMk id="6" creationId="{116730DB-0E57-4CCE-A282-4C906D6BAC6A}"/>
          </ac:spMkLst>
        </pc:spChg>
        <pc:spChg chg="del">
          <ac:chgData name="Caleb King" userId="730df217-dedb-48f5-9b0f-f3ecd38fe447" providerId="ADAL" clId="{BD6546C7-18C4-465C-993F-EEE95B8EA967}" dt="2021-03-23T14:47:32.163" v="6467" actId="478"/>
          <ac:spMkLst>
            <pc:docMk/>
            <pc:sldMk cId="4044694111" sldId="321"/>
            <ac:spMk id="8" creationId="{E236C045-BC2F-4586-BBA9-1AC2DB00D0B8}"/>
          </ac:spMkLst>
        </pc:spChg>
        <pc:spChg chg="mod">
          <ac:chgData name="Caleb King" userId="730df217-dedb-48f5-9b0f-f3ecd38fe447" providerId="ADAL" clId="{BD6546C7-18C4-465C-993F-EEE95B8EA967}" dt="2021-03-25T20:29:21.952" v="9859" actId="207"/>
          <ac:spMkLst>
            <pc:docMk/>
            <pc:sldMk cId="4044694111" sldId="321"/>
            <ac:spMk id="11" creationId="{5BCA6738-FD24-4FAC-8A9F-08A37E53FDEC}"/>
          </ac:spMkLst>
        </pc:spChg>
        <pc:graphicFrameChg chg="mod modGraphic">
          <ac:chgData name="Caleb King" userId="730df217-dedb-48f5-9b0f-f3ecd38fe447" providerId="ADAL" clId="{BD6546C7-18C4-465C-993F-EEE95B8EA967}" dt="2021-03-25T20:29:12.812" v="9857" actId="12385"/>
          <ac:graphicFrameMkLst>
            <pc:docMk/>
            <pc:sldMk cId="4044694111" sldId="321"/>
            <ac:graphicFrameMk id="10" creationId="{E8CBE6FD-C32C-40B1-9C99-42530683BE9C}"/>
          </ac:graphicFrameMkLst>
        </pc:graphicFrameChg>
        <pc:graphicFrameChg chg="mod modGraphic">
          <ac:chgData name="Caleb King" userId="730df217-dedb-48f5-9b0f-f3ecd38fe447" providerId="ADAL" clId="{BD6546C7-18C4-465C-993F-EEE95B8EA967}" dt="2021-03-25T20:29:17.416" v="9858" actId="12385"/>
          <ac:graphicFrameMkLst>
            <pc:docMk/>
            <pc:sldMk cId="4044694111" sldId="321"/>
            <ac:graphicFrameMk id="12" creationId="{537F9B13-D3AC-4DC0-996C-605A6DDD69AC}"/>
          </ac:graphicFrameMkLst>
        </pc:graphicFrameChg>
      </pc:sldChg>
      <pc:sldChg chg="modSp add mod">
        <pc:chgData name="Caleb King" userId="730df217-dedb-48f5-9b0f-f3ecd38fe447" providerId="ADAL" clId="{BD6546C7-18C4-465C-993F-EEE95B8EA967}" dt="2021-03-25T20:29:56.533" v="9865" actId="207"/>
        <pc:sldMkLst>
          <pc:docMk/>
          <pc:sldMk cId="4290431360" sldId="322"/>
        </pc:sldMkLst>
        <pc:spChg chg="mod">
          <ac:chgData name="Caleb King" userId="730df217-dedb-48f5-9b0f-f3ecd38fe447" providerId="ADAL" clId="{BD6546C7-18C4-465C-993F-EEE95B8EA967}" dt="2021-03-25T20:29:56.533" v="9865" actId="207"/>
          <ac:spMkLst>
            <pc:docMk/>
            <pc:sldMk cId="4290431360" sldId="322"/>
            <ac:spMk id="2" creationId="{F129B371-32C4-4FBD-ADF5-30BD24E6FFF9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4290431360" sldId="322"/>
            <ac:spMk id="6" creationId="{116730DB-0E57-4CCE-A282-4C906D6BAC6A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4290431360" sldId="322"/>
            <ac:spMk id="8" creationId="{E236C045-BC2F-4586-BBA9-1AC2DB00D0B8}"/>
          </ac:spMkLst>
        </pc:spChg>
        <pc:spChg chg="mod">
          <ac:chgData name="Caleb King" userId="730df217-dedb-48f5-9b0f-f3ecd38fe447" providerId="ADAL" clId="{BD6546C7-18C4-465C-993F-EEE95B8EA967}" dt="2021-03-25T20:29:49.638" v="9864" actId="1076"/>
          <ac:spMkLst>
            <pc:docMk/>
            <pc:sldMk cId="4290431360" sldId="322"/>
            <ac:spMk id="11" creationId="{5BCA6738-FD24-4FAC-8A9F-08A37E53FDEC}"/>
          </ac:spMkLst>
        </pc:spChg>
        <pc:graphicFrameChg chg="mod modGraphic">
          <ac:chgData name="Caleb King" userId="730df217-dedb-48f5-9b0f-f3ecd38fe447" providerId="ADAL" clId="{BD6546C7-18C4-465C-993F-EEE95B8EA967}" dt="2021-03-25T20:29:32.872" v="9861" actId="12385"/>
          <ac:graphicFrameMkLst>
            <pc:docMk/>
            <pc:sldMk cId="4290431360" sldId="322"/>
            <ac:graphicFrameMk id="10" creationId="{E8CBE6FD-C32C-40B1-9C99-42530683BE9C}"/>
          </ac:graphicFrameMkLst>
        </pc:graphicFrameChg>
        <pc:graphicFrameChg chg="mod modGraphic">
          <ac:chgData name="Caleb King" userId="730df217-dedb-48f5-9b0f-f3ecd38fe447" providerId="ADAL" clId="{BD6546C7-18C4-465C-993F-EEE95B8EA967}" dt="2021-03-25T20:29:39.762" v="9862" actId="12385"/>
          <ac:graphicFrameMkLst>
            <pc:docMk/>
            <pc:sldMk cId="4290431360" sldId="322"/>
            <ac:graphicFrameMk id="12" creationId="{537F9B13-D3AC-4DC0-996C-605A6DDD69AC}"/>
          </ac:graphicFrameMkLst>
        </pc:graphicFrameChg>
      </pc:sldChg>
      <pc:sldChg chg="modSp add mod">
        <pc:chgData name="Caleb King" userId="730df217-dedb-48f5-9b0f-f3ecd38fe447" providerId="ADAL" clId="{BD6546C7-18C4-465C-993F-EEE95B8EA967}" dt="2021-03-25T20:30:38.131" v="9871" actId="1076"/>
        <pc:sldMkLst>
          <pc:docMk/>
          <pc:sldMk cId="2219283608" sldId="323"/>
        </pc:sldMkLst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2219283608" sldId="323"/>
            <ac:spMk id="2" creationId="{F129B371-32C4-4FBD-ADF5-30BD24E6FFF9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2219283608" sldId="323"/>
            <ac:spMk id="6" creationId="{116730DB-0E57-4CCE-A282-4C906D6BAC6A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2219283608" sldId="323"/>
            <ac:spMk id="8" creationId="{E236C045-BC2F-4586-BBA9-1AC2DB00D0B8}"/>
          </ac:spMkLst>
        </pc:spChg>
        <pc:spChg chg="mod">
          <ac:chgData name="Caleb King" userId="730df217-dedb-48f5-9b0f-f3ecd38fe447" providerId="ADAL" clId="{BD6546C7-18C4-465C-993F-EEE95B8EA967}" dt="2021-03-25T20:30:38.131" v="9871" actId="1076"/>
          <ac:spMkLst>
            <pc:docMk/>
            <pc:sldMk cId="2219283608" sldId="323"/>
            <ac:spMk id="11" creationId="{5BCA6738-FD24-4FAC-8A9F-08A37E53FDEC}"/>
          </ac:spMkLst>
        </pc:spChg>
        <pc:graphicFrameChg chg="mod modGraphic">
          <ac:chgData name="Caleb King" userId="730df217-dedb-48f5-9b0f-f3ecd38fe447" providerId="ADAL" clId="{BD6546C7-18C4-465C-993F-EEE95B8EA967}" dt="2021-03-25T20:30:19.993" v="9867" actId="12385"/>
          <ac:graphicFrameMkLst>
            <pc:docMk/>
            <pc:sldMk cId="2219283608" sldId="323"/>
            <ac:graphicFrameMk id="10" creationId="{E8CBE6FD-C32C-40B1-9C99-42530683BE9C}"/>
          </ac:graphicFrameMkLst>
        </pc:graphicFrameChg>
        <pc:graphicFrameChg chg="mod modGraphic">
          <ac:chgData name="Caleb King" userId="730df217-dedb-48f5-9b0f-f3ecd38fe447" providerId="ADAL" clId="{BD6546C7-18C4-465C-993F-EEE95B8EA967}" dt="2021-03-25T20:30:23.068" v="9868" actId="12385"/>
          <ac:graphicFrameMkLst>
            <pc:docMk/>
            <pc:sldMk cId="2219283608" sldId="323"/>
            <ac:graphicFrameMk id="13" creationId="{6BAA19E9-E094-4EC9-99CC-7E91839DD0DE}"/>
          </ac:graphicFrameMkLst>
        </pc:graphicFrameChg>
      </pc:sldChg>
      <pc:sldChg chg="modSp add mod">
        <pc:chgData name="Caleb King" userId="730df217-dedb-48f5-9b0f-f3ecd38fe447" providerId="ADAL" clId="{BD6546C7-18C4-465C-993F-EEE95B8EA967}" dt="2021-03-25T20:30:48.513" v="9873" actId="12385"/>
        <pc:sldMkLst>
          <pc:docMk/>
          <pc:sldMk cId="3081369074" sldId="324"/>
        </pc:sldMkLst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3081369074" sldId="324"/>
            <ac:spMk id="2" creationId="{F129B371-32C4-4FBD-ADF5-30BD24E6FFF9}"/>
          </ac:spMkLst>
        </pc:spChg>
        <pc:spChg chg="mod">
          <ac:chgData name="Caleb King" userId="730df217-dedb-48f5-9b0f-f3ecd38fe447" providerId="ADAL" clId="{BD6546C7-18C4-465C-993F-EEE95B8EA967}" dt="2021-03-25T20:30:33.243" v="9870" actId="1076"/>
          <ac:spMkLst>
            <pc:docMk/>
            <pc:sldMk cId="3081369074" sldId="324"/>
            <ac:spMk id="11" creationId="{5BCA6738-FD24-4FAC-8A9F-08A37E53FDEC}"/>
          </ac:spMkLst>
        </pc:spChg>
        <pc:graphicFrameChg chg="mod modGraphic">
          <ac:chgData name="Caleb King" userId="730df217-dedb-48f5-9b0f-f3ecd38fe447" providerId="ADAL" clId="{BD6546C7-18C4-465C-993F-EEE95B8EA967}" dt="2021-03-25T20:30:45.173" v="9872" actId="12385"/>
          <ac:graphicFrameMkLst>
            <pc:docMk/>
            <pc:sldMk cId="3081369074" sldId="324"/>
            <ac:graphicFrameMk id="10" creationId="{E8CBE6FD-C32C-40B1-9C99-42530683BE9C}"/>
          </ac:graphicFrameMkLst>
        </pc:graphicFrameChg>
        <pc:graphicFrameChg chg="mod modGraphic">
          <ac:chgData name="Caleb King" userId="730df217-dedb-48f5-9b0f-f3ecd38fe447" providerId="ADAL" clId="{BD6546C7-18C4-465C-993F-EEE95B8EA967}" dt="2021-03-25T20:30:48.513" v="9873" actId="12385"/>
          <ac:graphicFrameMkLst>
            <pc:docMk/>
            <pc:sldMk cId="3081369074" sldId="324"/>
            <ac:graphicFrameMk id="12" creationId="{537F9B13-D3AC-4DC0-996C-605A6DDD69AC}"/>
          </ac:graphicFrameMkLst>
        </pc:graphicFrameChg>
      </pc:sldChg>
      <pc:sldChg chg="modSp add mod">
        <pc:chgData name="Caleb King" userId="730df217-dedb-48f5-9b0f-f3ecd38fe447" providerId="ADAL" clId="{BD6546C7-18C4-465C-993F-EEE95B8EA967}" dt="2021-03-25T20:31:06.441" v="9876" actId="12385"/>
        <pc:sldMkLst>
          <pc:docMk/>
          <pc:sldMk cId="3293616104" sldId="325"/>
        </pc:sldMkLst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3293616104" sldId="325"/>
            <ac:spMk id="2" creationId="{F129B371-32C4-4FBD-ADF5-30BD24E6FFF9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3293616104" sldId="325"/>
            <ac:spMk id="6" creationId="{116730DB-0E57-4CCE-A282-4C906D6BAC6A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3293616104" sldId="325"/>
            <ac:spMk id="8" creationId="{E236C045-BC2F-4586-BBA9-1AC2DB00D0B8}"/>
          </ac:spMkLst>
        </pc:spChg>
        <pc:spChg chg="mod">
          <ac:chgData name="Caleb King" userId="730df217-dedb-48f5-9b0f-f3ecd38fe447" providerId="ADAL" clId="{BD6546C7-18C4-465C-993F-EEE95B8EA967}" dt="2021-03-25T20:30:58.274" v="9874" actId="207"/>
          <ac:spMkLst>
            <pc:docMk/>
            <pc:sldMk cId="3293616104" sldId="325"/>
            <ac:spMk id="11" creationId="{5BCA6738-FD24-4FAC-8A9F-08A37E53FDEC}"/>
          </ac:spMkLst>
        </pc:spChg>
        <pc:graphicFrameChg chg="mod modGraphic">
          <ac:chgData name="Caleb King" userId="730df217-dedb-48f5-9b0f-f3ecd38fe447" providerId="ADAL" clId="{BD6546C7-18C4-465C-993F-EEE95B8EA967}" dt="2021-03-25T20:31:02.691" v="9875" actId="12385"/>
          <ac:graphicFrameMkLst>
            <pc:docMk/>
            <pc:sldMk cId="3293616104" sldId="325"/>
            <ac:graphicFrameMk id="10" creationId="{E8CBE6FD-C32C-40B1-9C99-42530683BE9C}"/>
          </ac:graphicFrameMkLst>
        </pc:graphicFrameChg>
        <pc:graphicFrameChg chg="mod modGraphic">
          <ac:chgData name="Caleb King" userId="730df217-dedb-48f5-9b0f-f3ecd38fe447" providerId="ADAL" clId="{BD6546C7-18C4-465C-993F-EEE95B8EA967}" dt="2021-03-25T20:31:06.441" v="9876" actId="12385"/>
          <ac:graphicFrameMkLst>
            <pc:docMk/>
            <pc:sldMk cId="3293616104" sldId="325"/>
            <ac:graphicFrameMk id="12" creationId="{537F9B13-D3AC-4DC0-996C-605A6DDD69AC}"/>
          </ac:graphicFrameMkLst>
        </pc:graphicFrameChg>
      </pc:sldChg>
      <pc:sldChg chg="addSp delSp modSp add mod">
        <pc:chgData name="Caleb King" userId="730df217-dedb-48f5-9b0f-f3ecd38fe447" providerId="ADAL" clId="{BD6546C7-18C4-465C-993F-EEE95B8EA967}" dt="2021-03-25T20:31:26.091" v="9879" actId="12385"/>
        <pc:sldMkLst>
          <pc:docMk/>
          <pc:sldMk cId="578246526" sldId="326"/>
        </pc:sldMkLst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578246526" sldId="326"/>
            <ac:spMk id="2" creationId="{F129B371-32C4-4FBD-ADF5-30BD24E6FFF9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578246526" sldId="326"/>
            <ac:spMk id="6" creationId="{116730DB-0E57-4CCE-A282-4C906D6BAC6A}"/>
          </ac:spMkLst>
        </pc:spChg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578246526" sldId="326"/>
            <ac:spMk id="8" creationId="{E236C045-BC2F-4586-BBA9-1AC2DB00D0B8}"/>
          </ac:spMkLst>
        </pc:spChg>
        <pc:spChg chg="add del mod">
          <ac:chgData name="Caleb King" userId="730df217-dedb-48f5-9b0f-f3ecd38fe447" providerId="ADAL" clId="{BD6546C7-18C4-465C-993F-EEE95B8EA967}" dt="2021-03-23T16:08:25.789" v="7842"/>
          <ac:spMkLst>
            <pc:docMk/>
            <pc:sldMk cId="578246526" sldId="326"/>
            <ac:spMk id="9" creationId="{D786B32E-B45A-4716-A03B-D42F2C8C5163}"/>
          </ac:spMkLst>
        </pc:spChg>
        <pc:spChg chg="del">
          <ac:chgData name="Caleb King" userId="730df217-dedb-48f5-9b0f-f3ecd38fe447" providerId="ADAL" clId="{BD6546C7-18C4-465C-993F-EEE95B8EA967}" dt="2021-03-23T16:08:27.232" v="7843" actId="478"/>
          <ac:spMkLst>
            <pc:docMk/>
            <pc:sldMk cId="578246526" sldId="326"/>
            <ac:spMk id="11" creationId="{5BCA6738-FD24-4FAC-8A9F-08A37E53FDEC}"/>
          </ac:spMkLst>
        </pc:spChg>
        <pc:spChg chg="add mod">
          <ac:chgData name="Caleb King" userId="730df217-dedb-48f5-9b0f-f3ecd38fe447" providerId="ADAL" clId="{BD6546C7-18C4-465C-993F-EEE95B8EA967}" dt="2021-03-25T20:31:17.140" v="9877" actId="207"/>
          <ac:spMkLst>
            <pc:docMk/>
            <pc:sldMk cId="578246526" sldId="326"/>
            <ac:spMk id="12" creationId="{ABFA5D1E-D09B-42C6-97EB-12D1AC40BC84}"/>
          </ac:spMkLst>
        </pc:spChg>
        <pc:graphicFrameChg chg="mod modGraphic">
          <ac:chgData name="Caleb King" userId="730df217-dedb-48f5-9b0f-f3ecd38fe447" providerId="ADAL" clId="{BD6546C7-18C4-465C-993F-EEE95B8EA967}" dt="2021-03-25T20:31:23.142" v="9878" actId="12385"/>
          <ac:graphicFrameMkLst>
            <pc:docMk/>
            <pc:sldMk cId="578246526" sldId="326"/>
            <ac:graphicFrameMk id="10" creationId="{E8CBE6FD-C32C-40B1-9C99-42530683BE9C}"/>
          </ac:graphicFrameMkLst>
        </pc:graphicFrameChg>
        <pc:graphicFrameChg chg="mod modGraphic">
          <ac:chgData name="Caleb King" userId="730df217-dedb-48f5-9b0f-f3ecd38fe447" providerId="ADAL" clId="{BD6546C7-18C4-465C-993F-EEE95B8EA967}" dt="2021-03-25T20:31:26.091" v="9879" actId="12385"/>
          <ac:graphicFrameMkLst>
            <pc:docMk/>
            <pc:sldMk cId="578246526" sldId="326"/>
            <ac:graphicFrameMk id="13" creationId="{6BAA19E9-E094-4EC9-99CC-7E91839DD0DE}"/>
          </ac:graphicFrameMkLst>
        </pc:graphicFrameChg>
      </pc:sldChg>
      <pc:sldChg chg="addSp delSp modSp add mod">
        <pc:chgData name="Caleb King" userId="730df217-dedb-48f5-9b0f-f3ecd38fe447" providerId="ADAL" clId="{BD6546C7-18C4-465C-993F-EEE95B8EA967}" dt="2021-03-25T20:31:42.064" v="9882" actId="207"/>
        <pc:sldMkLst>
          <pc:docMk/>
          <pc:sldMk cId="1450898410" sldId="327"/>
        </pc:sldMkLst>
        <pc:spChg chg="mod">
          <ac:chgData name="Caleb King" userId="730df217-dedb-48f5-9b0f-f3ecd38fe447" providerId="ADAL" clId="{BD6546C7-18C4-465C-993F-EEE95B8EA967}" dt="2021-03-25T20:07:43.557" v="9746"/>
          <ac:spMkLst>
            <pc:docMk/>
            <pc:sldMk cId="1450898410" sldId="327"/>
            <ac:spMk id="2" creationId="{F129B371-32C4-4FBD-ADF5-30BD24E6FFF9}"/>
          </ac:spMkLst>
        </pc:spChg>
        <pc:spChg chg="add mod">
          <ac:chgData name="Caleb King" userId="730df217-dedb-48f5-9b0f-f3ecd38fe447" providerId="ADAL" clId="{BD6546C7-18C4-465C-993F-EEE95B8EA967}" dt="2021-03-25T20:31:42.064" v="9882" actId="207"/>
          <ac:spMkLst>
            <pc:docMk/>
            <pc:sldMk cId="1450898410" sldId="327"/>
            <ac:spMk id="7" creationId="{7AA40363-2EBD-4954-8628-C4BD2B6C6FF5}"/>
          </ac:spMkLst>
        </pc:spChg>
        <pc:spChg chg="del">
          <ac:chgData name="Caleb King" userId="730df217-dedb-48f5-9b0f-f3ecd38fe447" providerId="ADAL" clId="{BD6546C7-18C4-465C-993F-EEE95B8EA967}" dt="2021-03-23T16:08:37.417" v="7846" actId="478"/>
          <ac:spMkLst>
            <pc:docMk/>
            <pc:sldMk cId="1450898410" sldId="327"/>
            <ac:spMk id="11" creationId="{5BCA6738-FD24-4FAC-8A9F-08A37E53FDEC}"/>
          </ac:spMkLst>
        </pc:spChg>
        <pc:graphicFrameChg chg="mod modGraphic">
          <ac:chgData name="Caleb King" userId="730df217-dedb-48f5-9b0f-f3ecd38fe447" providerId="ADAL" clId="{BD6546C7-18C4-465C-993F-EEE95B8EA967}" dt="2021-03-25T20:31:35.175" v="9880" actId="12385"/>
          <ac:graphicFrameMkLst>
            <pc:docMk/>
            <pc:sldMk cId="1450898410" sldId="327"/>
            <ac:graphicFrameMk id="10" creationId="{E8CBE6FD-C32C-40B1-9C99-42530683BE9C}"/>
          </ac:graphicFrameMkLst>
        </pc:graphicFrameChg>
        <pc:graphicFrameChg chg="mod modGraphic">
          <ac:chgData name="Caleb King" userId="730df217-dedb-48f5-9b0f-f3ecd38fe447" providerId="ADAL" clId="{BD6546C7-18C4-465C-993F-EEE95B8EA967}" dt="2021-03-25T20:31:38.079" v="9881" actId="12385"/>
          <ac:graphicFrameMkLst>
            <pc:docMk/>
            <pc:sldMk cId="1450898410" sldId="327"/>
            <ac:graphicFrameMk id="12" creationId="{537F9B13-D3AC-4DC0-996C-605A6DDD69AC}"/>
          </ac:graphicFrameMkLst>
        </pc:graphicFrameChg>
      </pc:sldChg>
      <pc:sldMasterChg chg="modSldLayout">
        <pc:chgData name="Caleb King" userId="730df217-dedb-48f5-9b0f-f3ecd38fe447" providerId="ADAL" clId="{BD6546C7-18C4-465C-993F-EEE95B8EA967}" dt="2021-03-25T20:25:24.124" v="9820" actId="207"/>
        <pc:sldMasterMkLst>
          <pc:docMk/>
          <pc:sldMasterMk cId="4161555011" sldId="2147483732"/>
        </pc:sldMasterMkLst>
        <pc:sldLayoutChg chg="modSp">
          <pc:chgData name="Caleb King" userId="730df217-dedb-48f5-9b0f-f3ecd38fe447" providerId="ADAL" clId="{BD6546C7-18C4-465C-993F-EEE95B8EA967}" dt="2021-03-25T20:25:24.124" v="9820" actId="207"/>
          <pc:sldLayoutMkLst>
            <pc:docMk/>
            <pc:sldMasterMk cId="4161555011" sldId="2147483732"/>
            <pc:sldLayoutMk cId="1321003265" sldId="2147483734"/>
          </pc:sldLayoutMkLst>
          <pc:spChg chg="mod">
            <ac:chgData name="Caleb King" userId="730df217-dedb-48f5-9b0f-f3ecd38fe447" providerId="ADAL" clId="{BD6546C7-18C4-465C-993F-EEE95B8EA967}" dt="2021-03-25T20:25:24.124" v="9820" actId="207"/>
            <ac:spMkLst>
              <pc:docMk/>
              <pc:sldMasterMk cId="4161555011" sldId="2147483732"/>
              <pc:sldLayoutMk cId="1321003265" sldId="2147483734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9A4F3-B97D-4FFD-89F0-10D09211BEC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FBF92-9A8C-46F7-9D3E-49B24A19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9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After the adjustment, the local Y variation from the estimated model is removed.</a:t>
            </a:r>
          </a:p>
          <a:p>
            <a:r>
              <a:rPr lang="en-US" dirty="0"/>
              <a:t>(is this phrase still needed?)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FBF92-9A8C-46F7-9D3E-49B24A1927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1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62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7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76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11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3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2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3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1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0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9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9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0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8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3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2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0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B5B7D-21E2-489C-B2B1-C24CAF34A514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3E64E2-2193-4EA6-BE0B-77FA558F0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55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ziktj@verizon.net" TargetMode="External"/><Relationship Id="rId2" Type="http://schemas.openxmlformats.org/officeDocument/2006/relationships/hyperlink" Target="mailto:Caleb.King@JMP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eter.a.parker@nasa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374" y="220663"/>
            <a:ext cx="9912626" cy="2387600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/>
              <a:t>Estimating Pure-Error from Near Replicates in Design of Experiments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3999" y="2768600"/>
            <a:ext cx="9351981" cy="3822700"/>
          </a:xfrm>
        </p:spPr>
        <p:txBody>
          <a:bodyPr wrap="square" numCol="3" spcCol="457200"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Caleb King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Research Statistician Developer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JMP Division, SAS Institute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Caleb.King@JMP.com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1600" b="1" dirty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1600" b="1" dirty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1600" b="1" dirty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Thomas Bzik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Statistical Consultant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bziktj@verizon.net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600" b="1" dirty="0" err="1"/>
              <a:t>DATAworks</a:t>
            </a:r>
            <a:r>
              <a:rPr lang="en-US" sz="1600" b="1" dirty="0"/>
              <a:t> 2021, April 12-14, virtual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b="1" dirty="0"/>
              <a:t>Peter Parker</a:t>
            </a:r>
          </a:p>
          <a:p>
            <a:pPr algn="ctr">
              <a:lnSpc>
                <a:spcPct val="120000"/>
              </a:lnSpc>
            </a:pPr>
            <a:r>
              <a:rPr lang="en-US" dirty="0"/>
              <a:t>National Aeronautics and Space Administration</a:t>
            </a:r>
          </a:p>
          <a:p>
            <a:pPr algn="ctr">
              <a:lnSpc>
                <a:spcPct val="120000"/>
              </a:lnSpc>
            </a:pPr>
            <a:r>
              <a:rPr lang="en-US" dirty="0"/>
              <a:t>Hampton, VA 23681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peter.a.parker@nasa.gov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9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67" y="420135"/>
            <a:ext cx="115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RESIDUAL ADJUSTED APPROACH :  SIMPLE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9622" y="1384705"/>
            <a:ext cx="83622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True Model:  Y = 10 + 5X (without any simulated error)</a:t>
            </a:r>
          </a:p>
          <a:p>
            <a:r>
              <a:rPr lang="en-US" sz="2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Fitted Model:  Y = 10 + 5X</a:t>
            </a:r>
          </a:p>
          <a:p>
            <a:endParaRPr lang="en-US" sz="2600" b="1" dirty="0">
              <a:solidFill>
                <a:srgbClr val="C00000"/>
              </a:solidFill>
            </a:endParaRPr>
          </a:p>
          <a:p>
            <a:r>
              <a:rPr lang="en-US" sz="2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near replicates were three attempts to get X=2 </a:t>
            </a:r>
          </a:p>
          <a:p>
            <a:r>
              <a:rPr lang="en-US" sz="2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Naïve estimate of PE variance = Variance (19, 20, 21) =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3588" y="3732708"/>
            <a:ext cx="64419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Average of Near Replicates = Mean(1.8, 2.0, 2.2) = 2.0</a:t>
            </a:r>
          </a:p>
          <a:p>
            <a:r>
              <a:rPr lang="en-US" b="1" dirty="0"/>
              <a:t>(In practice, the center of mass will rarely be equal to the target)</a:t>
            </a:r>
          </a:p>
          <a:p>
            <a:endParaRPr lang="en-US" sz="1000" b="1" dirty="0"/>
          </a:p>
          <a:p>
            <a:r>
              <a:rPr lang="en-US" b="1" dirty="0"/>
              <a:t>X Offset = Average - X</a:t>
            </a:r>
          </a:p>
          <a:p>
            <a:endParaRPr lang="en-US" sz="1000" b="1" dirty="0"/>
          </a:p>
          <a:p>
            <a:r>
              <a:rPr lang="en-US" b="1" dirty="0"/>
              <a:t>Adjust Amount = X offset * est. slope = X offset *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</a:t>
            </a:r>
          </a:p>
          <a:p>
            <a:endParaRPr lang="en-US" sz="1000" b="1" dirty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Adjusted Y = Y + Adjust Amount</a:t>
            </a:r>
          </a:p>
          <a:p>
            <a:endParaRPr lang="en-US" sz="1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Corrected PE variance = Variance (20, 20, 20) = 0</a:t>
            </a:r>
            <a:endParaRPr lang="en-US" sz="2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568" y="6243307"/>
            <a:ext cx="1110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Correction for more complex models uses all slope estimates involving X in the model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2FEF844-B48F-4F21-AC15-FB97C8CB0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76483"/>
              </p:ext>
            </p:extLst>
          </p:nvPr>
        </p:nvGraphicFramePr>
        <p:xfrm>
          <a:off x="795176" y="1094737"/>
          <a:ext cx="2613946" cy="21945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305483">
                  <a:extLst>
                    <a:ext uri="{9D8B030D-6E8A-4147-A177-3AD203B41FA5}">
                      <a16:colId xmlns:a16="http://schemas.microsoft.com/office/drawing/2014/main" val="2391078141"/>
                    </a:ext>
                  </a:extLst>
                </a:gridCol>
                <a:gridCol w="1308463">
                  <a:extLst>
                    <a:ext uri="{9D8B030D-6E8A-4147-A177-3AD203B41FA5}">
                      <a16:colId xmlns:a16="http://schemas.microsoft.com/office/drawing/2014/main" val="1670282193"/>
                    </a:ext>
                  </a:extLst>
                </a:gridCol>
              </a:tblGrid>
              <a:tr h="3382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795928"/>
                  </a:ext>
                </a:extLst>
              </a:tr>
              <a:tr h="3382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496625"/>
                  </a:ext>
                </a:extLst>
              </a:tr>
              <a:tr h="3382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174760"/>
                  </a:ext>
                </a:extLst>
              </a:tr>
              <a:tr h="3382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7750292"/>
                  </a:ext>
                </a:extLst>
              </a:tr>
              <a:tr h="3382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333770"/>
                  </a:ext>
                </a:extLst>
              </a:tr>
              <a:tr h="3382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107195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67DC1CC-FE01-42BF-847D-6F0EC50C2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469314"/>
              </p:ext>
            </p:extLst>
          </p:nvPr>
        </p:nvGraphicFramePr>
        <p:xfrm>
          <a:off x="304067" y="3832187"/>
          <a:ext cx="5182335" cy="174465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036467">
                  <a:extLst>
                    <a:ext uri="{9D8B030D-6E8A-4147-A177-3AD203B41FA5}">
                      <a16:colId xmlns:a16="http://schemas.microsoft.com/office/drawing/2014/main" val="2593800750"/>
                    </a:ext>
                  </a:extLst>
                </a:gridCol>
                <a:gridCol w="1036467">
                  <a:extLst>
                    <a:ext uri="{9D8B030D-6E8A-4147-A177-3AD203B41FA5}">
                      <a16:colId xmlns:a16="http://schemas.microsoft.com/office/drawing/2014/main" val="3990175975"/>
                    </a:ext>
                  </a:extLst>
                </a:gridCol>
                <a:gridCol w="1036467">
                  <a:extLst>
                    <a:ext uri="{9D8B030D-6E8A-4147-A177-3AD203B41FA5}">
                      <a16:colId xmlns:a16="http://schemas.microsoft.com/office/drawing/2014/main" val="3233946571"/>
                    </a:ext>
                  </a:extLst>
                </a:gridCol>
                <a:gridCol w="1036467">
                  <a:extLst>
                    <a:ext uri="{9D8B030D-6E8A-4147-A177-3AD203B41FA5}">
                      <a16:colId xmlns:a16="http://schemas.microsoft.com/office/drawing/2014/main" val="1557785231"/>
                    </a:ext>
                  </a:extLst>
                </a:gridCol>
                <a:gridCol w="1036467">
                  <a:extLst>
                    <a:ext uri="{9D8B030D-6E8A-4147-A177-3AD203B41FA5}">
                      <a16:colId xmlns:a16="http://schemas.microsoft.com/office/drawing/2014/main" val="339363294"/>
                    </a:ext>
                  </a:extLst>
                </a:gridCol>
              </a:tblGrid>
              <a:tr h="3681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Offset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Adjust Amount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Adjusted 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6959206"/>
                  </a:ext>
                </a:extLst>
              </a:tr>
              <a:tr h="3681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885453"/>
                  </a:ext>
                </a:extLst>
              </a:tr>
              <a:tr h="3681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530529"/>
                  </a:ext>
                </a:extLst>
              </a:tr>
              <a:tr h="3681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36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31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3EF2-4084-4D37-96F3-54922162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Theoretical justification: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FB333-73A6-415C-949E-2494D7C84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84867"/>
                <a:ext cx="10131425" cy="36491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assume a quadratic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Consider a near replicate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𝑛𝑜𝑚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𝑘𝑙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𝑛𝑜𝑚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𝑛𝑜𝑚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𝑘𝑘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𝑛𝑜𝑚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represents the known deviation from the intended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𝑛𝑜𝑚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We can represent a vector of near replicate points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𝑛𝑜𝑚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d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𝑛𝑜𝑚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is the vector of intended replicate design points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is the “design matrix” of residuals from the intended levels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is an “adjustment matrix” to allow for addition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𝑛𝑜𝑚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(essentially a Jacobian matrix)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EFB333-73A6-415C-949E-2494D7C84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84867"/>
                <a:ext cx="10131425" cy="3649133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FA143F6-AB83-4144-921A-500109A137A1}"/>
              </a:ext>
            </a:extLst>
          </p:cNvPr>
          <p:cNvSpPr txBox="1"/>
          <p:nvPr/>
        </p:nvSpPr>
        <p:spPr>
          <a:xfrm>
            <a:off x="2073049" y="5507812"/>
            <a:ext cx="804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</a:rPr>
              <a:t>The theory will hold for any higher polynomial model as well. </a:t>
            </a:r>
          </a:p>
        </p:txBody>
      </p:sp>
    </p:spTree>
    <p:extLst>
      <p:ext uri="{BB962C8B-B14F-4D97-AF65-F5344CB8AC3E}">
        <p14:creationId xmlns:p14="http://schemas.microsoft.com/office/powerpoint/2010/main" val="421386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822D-113A-4225-823A-D5FE43E1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justification: Pure-error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B94386-FDD5-4A49-A5C6-550C0A29DD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833954"/>
                <a:ext cx="10131425" cy="3649133"/>
              </a:xfrm>
            </p:spPr>
            <p:txBody>
              <a:bodyPr/>
              <a:lstStyle/>
              <a:p>
                <a:r>
                  <a:rPr lang="en-US" dirty="0"/>
                  <a:t>The general pure-error estimate is represented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</a:t>
                </a:r>
                <a:r>
                  <a:rPr lang="en-US" dirty="0">
                    <a:solidFill>
                      <a:schemeClr val="tx2"/>
                    </a:solidFill>
                  </a:rPr>
                  <a:t>-</a:t>
                </a:r>
                <a:r>
                  <a:rPr lang="en-US" dirty="0"/>
                  <a:t>dimensional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identity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is an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 x R </a:t>
                </a:r>
                <a:r>
                  <a:rPr lang="en-US" dirty="0"/>
                  <a:t>matrix of 1’s</a:t>
                </a:r>
              </a:p>
              <a:p>
                <a:r>
                  <a:rPr lang="en-US" dirty="0"/>
                  <a:t>If</a:t>
                </a:r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, </a:t>
                </a:r>
                <a:r>
                  <a:rPr lang="en-US" dirty="0"/>
                  <a:t>then this will give the naïve estimate. </a:t>
                </a:r>
              </a:p>
              <a:p>
                <a:r>
                  <a:rPr lang="en-US" dirty="0"/>
                  <a:t>If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then this will give the residual adjusted estimate.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B94386-FDD5-4A49-A5C6-550C0A29DD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833954"/>
                <a:ext cx="10131425" cy="3649133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22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66D8BF-3BF8-4A67-8148-66E199D4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Theoretical justification: Comparison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B338B-A21F-4DF1-8DFB-8FBFB3A3B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Naïve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4BA90F3-5AE2-4179-9B04-B41A3B31909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59027" y="2870201"/>
                <a:ext cx="5664456" cy="29209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Expectation of Pure-Error Estimate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𝐴𝐺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/>
                  <a:t>Bias-Correction</a:t>
                </a:r>
              </a:p>
              <a:p>
                <a:pPr lvl="1"/>
                <a:r>
                  <a:rPr lang="en-US" dirty="0"/>
                  <a:t>Let 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𝐴𝐺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represent the additive bias.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𝐴𝐺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4BA90F3-5AE2-4179-9B04-B41A3B3190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59027" y="2870201"/>
                <a:ext cx="5664456" cy="2920998"/>
              </a:xfrm>
              <a:blipFill>
                <a:blip r:embed="rId2"/>
                <a:stretch>
                  <a:fillRect l="-646" t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DF996E-6130-4D99-A801-7E8E91F09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Residual Adjusted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BC88536-BCAD-4752-8A8C-7838ADA13DF1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823483" y="2870201"/>
                <a:ext cx="5248708" cy="29209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Expectation of Pure-Error Estimate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𝐴𝐺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BC88536-BCAD-4752-8A8C-7838ADA13D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823483" y="2870201"/>
                <a:ext cx="5248708" cy="2920998"/>
              </a:xfrm>
              <a:blipFill>
                <a:blip r:embed="rId3"/>
                <a:stretch>
                  <a:fillRect l="-697" t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83D462-AD38-4AC8-9AA0-071DACDB8760}"/>
              </a:ext>
            </a:extLst>
          </p:cNvPr>
          <p:cNvCxnSpPr/>
          <p:nvPr/>
        </p:nvCxnSpPr>
        <p:spPr>
          <a:xfrm flipV="1">
            <a:off x="5682724" y="3816626"/>
            <a:ext cx="906919" cy="964096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2C817C5-7829-4F90-9881-851904D73CCC}"/>
              </a:ext>
            </a:extLst>
          </p:cNvPr>
          <p:cNvSpPr txBox="1"/>
          <p:nvPr/>
        </p:nvSpPr>
        <p:spPr>
          <a:xfrm>
            <a:off x="1316710" y="5627571"/>
            <a:ext cx="955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The Residual Adjusted Method is a natural correction to the naïve method. </a:t>
            </a:r>
          </a:p>
        </p:txBody>
      </p:sp>
    </p:spTree>
    <p:extLst>
      <p:ext uri="{BB962C8B-B14F-4D97-AF65-F5344CB8AC3E}">
        <p14:creationId xmlns:p14="http://schemas.microsoft.com/office/powerpoint/2010/main" val="261970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7BDD-6D12-431F-99D3-1E956C82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Theoretical justification: additional notes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360360-7CFE-40EE-830B-50FA2D45B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multiplicative bias is less than or equal to 1, it indicates that the residual adjusted estimator tends to underestimate the true pure-error. </a:t>
            </a:r>
          </a:p>
          <a:p>
            <a:r>
              <a:rPr lang="en-US" dirty="0"/>
              <a:t>The standard residual adjusted method can also be bias-corrected, by simply dividing by the multiplicative bias. </a:t>
            </a:r>
          </a:p>
          <a:p>
            <a:r>
              <a:rPr lang="en-US" dirty="0"/>
              <a:t>The distribution of the residual adjusted bias-corrected pure-error estimator, while not known to closed form, can be approximated with a chi-squared distribution with degrees of freedom equal to the trace of the multiplicative bias. </a:t>
            </a:r>
          </a:p>
        </p:txBody>
      </p:sp>
    </p:spTree>
    <p:extLst>
      <p:ext uri="{BB962C8B-B14F-4D97-AF65-F5344CB8AC3E}">
        <p14:creationId xmlns:p14="http://schemas.microsoft.com/office/powerpoint/2010/main" val="132263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AA22-32E3-471C-89E3-84DD99A1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Simulation study: outline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43870-61E2-46F3-9D0E-B2CFED59C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89653"/>
            <a:ext cx="10131425" cy="468133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conducted a simulation study to explore further the behavior of the residual adjusted method in comparison with the naïve method.</a:t>
            </a:r>
          </a:p>
          <a:p>
            <a:r>
              <a:rPr lang="en-US" dirty="0"/>
              <a:t>Scenario 1: Simple Linear Model (for baseline illustration)</a:t>
            </a:r>
          </a:p>
          <a:p>
            <a:pPr lvl="1"/>
            <a:r>
              <a:rPr lang="en-US" dirty="0"/>
              <a:t>Two 6-run designs; one with 3 replicate </a:t>
            </a:r>
            <a:r>
              <a:rPr lang="en-US" dirty="0" err="1"/>
              <a:t>centerpoints</a:t>
            </a:r>
            <a:r>
              <a:rPr lang="en-US" dirty="0"/>
              <a:t>, one with 3 replicate “</a:t>
            </a:r>
            <a:r>
              <a:rPr lang="en-US" dirty="0" err="1"/>
              <a:t>edgepoints</a:t>
            </a:r>
            <a:r>
              <a:rPr lang="en-US" dirty="0"/>
              <a:t>” (X=1)</a:t>
            </a:r>
          </a:p>
          <a:p>
            <a:pPr lvl="1"/>
            <a:r>
              <a:rPr lang="en-US" dirty="0"/>
              <a:t>Assess pure-error estimate</a:t>
            </a:r>
          </a:p>
          <a:p>
            <a:r>
              <a:rPr lang="en-US" dirty="0"/>
              <a:t>Scenario 2: Three-Factor Multivariate Model with Interaction</a:t>
            </a:r>
          </a:p>
          <a:p>
            <a:pPr lvl="1"/>
            <a:r>
              <a:rPr lang="en-US" dirty="0"/>
              <a:t>Three 15-run Central Composite Designs; two with replicate </a:t>
            </a:r>
            <a:r>
              <a:rPr lang="en-US" dirty="0" err="1"/>
              <a:t>centerpoints</a:t>
            </a:r>
            <a:r>
              <a:rPr lang="en-US" dirty="0"/>
              <a:t> (3 and 5 times), one with 3 replicate </a:t>
            </a:r>
            <a:r>
              <a:rPr lang="en-US" dirty="0" err="1"/>
              <a:t>edgepoints</a:t>
            </a:r>
            <a:r>
              <a:rPr lang="en-US" dirty="0"/>
              <a:t> (X1=1,X2=1,X3=1)</a:t>
            </a:r>
          </a:p>
          <a:p>
            <a:pPr lvl="1"/>
            <a:r>
              <a:rPr lang="en-US" dirty="0"/>
              <a:t>Assess pure-error estimate and Type I error for LOF testing (target is 5%)</a:t>
            </a:r>
          </a:p>
          <a:p>
            <a:r>
              <a:rPr lang="en-US" dirty="0"/>
              <a:t>Scenario 3:  Three-Factor Multivariate Model with Interaction and Quadratic</a:t>
            </a:r>
          </a:p>
          <a:p>
            <a:pPr lvl="1"/>
            <a:r>
              <a:rPr lang="en-US" dirty="0"/>
              <a:t>Same designs as Model 2</a:t>
            </a:r>
          </a:p>
          <a:p>
            <a:pPr lvl="1"/>
            <a:r>
              <a:rPr lang="en-US" dirty="0"/>
              <a:t>Quadratic term is not fit, resulting in true LOF</a:t>
            </a:r>
          </a:p>
          <a:p>
            <a:pPr lvl="1"/>
            <a:r>
              <a:rPr lang="en-US" dirty="0"/>
              <a:t>Assess pure-error estimate and power for detecting LOF</a:t>
            </a:r>
          </a:p>
          <a:p>
            <a:r>
              <a:rPr lang="en-US" dirty="0"/>
              <a:t>Scenario 4: More Extreme LOF</a:t>
            </a:r>
          </a:p>
          <a:p>
            <a:pPr lvl="1"/>
            <a:r>
              <a:rPr lang="en-US" dirty="0"/>
              <a:t>Same designs</a:t>
            </a:r>
          </a:p>
          <a:p>
            <a:pPr lvl="1"/>
            <a:r>
              <a:rPr lang="en-US" dirty="0"/>
              <a:t>Additional interaction and quadratic terms not fit; increase error variance</a:t>
            </a:r>
          </a:p>
          <a:p>
            <a:pPr lvl="1"/>
            <a:r>
              <a:rPr lang="en-US" dirty="0"/>
              <a:t>Assess pure-error estimate and power for detecting LOF</a:t>
            </a:r>
          </a:p>
          <a:p>
            <a:r>
              <a:rPr lang="en-US" dirty="0"/>
              <a:t>For each model, we will assess sensitivity of the pure-error estimates to </a:t>
            </a:r>
            <a:r>
              <a:rPr lang="en-US" b="1" u="sng" dirty="0"/>
              <a:t>range deviation</a:t>
            </a:r>
            <a:r>
              <a:rPr lang="en-US" u="sng" dirty="0"/>
              <a:t>, </a:t>
            </a:r>
            <a:r>
              <a:rPr lang="en-US" dirty="0"/>
              <a:t>the standard deviation around the target value.</a:t>
            </a:r>
          </a:p>
        </p:txBody>
      </p:sp>
    </p:spTree>
    <p:extLst>
      <p:ext uri="{BB962C8B-B14F-4D97-AF65-F5344CB8AC3E}">
        <p14:creationId xmlns:p14="http://schemas.microsoft.com/office/powerpoint/2010/main" val="333694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4460" y="4766476"/>
            <a:ext cx="7452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 the simulations, we will only consider range deviations within its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realm of likely application</a:t>
            </a:r>
            <a:r>
              <a:rPr lang="en-US" sz="2800" dirty="0"/>
              <a:t>.  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570148" y="1784174"/>
            <a:ext cx="17585" cy="2122617"/>
          </a:xfrm>
          <a:prstGeom prst="straightConnector1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73103" y="2429983"/>
            <a:ext cx="4916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Higher dimensional models will only be examined in a more rational range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28591C-F6E3-4F78-9148-44ED539555DF}"/>
              </a:ext>
            </a:extLst>
          </p:cNvPr>
          <p:cNvSpPr txBox="1">
            <a:spLocks/>
          </p:cNvSpPr>
          <p:nvPr/>
        </p:nvSpPr>
        <p:spPr>
          <a:xfrm>
            <a:off x="725558" y="458946"/>
            <a:ext cx="10131425" cy="67040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/>
              <a:t>Simulation study: outline of study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B5CDB48-CC43-41FF-8090-9E627AF2B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82376"/>
              </p:ext>
            </p:extLst>
          </p:nvPr>
        </p:nvGraphicFramePr>
        <p:xfrm>
          <a:off x="832188" y="1464553"/>
          <a:ext cx="5418666" cy="29667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766848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51192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Rational?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509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23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5178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3608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Maybe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78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Stretch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97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660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26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89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371-32C4-4FBD-ADF5-30BD24E6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Simulation study: scenario 1 pure-error estimates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6730DB-0E57-4CCE-A282-4C906D6BA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194" y="2226734"/>
            <a:ext cx="4709054" cy="576262"/>
          </a:xfrm>
        </p:spPr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Centerpoints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8CBE6FD-C32C-40B1-9C99-42530683BE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7946714"/>
              </p:ext>
            </p:extLst>
          </p:nvPr>
        </p:nvGraphicFramePr>
        <p:xfrm>
          <a:off x="685800" y="2870200"/>
          <a:ext cx="4997448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955374993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Residual Adjusted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0.9996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0.9996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1.0342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1.7302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4.7033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10.9948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0.9856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36C045-BC2F-4586-BBA9-1AC2DB00D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Edgepoints</a:t>
            </a:r>
            <a:endParaRPr lang="en-US" dirty="0"/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37F9B13-D3AC-4DC0-996C-605A6DDD69A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55498577"/>
              </p:ext>
            </p:extLst>
          </p:nvPr>
        </p:nvGraphicFramePr>
        <p:xfrm>
          <a:off x="5822950" y="2870200"/>
          <a:ext cx="4997448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955374993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Residual Adjusted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1.0385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1.8178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5.5359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13.6601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0.9856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/>
              <p:nvPr/>
            </p:nvSpPr>
            <p:spPr>
              <a:xfrm>
                <a:off x="3148081" y="1914804"/>
                <a:ext cx="5012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True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=100+20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081" y="1914804"/>
                <a:ext cx="5012591" cy="369332"/>
              </a:xfrm>
              <a:prstGeom prst="rect">
                <a:avLst/>
              </a:prstGeom>
              <a:blipFill>
                <a:blip r:embed="rId2"/>
                <a:stretch>
                  <a:fillRect l="-9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269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371-32C4-4FBD-ADF5-30BD24E6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Simulation study: scenario 2 pure-error estimates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6730DB-0E57-4CCE-A282-4C906D6BA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Centerpoints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8CBE6FD-C32C-40B1-9C99-42530683BE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2099338"/>
              </p:ext>
            </p:extLst>
          </p:nvPr>
        </p:nvGraphicFramePr>
        <p:xfrm>
          <a:off x="685800" y="2870200"/>
          <a:ext cx="4997448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955374993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Residual Adjusted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1.0007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1.0007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1.0490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7.0097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14.1136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0.9869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36C045-BC2F-4586-BBA9-1AC2DB00D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Edgepoints</a:t>
            </a:r>
            <a:endParaRPr lang="en-US" dirty="0"/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37F9B13-D3AC-4DC0-996C-605A6DDD69A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50660870"/>
              </p:ext>
            </p:extLst>
          </p:nvPr>
        </p:nvGraphicFramePr>
        <p:xfrm>
          <a:off x="5822950" y="2870200"/>
          <a:ext cx="4997448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955374993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Residual Adjusted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1.0928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5.8832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34.2235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0.9489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/>
              <p:nvPr/>
            </p:nvSpPr>
            <p:spPr>
              <a:xfrm>
                <a:off x="2480937" y="1914803"/>
                <a:ext cx="7230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True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=50+20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37" y="1914803"/>
                <a:ext cx="7230121" cy="369332"/>
              </a:xfrm>
              <a:prstGeom prst="rect">
                <a:avLst/>
              </a:prstGeom>
              <a:blipFill>
                <a:blip r:embed="rId2"/>
                <a:stretch>
                  <a:fillRect l="-75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416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371-32C4-4FBD-ADF5-30BD24E6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Simulation study: scenario 2 Type I Error Rates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6730DB-0E57-4CCE-A282-4C906D6BA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Centerpoints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8CBE6FD-C32C-40B1-9C99-42530683BE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3128530"/>
              </p:ext>
            </p:extLst>
          </p:nvPr>
        </p:nvGraphicFramePr>
        <p:xfrm>
          <a:off x="1371602" y="2864286"/>
          <a:ext cx="3748086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0.0498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36C045-BC2F-4586-BBA9-1AC2DB00D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Edgepoints</a:t>
            </a:r>
            <a:endParaRPr lang="en-US" dirty="0"/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6BAA19E9-E094-4EC9-99CC-7E91839DD0D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96551827"/>
              </p:ext>
            </p:extLst>
          </p:nvPr>
        </p:nvGraphicFramePr>
        <p:xfrm>
          <a:off x="6583366" y="2864286"/>
          <a:ext cx="3748086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0.0499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0.000029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/>
              <p:nvPr/>
            </p:nvSpPr>
            <p:spPr>
              <a:xfrm>
                <a:off x="2480939" y="1776969"/>
                <a:ext cx="7230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True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=50+20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39" y="1776969"/>
                <a:ext cx="7230121" cy="369332"/>
              </a:xfrm>
              <a:prstGeom prst="rect">
                <a:avLst/>
              </a:prstGeom>
              <a:blipFill>
                <a:blip r:embed="rId2"/>
                <a:stretch>
                  <a:fillRect l="-75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52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Pure-Error in Design of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Pure-error estimates are based on exact replicates - powerful and highly desirable in practice</a:t>
            </a:r>
          </a:p>
          <a:p>
            <a:pPr lvl="1"/>
            <a:r>
              <a:rPr lang="en-US" dirty="0"/>
              <a:t>Serve as model-independent estimate of experimental variability</a:t>
            </a:r>
          </a:p>
          <a:p>
            <a:pPr lvl="1"/>
            <a:r>
              <a:rPr lang="en-US" dirty="0"/>
              <a:t>A key component in Lack-of-Fit testing</a:t>
            </a:r>
          </a:p>
          <a:p>
            <a:pPr lvl="1"/>
            <a:r>
              <a:rPr lang="en-US" dirty="0"/>
              <a:t>Very easy to explain and approachable to non-statisticians</a:t>
            </a:r>
            <a:endParaRPr lang="en-US" b="1" dirty="0"/>
          </a:p>
          <a:p>
            <a:r>
              <a:rPr lang="en-US" dirty="0"/>
              <a:t>In practice, precise genuine replicates are often not achievable</a:t>
            </a:r>
          </a:p>
          <a:p>
            <a:pPr lvl="1"/>
            <a:r>
              <a:rPr lang="en-US" dirty="0"/>
              <a:t>We often lack control precision/efficiency to set the factor levels (independent variable)</a:t>
            </a:r>
          </a:p>
          <a:p>
            <a:r>
              <a:rPr lang="en-US" dirty="0"/>
              <a:t>It is often much easier to measure the actual factor levels of intended replicates, resulting in “near replicates”</a:t>
            </a:r>
          </a:p>
        </p:txBody>
      </p:sp>
    </p:spTree>
    <p:extLst>
      <p:ext uri="{BB962C8B-B14F-4D97-AF65-F5344CB8AC3E}">
        <p14:creationId xmlns:p14="http://schemas.microsoft.com/office/powerpoint/2010/main" val="1344328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371-32C4-4FBD-ADF5-30BD24E6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Simulation study: scenario 2 pure-error estimates and Type I Error Rates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6730DB-0E57-4CCE-A282-4C906D6BA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986" y="2179902"/>
            <a:ext cx="4709054" cy="576262"/>
          </a:xfrm>
        </p:spPr>
        <p:txBody>
          <a:bodyPr/>
          <a:lstStyle/>
          <a:p>
            <a:pPr algn="ctr"/>
            <a:r>
              <a:rPr lang="en-US" dirty="0"/>
              <a:t>5 Replicate </a:t>
            </a:r>
            <a:r>
              <a:rPr lang="en-US" dirty="0" err="1"/>
              <a:t>Centerpoints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8CBE6FD-C32C-40B1-9C99-42530683BE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6035586"/>
              </p:ext>
            </p:extLst>
          </p:nvPr>
        </p:nvGraphicFramePr>
        <p:xfrm>
          <a:off x="1374774" y="2845902"/>
          <a:ext cx="4997448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8952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30920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955374993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Residual Adjusted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0.9993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0.9993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1.0421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1.7824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6.5091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20.8881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0">
                <a:extLst>
                  <a:ext uri="{FF2B5EF4-FFF2-40B4-BE49-F238E27FC236}">
                    <a16:creationId xmlns:a16="http://schemas.microsoft.com/office/drawing/2014/main" id="{537F9B13-D3AC-4DC0-996C-605A6DDD69AC}"/>
                  </a:ext>
                </a:extLst>
              </p:cNvPr>
              <p:cNvGraphicFramePr>
                <a:graphicFrameLocks noGrp="1"/>
              </p:cNvGraphicFramePr>
              <p:nvPr>
                <p:ph sz="quarter" idx="4"/>
                <p:extLst>
                  <p:ext uri="{D42A27DB-BD31-4B8C-83A1-F6EECF244321}">
                    <p14:modId xmlns:p14="http://schemas.microsoft.com/office/powerpoint/2010/main" val="407609822"/>
                  </p:ext>
                </p:extLst>
              </p:nvPr>
            </p:nvGraphicFramePr>
            <p:xfrm>
              <a:off x="7069140" y="2848112"/>
              <a:ext cx="3748086" cy="267716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1249362">
                      <a:extLst>
                        <a:ext uri="{9D8B030D-6E8A-4147-A177-3AD203B41FA5}">
                          <a16:colId xmlns:a16="http://schemas.microsoft.com/office/drawing/2014/main" val="2993560454"/>
                        </a:ext>
                      </a:extLst>
                    </a:gridCol>
                    <a:gridCol w="1249362">
                      <a:extLst>
                        <a:ext uri="{9D8B030D-6E8A-4147-A177-3AD203B41FA5}">
                          <a16:colId xmlns:a16="http://schemas.microsoft.com/office/drawing/2014/main" val="3436260272"/>
                        </a:ext>
                      </a:extLst>
                    </a:gridCol>
                    <a:gridCol w="1249362">
                      <a:extLst>
                        <a:ext uri="{9D8B030D-6E8A-4147-A177-3AD203B41FA5}">
                          <a16:colId xmlns:a16="http://schemas.microsoft.com/office/drawing/2014/main" val="14305496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Range Deviation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Naïve Method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Bias-Corrected Residual Adjusted Method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7963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0.0502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0.0502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96247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0.0473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0.0497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96875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0.0216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0.0498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1463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0.0499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17292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&lt;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0.0483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2262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0">
                <a:extLst>
                  <a:ext uri="{FF2B5EF4-FFF2-40B4-BE49-F238E27FC236}">
                    <a16:creationId xmlns:a16="http://schemas.microsoft.com/office/drawing/2014/main" id="{537F9B13-D3AC-4DC0-996C-605A6DDD69AC}"/>
                  </a:ext>
                </a:extLst>
              </p:cNvPr>
              <p:cNvGraphicFramePr>
                <a:graphicFrameLocks noGrp="1"/>
              </p:cNvGraphicFramePr>
              <p:nvPr>
                <p:ph sz="quarter" idx="4"/>
                <p:extLst>
                  <p:ext uri="{D42A27DB-BD31-4B8C-83A1-F6EECF244321}">
                    <p14:modId xmlns:p14="http://schemas.microsoft.com/office/powerpoint/2010/main" val="407609822"/>
                  </p:ext>
                </p:extLst>
              </p:nvPr>
            </p:nvGraphicFramePr>
            <p:xfrm>
              <a:off x="7069140" y="2848112"/>
              <a:ext cx="3748086" cy="2678240"/>
            </p:xfrm>
            <a:graphic>
              <a:graphicData uri="http://schemas.openxmlformats.org/drawingml/2006/table">
                <a:tbl>
                  <a:tblPr firstRow="1" bandRow="1">
                    <a:tableStyleId>{2A488322-F2BA-4B5B-9748-0D474271808F}</a:tableStyleId>
                  </a:tblPr>
                  <a:tblGrid>
                    <a:gridCol w="1249362">
                      <a:extLst>
                        <a:ext uri="{9D8B030D-6E8A-4147-A177-3AD203B41FA5}">
                          <a16:colId xmlns:a16="http://schemas.microsoft.com/office/drawing/2014/main" val="2993560454"/>
                        </a:ext>
                      </a:extLst>
                    </a:gridCol>
                    <a:gridCol w="1249362">
                      <a:extLst>
                        <a:ext uri="{9D8B030D-6E8A-4147-A177-3AD203B41FA5}">
                          <a16:colId xmlns:a16="http://schemas.microsoft.com/office/drawing/2014/main" val="3436260272"/>
                        </a:ext>
                      </a:extLst>
                    </a:gridCol>
                    <a:gridCol w="1249362">
                      <a:extLst>
                        <a:ext uri="{9D8B030D-6E8A-4147-A177-3AD203B41FA5}">
                          <a16:colId xmlns:a16="http://schemas.microsoft.com/office/drawing/2014/main" val="1430549627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Range Deviation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Naïve Method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Bias-Corrected Residual Adjusted Method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079637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0.0502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0.0502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96247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0.0473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0.0497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96875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0.0216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0.0498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1463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0.0021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0.0499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1729232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515" t="-624590" r="-100485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0.0483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22622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/>
              <p:nvPr/>
            </p:nvSpPr>
            <p:spPr>
              <a:xfrm>
                <a:off x="2480937" y="1914803"/>
                <a:ext cx="7230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True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=50+20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37" y="1914803"/>
                <a:ext cx="7230121" cy="369332"/>
              </a:xfrm>
              <a:prstGeom prst="rect">
                <a:avLst/>
              </a:prstGeom>
              <a:blipFill>
                <a:blip r:embed="rId3"/>
                <a:stretch>
                  <a:fillRect l="-75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69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371-32C4-4FBD-ADF5-30BD24E6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Simulation study: scenario 3 pure-error estimates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6730DB-0E57-4CCE-A282-4C906D6BA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Centerpoints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8CBE6FD-C32C-40B1-9C99-42530683BE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9215320"/>
              </p:ext>
            </p:extLst>
          </p:nvPr>
        </p:nvGraphicFramePr>
        <p:xfrm>
          <a:off x="685800" y="2870200"/>
          <a:ext cx="4997448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955374993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Residual Adjusted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1.5899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1.0134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12.2593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1.4461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1.4703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36C045-BC2F-4586-BBA9-1AC2DB00D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Edgepoints</a:t>
            </a:r>
            <a:endParaRPr lang="en-US" dirty="0"/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37F9B13-D3AC-4DC0-996C-605A6DDD69A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59585427"/>
              </p:ext>
            </p:extLst>
          </p:nvPr>
        </p:nvGraphicFramePr>
        <p:xfrm>
          <a:off x="5822950" y="2870200"/>
          <a:ext cx="4997448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955374993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Residual Adjusted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2.7183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1.1770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1.1816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1.5651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1.5773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29.6467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2.3621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2.4873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/>
              <p:nvPr/>
            </p:nvSpPr>
            <p:spPr>
              <a:xfrm>
                <a:off x="2179156" y="1913200"/>
                <a:ext cx="7833683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True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=50+20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56" y="1913200"/>
                <a:ext cx="7833683" cy="372538"/>
              </a:xfrm>
              <a:prstGeom prst="rect">
                <a:avLst/>
              </a:prstGeom>
              <a:blipFill>
                <a:blip r:embed="rId2"/>
                <a:stretch>
                  <a:fillRect l="-622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431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371-32C4-4FBD-ADF5-30BD24E6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Simulation study: scenario 3 power to detect lack-of-fit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6730DB-0E57-4CCE-A282-4C906D6BA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Centerpoints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8CBE6FD-C32C-40B1-9C99-42530683BE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3111831"/>
              </p:ext>
            </p:extLst>
          </p:nvPr>
        </p:nvGraphicFramePr>
        <p:xfrm>
          <a:off x="1371602" y="2864286"/>
          <a:ext cx="3748086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0.8011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0.7977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0.6386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0.7955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0.3281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0.7721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0.1132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0.6732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36C045-BC2F-4586-BBA9-1AC2DB00D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Edgepoints</a:t>
            </a:r>
            <a:endParaRPr lang="en-US" dirty="0"/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6BAA19E9-E094-4EC9-99CC-7E91839DD0D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09178201"/>
              </p:ext>
            </p:extLst>
          </p:nvPr>
        </p:nvGraphicFramePr>
        <p:xfrm>
          <a:off x="6583366" y="2864286"/>
          <a:ext cx="3748086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0.8113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0.7964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0.8114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0.7391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0.6224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/>
              <p:nvPr/>
            </p:nvSpPr>
            <p:spPr>
              <a:xfrm>
                <a:off x="1970063" y="1879598"/>
                <a:ext cx="7833683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True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=50+20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063" y="1879598"/>
                <a:ext cx="7833683" cy="372538"/>
              </a:xfrm>
              <a:prstGeom prst="rect">
                <a:avLst/>
              </a:prstGeom>
              <a:blipFill>
                <a:blip r:embed="rId2"/>
                <a:stretch>
                  <a:fillRect l="-62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283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371-32C4-4FBD-ADF5-30BD24E6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Simulation study: scenario 3 pure-error estimates and power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6730DB-0E57-4CCE-A282-4C906D6BA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986" y="2179902"/>
            <a:ext cx="4709054" cy="576262"/>
          </a:xfrm>
        </p:spPr>
        <p:txBody>
          <a:bodyPr/>
          <a:lstStyle/>
          <a:p>
            <a:pPr algn="ctr"/>
            <a:r>
              <a:rPr lang="en-US" dirty="0"/>
              <a:t>5 Replicate </a:t>
            </a:r>
            <a:r>
              <a:rPr lang="en-US" dirty="0" err="1"/>
              <a:t>Centerpoints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8CBE6FD-C32C-40B1-9C99-42530683BE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1676751"/>
              </p:ext>
            </p:extLst>
          </p:nvPr>
        </p:nvGraphicFramePr>
        <p:xfrm>
          <a:off x="1374774" y="2845902"/>
          <a:ext cx="4997448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955374993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Residual Adjusted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0.9994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0.9994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5.7257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16.8530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1.1639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1.1796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37F9B13-D3AC-4DC0-996C-605A6DDD69A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67434216"/>
              </p:ext>
            </p:extLst>
          </p:nvPr>
        </p:nvGraphicFramePr>
        <p:xfrm>
          <a:off x="7069140" y="2848112"/>
          <a:ext cx="3748086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0.9996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0.8956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0.5504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/>
              <p:nvPr/>
            </p:nvSpPr>
            <p:spPr>
              <a:xfrm>
                <a:off x="2179158" y="1895973"/>
                <a:ext cx="7833683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True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=50+20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58" y="1895973"/>
                <a:ext cx="7833683" cy="372538"/>
              </a:xfrm>
              <a:prstGeom prst="rect">
                <a:avLst/>
              </a:prstGeom>
              <a:blipFill>
                <a:blip r:embed="rId2"/>
                <a:stretch>
                  <a:fillRect l="-622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369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371-32C4-4FBD-ADF5-30BD24E6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Simulation study: scenario 4 pure-error estimates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6730DB-0E57-4CCE-A282-4C906D6BA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Centerpoints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8CBE6FD-C32C-40B1-9C99-42530683BE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2667932"/>
              </p:ext>
            </p:extLst>
          </p:nvPr>
        </p:nvGraphicFramePr>
        <p:xfrm>
          <a:off x="685800" y="2870200"/>
          <a:ext cx="4997448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955374993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Residual Adjusted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3.9993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3.9993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3.9993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3.9939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3.9939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5.5235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3.9994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6.4455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4.0071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4.0172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28.1179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4.1196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4.1898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36C045-BC2F-4586-BBA9-1AC2DB00D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Edgepoints</a:t>
            </a:r>
            <a:endParaRPr lang="en-US" dirty="0"/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37F9B13-D3AC-4DC0-996C-605A6DDD69A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67849595"/>
              </p:ext>
            </p:extLst>
          </p:nvPr>
        </p:nvGraphicFramePr>
        <p:xfrm>
          <a:off x="5822950" y="2870200"/>
          <a:ext cx="4997448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955374993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Residual Adjusted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4.0009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4.1046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4.0079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4.0088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4.2254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4.2354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7.8110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5.4974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5.5712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43.5795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9.7558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10.5807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/>
              <p:nvPr/>
            </p:nvSpPr>
            <p:spPr>
              <a:xfrm>
                <a:off x="786443" y="1906342"/>
                <a:ext cx="10073014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True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=50+20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(0,4)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A6738-FD24-4FAC-8A9F-08A37E53F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43" y="1906342"/>
                <a:ext cx="10073014" cy="374461"/>
              </a:xfrm>
              <a:prstGeom prst="rect">
                <a:avLst/>
              </a:prstGeom>
              <a:blipFill>
                <a:blip r:embed="rId2"/>
                <a:stretch>
                  <a:fillRect l="-484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616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371-32C4-4FBD-ADF5-30BD24E6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Simulation study: scenario 4 power to detect lack-of-fit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6730DB-0E57-4CCE-A282-4C906D6BA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Centerpoints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8CBE6FD-C32C-40B1-9C99-42530683BE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5046404"/>
              </p:ext>
            </p:extLst>
          </p:nvPr>
        </p:nvGraphicFramePr>
        <p:xfrm>
          <a:off x="1371602" y="2864286"/>
          <a:ext cx="3748086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0.3208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0.2408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0.2069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0.3153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36C045-BC2F-4586-BBA9-1AC2DB00D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3 Replicate </a:t>
            </a:r>
            <a:r>
              <a:rPr lang="en-US" dirty="0" err="1"/>
              <a:t>Edgepoints</a:t>
            </a:r>
            <a:endParaRPr lang="en-US" dirty="0"/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6BAA19E9-E094-4EC9-99CC-7E91839DD0D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57241483"/>
              </p:ext>
            </p:extLst>
          </p:nvPr>
        </p:nvGraphicFramePr>
        <p:xfrm>
          <a:off x="6583366" y="2864286"/>
          <a:ext cx="3748086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0.3429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0.3429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0.3417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0.2919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0.2652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0.1104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FA5D1E-D09B-42C6-97EB-12D1AC40BC84}"/>
                  </a:ext>
                </a:extLst>
              </p:cNvPr>
              <p:cNvSpPr txBox="1"/>
              <p:nvPr/>
            </p:nvSpPr>
            <p:spPr>
              <a:xfrm>
                <a:off x="1059491" y="1878636"/>
                <a:ext cx="10073014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True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=50+20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(0,4)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FA5D1E-D09B-42C6-97EB-12D1AC40B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91" y="1878636"/>
                <a:ext cx="10073014" cy="374461"/>
              </a:xfrm>
              <a:prstGeom prst="rect">
                <a:avLst/>
              </a:prstGeom>
              <a:blipFill>
                <a:blip r:embed="rId2"/>
                <a:stretch>
                  <a:fillRect l="-545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246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371-32C4-4FBD-ADF5-30BD24E6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Simulation study: scenario 4 pure-error estimates and power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6730DB-0E57-4CCE-A282-4C906D6BA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986" y="2179902"/>
            <a:ext cx="4709054" cy="576262"/>
          </a:xfrm>
        </p:spPr>
        <p:txBody>
          <a:bodyPr/>
          <a:lstStyle/>
          <a:p>
            <a:pPr algn="ctr"/>
            <a:r>
              <a:rPr lang="en-US" dirty="0"/>
              <a:t>5 Replicate </a:t>
            </a:r>
            <a:r>
              <a:rPr lang="en-US" dirty="0" err="1"/>
              <a:t>Centerpoints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8CBE6FD-C32C-40B1-9C99-42530683BE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4178948"/>
              </p:ext>
            </p:extLst>
          </p:nvPr>
        </p:nvGraphicFramePr>
        <p:xfrm>
          <a:off x="1374774" y="2845902"/>
          <a:ext cx="4997448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955374993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Residual Adjusted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4.0043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4.0043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4.0043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4.0523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5.3547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3.9978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4.0009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3.9994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4.0114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28.0967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4.0609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4.1154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37F9B13-D3AC-4DC0-996C-605A6DDD69A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37542598"/>
              </p:ext>
            </p:extLst>
          </p:nvPr>
        </p:nvGraphicFramePr>
        <p:xfrm>
          <a:off x="7069140" y="2848112"/>
          <a:ext cx="3748086" cy="2677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49362">
                  <a:extLst>
                    <a:ext uri="{9D8B030D-6E8A-4147-A177-3AD203B41FA5}">
                      <a16:colId xmlns:a16="http://schemas.microsoft.com/office/drawing/2014/main" val="2993560454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3436260272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143054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Range Deviation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Naïve Method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Bias-Corrected Residual Adjusted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96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0.6956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0.6956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24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0.6911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0.6980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7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0.5596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0.7096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46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0.6216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226222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A40363-2EBD-4954-8628-C4BD2B6C6FF5}"/>
                  </a:ext>
                </a:extLst>
              </p:cNvPr>
              <p:cNvSpPr txBox="1"/>
              <p:nvPr/>
            </p:nvSpPr>
            <p:spPr>
              <a:xfrm>
                <a:off x="1059493" y="1893088"/>
                <a:ext cx="10073014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True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=50+20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(0,4)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A40363-2EBD-4954-8628-C4BD2B6C6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93" y="1893088"/>
                <a:ext cx="10073014" cy="374461"/>
              </a:xfrm>
              <a:prstGeom prst="rect">
                <a:avLst/>
              </a:prstGeom>
              <a:blipFill>
                <a:blip r:embed="rId2"/>
                <a:stretch>
                  <a:fillRect l="-545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898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562" y="203689"/>
            <a:ext cx="115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+mj-lt"/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272" y="1157751"/>
            <a:ext cx="110519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practice, it is more common to record near replicate levels than enforce exact replicates.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residual adjusted approach is a simple, natural correction adjustment of the naïve approach in estimating pure-error from near replicates.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the absence of LOF, the bias-corrected residual adjusted method will generate a consistent, unbiased estimate of pure-error. It also maintains a stable Type I error compared to the naïve method.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 the presence of LOF, the bias-corrected residual adjusted method is less sensitive to range deviation than the naïve method. It also tends to </a:t>
            </a:r>
            <a:r>
              <a:rPr lang="en-US" sz="2800"/>
              <a:t>have significantly </a:t>
            </a:r>
            <a:r>
              <a:rPr lang="en-US" sz="2800" dirty="0"/>
              <a:t>more power in detecting LOF. </a:t>
            </a:r>
          </a:p>
        </p:txBody>
      </p:sp>
    </p:spTree>
    <p:extLst>
      <p:ext uri="{BB962C8B-B14F-4D97-AF65-F5344CB8AC3E}">
        <p14:creationId xmlns:p14="http://schemas.microsoft.com/office/powerpoint/2010/main" val="54284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61760" y="4174331"/>
            <a:ext cx="2821781" cy="2516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34421"/>
            <a:ext cx="10131425" cy="1456267"/>
          </a:xfrm>
        </p:spPr>
        <p:txBody>
          <a:bodyPr/>
          <a:lstStyle/>
          <a:p>
            <a:r>
              <a:rPr lang="en-US" b="1" dirty="0"/>
              <a:t>Relevant in Characterization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46800" cy="4351338"/>
          </a:xfrm>
        </p:spPr>
        <p:txBody>
          <a:bodyPr anchor="t"/>
          <a:lstStyle/>
          <a:p>
            <a:r>
              <a:rPr lang="en-US" dirty="0"/>
              <a:t>High-precision measurement systems with accurate set-point measurements (feedback/monitor), but not controlled</a:t>
            </a:r>
          </a:p>
          <a:p>
            <a:r>
              <a:rPr lang="en-US" dirty="0"/>
              <a:t>Lack of fit is important to isolate in the total uncertainty (residual)</a:t>
            </a:r>
          </a:p>
          <a:p>
            <a:r>
              <a:rPr lang="en-US" dirty="0"/>
              <a:t>Guides strategic investment in improving calibration models</a:t>
            </a:r>
          </a:p>
          <a:p>
            <a:pPr lvl="1"/>
            <a:r>
              <a:rPr lang="en-US" dirty="0"/>
              <a:t>Invest in the apparatus</a:t>
            </a:r>
          </a:p>
          <a:p>
            <a:pPr lvl="1"/>
            <a:r>
              <a:rPr lang="en-US" dirty="0"/>
              <a:t>Explore high-order designs/models</a:t>
            </a:r>
          </a:p>
        </p:txBody>
      </p:sp>
      <p:pic>
        <p:nvPicPr>
          <p:cNvPr id="4" name="Picture 12" descr="104294-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1" r="47305" b="7944"/>
          <a:stretch>
            <a:fillRect/>
          </a:stretch>
        </p:blipFill>
        <p:spPr bwMode="auto">
          <a:xfrm>
            <a:off x="7689850" y="1562894"/>
            <a:ext cx="3282950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19" y="4174331"/>
            <a:ext cx="2455862" cy="25161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6" name="Picture 9" descr="SVS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2" t="18610" b="11311"/>
          <a:stretch>
            <a:fillRect/>
          </a:stretch>
        </p:blipFill>
        <p:spPr bwMode="auto">
          <a:xfrm>
            <a:off x="9613392" y="4136231"/>
            <a:ext cx="2181225" cy="259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7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Approaches in the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Montgomery, Martin, and Peck (1980), "</a:t>
            </a:r>
            <a:r>
              <a:rPr lang="en-US" b="1" dirty="0"/>
              <a:t>Interior Analysis of the Observations in Multiple Linear Regression</a:t>
            </a:r>
            <a:r>
              <a:rPr lang="en-US" dirty="0"/>
              <a:t>," Journal of Quality Technology, 12(3), pg. 165-173. </a:t>
            </a:r>
          </a:p>
          <a:p>
            <a:pPr>
              <a:lnSpc>
                <a:spcPct val="120000"/>
              </a:lnSpc>
            </a:pPr>
            <a:r>
              <a:rPr lang="en-US" dirty="0"/>
              <a:t>Joglekar, Schuenemeyer, and LaRiccia (1989), “</a:t>
            </a:r>
            <a:r>
              <a:rPr lang="en-US" b="1" dirty="0"/>
              <a:t>Lack-of-Fit Testing When Replicates are not Available</a:t>
            </a:r>
            <a:r>
              <a:rPr lang="en-US" dirty="0"/>
              <a:t>,” The American Statistician, 43(3), pg. 135-143.</a:t>
            </a:r>
          </a:p>
          <a:p>
            <a:pPr>
              <a:lnSpc>
                <a:spcPct val="120000"/>
              </a:lnSpc>
            </a:pPr>
            <a:r>
              <a:rPr lang="en-US" dirty="0"/>
              <a:t>Su and Yang (2006), “</a:t>
            </a:r>
            <a:r>
              <a:rPr lang="en-US" b="1" dirty="0"/>
              <a:t>A Note on Lack-of-Fit Tests for Linear Models Without Replication</a:t>
            </a:r>
            <a:r>
              <a:rPr lang="en-US" dirty="0"/>
              <a:t>,” Journal of the American Statistical Association, 101, pg. 205-210</a:t>
            </a:r>
          </a:p>
          <a:p>
            <a:pPr>
              <a:lnSpc>
                <a:spcPct val="120000"/>
              </a:lnSpc>
            </a:pPr>
            <a:r>
              <a:rPr lang="en-US" dirty="0"/>
              <a:t>Christensen (1989) “</a:t>
            </a:r>
            <a:r>
              <a:rPr lang="en-US" b="1" dirty="0"/>
              <a:t>Lack-of-Fit Test Based on Near or Exact Replicates</a:t>
            </a:r>
            <a:r>
              <a:rPr lang="en-US" dirty="0"/>
              <a:t>,” The Annals of Statistics, 17, pg. 673-683.</a:t>
            </a:r>
          </a:p>
          <a:p>
            <a:pPr>
              <a:lnSpc>
                <a:spcPct val="120000"/>
              </a:lnSpc>
            </a:pPr>
            <a:r>
              <a:rPr lang="en-US" dirty="0"/>
              <a:t>Christensen and Sun (2010) “</a:t>
            </a:r>
            <a:r>
              <a:rPr lang="en-US" b="1" dirty="0"/>
              <a:t>Alternative Goodness-of-Fit Tests for Linear Models</a:t>
            </a:r>
            <a:r>
              <a:rPr lang="en-US" dirty="0"/>
              <a:t>,” Journal of the American Statistical Association, 105, pg. 291-301.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0213" y="5791200"/>
            <a:ext cx="1064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In practice, none have been satisfactory solutions, nor are they widely used</a:t>
            </a:r>
          </a:p>
        </p:txBody>
      </p:sp>
    </p:spTree>
    <p:extLst>
      <p:ext uri="{BB962C8B-B14F-4D97-AF65-F5344CB8AC3E}">
        <p14:creationId xmlns:p14="http://schemas.microsoft.com/office/powerpoint/2010/main" val="75733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386842"/>
            <a:ext cx="115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WHAT CAN BE DONE WITH NEAR REPLICATES?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3425" y="1423622"/>
            <a:ext cx="1089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Naïve Approach</a:t>
            </a:r>
          </a:p>
          <a:p>
            <a:pPr algn="ctr"/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Just pretend they are true replicates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Could lead to overestimation of PE depending on the transfer function from x to y.  </a:t>
            </a:r>
          </a:p>
          <a:p>
            <a:endParaRPr lang="en-US" sz="2800" b="1" dirty="0"/>
          </a:p>
          <a:p>
            <a:pPr algn="ctr"/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Residual Adjusted Approach</a:t>
            </a:r>
          </a:p>
          <a:p>
            <a:pPr algn="ctr"/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Adjust the near replicates to be estimated pure replicates.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This is the methodology we propose.</a:t>
            </a:r>
          </a:p>
        </p:txBody>
      </p:sp>
    </p:spTree>
    <p:extLst>
      <p:ext uri="{BB962C8B-B14F-4D97-AF65-F5344CB8AC3E}">
        <p14:creationId xmlns:p14="http://schemas.microsoft.com/office/powerpoint/2010/main" val="228845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b="1" dirty="0"/>
              <a:t>Introduce our methodology to convert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Near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/>
              <a:t>replicates to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Estimated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/>
              <a:t>replicates</a:t>
            </a:r>
          </a:p>
          <a:p>
            <a:r>
              <a:rPr lang="en-US" b="1" dirty="0"/>
              <a:t>Present a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Theoretical Justification </a:t>
            </a:r>
            <a:r>
              <a:rPr lang="en-US" b="1" dirty="0"/>
              <a:t>for our methodology</a:t>
            </a:r>
          </a:p>
          <a:p>
            <a:r>
              <a:rPr lang="en-US" b="1" dirty="0"/>
              <a:t>Conduct 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Simulation Study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/>
              <a:t>to test methodology performance and robustness</a:t>
            </a:r>
          </a:p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Summary</a:t>
            </a:r>
            <a:r>
              <a:rPr lang="en-US" b="1" dirty="0"/>
              <a:t> and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Practitioner Guidance</a:t>
            </a:r>
          </a:p>
        </p:txBody>
      </p:sp>
    </p:spTree>
    <p:extLst>
      <p:ext uri="{BB962C8B-B14F-4D97-AF65-F5344CB8AC3E}">
        <p14:creationId xmlns:p14="http://schemas.microsoft.com/office/powerpoint/2010/main" val="95335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" y="423497"/>
            <a:ext cx="115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RESIDUAL ADJUSTED APPROACH:  DESCRIPTION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1974" y="1476376"/>
                <a:ext cx="11029951" cy="4411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ts val="4000"/>
                  </a:lnSpc>
                  <a:buFont typeface="+mj-lt"/>
                  <a:buAutoNum type="arabicPeriod"/>
                </a:pPr>
                <a:r>
                  <a:rPr lang="en-US" sz="2000" b="1" dirty="0"/>
                  <a:t>Fit the assumed regression model</a:t>
                </a:r>
              </a:p>
              <a:p>
                <a:pPr marL="514350" indent="-514350">
                  <a:lnSpc>
                    <a:spcPts val="4000"/>
                  </a:lnSpc>
                  <a:buFont typeface="+mj-lt"/>
                  <a:buAutoNum type="arabicPeriod"/>
                </a:pPr>
                <a:r>
                  <a:rPr lang="en-US" sz="2000" b="1" dirty="0"/>
                  <a:t>Identify the set(s) of near replicates (typically the intended replicates)</a:t>
                </a:r>
              </a:p>
              <a:p>
                <a:pPr marL="514350" indent="-514350">
                  <a:lnSpc>
                    <a:spcPts val="4000"/>
                  </a:lnSpc>
                  <a:buFont typeface="+mj-lt"/>
                  <a:buAutoNum type="arabicPeriod"/>
                </a:pPr>
                <a:r>
                  <a:rPr lang="en-US" sz="2000" b="1" dirty="0"/>
                  <a:t>For each set of near replicates:</a:t>
                </a:r>
              </a:p>
              <a:p>
                <a:pPr marL="971550" lvl="1" indent="-514350">
                  <a:lnSpc>
                    <a:spcPts val="4000"/>
                  </a:lnSpc>
                  <a:buFont typeface="+mj-lt"/>
                  <a:buAutoNum type="alphaLcParenR"/>
                </a:pPr>
                <a:r>
                  <a:rPr lang="en-US" sz="2000" b="1" dirty="0"/>
                  <a:t>Calculate the average of the near replicates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𝒔𝒆𝒕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𝒐𝒃𝒔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p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𝒔𝒆𝒕</m:t>
                            </m:r>
                            <m:r>
                              <a:rPr lang="en-US" sz="20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𝒐𝒃𝒔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971550" lvl="1" indent="-514350">
                  <a:lnSpc>
                    <a:spcPts val="4000"/>
                  </a:lnSpc>
                  <a:buFont typeface="+mj-lt"/>
                  <a:buAutoNum type="alphaLcParenR"/>
                </a:pPr>
                <a:r>
                  <a:rPr lang="en-US" sz="2000" b="1" dirty="0"/>
                  <a:t>Use the regression model to correct each point’s observed response to the estimated response at the average </a:t>
                </a:r>
                <a:r>
                  <a:rPr lang="en-US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𝒔𝒆𝒕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𝒂𝒅𝒋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𝒔𝒆𝒕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𝒐𝒃𝒔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𝒔𝒆𝒕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𝒐𝒃𝒔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𝒔𝒆𝒕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𝒐𝒃𝒔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n-US" sz="20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971550" lvl="1" indent="-514350">
                  <a:lnSpc>
                    <a:spcPts val="4000"/>
                  </a:lnSpc>
                  <a:buFont typeface="+mj-lt"/>
                  <a:buAutoNum type="alphaLcParenR"/>
                </a:pPr>
                <a:r>
                  <a:rPr lang="en-US" sz="2000" b="1" dirty="0"/>
                  <a:t>Use these corrected values to estimate PE for each set</a:t>
                </a:r>
              </a:p>
              <a:p>
                <a:pPr marL="971550" lvl="1" indent="-514350">
                  <a:lnSpc>
                    <a:spcPts val="4000"/>
                  </a:lnSpc>
                  <a:buFont typeface="+mj-lt"/>
                  <a:buAutoNum type="alphaLcParenR"/>
                </a:pPr>
                <a:r>
                  <a:rPr lang="en-US" sz="2000" b="1" dirty="0"/>
                  <a:t>Pool PE estimates if there are multiple sets of near replicates</a:t>
                </a:r>
              </a:p>
              <a:p>
                <a:endParaRPr lang="en-US" sz="1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4" y="1476376"/>
                <a:ext cx="11029951" cy="4411464"/>
              </a:xfrm>
              <a:prstGeom prst="rect">
                <a:avLst/>
              </a:prstGeom>
              <a:blipFill>
                <a:blip r:embed="rId2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EADAEA3-7EB0-42DA-91E8-4C59191A40C2}"/>
              </a:ext>
            </a:extLst>
          </p:cNvPr>
          <p:cNvSpPr txBox="1"/>
          <p:nvPr/>
        </p:nvSpPr>
        <p:spPr>
          <a:xfrm>
            <a:off x="1036154" y="5788172"/>
            <a:ext cx="95092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Corrected values are only used for PE estimation, nothing 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048" y="308051"/>
            <a:ext cx="115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RESIDUAL ADJUSTED APPROACH :  BASIC VISUALIZATION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5792" y="1979950"/>
            <a:ext cx="10101" cy="3886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15894" y="5866768"/>
            <a:ext cx="51935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41480" y="5396663"/>
            <a:ext cx="52524" cy="5090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95816" y="2963861"/>
            <a:ext cx="52524" cy="5090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22759" y="3576498"/>
            <a:ext cx="52524" cy="5090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69499" y="4859981"/>
            <a:ext cx="52524" cy="5090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0953" y="4183297"/>
            <a:ext cx="52524" cy="5090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78768" y="4132333"/>
            <a:ext cx="52524" cy="5090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6021" y="3911777"/>
            <a:ext cx="52524" cy="5090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59326" y="2855382"/>
            <a:ext cx="4765608" cy="2662193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901246" y="3796110"/>
            <a:ext cx="755043" cy="672445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648491" y="2664039"/>
            <a:ext cx="444985" cy="1071616"/>
          </a:xfrm>
          <a:prstGeom prst="line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759876" y="3387551"/>
            <a:ext cx="91453" cy="1196666"/>
          </a:xfrm>
          <a:prstGeom prst="line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21162" y="4590956"/>
            <a:ext cx="1688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Regression Model to be Tested for LOF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04350" y="2295084"/>
            <a:ext cx="1688281" cy="308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Intended Replicates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73503" y="5936592"/>
            <a:ext cx="335940" cy="34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5275" y="1966211"/>
            <a:ext cx="335940" cy="34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57" name="Oval 56"/>
          <p:cNvSpPr/>
          <p:nvPr/>
        </p:nvSpPr>
        <p:spPr>
          <a:xfrm>
            <a:off x="7481556" y="4247344"/>
            <a:ext cx="257474" cy="25747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8416914" y="4208751"/>
            <a:ext cx="257474" cy="25747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9083953" y="3258814"/>
            <a:ext cx="257474" cy="25747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6753499" y="3076825"/>
            <a:ext cx="3664479" cy="188684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735107" y="2287897"/>
            <a:ext cx="3701264" cy="3400882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8141566" y="5765478"/>
            <a:ext cx="988688" cy="31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Average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8534442" y="2308929"/>
            <a:ext cx="11209" cy="33754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672856" y="1331174"/>
            <a:ext cx="32238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/>
              <a:t>The point on the right will be adjusted downward by the impact of slope difference from the local average.</a:t>
            </a:r>
          </a:p>
          <a:p>
            <a:endParaRPr lang="en-US" sz="1200" b="1" dirty="0"/>
          </a:p>
          <a:p>
            <a:endParaRPr lang="en-US" sz="1400" b="1" dirty="0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8541327" y="4034790"/>
            <a:ext cx="671253" cy="13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7604760" y="4050030"/>
            <a:ext cx="7620" cy="483870"/>
          </a:xfrm>
          <a:prstGeom prst="line">
            <a:avLst/>
          </a:prstGeom>
          <a:ln>
            <a:solidFill>
              <a:schemeClr val="tx1"/>
            </a:solidFill>
            <a:headEnd type="none" w="med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7600950" y="4048125"/>
            <a:ext cx="933492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9208770" y="3707130"/>
            <a:ext cx="3810" cy="327662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17D184-5334-4F6B-BC4F-25F056F5E61D}"/>
              </a:ext>
            </a:extLst>
          </p:cNvPr>
          <p:cNvSpPr txBox="1"/>
          <p:nvPr/>
        </p:nvSpPr>
        <p:spPr>
          <a:xfrm>
            <a:off x="5809443" y="1527971"/>
            <a:ext cx="277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The point on the left will be adjusted upward by the impact of slope difference from the local average.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132577-8D7F-4076-BBBE-A72F675A7A8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7195952" y="2174302"/>
            <a:ext cx="285604" cy="1911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032355-9509-45AD-BC7C-8583A9082116}"/>
              </a:ext>
            </a:extLst>
          </p:cNvPr>
          <p:cNvCxnSpPr>
            <a:cxnSpLocks/>
          </p:cNvCxnSpPr>
          <p:nvPr/>
        </p:nvCxnSpPr>
        <p:spPr>
          <a:xfrm flipH="1">
            <a:off x="9341063" y="2174302"/>
            <a:ext cx="935998" cy="902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0BB06E2-D385-40A1-B29F-3E57C39B7CEF}"/>
              </a:ext>
            </a:extLst>
          </p:cNvPr>
          <p:cNvSpPr txBox="1"/>
          <p:nvPr/>
        </p:nvSpPr>
        <p:spPr>
          <a:xfrm>
            <a:off x="10501251" y="3894758"/>
            <a:ext cx="171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The middle point will be barely adjusted upward.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640363-5392-4F22-BE92-28D450F34792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8886770" y="4217924"/>
            <a:ext cx="1614481" cy="74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39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048" y="308051"/>
            <a:ext cx="115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RESIDUAL ADJUSTED APPROACH :  BASIC VISUALIZATION</a:t>
            </a:r>
          </a:p>
        </p:txBody>
      </p:sp>
      <p:sp>
        <p:nvSpPr>
          <p:cNvPr id="57" name="Oval 56"/>
          <p:cNvSpPr/>
          <p:nvPr/>
        </p:nvSpPr>
        <p:spPr>
          <a:xfrm>
            <a:off x="1195056" y="3952069"/>
            <a:ext cx="257474" cy="257474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130414" y="3913476"/>
            <a:ext cx="257474" cy="257474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2797453" y="2963539"/>
            <a:ext cx="257474" cy="257474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517171" y="2764553"/>
            <a:ext cx="3664479" cy="188684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48607" y="1992622"/>
            <a:ext cx="3701264" cy="3400882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8400870" y="5599953"/>
            <a:ext cx="3295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Typically Less Variation in This View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2247942" y="2013654"/>
            <a:ext cx="11209" cy="33754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54827" y="3739515"/>
            <a:ext cx="671253" cy="13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318260" y="3754755"/>
            <a:ext cx="7620" cy="483870"/>
          </a:xfrm>
          <a:prstGeom prst="line">
            <a:avLst/>
          </a:prstGeom>
          <a:ln>
            <a:solidFill>
              <a:schemeClr val="tx1"/>
            </a:solidFill>
            <a:headEnd type="none" w="med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1314450" y="3752850"/>
            <a:ext cx="933492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2922270" y="3411855"/>
            <a:ext cx="3810" cy="327662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9879941" y="3376791"/>
            <a:ext cx="257474" cy="257474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9879941" y="3909079"/>
            <a:ext cx="257474" cy="257474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9879941" y="3340237"/>
            <a:ext cx="257474" cy="257474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8266698" y="2760156"/>
            <a:ext cx="3664479" cy="188684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198134" y="1988225"/>
            <a:ext cx="3701264" cy="3400882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9997469" y="2009257"/>
            <a:ext cx="11209" cy="33754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005178" y="3920586"/>
            <a:ext cx="257474" cy="257474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005178" y="3930111"/>
            <a:ext cx="257474" cy="257474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010887" y="2969439"/>
            <a:ext cx="257474" cy="257474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391935" y="2781188"/>
            <a:ext cx="3664479" cy="188684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323371" y="2009257"/>
            <a:ext cx="3701264" cy="3400882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6122706" y="2030289"/>
            <a:ext cx="11209" cy="33754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391935" y="1134347"/>
            <a:ext cx="3432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Naive Approach View</a:t>
            </a:r>
          </a:p>
          <a:p>
            <a:pPr algn="ctr"/>
            <a:r>
              <a:rPr lang="en-US" sz="2400" b="1" dirty="0"/>
              <a:t>Pretend All at the Same X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80973" y="1106386"/>
            <a:ext cx="413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Residual Adjusted View</a:t>
            </a:r>
          </a:p>
          <a:p>
            <a:pPr algn="ctr"/>
            <a:r>
              <a:rPr lang="en-US" sz="2400" b="1" dirty="0"/>
              <a:t>Corrected by Model to Same X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32380" y="1386340"/>
            <a:ext cx="2831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Near Replicate View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91935" y="5611917"/>
            <a:ext cx="3624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Typically Excessive Variation in This View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C9CAAD-8401-4829-ACE9-F8CE4FBA1DA4}"/>
              </a:ext>
            </a:extLst>
          </p:cNvPr>
          <p:cNvSpPr/>
          <p:nvPr/>
        </p:nvSpPr>
        <p:spPr>
          <a:xfrm>
            <a:off x="1195056" y="3930741"/>
            <a:ext cx="257474" cy="25747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874B973-97E5-4985-9DC1-2877E1D783CA}"/>
              </a:ext>
            </a:extLst>
          </p:cNvPr>
          <p:cNvSpPr/>
          <p:nvPr/>
        </p:nvSpPr>
        <p:spPr>
          <a:xfrm>
            <a:off x="2130414" y="3892148"/>
            <a:ext cx="257474" cy="25747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C391A0-73E0-471B-9AEF-6EC7F540464E}"/>
              </a:ext>
            </a:extLst>
          </p:cNvPr>
          <p:cNvSpPr/>
          <p:nvPr/>
        </p:nvSpPr>
        <p:spPr>
          <a:xfrm>
            <a:off x="2797453" y="2942211"/>
            <a:ext cx="257474" cy="25747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AB8524-BB8E-405A-9EDE-66137E0A026E}"/>
              </a:ext>
            </a:extLst>
          </p:cNvPr>
          <p:cNvCxnSpPr/>
          <p:nvPr/>
        </p:nvCxnSpPr>
        <p:spPr>
          <a:xfrm flipH="1">
            <a:off x="517171" y="2743225"/>
            <a:ext cx="3664479" cy="188684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FC57E7C5-FCF2-417B-B676-0A94A0B00322}"/>
              </a:ext>
            </a:extLst>
          </p:cNvPr>
          <p:cNvSpPr/>
          <p:nvPr/>
        </p:nvSpPr>
        <p:spPr>
          <a:xfrm>
            <a:off x="448607" y="1971294"/>
            <a:ext cx="3701264" cy="3400882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8D0D65D-C599-4987-960A-A492B4B3DC84}"/>
              </a:ext>
            </a:extLst>
          </p:cNvPr>
          <p:cNvSpPr/>
          <p:nvPr/>
        </p:nvSpPr>
        <p:spPr>
          <a:xfrm>
            <a:off x="9879941" y="3318909"/>
            <a:ext cx="257474" cy="25747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E3D8C6B-F3E0-4D04-B465-AF500A6A72BA}"/>
              </a:ext>
            </a:extLst>
          </p:cNvPr>
          <p:cNvCxnSpPr/>
          <p:nvPr/>
        </p:nvCxnSpPr>
        <p:spPr>
          <a:xfrm flipH="1">
            <a:off x="8266698" y="2738828"/>
            <a:ext cx="3664479" cy="188684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B6B0229-0647-49D7-80F6-5A2CB53C2CCD}"/>
              </a:ext>
            </a:extLst>
          </p:cNvPr>
          <p:cNvSpPr/>
          <p:nvPr/>
        </p:nvSpPr>
        <p:spPr>
          <a:xfrm>
            <a:off x="8198134" y="1966897"/>
            <a:ext cx="3701264" cy="3400882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47D171-03DB-42A0-8D3F-B8E0A3ACF3BC}"/>
              </a:ext>
            </a:extLst>
          </p:cNvPr>
          <p:cNvSpPr/>
          <p:nvPr/>
        </p:nvSpPr>
        <p:spPr>
          <a:xfrm>
            <a:off x="6005178" y="3908783"/>
            <a:ext cx="257474" cy="25747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560428A-84C0-40CB-9309-ABA1099796DE}"/>
              </a:ext>
            </a:extLst>
          </p:cNvPr>
          <p:cNvSpPr/>
          <p:nvPr/>
        </p:nvSpPr>
        <p:spPr>
          <a:xfrm>
            <a:off x="6010887" y="2948111"/>
            <a:ext cx="257474" cy="25747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B6500B-1F6B-4025-BF16-D07712F8C298}"/>
              </a:ext>
            </a:extLst>
          </p:cNvPr>
          <p:cNvCxnSpPr/>
          <p:nvPr/>
        </p:nvCxnSpPr>
        <p:spPr>
          <a:xfrm flipH="1">
            <a:off x="4391935" y="2759860"/>
            <a:ext cx="3664479" cy="188684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8C867EB-E4C6-468A-BAD6-A4D0BBFD1A77}"/>
              </a:ext>
            </a:extLst>
          </p:cNvPr>
          <p:cNvSpPr/>
          <p:nvPr/>
        </p:nvSpPr>
        <p:spPr>
          <a:xfrm>
            <a:off x="4323371" y="1987929"/>
            <a:ext cx="3701264" cy="3400882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7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9536</TotalTime>
  <Words>2519</Words>
  <Application>Microsoft Office PowerPoint</Application>
  <PresentationFormat>Widescreen</PresentationFormat>
  <Paragraphs>670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Celestial</vt:lpstr>
      <vt:lpstr>Estimating Pure-Error from Near Replicates in Design of Experiments</vt:lpstr>
      <vt:lpstr>Pure-Error in Design of Experiments</vt:lpstr>
      <vt:lpstr>Relevant in Characterization Experiments</vt:lpstr>
      <vt:lpstr>Some Approaches in the Literature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Theoretical justification: Notation</vt:lpstr>
      <vt:lpstr>Theoretical justification: Pure-error estimate</vt:lpstr>
      <vt:lpstr>Theoretical justification: Comparison</vt:lpstr>
      <vt:lpstr>Theoretical justification: additional notes</vt:lpstr>
      <vt:lpstr>Simulation study: outline of study</vt:lpstr>
      <vt:lpstr>PowerPoint Presentation</vt:lpstr>
      <vt:lpstr>Simulation study: scenario 1 pure-error estimates</vt:lpstr>
      <vt:lpstr>Simulation study: scenario 2 pure-error estimates</vt:lpstr>
      <vt:lpstr>Simulation study: scenario 2 Type I Error Rates</vt:lpstr>
      <vt:lpstr>Simulation study: scenario 2 pure-error estimates and Type I Error Rates</vt:lpstr>
      <vt:lpstr>Simulation study: scenario 3 pure-error estimates</vt:lpstr>
      <vt:lpstr>Simulation study: scenario 3 power to detect lack-of-fit</vt:lpstr>
      <vt:lpstr>Simulation study: scenario 3 pure-error estimates and power</vt:lpstr>
      <vt:lpstr>Simulation study: scenario 4 pure-error estimates</vt:lpstr>
      <vt:lpstr>Simulation study: scenario 4 power to detect lack-of-fit</vt:lpstr>
      <vt:lpstr>Simulation study: scenario 4 pure-error estimates and power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Bzik</dc:creator>
  <cp:lastModifiedBy>Caleb King</cp:lastModifiedBy>
  <cp:revision>225</cp:revision>
  <dcterms:created xsi:type="dcterms:W3CDTF">2017-08-30T21:40:09Z</dcterms:created>
  <dcterms:modified xsi:type="dcterms:W3CDTF">2021-04-01T12:52:09Z</dcterms:modified>
</cp:coreProperties>
</file>