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21"/>
  </p:notesMasterIdLst>
  <p:handoutMasterIdLst>
    <p:handoutMasterId r:id="rId22"/>
  </p:handoutMasterIdLst>
  <p:sldIdLst>
    <p:sldId id="257" r:id="rId5"/>
    <p:sldId id="421" r:id="rId6"/>
    <p:sldId id="442" r:id="rId7"/>
    <p:sldId id="429" r:id="rId8"/>
    <p:sldId id="433" r:id="rId9"/>
    <p:sldId id="434" r:id="rId10"/>
    <p:sldId id="436" r:id="rId11"/>
    <p:sldId id="443" r:id="rId12"/>
    <p:sldId id="435" r:id="rId13"/>
    <p:sldId id="446" r:id="rId14"/>
    <p:sldId id="447" r:id="rId15"/>
    <p:sldId id="439" r:id="rId16"/>
    <p:sldId id="444" r:id="rId17"/>
    <p:sldId id="438" r:id="rId18"/>
    <p:sldId id="440" r:id="rId19"/>
    <p:sldId id="42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S, MICHAEL L CTR USAF AFMC AEDC/TSTW" initials="MMLCUAA" lastIdx="13" clrIdx="0">
    <p:extLst>
      <p:ext uri="{19B8F6BF-5375-455C-9EA6-DF929625EA0E}">
        <p15:presenceInfo xmlns:p15="http://schemas.microsoft.com/office/powerpoint/2012/main" userId="S-1-5-21-1271409858-1095883707-2794662393-337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8E5"/>
    <a:srgbClr val="015EB3"/>
    <a:srgbClr val="0F8DDB"/>
    <a:srgbClr val="0099FF"/>
    <a:srgbClr val="008000"/>
    <a:srgbClr val="000099"/>
    <a:srgbClr val="000066"/>
    <a:srgbClr val="A50021"/>
    <a:srgbClr val="CC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2" autoAdjust="0"/>
    <p:restoredTop sz="94885" autoAdjust="0"/>
  </p:normalViewPr>
  <p:slideViewPr>
    <p:cSldViewPr snapToGrid="0">
      <p:cViewPr varScale="1">
        <p:scale>
          <a:sx n="110" d="100"/>
          <a:sy n="110" d="100"/>
        </p:scale>
        <p:origin x="20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6" y="8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3DF9D-B7A0-424E-A011-0099EC9CC2A8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FBF270-FD2B-4720-9F6E-1B86C669A124}">
      <dgm:prSet phldrT="[Text]"/>
      <dgm:spPr>
        <a:xfrm>
          <a:off x="4899" y="521172"/>
          <a:ext cx="236045" cy="94418"/>
        </a:xfrm>
        <a:prstGeom prst="homePlate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F65D374-675F-4D57-89AB-B94B482093A3}" type="parTrans" cxnId="{0B3A0E92-542E-4581-8D11-BBEC2C959E7B}">
      <dgm:prSet/>
      <dgm:spPr/>
      <dgm:t>
        <a:bodyPr/>
        <a:lstStyle/>
        <a:p>
          <a:endParaRPr lang="en-US"/>
        </a:p>
      </dgm:t>
    </dgm:pt>
    <dgm:pt modelId="{3FF9A49F-7AFB-4F83-95C9-E8B820FE3BE0}" type="sibTrans" cxnId="{0B3A0E92-542E-4581-8D11-BBEC2C959E7B}">
      <dgm:prSet/>
      <dgm:spPr/>
      <dgm:t>
        <a:bodyPr/>
        <a:lstStyle/>
        <a:p>
          <a:endParaRPr lang="en-US"/>
        </a:p>
      </dgm:t>
    </dgm:pt>
    <dgm:pt modelId="{084A7F80-A8F0-4111-9D85-089B1F5F8679}">
      <dgm:prSet phldrT="[Text]"/>
      <dgm:spPr>
        <a:xfrm>
          <a:off x="193735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36158A9-6945-4A0E-A33B-9980CB9F3F32}" type="parTrans" cxnId="{46BD8C61-E59C-49E0-B509-114D1328C58C}">
      <dgm:prSet/>
      <dgm:spPr/>
      <dgm:t>
        <a:bodyPr/>
        <a:lstStyle/>
        <a:p>
          <a:endParaRPr lang="en-US"/>
        </a:p>
      </dgm:t>
    </dgm:pt>
    <dgm:pt modelId="{ACA4C8B2-5002-4633-BD72-25D9AB5A0B85}" type="sibTrans" cxnId="{46BD8C61-E59C-49E0-B509-114D1328C58C}">
      <dgm:prSet/>
      <dgm:spPr/>
      <dgm:t>
        <a:bodyPr/>
        <a:lstStyle/>
        <a:p>
          <a:endParaRPr lang="en-US"/>
        </a:p>
      </dgm:t>
    </dgm:pt>
    <dgm:pt modelId="{8B9EE94D-A84A-4197-A265-F8004E728377}">
      <dgm:prSet phldrT="[Text]"/>
      <dgm:spPr>
        <a:xfrm>
          <a:off x="382571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5539E5B-8A10-4023-9984-5533AFB4EF5E}" type="parTrans" cxnId="{EEAF8B6E-5CE2-409D-9067-BA49EFD0A222}">
      <dgm:prSet/>
      <dgm:spPr/>
      <dgm:t>
        <a:bodyPr/>
        <a:lstStyle/>
        <a:p>
          <a:endParaRPr lang="en-US"/>
        </a:p>
      </dgm:t>
    </dgm:pt>
    <dgm:pt modelId="{8A00F063-963C-4A58-B773-31CCAB24B0BF}" type="sibTrans" cxnId="{EEAF8B6E-5CE2-409D-9067-BA49EFD0A222}">
      <dgm:prSet/>
      <dgm:spPr/>
      <dgm:t>
        <a:bodyPr/>
        <a:lstStyle/>
        <a:p>
          <a:endParaRPr lang="en-US"/>
        </a:p>
      </dgm:t>
    </dgm:pt>
    <dgm:pt modelId="{10F4FED9-B060-4F96-94B0-FF3F988D716B}">
      <dgm:prSet phldrT="[Text]"/>
      <dgm:spPr>
        <a:xfrm>
          <a:off x="57140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FFFD0C1-3707-4CA9-94B8-489FFAD3FE17}" type="parTrans" cxnId="{AAC7B78E-0CDB-490B-8771-A6E91C00586B}">
      <dgm:prSet/>
      <dgm:spPr/>
      <dgm:t>
        <a:bodyPr/>
        <a:lstStyle/>
        <a:p>
          <a:endParaRPr lang="en-US"/>
        </a:p>
      </dgm:t>
    </dgm:pt>
    <dgm:pt modelId="{B29D52A1-5DA7-49B0-AFDE-F1C35ACE6E56}" type="sibTrans" cxnId="{AAC7B78E-0CDB-490B-8771-A6E91C00586B}">
      <dgm:prSet/>
      <dgm:spPr/>
      <dgm:t>
        <a:bodyPr/>
        <a:lstStyle/>
        <a:p>
          <a:endParaRPr lang="en-US"/>
        </a:p>
      </dgm:t>
    </dgm:pt>
    <dgm:pt modelId="{562E3698-5E2D-45EC-9508-0F1F5D29B6C2}">
      <dgm:prSet phldrT="[Text]" custT="1"/>
      <dgm:spPr>
        <a:xfrm>
          <a:off x="76024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sz="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B67118D-F74F-4024-8669-A945582E1F30}" type="parTrans" cxnId="{438F0D31-CD3B-4BFD-86EA-77917347A2D0}">
      <dgm:prSet/>
      <dgm:spPr/>
      <dgm:t>
        <a:bodyPr/>
        <a:lstStyle/>
        <a:p>
          <a:endParaRPr lang="en-US"/>
        </a:p>
      </dgm:t>
    </dgm:pt>
    <dgm:pt modelId="{32F684FE-BEBD-4D7D-949C-6624D3CE0F51}" type="sibTrans" cxnId="{438F0D31-CD3B-4BFD-86EA-77917347A2D0}">
      <dgm:prSet/>
      <dgm:spPr/>
      <dgm:t>
        <a:bodyPr/>
        <a:lstStyle/>
        <a:p>
          <a:endParaRPr lang="en-US"/>
        </a:p>
      </dgm:t>
    </dgm:pt>
    <dgm:pt modelId="{1A650400-97E4-428D-8A65-64AAB060FB40}">
      <dgm:prSet phldrT="[Text]"/>
      <dgm:spPr>
        <a:xfrm>
          <a:off x="949079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53A79B-2DD2-4FF0-9D8F-806C99B72496}" type="parTrans" cxnId="{D7312A01-23A4-4BD1-AA2C-AE01ADB9C72D}">
      <dgm:prSet/>
      <dgm:spPr/>
      <dgm:t>
        <a:bodyPr/>
        <a:lstStyle/>
        <a:p>
          <a:endParaRPr lang="en-US"/>
        </a:p>
      </dgm:t>
    </dgm:pt>
    <dgm:pt modelId="{5909B65F-3FFA-4C90-8FBD-87385312BE30}" type="sibTrans" cxnId="{D7312A01-23A4-4BD1-AA2C-AE01ADB9C72D}">
      <dgm:prSet/>
      <dgm:spPr/>
      <dgm:t>
        <a:bodyPr/>
        <a:lstStyle/>
        <a:p>
          <a:endParaRPr lang="en-US"/>
        </a:p>
      </dgm:t>
    </dgm:pt>
    <dgm:pt modelId="{8F182DEC-6A4A-4A92-A854-43EB9946175D}">
      <dgm:prSet phldrT="[Text]"/>
      <dgm:spPr>
        <a:xfrm>
          <a:off x="1137915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C575850-D895-40D1-AF52-6737F861EF96}" type="parTrans" cxnId="{7D9118CE-29CF-453A-8C04-3EB66275581B}">
      <dgm:prSet/>
      <dgm:spPr/>
      <dgm:t>
        <a:bodyPr/>
        <a:lstStyle/>
        <a:p>
          <a:endParaRPr lang="en-US"/>
        </a:p>
      </dgm:t>
    </dgm:pt>
    <dgm:pt modelId="{19C3DBB7-B682-4D00-B872-0AF760D53C4E}" type="sibTrans" cxnId="{7D9118CE-29CF-453A-8C04-3EB66275581B}">
      <dgm:prSet/>
      <dgm:spPr/>
      <dgm:t>
        <a:bodyPr/>
        <a:lstStyle/>
        <a:p>
          <a:endParaRPr lang="en-US"/>
        </a:p>
      </dgm:t>
    </dgm:pt>
    <dgm:pt modelId="{7FC744F9-0684-4FB8-A962-8F421CE702A4}">
      <dgm:prSet phldrT="[Text]"/>
      <dgm:spPr>
        <a:xfrm>
          <a:off x="1326751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885D362-E968-49E5-8819-E4302DD9C3D8}" type="parTrans" cxnId="{EB89E410-592C-4556-BE92-ABF3C48145B2}">
      <dgm:prSet/>
      <dgm:spPr/>
      <dgm:t>
        <a:bodyPr/>
        <a:lstStyle/>
        <a:p>
          <a:endParaRPr lang="en-US"/>
        </a:p>
      </dgm:t>
    </dgm:pt>
    <dgm:pt modelId="{4B6866BE-7F78-4045-B214-F8F07297839E}" type="sibTrans" cxnId="{EB89E410-592C-4556-BE92-ABF3C48145B2}">
      <dgm:prSet/>
      <dgm:spPr/>
      <dgm:t>
        <a:bodyPr/>
        <a:lstStyle/>
        <a:p>
          <a:endParaRPr lang="en-US"/>
        </a:p>
      </dgm:t>
    </dgm:pt>
    <dgm:pt modelId="{99AE494F-5AD1-4E9C-83A0-C0C198BEBC15}">
      <dgm:prSet phldrT="[Text]"/>
      <dgm:spPr>
        <a:xfrm>
          <a:off x="151558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64C1055-64B5-4663-85A3-E5D15986433E}" type="parTrans" cxnId="{0559A66D-3059-43DF-8B04-96C04330ED51}">
      <dgm:prSet/>
      <dgm:spPr/>
      <dgm:t>
        <a:bodyPr/>
        <a:lstStyle/>
        <a:p>
          <a:endParaRPr lang="en-US"/>
        </a:p>
      </dgm:t>
    </dgm:pt>
    <dgm:pt modelId="{858F6AAB-2C90-425F-84D7-C540A303B973}" type="sibTrans" cxnId="{0559A66D-3059-43DF-8B04-96C04330ED51}">
      <dgm:prSet/>
      <dgm:spPr/>
      <dgm:t>
        <a:bodyPr/>
        <a:lstStyle/>
        <a:p>
          <a:endParaRPr lang="en-US"/>
        </a:p>
      </dgm:t>
    </dgm:pt>
    <dgm:pt modelId="{FBE46103-AADB-4B13-8DA0-9489534FDCCE}">
      <dgm:prSet phldrT="[Text]"/>
      <dgm:spPr>
        <a:xfrm>
          <a:off x="1893260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6982373-FB9B-4CE0-AB3F-7FBB466C94AF}" type="parTrans" cxnId="{FE5DADD6-FC33-449F-8244-3EC1A3735076}">
      <dgm:prSet/>
      <dgm:spPr/>
      <dgm:t>
        <a:bodyPr/>
        <a:lstStyle/>
        <a:p>
          <a:endParaRPr lang="en-US"/>
        </a:p>
      </dgm:t>
    </dgm:pt>
    <dgm:pt modelId="{7CE7355C-502E-45E6-BD1F-80B549A1910D}" type="sibTrans" cxnId="{FE5DADD6-FC33-449F-8244-3EC1A3735076}">
      <dgm:prSet/>
      <dgm:spPr/>
      <dgm:t>
        <a:bodyPr/>
        <a:lstStyle/>
        <a:p>
          <a:endParaRPr lang="en-US"/>
        </a:p>
      </dgm:t>
    </dgm:pt>
    <dgm:pt modelId="{1AFC2A3D-91AC-4B23-8554-BEBAAB99B005}">
      <dgm:prSet phldrT="[Text]"/>
      <dgm:spPr>
        <a:xfrm>
          <a:off x="170442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79A35B3-92B8-4C24-8CA7-E1A67B10CB05}" type="parTrans" cxnId="{81491B04-0F81-4DCB-97F6-F3198D423B1B}">
      <dgm:prSet/>
      <dgm:spPr/>
      <dgm:t>
        <a:bodyPr/>
        <a:lstStyle/>
        <a:p>
          <a:endParaRPr lang="en-US"/>
        </a:p>
      </dgm:t>
    </dgm:pt>
    <dgm:pt modelId="{26C92841-89E6-41EE-BA9B-8F088E6FCBA3}" type="sibTrans" cxnId="{81491B04-0F81-4DCB-97F6-F3198D423B1B}">
      <dgm:prSet/>
      <dgm:spPr/>
      <dgm:t>
        <a:bodyPr/>
        <a:lstStyle/>
        <a:p>
          <a:endParaRPr lang="en-US"/>
        </a:p>
      </dgm:t>
    </dgm:pt>
    <dgm:pt modelId="{9690C9A5-D50B-43FF-9EC2-6F42B35ACEB2}">
      <dgm:prSet phldrT="[Text]"/>
      <dgm:spPr>
        <a:xfrm>
          <a:off x="2082096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D97258B-E295-4794-B5F6-5F1FD63369D1}" type="parTrans" cxnId="{C4EF400A-ADE4-43FC-8F79-4E0D5AC6A198}">
      <dgm:prSet/>
      <dgm:spPr/>
      <dgm:t>
        <a:bodyPr/>
        <a:lstStyle/>
        <a:p>
          <a:endParaRPr lang="en-US"/>
        </a:p>
      </dgm:t>
    </dgm:pt>
    <dgm:pt modelId="{382170B4-2A01-4C20-A9FB-1B5EDE1F58E9}" type="sibTrans" cxnId="{C4EF400A-ADE4-43FC-8F79-4E0D5AC6A198}">
      <dgm:prSet/>
      <dgm:spPr/>
      <dgm:t>
        <a:bodyPr/>
        <a:lstStyle/>
        <a:p>
          <a:endParaRPr lang="en-US"/>
        </a:p>
      </dgm:t>
    </dgm:pt>
    <dgm:pt modelId="{D037254C-EFD9-470C-B280-AE85B22CA7C9}">
      <dgm:prSet phldrT="[Text]"/>
      <dgm:spPr>
        <a:xfrm>
          <a:off x="2270932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C032545-C0B9-40D6-8B63-6DDBC3A4324A}" type="parTrans" cxnId="{FE5AD57B-1698-4937-BC08-2BB5122ECD9F}">
      <dgm:prSet/>
      <dgm:spPr/>
      <dgm:t>
        <a:bodyPr/>
        <a:lstStyle/>
        <a:p>
          <a:endParaRPr lang="en-US"/>
        </a:p>
      </dgm:t>
    </dgm:pt>
    <dgm:pt modelId="{BE422254-B7E0-4198-B7DC-A462E960A58E}" type="sibTrans" cxnId="{FE5AD57B-1698-4937-BC08-2BB5122ECD9F}">
      <dgm:prSet/>
      <dgm:spPr/>
      <dgm:t>
        <a:bodyPr/>
        <a:lstStyle/>
        <a:p>
          <a:endParaRPr lang="en-US"/>
        </a:p>
      </dgm:t>
    </dgm:pt>
    <dgm:pt modelId="{2D909372-2740-4D33-880E-626720830246}">
      <dgm:prSet phldrT="[Text]"/>
      <dgm:spPr>
        <a:xfrm>
          <a:off x="2459768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105A110-79C5-4876-953C-BF79C24F1C16}" type="parTrans" cxnId="{F2D59C4A-4A2C-4695-8C40-88817B7A5A05}">
      <dgm:prSet/>
      <dgm:spPr/>
      <dgm:t>
        <a:bodyPr/>
        <a:lstStyle/>
        <a:p>
          <a:endParaRPr lang="en-US"/>
        </a:p>
      </dgm:t>
    </dgm:pt>
    <dgm:pt modelId="{347D2C7B-4B1E-46E7-9A59-AADA5F9FA4AD}" type="sibTrans" cxnId="{F2D59C4A-4A2C-4695-8C40-88817B7A5A05}">
      <dgm:prSet/>
      <dgm:spPr/>
      <dgm:t>
        <a:bodyPr/>
        <a:lstStyle/>
        <a:p>
          <a:endParaRPr lang="en-US"/>
        </a:p>
      </dgm:t>
    </dgm:pt>
    <dgm:pt modelId="{B8FE791D-0A2D-4D3A-B49F-DE9F7B546FFC}">
      <dgm:prSet phldrT="[Text]"/>
      <dgm:spPr>
        <a:xfrm>
          <a:off x="2648604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DFB28ED-18AF-443F-ADF7-BC90CDFD9A02}" type="parTrans" cxnId="{93907339-01F6-49D6-B6D5-F1F2C719CD97}">
      <dgm:prSet/>
      <dgm:spPr/>
      <dgm:t>
        <a:bodyPr/>
        <a:lstStyle/>
        <a:p>
          <a:endParaRPr lang="en-US"/>
        </a:p>
      </dgm:t>
    </dgm:pt>
    <dgm:pt modelId="{EA6250BE-8473-4085-8B5A-5E18CF4380C8}" type="sibTrans" cxnId="{93907339-01F6-49D6-B6D5-F1F2C719CD97}">
      <dgm:prSet/>
      <dgm:spPr/>
      <dgm:t>
        <a:bodyPr/>
        <a:lstStyle/>
        <a:p>
          <a:endParaRPr lang="en-US"/>
        </a:p>
      </dgm:t>
    </dgm:pt>
    <dgm:pt modelId="{97ED9D9C-798F-4E89-B07A-7E0B5098059A}">
      <dgm:prSet phldrT="[Text]"/>
      <dgm:spPr>
        <a:xfrm>
          <a:off x="2837440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6DB29A2-0153-4B3B-9E11-14AADF9AF326}" type="parTrans" cxnId="{60ED4E01-ADE3-4A00-B9C2-00292E867227}">
      <dgm:prSet/>
      <dgm:spPr/>
      <dgm:t>
        <a:bodyPr/>
        <a:lstStyle/>
        <a:p>
          <a:endParaRPr lang="en-US"/>
        </a:p>
      </dgm:t>
    </dgm:pt>
    <dgm:pt modelId="{2459888D-B103-4692-81A2-E86E52F0D43A}" type="sibTrans" cxnId="{60ED4E01-ADE3-4A00-B9C2-00292E867227}">
      <dgm:prSet/>
      <dgm:spPr/>
      <dgm:t>
        <a:bodyPr/>
        <a:lstStyle/>
        <a:p>
          <a:endParaRPr lang="en-US"/>
        </a:p>
      </dgm:t>
    </dgm:pt>
    <dgm:pt modelId="{A9ABF6DC-0985-4F6D-A61D-C32522CF4004}">
      <dgm:prSet phldrT="[Text]" custT="1"/>
      <dgm:spPr>
        <a:xfrm>
          <a:off x="3026276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sz="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DC0558C-C788-4D1F-8CA2-29C91DB1DB6D}" type="parTrans" cxnId="{5916A8E4-6505-45B0-B3D0-325FBC4A03E2}">
      <dgm:prSet/>
      <dgm:spPr/>
      <dgm:t>
        <a:bodyPr/>
        <a:lstStyle/>
        <a:p>
          <a:endParaRPr lang="en-US"/>
        </a:p>
      </dgm:t>
    </dgm:pt>
    <dgm:pt modelId="{456ED509-CDC5-49C7-ABC1-EED547EDDDC5}" type="sibTrans" cxnId="{5916A8E4-6505-45B0-B3D0-325FBC4A03E2}">
      <dgm:prSet/>
      <dgm:spPr/>
      <dgm:t>
        <a:bodyPr/>
        <a:lstStyle/>
        <a:p>
          <a:endParaRPr lang="en-US"/>
        </a:p>
      </dgm:t>
    </dgm:pt>
    <dgm:pt modelId="{6F9809ED-E86E-492C-A52D-FEA384F7BC01}">
      <dgm:prSet phldrT="[Text]"/>
      <dgm:spPr>
        <a:xfrm>
          <a:off x="3215112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80B43BB-2BCE-49A9-A165-947BC3E484F7}" type="parTrans" cxnId="{2125DA62-424D-4E5A-8666-591215A822C2}">
      <dgm:prSet/>
      <dgm:spPr/>
      <dgm:t>
        <a:bodyPr/>
        <a:lstStyle/>
        <a:p>
          <a:endParaRPr lang="en-US"/>
        </a:p>
      </dgm:t>
    </dgm:pt>
    <dgm:pt modelId="{753EBF32-4C05-46CD-9619-6C8E899C0399}" type="sibTrans" cxnId="{2125DA62-424D-4E5A-8666-591215A822C2}">
      <dgm:prSet/>
      <dgm:spPr/>
      <dgm:t>
        <a:bodyPr/>
        <a:lstStyle/>
        <a:p>
          <a:endParaRPr lang="en-US"/>
        </a:p>
      </dgm:t>
    </dgm:pt>
    <dgm:pt modelId="{5DEA22CC-142F-46D4-874D-9229928D6B5C}">
      <dgm:prSet phldrT="[Text]"/>
      <dgm:spPr>
        <a:xfrm>
          <a:off x="3403948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FE71BA2-FD31-4516-A71B-E33CC9A3FAC7}" type="parTrans" cxnId="{E7C45A20-A779-401F-9328-2D860C4FF650}">
      <dgm:prSet/>
      <dgm:spPr/>
      <dgm:t>
        <a:bodyPr/>
        <a:lstStyle/>
        <a:p>
          <a:endParaRPr lang="en-US"/>
        </a:p>
      </dgm:t>
    </dgm:pt>
    <dgm:pt modelId="{1A9F6B86-E96A-4E67-8B36-4F83FCE52004}" type="sibTrans" cxnId="{E7C45A20-A779-401F-9328-2D860C4FF650}">
      <dgm:prSet/>
      <dgm:spPr/>
      <dgm:t>
        <a:bodyPr/>
        <a:lstStyle/>
        <a:p>
          <a:endParaRPr lang="en-US"/>
        </a:p>
      </dgm:t>
    </dgm:pt>
    <dgm:pt modelId="{391628BD-E0FC-457C-8934-E32AC3A10769}">
      <dgm:prSet phldrT="[Text]"/>
      <dgm:spPr>
        <a:xfrm>
          <a:off x="3592784" y="521172"/>
          <a:ext cx="236045" cy="94418"/>
        </a:xfrm>
        <a:prstGeom prst="chevron">
          <a:avLst/>
        </a:prstGeom>
        <a:gradFill flip="none" rotWithShape="1">
          <a:gsLst>
            <a:gs pos="43000">
              <a:srgbClr val="0033CC"/>
            </a:gs>
            <a:gs pos="60000">
              <a:srgbClr val="008000"/>
            </a:gs>
          </a:gsLst>
          <a:lin ang="5400000" scaled="1"/>
          <a:tileRect/>
        </a:gra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0E1534-ADF3-4579-9A1D-2DA0B9B007D1}" type="parTrans" cxnId="{0AB03EE2-D46C-4382-88E8-63C0F83D3D94}">
      <dgm:prSet/>
      <dgm:spPr/>
      <dgm:t>
        <a:bodyPr/>
        <a:lstStyle/>
        <a:p>
          <a:endParaRPr lang="en-US"/>
        </a:p>
      </dgm:t>
    </dgm:pt>
    <dgm:pt modelId="{9F0CE372-409E-4999-A55F-99E3C539A27A}" type="sibTrans" cxnId="{0AB03EE2-D46C-4382-88E8-63C0F83D3D94}">
      <dgm:prSet/>
      <dgm:spPr/>
      <dgm:t>
        <a:bodyPr/>
        <a:lstStyle/>
        <a:p>
          <a:endParaRPr lang="en-US"/>
        </a:p>
      </dgm:t>
    </dgm:pt>
    <dgm:pt modelId="{1C4F0EC7-3E18-461C-B99A-6B1C6281E2B3}">
      <dgm:prSet phldrT="[Text]"/>
      <dgm:spPr>
        <a:xfrm>
          <a:off x="3781621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AEA53AD-C38B-4373-9040-EA5193A45B4B}" type="parTrans" cxnId="{E2BFB3C4-86D0-423E-9406-647F8D2BC837}">
      <dgm:prSet/>
      <dgm:spPr/>
      <dgm:t>
        <a:bodyPr/>
        <a:lstStyle/>
        <a:p>
          <a:endParaRPr lang="en-US"/>
        </a:p>
      </dgm:t>
    </dgm:pt>
    <dgm:pt modelId="{72139561-46D9-4291-9D2B-93F408DCACE2}" type="sibTrans" cxnId="{E2BFB3C4-86D0-423E-9406-647F8D2BC837}">
      <dgm:prSet/>
      <dgm:spPr/>
      <dgm:t>
        <a:bodyPr/>
        <a:lstStyle/>
        <a:p>
          <a:endParaRPr lang="en-US"/>
        </a:p>
      </dgm:t>
    </dgm:pt>
    <dgm:pt modelId="{A60B95EB-95E3-4C94-8B5F-011FB0EC47AA}">
      <dgm:prSet phldrT="[Text]"/>
      <dgm:spPr>
        <a:xfrm>
          <a:off x="397045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235A074-4DD8-4E14-8996-5F6B27675BDA}" type="parTrans" cxnId="{A10D4DBF-6855-46B9-A31D-687074BAA5A0}">
      <dgm:prSet/>
      <dgm:spPr/>
      <dgm:t>
        <a:bodyPr/>
        <a:lstStyle/>
        <a:p>
          <a:endParaRPr lang="en-US"/>
        </a:p>
      </dgm:t>
    </dgm:pt>
    <dgm:pt modelId="{7BAE4E58-CF4B-421C-9E8E-DE809C76657D}" type="sibTrans" cxnId="{A10D4DBF-6855-46B9-A31D-687074BAA5A0}">
      <dgm:prSet/>
      <dgm:spPr/>
      <dgm:t>
        <a:bodyPr/>
        <a:lstStyle/>
        <a:p>
          <a:endParaRPr lang="en-US"/>
        </a:p>
      </dgm:t>
    </dgm:pt>
    <dgm:pt modelId="{F05319B0-7E95-41E4-8DAF-9272966159CF}">
      <dgm:prSet phldrT="[Text]"/>
      <dgm:spPr>
        <a:xfrm>
          <a:off x="415929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01172BE-325E-4243-B165-26A10A4B9A60}" type="parTrans" cxnId="{F675FCA3-4DDD-4ECB-A97A-C1D9AC2C91E6}">
      <dgm:prSet/>
      <dgm:spPr/>
      <dgm:t>
        <a:bodyPr/>
        <a:lstStyle/>
        <a:p>
          <a:endParaRPr lang="en-US"/>
        </a:p>
      </dgm:t>
    </dgm:pt>
    <dgm:pt modelId="{0D03F23B-97D0-4218-BF84-10CB2C9FC72A}" type="sibTrans" cxnId="{F675FCA3-4DDD-4ECB-A97A-C1D9AC2C91E6}">
      <dgm:prSet/>
      <dgm:spPr/>
      <dgm:t>
        <a:bodyPr/>
        <a:lstStyle/>
        <a:p>
          <a:endParaRPr lang="en-US"/>
        </a:p>
      </dgm:t>
    </dgm:pt>
    <dgm:pt modelId="{58902B19-B51A-4580-84E3-582A45A510B4}">
      <dgm:prSet phldrT="[Text]"/>
      <dgm:spPr>
        <a:xfrm>
          <a:off x="4348129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DA8B22B-8152-4D8D-8CE7-461BC60991BF}" type="parTrans" cxnId="{D558148D-B0C5-441B-984C-5B5B65067A8A}">
      <dgm:prSet/>
      <dgm:spPr/>
      <dgm:t>
        <a:bodyPr/>
        <a:lstStyle/>
        <a:p>
          <a:endParaRPr lang="en-US"/>
        </a:p>
      </dgm:t>
    </dgm:pt>
    <dgm:pt modelId="{E69B9F44-3438-4395-9805-9DF5ADC09739}" type="sibTrans" cxnId="{D558148D-B0C5-441B-984C-5B5B65067A8A}">
      <dgm:prSet/>
      <dgm:spPr/>
      <dgm:t>
        <a:bodyPr/>
        <a:lstStyle/>
        <a:p>
          <a:endParaRPr lang="en-US"/>
        </a:p>
      </dgm:t>
    </dgm:pt>
    <dgm:pt modelId="{842184DD-A911-4A52-9A33-9313C011FFCA}">
      <dgm:prSet phldrT="[Text]"/>
      <dgm:spPr>
        <a:xfrm>
          <a:off x="4725801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954519C-4A9F-4481-B939-241DC3C7E744}" type="parTrans" cxnId="{8FCABD18-3FBA-4066-83EE-9F1E0562C3CF}">
      <dgm:prSet/>
      <dgm:spPr/>
      <dgm:t>
        <a:bodyPr/>
        <a:lstStyle/>
        <a:p>
          <a:endParaRPr lang="en-US"/>
        </a:p>
      </dgm:t>
    </dgm:pt>
    <dgm:pt modelId="{A199B6EE-B3FC-4344-9674-A5C3DC7A8167}" type="sibTrans" cxnId="{8FCABD18-3FBA-4066-83EE-9F1E0562C3CF}">
      <dgm:prSet/>
      <dgm:spPr/>
      <dgm:t>
        <a:bodyPr/>
        <a:lstStyle/>
        <a:p>
          <a:endParaRPr lang="en-US"/>
        </a:p>
      </dgm:t>
    </dgm:pt>
    <dgm:pt modelId="{AE180463-5DAC-4F05-9398-A5D3ABC7676E}">
      <dgm:prSet phldrT="[Text]"/>
      <dgm:spPr>
        <a:xfrm>
          <a:off x="491463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CDB7B78-4289-4235-8B83-D9C805BC7044}" type="parTrans" cxnId="{A0065594-3F1E-49CF-8D45-7B5DAE24747B}">
      <dgm:prSet/>
      <dgm:spPr/>
      <dgm:t>
        <a:bodyPr/>
        <a:lstStyle/>
        <a:p>
          <a:endParaRPr lang="en-US"/>
        </a:p>
      </dgm:t>
    </dgm:pt>
    <dgm:pt modelId="{B1AC36F9-70EF-49BA-8CD0-4A673E58ABD1}" type="sibTrans" cxnId="{A0065594-3F1E-49CF-8D45-7B5DAE24747B}">
      <dgm:prSet/>
      <dgm:spPr/>
      <dgm:t>
        <a:bodyPr/>
        <a:lstStyle/>
        <a:p>
          <a:endParaRPr lang="en-US"/>
        </a:p>
      </dgm:t>
    </dgm:pt>
    <dgm:pt modelId="{F5DC409B-BC2B-466D-80AC-B35EC14808BB}">
      <dgm:prSet phldrT="[Text]"/>
      <dgm:spPr>
        <a:xfrm>
          <a:off x="510347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DBDB246-D81E-487A-8A49-94E9516199C5}" type="parTrans" cxnId="{D1B60AE4-3524-47E7-AE17-CA4DACD898CB}">
      <dgm:prSet/>
      <dgm:spPr/>
      <dgm:t>
        <a:bodyPr/>
        <a:lstStyle/>
        <a:p>
          <a:endParaRPr lang="en-US"/>
        </a:p>
      </dgm:t>
    </dgm:pt>
    <dgm:pt modelId="{E863FE03-DE89-48F6-92DF-29F25F47E86E}" type="sibTrans" cxnId="{D1B60AE4-3524-47E7-AE17-CA4DACD898CB}">
      <dgm:prSet/>
      <dgm:spPr/>
      <dgm:t>
        <a:bodyPr/>
        <a:lstStyle/>
        <a:p>
          <a:endParaRPr lang="en-US"/>
        </a:p>
      </dgm:t>
    </dgm:pt>
    <dgm:pt modelId="{C2993D03-CE40-4038-A2B4-BEA5E5FA3FA4}">
      <dgm:prSet phldrT="[Text]" custT="1"/>
      <dgm:spPr>
        <a:xfrm>
          <a:off x="5292309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sz="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B56B44A-E617-4928-B167-582750C4C13D}" type="parTrans" cxnId="{A61F485A-A27A-4826-9114-71E92900BA16}">
      <dgm:prSet/>
      <dgm:spPr/>
      <dgm:t>
        <a:bodyPr/>
        <a:lstStyle/>
        <a:p>
          <a:endParaRPr lang="en-US"/>
        </a:p>
      </dgm:t>
    </dgm:pt>
    <dgm:pt modelId="{C5BFB8DB-E141-4D08-981B-B955C9365170}" type="sibTrans" cxnId="{A61F485A-A27A-4826-9114-71E92900BA16}">
      <dgm:prSet/>
      <dgm:spPr/>
      <dgm:t>
        <a:bodyPr/>
        <a:lstStyle/>
        <a:p>
          <a:endParaRPr lang="en-US"/>
        </a:p>
      </dgm:t>
    </dgm:pt>
    <dgm:pt modelId="{75852E92-7167-4335-A342-8112F9FE6B92}">
      <dgm:prSet phldrT="[Text]"/>
      <dgm:spPr>
        <a:xfrm>
          <a:off x="5481145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2755FF6-3F35-41F5-96C0-26F53B19013E}" type="parTrans" cxnId="{97C18906-94F6-437D-AEAC-F8E06E0DF293}">
      <dgm:prSet/>
      <dgm:spPr/>
      <dgm:t>
        <a:bodyPr/>
        <a:lstStyle/>
        <a:p>
          <a:endParaRPr lang="en-US"/>
        </a:p>
      </dgm:t>
    </dgm:pt>
    <dgm:pt modelId="{D28A9726-4050-45C3-8E3F-1C6C4D82256C}" type="sibTrans" cxnId="{97C18906-94F6-437D-AEAC-F8E06E0DF293}">
      <dgm:prSet/>
      <dgm:spPr/>
      <dgm:t>
        <a:bodyPr/>
        <a:lstStyle/>
        <a:p>
          <a:endParaRPr lang="en-US"/>
        </a:p>
      </dgm:t>
    </dgm:pt>
    <dgm:pt modelId="{CF9233B5-ECFC-43B6-BBA3-001D35F3DA4A}">
      <dgm:prSet phldrT="[Text]"/>
      <dgm:spPr>
        <a:xfrm>
          <a:off x="5669982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0278A8A-3744-488E-82CB-BC7D41A9F439}" type="parTrans" cxnId="{F76508D7-FD1A-4A03-81F8-2A7D018A840F}">
      <dgm:prSet/>
      <dgm:spPr/>
      <dgm:t>
        <a:bodyPr/>
        <a:lstStyle/>
        <a:p>
          <a:endParaRPr lang="en-US"/>
        </a:p>
      </dgm:t>
    </dgm:pt>
    <dgm:pt modelId="{44F6356B-5A54-46C4-9F98-2E145C205EB8}" type="sibTrans" cxnId="{F76508D7-FD1A-4A03-81F8-2A7D018A840F}">
      <dgm:prSet/>
      <dgm:spPr/>
      <dgm:t>
        <a:bodyPr/>
        <a:lstStyle/>
        <a:p>
          <a:endParaRPr lang="en-US"/>
        </a:p>
      </dgm:t>
    </dgm:pt>
    <dgm:pt modelId="{6F0F3CFE-DC75-45AB-B0EF-95F6DA93F6E2}">
      <dgm:prSet phldrT="[Text]"/>
      <dgm:spPr>
        <a:xfrm>
          <a:off x="5858818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6745076-4BFE-4EF8-A469-414A7D6110CC}" type="parTrans" cxnId="{CCFE0B1B-5E06-4BB7-9888-A9842028C2CA}">
      <dgm:prSet/>
      <dgm:spPr/>
      <dgm:t>
        <a:bodyPr/>
        <a:lstStyle/>
        <a:p>
          <a:endParaRPr lang="en-US"/>
        </a:p>
      </dgm:t>
    </dgm:pt>
    <dgm:pt modelId="{B1801766-4336-4ABD-A722-29A723374CFB}" type="sibTrans" cxnId="{CCFE0B1B-5E06-4BB7-9888-A9842028C2CA}">
      <dgm:prSet/>
      <dgm:spPr/>
      <dgm:t>
        <a:bodyPr/>
        <a:lstStyle/>
        <a:p>
          <a:endParaRPr lang="en-US"/>
        </a:p>
      </dgm:t>
    </dgm:pt>
    <dgm:pt modelId="{813E4A65-0C89-40C3-8918-E425AE6800C3}">
      <dgm:prSet phldrT="[Text]"/>
      <dgm:spPr>
        <a:xfrm>
          <a:off x="6047654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9AF30F4-1851-4CF8-9A28-B7DAA4B71A2E}" type="parTrans" cxnId="{14B7D51D-3F30-4B4E-BD71-0988B7EAC48C}">
      <dgm:prSet/>
      <dgm:spPr/>
      <dgm:t>
        <a:bodyPr/>
        <a:lstStyle/>
        <a:p>
          <a:endParaRPr lang="en-US"/>
        </a:p>
      </dgm:t>
    </dgm:pt>
    <dgm:pt modelId="{4E73FE3C-5CB2-4356-A5E0-83E4FFFDC459}" type="sibTrans" cxnId="{14B7D51D-3F30-4B4E-BD71-0988B7EAC48C}">
      <dgm:prSet/>
      <dgm:spPr/>
      <dgm:t>
        <a:bodyPr/>
        <a:lstStyle/>
        <a:p>
          <a:endParaRPr lang="en-US"/>
        </a:p>
      </dgm:t>
    </dgm:pt>
    <dgm:pt modelId="{64850D36-78C8-4D68-8985-F066F1BEFE4D}">
      <dgm:prSet phldrT="[Text]"/>
      <dgm:spPr>
        <a:xfrm>
          <a:off x="6236490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EC62B7A-7426-48BA-8D84-8D19C3747081}" type="parTrans" cxnId="{08C6CE72-D282-4E6E-9A40-76BB3C982FED}">
      <dgm:prSet/>
      <dgm:spPr/>
      <dgm:t>
        <a:bodyPr/>
        <a:lstStyle/>
        <a:p>
          <a:endParaRPr lang="en-US"/>
        </a:p>
      </dgm:t>
    </dgm:pt>
    <dgm:pt modelId="{95683FFA-E4E1-41B7-856B-656FB92B55DE}" type="sibTrans" cxnId="{08C6CE72-D282-4E6E-9A40-76BB3C982FED}">
      <dgm:prSet/>
      <dgm:spPr/>
      <dgm:t>
        <a:bodyPr/>
        <a:lstStyle/>
        <a:p>
          <a:endParaRPr lang="en-US"/>
        </a:p>
      </dgm:t>
    </dgm:pt>
    <dgm:pt modelId="{7232EB9A-6561-4972-948E-D138C0F0DBBC}">
      <dgm:prSet phldrT="[Text]"/>
      <dgm:spPr>
        <a:xfrm>
          <a:off x="6425326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EB6F25E-7FED-431A-AB44-9A4998361500}" type="parTrans" cxnId="{CE800379-2196-4C63-9142-68C61DDE2F84}">
      <dgm:prSet/>
      <dgm:spPr/>
      <dgm:t>
        <a:bodyPr/>
        <a:lstStyle/>
        <a:p>
          <a:endParaRPr lang="en-US"/>
        </a:p>
      </dgm:t>
    </dgm:pt>
    <dgm:pt modelId="{A273F69F-3C5B-4BC4-B9CF-5971FD1433A7}" type="sibTrans" cxnId="{CE800379-2196-4C63-9142-68C61DDE2F84}">
      <dgm:prSet/>
      <dgm:spPr/>
      <dgm:t>
        <a:bodyPr/>
        <a:lstStyle/>
        <a:p>
          <a:endParaRPr lang="en-US"/>
        </a:p>
      </dgm:t>
    </dgm:pt>
    <dgm:pt modelId="{046F8F10-6BE4-4F53-A9EB-DAA6522F0A17}">
      <dgm:prSet phldrT="[Text]"/>
      <dgm:spPr>
        <a:xfrm>
          <a:off x="6614162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4ED1678-B42F-4EC1-B033-6DE169FE7996}" type="parTrans" cxnId="{E36B01E3-20A9-4548-B6AB-882050B800FE}">
      <dgm:prSet/>
      <dgm:spPr/>
      <dgm:t>
        <a:bodyPr/>
        <a:lstStyle/>
        <a:p>
          <a:endParaRPr lang="en-US"/>
        </a:p>
      </dgm:t>
    </dgm:pt>
    <dgm:pt modelId="{EE039333-4627-4B19-B8B7-7A732B875A51}" type="sibTrans" cxnId="{E36B01E3-20A9-4548-B6AB-882050B800FE}">
      <dgm:prSet/>
      <dgm:spPr/>
      <dgm:t>
        <a:bodyPr/>
        <a:lstStyle/>
        <a:p>
          <a:endParaRPr lang="en-US"/>
        </a:p>
      </dgm:t>
    </dgm:pt>
    <dgm:pt modelId="{5F35AB9A-8B51-48CC-AADC-92D895580682}">
      <dgm:prSet phldrT="[Text]"/>
      <dgm:spPr>
        <a:xfrm>
          <a:off x="6991834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A3F3FB4-57FB-41F2-AA86-3ECBBDC1B00C}" type="parTrans" cxnId="{355142C5-60D2-472F-A2F7-FA8D1E1B9CFF}">
      <dgm:prSet/>
      <dgm:spPr/>
      <dgm:t>
        <a:bodyPr/>
        <a:lstStyle/>
        <a:p>
          <a:endParaRPr lang="en-US"/>
        </a:p>
      </dgm:t>
    </dgm:pt>
    <dgm:pt modelId="{89E43873-2701-4C39-9619-496411B087FA}" type="sibTrans" cxnId="{355142C5-60D2-472F-A2F7-FA8D1E1B9CFF}">
      <dgm:prSet/>
      <dgm:spPr/>
      <dgm:t>
        <a:bodyPr/>
        <a:lstStyle/>
        <a:p>
          <a:endParaRPr lang="en-US"/>
        </a:p>
      </dgm:t>
    </dgm:pt>
    <dgm:pt modelId="{F1B41BCC-2DDF-4454-A53F-FFCF48D0B172}">
      <dgm:prSet phldrT="[Text]"/>
      <dgm:spPr>
        <a:xfrm>
          <a:off x="7180670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E5EEC5C-5B7B-415C-B854-69E596AD59A8}" type="parTrans" cxnId="{24EC145A-94E3-4BF5-BF18-C7BD28C551E0}">
      <dgm:prSet/>
      <dgm:spPr/>
      <dgm:t>
        <a:bodyPr/>
        <a:lstStyle/>
        <a:p>
          <a:endParaRPr lang="en-US"/>
        </a:p>
      </dgm:t>
    </dgm:pt>
    <dgm:pt modelId="{9BAAAB8D-8C71-491F-B268-79037225F01D}" type="sibTrans" cxnId="{24EC145A-94E3-4BF5-BF18-C7BD28C551E0}">
      <dgm:prSet/>
      <dgm:spPr/>
      <dgm:t>
        <a:bodyPr/>
        <a:lstStyle/>
        <a:p>
          <a:endParaRPr lang="en-US"/>
        </a:p>
      </dgm:t>
    </dgm:pt>
    <dgm:pt modelId="{EC9BE0D2-F1CF-4735-93D0-A08CD85AC2DB}">
      <dgm:prSet phldrT="[Text]"/>
      <dgm:spPr>
        <a:xfrm>
          <a:off x="7369507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2538FFE-3C34-4C84-A59E-67D993B8642A}" type="parTrans" cxnId="{756F5A40-FD29-478D-BE8B-49281BE2432D}">
      <dgm:prSet/>
      <dgm:spPr/>
      <dgm:t>
        <a:bodyPr/>
        <a:lstStyle/>
        <a:p>
          <a:endParaRPr lang="en-US"/>
        </a:p>
      </dgm:t>
    </dgm:pt>
    <dgm:pt modelId="{4DD52A82-E083-40D3-92E4-07A38690AA07}" type="sibTrans" cxnId="{756F5A40-FD29-478D-BE8B-49281BE2432D}">
      <dgm:prSet/>
      <dgm:spPr/>
      <dgm:t>
        <a:bodyPr/>
        <a:lstStyle/>
        <a:p>
          <a:endParaRPr lang="en-US"/>
        </a:p>
      </dgm:t>
    </dgm:pt>
    <dgm:pt modelId="{E92F1F4D-CDAB-4350-AB37-82148775AA3A}">
      <dgm:prSet phldrT="[Text]" custT="1"/>
      <dgm:spPr>
        <a:xfrm>
          <a:off x="755834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sz="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0E91E9-BEEE-40DD-AD3E-0F8C2AC30369}" type="parTrans" cxnId="{C13B0F75-2F13-4291-BE95-06C8F8C19A74}">
      <dgm:prSet/>
      <dgm:spPr/>
      <dgm:t>
        <a:bodyPr/>
        <a:lstStyle/>
        <a:p>
          <a:endParaRPr lang="en-US"/>
        </a:p>
      </dgm:t>
    </dgm:pt>
    <dgm:pt modelId="{558EE6B3-2AA5-4EE3-9CA6-8841A6C9F969}" type="sibTrans" cxnId="{C13B0F75-2F13-4291-BE95-06C8F8C19A74}">
      <dgm:prSet/>
      <dgm:spPr/>
      <dgm:t>
        <a:bodyPr/>
        <a:lstStyle/>
        <a:p>
          <a:endParaRPr lang="en-US"/>
        </a:p>
      </dgm:t>
    </dgm:pt>
    <dgm:pt modelId="{6B09C499-014E-48E3-8516-968E13DB1F21}">
      <dgm:prSet phldrT="[Text]"/>
      <dgm:spPr>
        <a:xfrm>
          <a:off x="7747179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A5FEC16-5F7C-4A4E-AF8A-56A20F66247F}" type="parTrans" cxnId="{6A204AB1-EC8A-4898-97AE-F7CE8D2C2435}">
      <dgm:prSet/>
      <dgm:spPr/>
      <dgm:t>
        <a:bodyPr/>
        <a:lstStyle/>
        <a:p>
          <a:endParaRPr lang="en-US"/>
        </a:p>
      </dgm:t>
    </dgm:pt>
    <dgm:pt modelId="{DFC1796E-13B6-43E3-992D-2DACE171231A}" type="sibTrans" cxnId="{6A204AB1-EC8A-4898-97AE-F7CE8D2C2435}">
      <dgm:prSet/>
      <dgm:spPr/>
      <dgm:t>
        <a:bodyPr/>
        <a:lstStyle/>
        <a:p>
          <a:endParaRPr lang="en-US"/>
        </a:p>
      </dgm:t>
    </dgm:pt>
    <dgm:pt modelId="{1B1D4D09-4478-4CD5-A960-3B731C571822}">
      <dgm:prSet phldrT="[Text]"/>
      <dgm:spPr>
        <a:xfrm>
          <a:off x="7936015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2327A4D-A473-4AB5-8C37-D63A190A6C2C}" type="parTrans" cxnId="{0264A72B-0F6F-4850-882D-48EEF9A69CBE}">
      <dgm:prSet/>
      <dgm:spPr/>
      <dgm:t>
        <a:bodyPr/>
        <a:lstStyle/>
        <a:p>
          <a:endParaRPr lang="en-US"/>
        </a:p>
      </dgm:t>
    </dgm:pt>
    <dgm:pt modelId="{A9D05681-B973-44F2-9C39-9930ADAD559A}" type="sibTrans" cxnId="{0264A72B-0F6F-4850-882D-48EEF9A69CBE}">
      <dgm:prSet/>
      <dgm:spPr/>
      <dgm:t>
        <a:bodyPr/>
        <a:lstStyle/>
        <a:p>
          <a:endParaRPr lang="en-US"/>
        </a:p>
      </dgm:t>
    </dgm:pt>
    <dgm:pt modelId="{821C6F53-AC14-4262-A238-C150D221F9E5}">
      <dgm:prSet phldrT="[Text]"/>
      <dgm:spPr>
        <a:xfrm>
          <a:off x="8124851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EBC2C0C-1C30-44AF-A23A-DF8928EB66FB}" type="parTrans" cxnId="{28D00EFC-0CEE-40DC-BC99-86F02F749BFE}">
      <dgm:prSet/>
      <dgm:spPr/>
      <dgm:t>
        <a:bodyPr/>
        <a:lstStyle/>
        <a:p>
          <a:endParaRPr lang="en-US"/>
        </a:p>
      </dgm:t>
    </dgm:pt>
    <dgm:pt modelId="{B8813E2D-221F-47E1-9CE5-855FCCC87F4E}" type="sibTrans" cxnId="{28D00EFC-0CEE-40DC-BC99-86F02F749BFE}">
      <dgm:prSet/>
      <dgm:spPr/>
      <dgm:t>
        <a:bodyPr/>
        <a:lstStyle/>
        <a:p>
          <a:endParaRPr lang="en-US"/>
        </a:p>
      </dgm:t>
    </dgm:pt>
    <dgm:pt modelId="{70242A27-9E7F-454F-9DAD-A9ED2D72C08D}">
      <dgm:prSet phldrT="[Text]"/>
      <dgm:spPr>
        <a:xfrm>
          <a:off x="831368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5A80020-EC8A-4638-AAC8-F8E997562B51}" type="parTrans" cxnId="{9A423EC4-8E6D-4FFE-BEC1-2671113B15C3}">
      <dgm:prSet/>
      <dgm:spPr/>
      <dgm:t>
        <a:bodyPr/>
        <a:lstStyle/>
        <a:p>
          <a:endParaRPr lang="en-US"/>
        </a:p>
      </dgm:t>
    </dgm:pt>
    <dgm:pt modelId="{0A8823AD-685E-423F-9427-174F73A00B2D}" type="sibTrans" cxnId="{9A423EC4-8E6D-4FFE-BEC1-2671113B15C3}">
      <dgm:prSet/>
      <dgm:spPr/>
      <dgm:t>
        <a:bodyPr/>
        <a:lstStyle/>
        <a:p>
          <a:endParaRPr lang="en-US"/>
        </a:p>
      </dgm:t>
    </dgm:pt>
    <dgm:pt modelId="{3F8B523E-748D-47C3-A882-FB3CA8C1DC8B}">
      <dgm:prSet phldrT="[Text]"/>
      <dgm:spPr>
        <a:xfrm>
          <a:off x="850252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C187074-10A8-41A2-B894-71388F14FCE6}" type="parTrans" cxnId="{226C9946-CEF0-4E26-80B0-D2C5983E36B8}">
      <dgm:prSet/>
      <dgm:spPr/>
      <dgm:t>
        <a:bodyPr/>
        <a:lstStyle/>
        <a:p>
          <a:endParaRPr lang="en-US"/>
        </a:p>
      </dgm:t>
    </dgm:pt>
    <dgm:pt modelId="{F6F9C5AF-F799-4A63-9BCD-A4F8EA1A99F1}" type="sibTrans" cxnId="{226C9946-CEF0-4E26-80B0-D2C5983E36B8}">
      <dgm:prSet/>
      <dgm:spPr/>
      <dgm:t>
        <a:bodyPr/>
        <a:lstStyle/>
        <a:p>
          <a:endParaRPr lang="en-US"/>
        </a:p>
      </dgm:t>
    </dgm:pt>
    <dgm:pt modelId="{7326CFE5-A7E3-4901-A087-2C6571E02337}">
      <dgm:prSet phldrT="[Text]"/>
      <dgm:spPr>
        <a:xfrm>
          <a:off x="8691359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5D1C700-35A0-4680-96F5-C8E0521C56F8}" type="parTrans" cxnId="{A0D1222A-5465-491D-B0C6-A7C610CE7174}">
      <dgm:prSet/>
      <dgm:spPr/>
      <dgm:t>
        <a:bodyPr/>
        <a:lstStyle/>
        <a:p>
          <a:endParaRPr lang="en-US"/>
        </a:p>
      </dgm:t>
    </dgm:pt>
    <dgm:pt modelId="{78735548-4FDA-4F68-81C8-8CB928772EEE}" type="sibTrans" cxnId="{A0D1222A-5465-491D-B0C6-A7C610CE7174}">
      <dgm:prSet/>
      <dgm:spPr/>
      <dgm:t>
        <a:bodyPr/>
        <a:lstStyle/>
        <a:p>
          <a:endParaRPr lang="en-US"/>
        </a:p>
      </dgm:t>
    </dgm:pt>
    <dgm:pt modelId="{9A2F16A1-9AE3-40F3-9FC1-18980B330797}">
      <dgm:prSet phldrT="[Text]"/>
      <dgm:spPr>
        <a:xfrm>
          <a:off x="8880195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215E590-05C0-49CF-B3BD-8D0553CB1E02}" type="parTrans" cxnId="{13EF3806-E000-4AA4-A693-2D7EF9F7768E}">
      <dgm:prSet/>
      <dgm:spPr/>
      <dgm:t>
        <a:bodyPr/>
        <a:lstStyle/>
        <a:p>
          <a:endParaRPr lang="en-US"/>
        </a:p>
      </dgm:t>
    </dgm:pt>
    <dgm:pt modelId="{2768D82D-F2AA-4175-BCBC-D31E2DBB8995}" type="sibTrans" cxnId="{13EF3806-E000-4AA4-A693-2D7EF9F7768E}">
      <dgm:prSet/>
      <dgm:spPr/>
      <dgm:t>
        <a:bodyPr/>
        <a:lstStyle/>
        <a:p>
          <a:endParaRPr lang="en-US"/>
        </a:p>
      </dgm:t>
    </dgm:pt>
    <dgm:pt modelId="{6DBFBE9F-46BA-48E5-A8EE-F5E40D1819F1}">
      <dgm:prSet phldrT="[Text]"/>
      <dgm:spPr>
        <a:xfrm>
          <a:off x="4536965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8A88B825-3AD1-48DE-88B6-8F3CE3E183BD}" type="parTrans" cxnId="{F0F0166A-414D-490F-AE21-27A31AE89A93}">
      <dgm:prSet/>
      <dgm:spPr/>
      <dgm:t>
        <a:bodyPr/>
        <a:lstStyle/>
        <a:p>
          <a:endParaRPr lang="en-US"/>
        </a:p>
      </dgm:t>
    </dgm:pt>
    <dgm:pt modelId="{342A2FE0-3DB6-427C-83BC-40A6A34C1823}" type="sibTrans" cxnId="{F0F0166A-414D-490F-AE21-27A31AE89A93}">
      <dgm:prSet/>
      <dgm:spPr/>
      <dgm:t>
        <a:bodyPr/>
        <a:lstStyle/>
        <a:p>
          <a:endParaRPr lang="en-US"/>
        </a:p>
      </dgm:t>
    </dgm:pt>
    <dgm:pt modelId="{D9372903-4A6B-4423-A989-9E3D9DDC2FAD}">
      <dgm:prSet phldrT="[Text]"/>
      <dgm:spPr>
        <a:xfrm>
          <a:off x="6802998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215F90F-5F96-4630-979E-55C9C687BE6F}" type="parTrans" cxnId="{B3C96706-FCF3-4B88-BF19-A7902B38290D}">
      <dgm:prSet/>
      <dgm:spPr/>
      <dgm:t>
        <a:bodyPr/>
        <a:lstStyle/>
        <a:p>
          <a:endParaRPr lang="en-US"/>
        </a:p>
      </dgm:t>
    </dgm:pt>
    <dgm:pt modelId="{1CEE6042-3072-42FC-B86B-E460AB289123}" type="sibTrans" cxnId="{B3C96706-FCF3-4B88-BF19-A7902B38290D}">
      <dgm:prSet/>
      <dgm:spPr/>
      <dgm:t>
        <a:bodyPr/>
        <a:lstStyle/>
        <a:p>
          <a:endParaRPr lang="en-US"/>
        </a:p>
      </dgm:t>
    </dgm:pt>
    <dgm:pt modelId="{B08C9F8B-69F3-4296-AD21-CD25DCD42FD0}" type="pres">
      <dgm:prSet presAssocID="{DE83DF9D-B7A0-424E-A011-0099EC9CC2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D3678-80B8-4A30-8E93-CEC3FBC3227E}" type="pres">
      <dgm:prSet presAssocID="{6BFBF270-FD2B-4720-9F6E-1B86C669A124}" presName="parTxOnly" presStyleLbl="node1" presStyleIdx="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81D47-0513-4008-A931-6617DA65961E}" type="pres">
      <dgm:prSet presAssocID="{3FF9A49F-7AFB-4F83-95C9-E8B820FE3BE0}" presName="parSpace" presStyleCnt="0"/>
      <dgm:spPr/>
    </dgm:pt>
    <dgm:pt modelId="{60D21580-C68B-4D88-A307-4045C4D75BFB}" type="pres">
      <dgm:prSet presAssocID="{084A7F80-A8F0-4111-9D85-089B1F5F8679}" presName="parTxOnly" presStyleLbl="node1" presStyleIdx="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8613-2BAB-423B-A561-1C78489A4292}" type="pres">
      <dgm:prSet presAssocID="{ACA4C8B2-5002-4633-BD72-25D9AB5A0B85}" presName="parSpace" presStyleCnt="0"/>
      <dgm:spPr/>
    </dgm:pt>
    <dgm:pt modelId="{C860FE15-9C50-4566-AD88-C52086B6875F}" type="pres">
      <dgm:prSet presAssocID="{8B9EE94D-A84A-4197-A265-F8004E728377}" presName="parTxOnly" presStyleLbl="node1" presStyleIdx="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D9E4B-5698-4929-84AF-8745C876C599}" type="pres">
      <dgm:prSet presAssocID="{8A00F063-963C-4A58-B773-31CCAB24B0BF}" presName="parSpace" presStyleCnt="0"/>
      <dgm:spPr/>
    </dgm:pt>
    <dgm:pt modelId="{777D29DA-8B85-4654-ABC1-EC415987FF77}" type="pres">
      <dgm:prSet presAssocID="{10F4FED9-B060-4F96-94B0-FF3F988D716B}" presName="parTxOnly" presStyleLbl="node1" presStyleIdx="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2D112-3077-4970-9415-55A4D9D8CE8B}" type="pres">
      <dgm:prSet presAssocID="{B29D52A1-5DA7-49B0-AFDE-F1C35ACE6E56}" presName="parSpace" presStyleCnt="0"/>
      <dgm:spPr/>
    </dgm:pt>
    <dgm:pt modelId="{CAA20301-3293-46F0-94A0-6968E3FF9EE4}" type="pres">
      <dgm:prSet presAssocID="{562E3698-5E2D-45EC-9508-0F1F5D29B6C2}" presName="parTxOnly" presStyleLbl="node1" presStyleIdx="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0DA72-9110-4234-9E3A-C46F7B9A13E4}" type="pres">
      <dgm:prSet presAssocID="{32F684FE-BEBD-4D7D-949C-6624D3CE0F51}" presName="parSpace" presStyleCnt="0"/>
      <dgm:spPr/>
    </dgm:pt>
    <dgm:pt modelId="{51CC7637-C345-4A29-A9A4-ED27F5DFF933}" type="pres">
      <dgm:prSet presAssocID="{1A650400-97E4-428D-8A65-64AAB060FB40}" presName="parTxOnly" presStyleLbl="node1" presStyleIdx="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40F82-030B-4E21-A6EA-17B13EDB8432}" type="pres">
      <dgm:prSet presAssocID="{5909B65F-3FFA-4C90-8FBD-87385312BE30}" presName="parSpace" presStyleCnt="0"/>
      <dgm:spPr/>
    </dgm:pt>
    <dgm:pt modelId="{EAB249EE-2ABE-490C-B5A0-F9676E4CAD71}" type="pres">
      <dgm:prSet presAssocID="{8F182DEC-6A4A-4A92-A854-43EB9946175D}" presName="parTxOnly" presStyleLbl="node1" presStyleIdx="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5C47-7B6A-4B79-9070-21473FCE3328}" type="pres">
      <dgm:prSet presAssocID="{19C3DBB7-B682-4D00-B872-0AF760D53C4E}" presName="parSpace" presStyleCnt="0"/>
      <dgm:spPr/>
    </dgm:pt>
    <dgm:pt modelId="{EA0727D2-B0EF-4F7E-A16A-2B9DF89A0366}" type="pres">
      <dgm:prSet presAssocID="{7FC744F9-0684-4FB8-A962-8F421CE702A4}" presName="parTxOnly" presStyleLbl="node1" presStyleIdx="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4B7A-F64A-4678-938A-64F68A766015}" type="pres">
      <dgm:prSet presAssocID="{4B6866BE-7F78-4045-B214-F8F07297839E}" presName="parSpace" presStyleCnt="0"/>
      <dgm:spPr/>
    </dgm:pt>
    <dgm:pt modelId="{9D13CAD7-C14C-4FDC-A465-BCD2A7928D06}" type="pres">
      <dgm:prSet presAssocID="{99AE494F-5AD1-4E9C-83A0-C0C198BEBC15}" presName="parTxOnly" presStyleLbl="node1" presStyleIdx="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C8253-303E-48B9-B23F-3CE3004CE763}" type="pres">
      <dgm:prSet presAssocID="{858F6AAB-2C90-425F-84D7-C540A303B973}" presName="parSpace" presStyleCnt="0"/>
      <dgm:spPr/>
    </dgm:pt>
    <dgm:pt modelId="{222B1A92-7109-462B-9CD4-C0B39D9D70C1}" type="pres">
      <dgm:prSet presAssocID="{1AFC2A3D-91AC-4B23-8554-BEBAAB99B005}" presName="parTxOnly" presStyleLbl="node1" presStyleIdx="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97483-F0DF-4CDD-8E86-FB741AA74CB9}" type="pres">
      <dgm:prSet presAssocID="{26C92841-89E6-41EE-BA9B-8F088E6FCBA3}" presName="parSpace" presStyleCnt="0"/>
      <dgm:spPr/>
    </dgm:pt>
    <dgm:pt modelId="{39BCEC05-9BDC-4BD5-865D-43678B47DD44}" type="pres">
      <dgm:prSet presAssocID="{FBE46103-AADB-4B13-8DA0-9489534FDCCE}" presName="parTxOnly" presStyleLbl="node1" presStyleIdx="1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B25CA-F86D-4E5A-BE82-CB7835BB55AD}" type="pres">
      <dgm:prSet presAssocID="{7CE7355C-502E-45E6-BD1F-80B549A1910D}" presName="parSpace" presStyleCnt="0"/>
      <dgm:spPr/>
    </dgm:pt>
    <dgm:pt modelId="{570DB40D-521E-4A9F-BB6C-A0950F81225A}" type="pres">
      <dgm:prSet presAssocID="{9690C9A5-D50B-43FF-9EC2-6F42B35ACEB2}" presName="parTxOnly" presStyleLbl="node1" presStyleIdx="1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2115-D376-4CFD-B8B0-4B6A7F725FF4}" type="pres">
      <dgm:prSet presAssocID="{382170B4-2A01-4C20-A9FB-1B5EDE1F58E9}" presName="parSpace" presStyleCnt="0"/>
      <dgm:spPr/>
    </dgm:pt>
    <dgm:pt modelId="{A7B97758-89AC-4B56-B98A-D42927822D69}" type="pres">
      <dgm:prSet presAssocID="{D037254C-EFD9-470C-B280-AE85B22CA7C9}" presName="parTxOnly" presStyleLbl="node1" presStyleIdx="1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9FAA9-BFA7-462F-95F9-E87D7A25F6A7}" type="pres">
      <dgm:prSet presAssocID="{BE422254-B7E0-4198-B7DC-A462E960A58E}" presName="parSpace" presStyleCnt="0"/>
      <dgm:spPr/>
    </dgm:pt>
    <dgm:pt modelId="{6BD797C9-3950-4EA3-9773-2A3ACC47FACA}" type="pres">
      <dgm:prSet presAssocID="{2D909372-2740-4D33-880E-626720830246}" presName="parTxOnly" presStyleLbl="node1" presStyleIdx="1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572A-8ADA-4AD2-A688-DBB1EA1E4450}" type="pres">
      <dgm:prSet presAssocID="{347D2C7B-4B1E-46E7-9A59-AADA5F9FA4AD}" presName="parSpace" presStyleCnt="0"/>
      <dgm:spPr/>
    </dgm:pt>
    <dgm:pt modelId="{2AACC7B6-6387-4BBB-8546-D07D73819D82}" type="pres">
      <dgm:prSet presAssocID="{B8FE791D-0A2D-4D3A-B49F-DE9F7B546FFC}" presName="parTxOnly" presStyleLbl="node1" presStyleIdx="1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58B68-66DB-40FE-8D14-C2EBC8B785BA}" type="pres">
      <dgm:prSet presAssocID="{EA6250BE-8473-4085-8B5A-5E18CF4380C8}" presName="parSpace" presStyleCnt="0"/>
      <dgm:spPr/>
    </dgm:pt>
    <dgm:pt modelId="{A043DE54-3BDB-45C7-B1B6-909DB5FCD0C3}" type="pres">
      <dgm:prSet presAssocID="{97ED9D9C-798F-4E89-B07A-7E0B5098059A}" presName="parTxOnly" presStyleLbl="node1" presStyleIdx="1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A684B-D906-478C-9F3F-EB354BFDB453}" type="pres">
      <dgm:prSet presAssocID="{2459888D-B103-4692-81A2-E86E52F0D43A}" presName="parSpace" presStyleCnt="0"/>
      <dgm:spPr/>
    </dgm:pt>
    <dgm:pt modelId="{1855CAA8-F9B4-42D8-A110-E09A7A955D6E}" type="pres">
      <dgm:prSet presAssocID="{A9ABF6DC-0985-4F6D-A61D-C32522CF4004}" presName="parTxOnly" presStyleLbl="node1" presStyleIdx="1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0863-8951-4CA4-8861-71D4E3179858}" type="pres">
      <dgm:prSet presAssocID="{456ED509-CDC5-49C7-ABC1-EED547EDDDC5}" presName="parSpace" presStyleCnt="0"/>
      <dgm:spPr/>
    </dgm:pt>
    <dgm:pt modelId="{76416CDF-96C1-4BE8-AE52-FC36D03B21DC}" type="pres">
      <dgm:prSet presAssocID="{6F9809ED-E86E-492C-A52D-FEA384F7BC01}" presName="parTxOnly" presStyleLbl="node1" presStyleIdx="1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00DE7-05BD-4664-B1E0-C84FC7759F37}" type="pres">
      <dgm:prSet presAssocID="{753EBF32-4C05-46CD-9619-6C8E899C0399}" presName="parSpace" presStyleCnt="0"/>
      <dgm:spPr/>
    </dgm:pt>
    <dgm:pt modelId="{61B2CBA7-24C9-457C-8A26-7354A7581241}" type="pres">
      <dgm:prSet presAssocID="{5DEA22CC-142F-46D4-874D-9229928D6B5C}" presName="parTxOnly" presStyleLbl="node1" presStyleIdx="1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A0E1C-42BF-4902-8F1F-347CBCECA4C0}" type="pres">
      <dgm:prSet presAssocID="{1A9F6B86-E96A-4E67-8B36-4F83FCE52004}" presName="parSpace" presStyleCnt="0"/>
      <dgm:spPr/>
    </dgm:pt>
    <dgm:pt modelId="{E1262B5B-EF30-4FC7-9CA7-B26CC5142397}" type="pres">
      <dgm:prSet presAssocID="{391628BD-E0FC-457C-8934-E32AC3A10769}" presName="parTxOnly" presStyleLbl="node1" presStyleIdx="1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F3ABD-CAEA-41CD-B352-A3EE347EC371}" type="pres">
      <dgm:prSet presAssocID="{9F0CE372-409E-4999-A55F-99E3C539A27A}" presName="parSpace" presStyleCnt="0"/>
      <dgm:spPr/>
    </dgm:pt>
    <dgm:pt modelId="{7A7A027F-30C3-408F-8C99-3EF71674BEBA}" type="pres">
      <dgm:prSet presAssocID="{1C4F0EC7-3E18-461C-B99A-6B1C6281E2B3}" presName="parTxOnly" presStyleLbl="node1" presStyleIdx="2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BD5E7-7D6C-407B-9108-85F37180335F}" type="pres">
      <dgm:prSet presAssocID="{72139561-46D9-4291-9D2B-93F408DCACE2}" presName="parSpace" presStyleCnt="0"/>
      <dgm:spPr/>
    </dgm:pt>
    <dgm:pt modelId="{F128517E-454F-4310-8A35-A6591E0BCB76}" type="pres">
      <dgm:prSet presAssocID="{A60B95EB-95E3-4C94-8B5F-011FB0EC47AA}" presName="parTxOnly" presStyleLbl="node1" presStyleIdx="2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6CC18-06C2-4244-BC70-44235917B3DF}" type="pres">
      <dgm:prSet presAssocID="{7BAE4E58-CF4B-421C-9E8E-DE809C76657D}" presName="parSpace" presStyleCnt="0"/>
      <dgm:spPr/>
    </dgm:pt>
    <dgm:pt modelId="{E27E1FA9-3D96-43D3-A54A-7B739B856052}" type="pres">
      <dgm:prSet presAssocID="{F05319B0-7E95-41E4-8DAF-9272966159CF}" presName="parTxOnly" presStyleLbl="node1" presStyleIdx="2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ACD96-D8D7-4C32-8D46-1B2CB3432F6C}" type="pres">
      <dgm:prSet presAssocID="{0D03F23B-97D0-4218-BF84-10CB2C9FC72A}" presName="parSpace" presStyleCnt="0"/>
      <dgm:spPr/>
    </dgm:pt>
    <dgm:pt modelId="{4E2FFF17-66A3-4C3E-BBA8-F1A748A52F91}" type="pres">
      <dgm:prSet presAssocID="{58902B19-B51A-4580-84E3-582A45A510B4}" presName="parTxOnly" presStyleLbl="node1" presStyleIdx="2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9EED6-0D84-4087-855D-BB4AE62DD6D6}" type="pres">
      <dgm:prSet presAssocID="{E69B9F44-3438-4395-9805-9DF5ADC09739}" presName="parSpace" presStyleCnt="0"/>
      <dgm:spPr/>
    </dgm:pt>
    <dgm:pt modelId="{7323387D-84DB-497D-9A62-7F3A26F92FC2}" type="pres">
      <dgm:prSet presAssocID="{6DBFBE9F-46BA-48E5-A8EE-F5E40D1819F1}" presName="parTxOnly" presStyleLbl="node1" presStyleIdx="2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8DC68-57D5-4508-B788-55209D4D54C0}" type="pres">
      <dgm:prSet presAssocID="{342A2FE0-3DB6-427C-83BC-40A6A34C1823}" presName="parSpace" presStyleCnt="0"/>
      <dgm:spPr/>
    </dgm:pt>
    <dgm:pt modelId="{5E241EB7-7EAC-4DB1-87D5-A805E7B42D3F}" type="pres">
      <dgm:prSet presAssocID="{842184DD-A911-4A52-9A33-9313C011FFCA}" presName="parTxOnly" presStyleLbl="node1" presStyleIdx="2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6CB06-FC2D-4DDB-B9C5-505392209CF6}" type="pres">
      <dgm:prSet presAssocID="{A199B6EE-B3FC-4344-9674-A5C3DC7A8167}" presName="parSpace" presStyleCnt="0"/>
      <dgm:spPr/>
    </dgm:pt>
    <dgm:pt modelId="{8763D4ED-C388-4CD5-8A97-704D01040D40}" type="pres">
      <dgm:prSet presAssocID="{AE180463-5DAC-4F05-9398-A5D3ABC7676E}" presName="parTxOnly" presStyleLbl="node1" presStyleIdx="2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5386F-7D4E-44A7-983E-E227E4B687C2}" type="pres">
      <dgm:prSet presAssocID="{B1AC36F9-70EF-49BA-8CD0-4A673E58ABD1}" presName="parSpace" presStyleCnt="0"/>
      <dgm:spPr/>
    </dgm:pt>
    <dgm:pt modelId="{A2E83D42-EDAD-4BE7-BCD4-3527F1D0B025}" type="pres">
      <dgm:prSet presAssocID="{F5DC409B-BC2B-466D-80AC-B35EC14808BB}" presName="parTxOnly" presStyleLbl="node1" presStyleIdx="2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AE85E-1CFE-4E79-9F2D-765B3F68E530}" type="pres">
      <dgm:prSet presAssocID="{E863FE03-DE89-48F6-92DF-29F25F47E86E}" presName="parSpace" presStyleCnt="0"/>
      <dgm:spPr/>
    </dgm:pt>
    <dgm:pt modelId="{28E5DD00-146A-4162-91B1-3D9C7DBBA86A}" type="pres">
      <dgm:prSet presAssocID="{C2993D03-CE40-4038-A2B4-BEA5E5FA3FA4}" presName="parTxOnly" presStyleLbl="node1" presStyleIdx="2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18A8-80BA-4788-A9E7-4E99F1C4492E}" type="pres">
      <dgm:prSet presAssocID="{C5BFB8DB-E141-4D08-981B-B955C9365170}" presName="parSpace" presStyleCnt="0"/>
      <dgm:spPr/>
    </dgm:pt>
    <dgm:pt modelId="{80217F09-BA30-4229-97F6-AAFDEAAC120C}" type="pres">
      <dgm:prSet presAssocID="{75852E92-7167-4335-A342-8112F9FE6B92}" presName="parTxOnly" presStyleLbl="node1" presStyleIdx="2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249E9-0642-4F1E-8919-A4DE80B6D4D3}" type="pres">
      <dgm:prSet presAssocID="{D28A9726-4050-45C3-8E3F-1C6C4D82256C}" presName="parSpace" presStyleCnt="0"/>
      <dgm:spPr/>
    </dgm:pt>
    <dgm:pt modelId="{76904C9A-8E80-402F-A588-CF3B26EE5FDA}" type="pres">
      <dgm:prSet presAssocID="{CF9233B5-ECFC-43B6-BBA3-001D35F3DA4A}" presName="parTxOnly" presStyleLbl="node1" presStyleIdx="3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AFEC9-80F3-4C63-BEE4-AE06A1A6FC82}" type="pres">
      <dgm:prSet presAssocID="{44F6356B-5A54-46C4-9F98-2E145C205EB8}" presName="parSpace" presStyleCnt="0"/>
      <dgm:spPr/>
    </dgm:pt>
    <dgm:pt modelId="{1489E577-060A-4503-831E-10D046DBBA85}" type="pres">
      <dgm:prSet presAssocID="{6F0F3CFE-DC75-45AB-B0EF-95F6DA93F6E2}" presName="parTxOnly" presStyleLbl="node1" presStyleIdx="3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6106C-387F-478F-90B6-1D9131E4D511}" type="pres">
      <dgm:prSet presAssocID="{B1801766-4336-4ABD-A722-29A723374CFB}" presName="parSpace" presStyleCnt="0"/>
      <dgm:spPr/>
    </dgm:pt>
    <dgm:pt modelId="{CBA551A8-C34B-43F8-9B14-3F3C054AA5F1}" type="pres">
      <dgm:prSet presAssocID="{813E4A65-0C89-40C3-8918-E425AE6800C3}" presName="parTxOnly" presStyleLbl="node1" presStyleIdx="3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5425F-2847-4BE8-9E33-3E28B965039C}" type="pres">
      <dgm:prSet presAssocID="{4E73FE3C-5CB2-4356-A5E0-83E4FFFDC459}" presName="parSpace" presStyleCnt="0"/>
      <dgm:spPr/>
    </dgm:pt>
    <dgm:pt modelId="{3E34E8DB-2789-4DA4-8DF0-2D8B84D5E3E4}" type="pres">
      <dgm:prSet presAssocID="{64850D36-78C8-4D68-8985-F066F1BEFE4D}" presName="parTxOnly" presStyleLbl="node1" presStyleIdx="3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17978-DC42-4EAD-82D5-C2985B642006}" type="pres">
      <dgm:prSet presAssocID="{95683FFA-E4E1-41B7-856B-656FB92B55DE}" presName="parSpace" presStyleCnt="0"/>
      <dgm:spPr/>
    </dgm:pt>
    <dgm:pt modelId="{C0AFCC61-DF51-4556-96F1-02771FB20A21}" type="pres">
      <dgm:prSet presAssocID="{7232EB9A-6561-4972-948E-D138C0F0DBBC}" presName="parTxOnly" presStyleLbl="node1" presStyleIdx="3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098C2-9AD7-4533-B5EE-4B4B2638EFA4}" type="pres">
      <dgm:prSet presAssocID="{A273F69F-3C5B-4BC4-B9CF-5971FD1433A7}" presName="parSpace" presStyleCnt="0"/>
      <dgm:spPr/>
    </dgm:pt>
    <dgm:pt modelId="{48548601-1463-44F6-8AD9-6147866C9F2C}" type="pres">
      <dgm:prSet presAssocID="{046F8F10-6BE4-4F53-A9EB-DAA6522F0A17}" presName="parTxOnly" presStyleLbl="node1" presStyleIdx="3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49D6-FB85-4FC1-8967-C34BCFABAE59}" type="pres">
      <dgm:prSet presAssocID="{EE039333-4627-4B19-B8B7-7A732B875A51}" presName="parSpace" presStyleCnt="0"/>
      <dgm:spPr/>
    </dgm:pt>
    <dgm:pt modelId="{3C06B559-11C8-4676-BDC1-1CC838E2FC01}" type="pres">
      <dgm:prSet presAssocID="{D9372903-4A6B-4423-A989-9E3D9DDC2FAD}" presName="parTxOnly" presStyleLbl="node1" presStyleIdx="3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18B2-4194-46BE-BD18-24868871452A}" type="pres">
      <dgm:prSet presAssocID="{1CEE6042-3072-42FC-B86B-E460AB289123}" presName="parSpace" presStyleCnt="0"/>
      <dgm:spPr/>
    </dgm:pt>
    <dgm:pt modelId="{C75F122F-A01D-4075-97D8-1B27466CF65D}" type="pres">
      <dgm:prSet presAssocID="{5F35AB9A-8B51-48CC-AADC-92D895580682}" presName="parTxOnly" presStyleLbl="node1" presStyleIdx="3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10A6E-B2CF-4985-9EBA-F01599A49A19}" type="pres">
      <dgm:prSet presAssocID="{89E43873-2701-4C39-9619-496411B087FA}" presName="parSpace" presStyleCnt="0"/>
      <dgm:spPr/>
    </dgm:pt>
    <dgm:pt modelId="{3A12B994-0142-4140-B34B-EFD262FEB753}" type="pres">
      <dgm:prSet presAssocID="{F1B41BCC-2DDF-4454-A53F-FFCF48D0B172}" presName="parTxOnly" presStyleLbl="node1" presStyleIdx="3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E02DE-842E-432B-80B9-2BD9D9A9E600}" type="pres">
      <dgm:prSet presAssocID="{9BAAAB8D-8C71-491F-B268-79037225F01D}" presName="parSpace" presStyleCnt="0"/>
      <dgm:spPr/>
    </dgm:pt>
    <dgm:pt modelId="{BF84DC6E-E986-4803-BF55-240EC47868BF}" type="pres">
      <dgm:prSet presAssocID="{EC9BE0D2-F1CF-4735-93D0-A08CD85AC2DB}" presName="parTxOnly" presStyleLbl="node1" presStyleIdx="3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9AD43-DD84-439D-8176-4A4505D95B32}" type="pres">
      <dgm:prSet presAssocID="{4DD52A82-E083-40D3-92E4-07A38690AA07}" presName="parSpace" presStyleCnt="0"/>
      <dgm:spPr/>
    </dgm:pt>
    <dgm:pt modelId="{2418F3E9-210B-4EA9-AD53-8C4823A93948}" type="pres">
      <dgm:prSet presAssocID="{E92F1F4D-CDAB-4350-AB37-82148775AA3A}" presName="parTxOnly" presStyleLbl="node1" presStyleIdx="4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B241-A0BA-417A-B956-0CB304DD5C5A}" type="pres">
      <dgm:prSet presAssocID="{558EE6B3-2AA5-4EE3-9CA6-8841A6C9F969}" presName="parSpace" presStyleCnt="0"/>
      <dgm:spPr/>
    </dgm:pt>
    <dgm:pt modelId="{CF8D457F-FA9A-4B29-B773-5E534891DAD3}" type="pres">
      <dgm:prSet presAssocID="{6B09C499-014E-48E3-8516-968E13DB1F21}" presName="parTxOnly" presStyleLbl="node1" presStyleIdx="4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561C8-ED25-49F8-847A-780CDCC93027}" type="pres">
      <dgm:prSet presAssocID="{DFC1796E-13B6-43E3-992D-2DACE171231A}" presName="parSpace" presStyleCnt="0"/>
      <dgm:spPr/>
    </dgm:pt>
    <dgm:pt modelId="{21235F86-8809-45DA-A6E5-AC71FA6EC913}" type="pres">
      <dgm:prSet presAssocID="{1B1D4D09-4478-4CD5-A960-3B731C571822}" presName="parTxOnly" presStyleLbl="node1" presStyleIdx="4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5B76-34DA-43AF-B425-5D7D4B689BC9}" type="pres">
      <dgm:prSet presAssocID="{A9D05681-B973-44F2-9C39-9930ADAD559A}" presName="parSpace" presStyleCnt="0"/>
      <dgm:spPr/>
    </dgm:pt>
    <dgm:pt modelId="{CEE93E7E-82E8-4A0E-A753-BE0DC636FEC9}" type="pres">
      <dgm:prSet presAssocID="{821C6F53-AC14-4262-A238-C150D221F9E5}" presName="parTxOnly" presStyleLbl="node1" presStyleIdx="4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405F6-D0DA-4CAF-8C37-AAAC0EB723C5}" type="pres">
      <dgm:prSet presAssocID="{B8813E2D-221F-47E1-9CE5-855FCCC87F4E}" presName="parSpace" presStyleCnt="0"/>
      <dgm:spPr/>
    </dgm:pt>
    <dgm:pt modelId="{BE87C0B5-6BFD-4EC8-BA5B-BCD5D4F8C6CB}" type="pres">
      <dgm:prSet presAssocID="{70242A27-9E7F-454F-9DAD-A9ED2D72C08D}" presName="parTxOnly" presStyleLbl="node1" presStyleIdx="4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1CEB5-BC41-4318-8054-497FDEFBCD65}" type="pres">
      <dgm:prSet presAssocID="{0A8823AD-685E-423F-9427-174F73A00B2D}" presName="parSpace" presStyleCnt="0"/>
      <dgm:spPr/>
    </dgm:pt>
    <dgm:pt modelId="{FBC4D540-AC5F-4A94-A530-FB999CCD6197}" type="pres">
      <dgm:prSet presAssocID="{3F8B523E-748D-47C3-A882-FB3CA8C1DC8B}" presName="parTxOnly" presStyleLbl="node1" presStyleIdx="4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851F0-DF66-4351-BB53-39CB043F8681}" type="pres">
      <dgm:prSet presAssocID="{F6F9C5AF-F799-4A63-9BCD-A4F8EA1A99F1}" presName="parSpace" presStyleCnt="0"/>
      <dgm:spPr/>
    </dgm:pt>
    <dgm:pt modelId="{11F1989E-D85D-4CB3-8428-E378BD9A3E5D}" type="pres">
      <dgm:prSet presAssocID="{7326CFE5-A7E3-4901-A087-2C6571E02337}" presName="parTxOnly" presStyleLbl="node1" presStyleIdx="4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B224F-BD33-4968-9330-06A41AF22791}" type="pres">
      <dgm:prSet presAssocID="{78735548-4FDA-4F68-81C8-8CB928772EEE}" presName="parSpace" presStyleCnt="0"/>
      <dgm:spPr/>
    </dgm:pt>
    <dgm:pt modelId="{DF7E7304-F48D-41E2-8280-269B31F8FA7A}" type="pres">
      <dgm:prSet presAssocID="{9A2F16A1-9AE3-40F3-9FC1-18980B330797}" presName="parTxOnly" presStyleLbl="node1" presStyleIdx="4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F0F48-F82D-433D-8AF1-543F9BC28ED4}" type="presOf" srcId="{99AE494F-5AD1-4E9C-83A0-C0C198BEBC15}" destId="{9D13CAD7-C14C-4FDC-A465-BCD2A7928D06}" srcOrd="0" destOrd="0" presId="urn:microsoft.com/office/officeart/2005/8/layout/hChevron3"/>
    <dgm:cxn modelId="{E60CB123-27D1-4BDC-9329-8D5038F09754}" type="presOf" srcId="{F5DC409B-BC2B-466D-80AC-B35EC14808BB}" destId="{A2E83D42-EDAD-4BE7-BCD4-3527F1D0B025}" srcOrd="0" destOrd="0" presId="urn:microsoft.com/office/officeart/2005/8/layout/hChevron3"/>
    <dgm:cxn modelId="{5ADBDB60-F211-425D-983D-8784093259BA}" type="presOf" srcId="{EC9BE0D2-F1CF-4735-93D0-A08CD85AC2DB}" destId="{BF84DC6E-E986-4803-BF55-240EC47868BF}" srcOrd="0" destOrd="0" presId="urn:microsoft.com/office/officeart/2005/8/layout/hChevron3"/>
    <dgm:cxn modelId="{F76508D7-FD1A-4A03-81F8-2A7D018A840F}" srcId="{DE83DF9D-B7A0-424E-A011-0099EC9CC2A8}" destId="{CF9233B5-ECFC-43B6-BBA3-001D35F3DA4A}" srcOrd="30" destOrd="0" parTransId="{A0278A8A-3744-488E-82CB-BC7D41A9F439}" sibTransId="{44F6356B-5A54-46C4-9F98-2E145C205EB8}"/>
    <dgm:cxn modelId="{EA9505DD-A61E-463F-96FC-A8469815ABFE}" type="presOf" srcId="{B8FE791D-0A2D-4D3A-B49F-DE9F7B546FFC}" destId="{2AACC7B6-6387-4BBB-8546-D07D73819D82}" srcOrd="0" destOrd="0" presId="urn:microsoft.com/office/officeart/2005/8/layout/hChevron3"/>
    <dgm:cxn modelId="{7B9B3B8C-7E34-465B-979A-0172CA29DA48}" type="presOf" srcId="{1B1D4D09-4478-4CD5-A960-3B731C571822}" destId="{21235F86-8809-45DA-A6E5-AC71FA6EC913}" srcOrd="0" destOrd="0" presId="urn:microsoft.com/office/officeart/2005/8/layout/hChevron3"/>
    <dgm:cxn modelId="{28D00EFC-0CEE-40DC-BC99-86F02F749BFE}" srcId="{DE83DF9D-B7A0-424E-A011-0099EC9CC2A8}" destId="{821C6F53-AC14-4262-A238-C150D221F9E5}" srcOrd="43" destOrd="0" parTransId="{9EBC2C0C-1C30-44AF-A23A-DF8928EB66FB}" sibTransId="{B8813E2D-221F-47E1-9CE5-855FCCC87F4E}"/>
    <dgm:cxn modelId="{932F31CE-2BA5-4690-98C3-E645AD970F31}" type="presOf" srcId="{5F35AB9A-8B51-48CC-AADC-92D895580682}" destId="{C75F122F-A01D-4075-97D8-1B27466CF65D}" srcOrd="0" destOrd="0" presId="urn:microsoft.com/office/officeart/2005/8/layout/hChevron3"/>
    <dgm:cxn modelId="{B3C96706-FCF3-4B88-BF19-A7902B38290D}" srcId="{DE83DF9D-B7A0-424E-A011-0099EC9CC2A8}" destId="{D9372903-4A6B-4423-A989-9E3D9DDC2FAD}" srcOrd="36" destOrd="0" parTransId="{3215F90F-5F96-4630-979E-55C9C687BE6F}" sibTransId="{1CEE6042-3072-42FC-B86B-E460AB289123}"/>
    <dgm:cxn modelId="{08C6CE72-D282-4E6E-9A40-76BB3C982FED}" srcId="{DE83DF9D-B7A0-424E-A011-0099EC9CC2A8}" destId="{64850D36-78C8-4D68-8985-F066F1BEFE4D}" srcOrd="33" destOrd="0" parTransId="{0EC62B7A-7426-48BA-8D84-8D19C3747081}" sibTransId="{95683FFA-E4E1-41B7-856B-656FB92B55DE}"/>
    <dgm:cxn modelId="{30339146-2952-4CD6-99DC-9943D5509B32}" type="presOf" srcId="{821C6F53-AC14-4262-A238-C150D221F9E5}" destId="{CEE93E7E-82E8-4A0E-A753-BE0DC636FEC9}" srcOrd="0" destOrd="0" presId="urn:microsoft.com/office/officeart/2005/8/layout/hChevron3"/>
    <dgm:cxn modelId="{D1B60AE4-3524-47E7-AE17-CA4DACD898CB}" srcId="{DE83DF9D-B7A0-424E-A011-0099EC9CC2A8}" destId="{F5DC409B-BC2B-466D-80AC-B35EC14808BB}" srcOrd="27" destOrd="0" parTransId="{9DBDB246-D81E-487A-8A49-94E9516199C5}" sibTransId="{E863FE03-DE89-48F6-92DF-29F25F47E86E}"/>
    <dgm:cxn modelId="{81491B04-0F81-4DCB-97F6-F3198D423B1B}" srcId="{DE83DF9D-B7A0-424E-A011-0099EC9CC2A8}" destId="{1AFC2A3D-91AC-4B23-8554-BEBAAB99B005}" srcOrd="9" destOrd="0" parTransId="{379A35B3-92B8-4C24-8CA7-E1A67B10CB05}" sibTransId="{26C92841-89E6-41EE-BA9B-8F088E6FCBA3}"/>
    <dgm:cxn modelId="{6A204AB1-EC8A-4898-97AE-F7CE8D2C2435}" srcId="{DE83DF9D-B7A0-424E-A011-0099EC9CC2A8}" destId="{6B09C499-014E-48E3-8516-968E13DB1F21}" srcOrd="41" destOrd="0" parTransId="{6A5FEC16-5F7C-4A4E-AF8A-56A20F66247F}" sibTransId="{DFC1796E-13B6-43E3-992D-2DACE171231A}"/>
    <dgm:cxn modelId="{26F6DF10-DF85-4586-B6BA-F63C1F766125}" type="presOf" srcId="{D9372903-4A6B-4423-A989-9E3D9DDC2FAD}" destId="{3C06B559-11C8-4676-BDC1-1CC838E2FC01}" srcOrd="0" destOrd="0" presId="urn:microsoft.com/office/officeart/2005/8/layout/hChevron3"/>
    <dgm:cxn modelId="{0AB03EE2-D46C-4382-88E8-63C0F83D3D94}" srcId="{DE83DF9D-B7A0-424E-A011-0099EC9CC2A8}" destId="{391628BD-E0FC-457C-8934-E32AC3A10769}" srcOrd="19" destOrd="0" parTransId="{230E1534-ADF3-4579-9A1D-2DA0B9B007D1}" sibTransId="{9F0CE372-409E-4999-A55F-99E3C539A27A}"/>
    <dgm:cxn modelId="{1DC0AF3C-3E05-483F-85DF-E9072E6E0C0F}" type="presOf" srcId="{58902B19-B51A-4580-84E3-582A45A510B4}" destId="{4E2FFF17-66A3-4C3E-BBA8-F1A748A52F91}" srcOrd="0" destOrd="0" presId="urn:microsoft.com/office/officeart/2005/8/layout/hChevron3"/>
    <dgm:cxn modelId="{EBFE14E6-7D19-4A5A-A08E-28039C9D2362}" type="presOf" srcId="{842184DD-A911-4A52-9A33-9313C011FFCA}" destId="{5E241EB7-7EAC-4DB1-87D5-A805E7B42D3F}" srcOrd="0" destOrd="0" presId="urn:microsoft.com/office/officeart/2005/8/layout/hChevron3"/>
    <dgm:cxn modelId="{DD534CD7-6584-44A1-9DDE-723CE537B47B}" type="presOf" srcId="{9A2F16A1-9AE3-40F3-9FC1-18980B330797}" destId="{DF7E7304-F48D-41E2-8280-269B31F8FA7A}" srcOrd="0" destOrd="0" presId="urn:microsoft.com/office/officeart/2005/8/layout/hChevron3"/>
    <dgm:cxn modelId="{CCFE0B1B-5E06-4BB7-9888-A9842028C2CA}" srcId="{DE83DF9D-B7A0-424E-A011-0099EC9CC2A8}" destId="{6F0F3CFE-DC75-45AB-B0EF-95F6DA93F6E2}" srcOrd="31" destOrd="0" parTransId="{76745076-4BFE-4EF8-A469-414A7D6110CC}" sibTransId="{B1801766-4336-4ABD-A722-29A723374CFB}"/>
    <dgm:cxn modelId="{B9E644B0-BF81-44B8-AA8C-1501F4C58E16}" type="presOf" srcId="{8F182DEC-6A4A-4A92-A854-43EB9946175D}" destId="{EAB249EE-2ABE-490C-B5A0-F9676E4CAD71}" srcOrd="0" destOrd="0" presId="urn:microsoft.com/office/officeart/2005/8/layout/hChevron3"/>
    <dgm:cxn modelId="{A0D1222A-5465-491D-B0C6-A7C610CE7174}" srcId="{DE83DF9D-B7A0-424E-A011-0099EC9CC2A8}" destId="{7326CFE5-A7E3-4901-A087-2C6571E02337}" srcOrd="46" destOrd="0" parTransId="{35D1C700-35A0-4680-96F5-C8E0521C56F8}" sibTransId="{78735548-4FDA-4F68-81C8-8CB928772EEE}"/>
    <dgm:cxn modelId="{06A10E09-3F27-4EFA-A0B4-8D23B71341E1}" type="presOf" srcId="{084A7F80-A8F0-4111-9D85-089B1F5F8679}" destId="{60D21580-C68B-4D88-A307-4045C4D75BFB}" srcOrd="0" destOrd="0" presId="urn:microsoft.com/office/officeart/2005/8/layout/hChevron3"/>
    <dgm:cxn modelId="{398E5201-37C6-4735-8516-84C7931B3E37}" type="presOf" srcId="{D037254C-EFD9-470C-B280-AE85B22CA7C9}" destId="{A7B97758-89AC-4B56-B98A-D42927822D69}" srcOrd="0" destOrd="0" presId="urn:microsoft.com/office/officeart/2005/8/layout/hChevron3"/>
    <dgm:cxn modelId="{BE5B4BB7-BD1F-4827-A9CE-3E1714DE866E}" type="presOf" srcId="{046F8F10-6BE4-4F53-A9EB-DAA6522F0A17}" destId="{48548601-1463-44F6-8AD9-6147866C9F2C}" srcOrd="0" destOrd="0" presId="urn:microsoft.com/office/officeart/2005/8/layout/hChevron3"/>
    <dgm:cxn modelId="{A10D4DBF-6855-46B9-A31D-687074BAA5A0}" srcId="{DE83DF9D-B7A0-424E-A011-0099EC9CC2A8}" destId="{A60B95EB-95E3-4C94-8B5F-011FB0EC47AA}" srcOrd="21" destOrd="0" parTransId="{5235A074-4DD8-4E14-8996-5F6B27675BDA}" sibTransId="{7BAE4E58-CF4B-421C-9E8E-DE809C76657D}"/>
    <dgm:cxn modelId="{D7312A01-23A4-4BD1-AA2C-AE01ADB9C72D}" srcId="{DE83DF9D-B7A0-424E-A011-0099EC9CC2A8}" destId="{1A650400-97E4-428D-8A65-64AAB060FB40}" srcOrd="5" destOrd="0" parTransId="{8153A79B-2DD2-4FF0-9D8F-806C99B72496}" sibTransId="{5909B65F-3FFA-4C90-8FBD-87385312BE30}"/>
    <dgm:cxn modelId="{355142C5-60D2-472F-A2F7-FA8D1E1B9CFF}" srcId="{DE83DF9D-B7A0-424E-A011-0099EC9CC2A8}" destId="{5F35AB9A-8B51-48CC-AADC-92D895580682}" srcOrd="37" destOrd="0" parTransId="{EA3F3FB4-57FB-41F2-AA86-3ECBBDC1B00C}" sibTransId="{89E43873-2701-4C39-9619-496411B087FA}"/>
    <dgm:cxn modelId="{C13B0F75-2F13-4291-BE95-06C8F8C19A74}" srcId="{DE83DF9D-B7A0-424E-A011-0099EC9CC2A8}" destId="{E92F1F4D-CDAB-4350-AB37-82148775AA3A}" srcOrd="40" destOrd="0" parTransId="{F50E91E9-BEEE-40DD-AD3E-0F8C2AC30369}" sibTransId="{558EE6B3-2AA5-4EE3-9CA6-8841A6C9F969}"/>
    <dgm:cxn modelId="{DFC9676D-7BA7-4E0B-8B1A-FFEEFE024F57}" type="presOf" srcId="{7FC744F9-0684-4FB8-A962-8F421CE702A4}" destId="{EA0727D2-B0EF-4F7E-A16A-2B9DF89A0366}" srcOrd="0" destOrd="0" presId="urn:microsoft.com/office/officeart/2005/8/layout/hChevron3"/>
    <dgm:cxn modelId="{E36B01E3-20A9-4548-B6AB-882050B800FE}" srcId="{DE83DF9D-B7A0-424E-A011-0099EC9CC2A8}" destId="{046F8F10-6BE4-4F53-A9EB-DAA6522F0A17}" srcOrd="35" destOrd="0" parTransId="{94ED1678-B42F-4EC1-B033-6DE169FE7996}" sibTransId="{EE039333-4627-4B19-B8B7-7A732B875A51}"/>
    <dgm:cxn modelId="{FE5AD57B-1698-4937-BC08-2BB5122ECD9F}" srcId="{DE83DF9D-B7A0-424E-A011-0099EC9CC2A8}" destId="{D037254C-EFD9-470C-B280-AE85B22CA7C9}" srcOrd="12" destOrd="0" parTransId="{8C032545-C0B9-40D6-8B63-6DDBC3A4324A}" sibTransId="{BE422254-B7E0-4198-B7DC-A462E960A58E}"/>
    <dgm:cxn modelId="{8FCABD18-3FBA-4066-83EE-9F1E0562C3CF}" srcId="{DE83DF9D-B7A0-424E-A011-0099EC9CC2A8}" destId="{842184DD-A911-4A52-9A33-9313C011FFCA}" srcOrd="25" destOrd="0" parTransId="{5954519C-4A9F-4481-B939-241DC3C7E744}" sibTransId="{A199B6EE-B3FC-4344-9674-A5C3DC7A8167}"/>
    <dgm:cxn modelId="{24EC145A-94E3-4BF5-BF18-C7BD28C551E0}" srcId="{DE83DF9D-B7A0-424E-A011-0099EC9CC2A8}" destId="{F1B41BCC-2DDF-4454-A53F-FFCF48D0B172}" srcOrd="38" destOrd="0" parTransId="{0E5EEC5C-5B7B-415C-B854-69E596AD59A8}" sibTransId="{9BAAAB8D-8C71-491F-B268-79037225F01D}"/>
    <dgm:cxn modelId="{C1B44BB3-A674-47EC-8A12-3331D2C93624}" type="presOf" srcId="{1C4F0EC7-3E18-461C-B99A-6B1C6281E2B3}" destId="{7A7A027F-30C3-408F-8C99-3EF71674BEBA}" srcOrd="0" destOrd="0" presId="urn:microsoft.com/office/officeart/2005/8/layout/hChevron3"/>
    <dgm:cxn modelId="{F0F0166A-414D-490F-AE21-27A31AE89A93}" srcId="{DE83DF9D-B7A0-424E-A011-0099EC9CC2A8}" destId="{6DBFBE9F-46BA-48E5-A8EE-F5E40D1819F1}" srcOrd="24" destOrd="0" parTransId="{8A88B825-3AD1-48DE-88B6-8F3CE3E183BD}" sibTransId="{342A2FE0-3DB6-427C-83BC-40A6A34C1823}"/>
    <dgm:cxn modelId="{13EF3806-E000-4AA4-A693-2D7EF9F7768E}" srcId="{DE83DF9D-B7A0-424E-A011-0099EC9CC2A8}" destId="{9A2F16A1-9AE3-40F3-9FC1-18980B330797}" srcOrd="47" destOrd="0" parTransId="{B215E590-05C0-49CF-B3BD-8D0553CB1E02}" sibTransId="{2768D82D-F2AA-4175-BCBC-D31E2DBB8995}"/>
    <dgm:cxn modelId="{FCDB0E59-358A-4849-B51E-D08A7BC56ECC}" type="presOf" srcId="{7232EB9A-6561-4972-948E-D138C0F0DBBC}" destId="{C0AFCC61-DF51-4556-96F1-02771FB20A21}" srcOrd="0" destOrd="0" presId="urn:microsoft.com/office/officeart/2005/8/layout/hChevron3"/>
    <dgm:cxn modelId="{14B7D51D-3F30-4B4E-BD71-0988B7EAC48C}" srcId="{DE83DF9D-B7A0-424E-A011-0099EC9CC2A8}" destId="{813E4A65-0C89-40C3-8918-E425AE6800C3}" srcOrd="32" destOrd="0" parTransId="{19AF30F4-1851-4CF8-9A28-B7DAA4B71A2E}" sibTransId="{4E73FE3C-5CB2-4356-A5E0-83E4FFFDC459}"/>
    <dgm:cxn modelId="{70BD4B33-5F64-4D41-81C6-0AF3D9D374D4}" type="presOf" srcId="{CF9233B5-ECFC-43B6-BBA3-001D35F3DA4A}" destId="{76904C9A-8E80-402F-A588-CF3B26EE5FDA}" srcOrd="0" destOrd="0" presId="urn:microsoft.com/office/officeart/2005/8/layout/hChevron3"/>
    <dgm:cxn modelId="{BB7217B0-8B08-4E66-92A0-E20709BF69DE}" type="presOf" srcId="{6B09C499-014E-48E3-8516-968E13DB1F21}" destId="{CF8D457F-FA9A-4B29-B773-5E534891DAD3}" srcOrd="0" destOrd="0" presId="urn:microsoft.com/office/officeart/2005/8/layout/hChevron3"/>
    <dgm:cxn modelId="{2125DA62-424D-4E5A-8666-591215A822C2}" srcId="{DE83DF9D-B7A0-424E-A011-0099EC9CC2A8}" destId="{6F9809ED-E86E-492C-A52D-FEA384F7BC01}" srcOrd="17" destOrd="0" parTransId="{880B43BB-2BCE-49A9-A165-947BC3E484F7}" sibTransId="{753EBF32-4C05-46CD-9619-6C8E899C0399}"/>
    <dgm:cxn modelId="{AAC7B78E-0CDB-490B-8771-A6E91C00586B}" srcId="{DE83DF9D-B7A0-424E-A011-0099EC9CC2A8}" destId="{10F4FED9-B060-4F96-94B0-FF3F988D716B}" srcOrd="3" destOrd="0" parTransId="{BFFFD0C1-3707-4CA9-94B8-489FFAD3FE17}" sibTransId="{B29D52A1-5DA7-49B0-AFDE-F1C35ACE6E56}"/>
    <dgm:cxn modelId="{0559A66D-3059-43DF-8B04-96C04330ED51}" srcId="{DE83DF9D-B7A0-424E-A011-0099EC9CC2A8}" destId="{99AE494F-5AD1-4E9C-83A0-C0C198BEBC15}" srcOrd="8" destOrd="0" parTransId="{D64C1055-64B5-4663-85A3-E5D15986433E}" sibTransId="{858F6AAB-2C90-425F-84D7-C540A303B973}"/>
    <dgm:cxn modelId="{FE5DADD6-FC33-449F-8244-3EC1A3735076}" srcId="{DE83DF9D-B7A0-424E-A011-0099EC9CC2A8}" destId="{FBE46103-AADB-4B13-8DA0-9489534FDCCE}" srcOrd="10" destOrd="0" parTransId="{D6982373-FB9B-4CE0-AB3F-7FBB466C94AF}" sibTransId="{7CE7355C-502E-45E6-BD1F-80B549A1910D}"/>
    <dgm:cxn modelId="{1F827F16-75D9-44BE-9D4E-1E581E69355B}" type="presOf" srcId="{70242A27-9E7F-454F-9DAD-A9ED2D72C08D}" destId="{BE87C0B5-6BFD-4EC8-BA5B-BCD5D4F8C6CB}" srcOrd="0" destOrd="0" presId="urn:microsoft.com/office/officeart/2005/8/layout/hChevron3"/>
    <dgm:cxn modelId="{CE1C98B9-7772-4893-BFA3-064D39391AB7}" type="presOf" srcId="{7326CFE5-A7E3-4901-A087-2C6571E02337}" destId="{11F1989E-D85D-4CB3-8428-E378BD9A3E5D}" srcOrd="0" destOrd="0" presId="urn:microsoft.com/office/officeart/2005/8/layout/hChevron3"/>
    <dgm:cxn modelId="{CE800379-2196-4C63-9142-68C61DDE2F84}" srcId="{DE83DF9D-B7A0-424E-A011-0099EC9CC2A8}" destId="{7232EB9A-6561-4972-948E-D138C0F0DBBC}" srcOrd="34" destOrd="0" parTransId="{9EB6F25E-7FED-431A-AB44-9A4998361500}" sibTransId="{A273F69F-3C5B-4BC4-B9CF-5971FD1433A7}"/>
    <dgm:cxn modelId="{7F205D12-334E-4E2B-90BC-C0539BF647AA}" type="presOf" srcId="{E92F1F4D-CDAB-4350-AB37-82148775AA3A}" destId="{2418F3E9-210B-4EA9-AD53-8C4823A93948}" srcOrd="0" destOrd="0" presId="urn:microsoft.com/office/officeart/2005/8/layout/hChevron3"/>
    <dgm:cxn modelId="{F2D59C4A-4A2C-4695-8C40-88817B7A5A05}" srcId="{DE83DF9D-B7A0-424E-A011-0099EC9CC2A8}" destId="{2D909372-2740-4D33-880E-626720830246}" srcOrd="13" destOrd="0" parTransId="{2105A110-79C5-4876-953C-BF79C24F1C16}" sibTransId="{347D2C7B-4B1E-46E7-9A59-AADA5F9FA4AD}"/>
    <dgm:cxn modelId="{DA115670-A0CC-4F23-9AA2-20301100D324}" type="presOf" srcId="{562E3698-5E2D-45EC-9508-0F1F5D29B6C2}" destId="{CAA20301-3293-46F0-94A0-6968E3FF9EE4}" srcOrd="0" destOrd="0" presId="urn:microsoft.com/office/officeart/2005/8/layout/hChevron3"/>
    <dgm:cxn modelId="{756F5A40-FD29-478D-BE8B-49281BE2432D}" srcId="{DE83DF9D-B7A0-424E-A011-0099EC9CC2A8}" destId="{EC9BE0D2-F1CF-4735-93D0-A08CD85AC2DB}" srcOrd="39" destOrd="0" parTransId="{B2538FFE-3C34-4C84-A59E-67D993B8642A}" sibTransId="{4DD52A82-E083-40D3-92E4-07A38690AA07}"/>
    <dgm:cxn modelId="{760B2A81-CBC0-4EA2-9BB3-4A27C0F431FD}" type="presOf" srcId="{A9ABF6DC-0985-4F6D-A61D-C32522CF4004}" destId="{1855CAA8-F9B4-42D8-A110-E09A7A955D6E}" srcOrd="0" destOrd="0" presId="urn:microsoft.com/office/officeart/2005/8/layout/hChevron3"/>
    <dgm:cxn modelId="{E7892BCA-C809-4A30-8152-F5079849E6A9}" type="presOf" srcId="{10F4FED9-B060-4F96-94B0-FF3F988D716B}" destId="{777D29DA-8B85-4654-ABC1-EC415987FF77}" srcOrd="0" destOrd="0" presId="urn:microsoft.com/office/officeart/2005/8/layout/hChevron3"/>
    <dgm:cxn modelId="{A7730E58-D53D-4293-87D9-447C5B3C64C2}" type="presOf" srcId="{6DBFBE9F-46BA-48E5-A8EE-F5E40D1819F1}" destId="{7323387D-84DB-497D-9A62-7F3A26F92FC2}" srcOrd="0" destOrd="0" presId="urn:microsoft.com/office/officeart/2005/8/layout/hChevron3"/>
    <dgm:cxn modelId="{23BB2493-FACB-4EE7-8CC8-F63B4C50970B}" type="presOf" srcId="{6F9809ED-E86E-492C-A52D-FEA384F7BC01}" destId="{76416CDF-96C1-4BE8-AE52-FC36D03B21DC}" srcOrd="0" destOrd="0" presId="urn:microsoft.com/office/officeart/2005/8/layout/hChevron3"/>
    <dgm:cxn modelId="{331192FB-9198-48BF-A9C0-7289AD501ED8}" type="presOf" srcId="{A60B95EB-95E3-4C94-8B5F-011FB0EC47AA}" destId="{F128517E-454F-4310-8A35-A6591E0BCB76}" srcOrd="0" destOrd="0" presId="urn:microsoft.com/office/officeart/2005/8/layout/hChevron3"/>
    <dgm:cxn modelId="{C4EF400A-ADE4-43FC-8F79-4E0D5AC6A198}" srcId="{DE83DF9D-B7A0-424E-A011-0099EC9CC2A8}" destId="{9690C9A5-D50B-43FF-9EC2-6F42B35ACEB2}" srcOrd="11" destOrd="0" parTransId="{2D97258B-E295-4794-B5F6-5F1FD63369D1}" sibTransId="{382170B4-2A01-4C20-A9FB-1B5EDE1F58E9}"/>
    <dgm:cxn modelId="{8C9EA6E9-DD29-4D26-B231-B1AE6693D946}" type="presOf" srcId="{2D909372-2740-4D33-880E-626720830246}" destId="{6BD797C9-3950-4EA3-9773-2A3ACC47FACA}" srcOrd="0" destOrd="0" presId="urn:microsoft.com/office/officeart/2005/8/layout/hChevron3"/>
    <dgm:cxn modelId="{226C9946-CEF0-4E26-80B0-D2C5983E36B8}" srcId="{DE83DF9D-B7A0-424E-A011-0099EC9CC2A8}" destId="{3F8B523E-748D-47C3-A882-FB3CA8C1DC8B}" srcOrd="45" destOrd="0" parTransId="{7C187074-10A8-41A2-B894-71388F14FCE6}" sibTransId="{F6F9C5AF-F799-4A63-9BCD-A4F8EA1A99F1}"/>
    <dgm:cxn modelId="{6DB8B743-5D10-4A5D-BF30-D30D9788433D}" type="presOf" srcId="{3F8B523E-748D-47C3-A882-FB3CA8C1DC8B}" destId="{FBC4D540-AC5F-4A94-A530-FB999CCD6197}" srcOrd="0" destOrd="0" presId="urn:microsoft.com/office/officeart/2005/8/layout/hChevron3"/>
    <dgm:cxn modelId="{0264A72B-0F6F-4850-882D-48EEF9A69CBE}" srcId="{DE83DF9D-B7A0-424E-A011-0099EC9CC2A8}" destId="{1B1D4D09-4478-4CD5-A960-3B731C571822}" srcOrd="42" destOrd="0" parTransId="{92327A4D-A473-4AB5-8C37-D63A190A6C2C}" sibTransId="{A9D05681-B973-44F2-9C39-9930ADAD559A}"/>
    <dgm:cxn modelId="{60ED4E01-ADE3-4A00-B9C2-00292E867227}" srcId="{DE83DF9D-B7A0-424E-A011-0099EC9CC2A8}" destId="{97ED9D9C-798F-4E89-B07A-7E0B5098059A}" srcOrd="15" destOrd="0" parTransId="{D6DB29A2-0153-4B3B-9E11-14AADF9AF326}" sibTransId="{2459888D-B103-4692-81A2-E86E52F0D43A}"/>
    <dgm:cxn modelId="{6E4960F3-9119-411B-910F-6E6BAE1C5914}" type="presOf" srcId="{8B9EE94D-A84A-4197-A265-F8004E728377}" destId="{C860FE15-9C50-4566-AD88-C52086B6875F}" srcOrd="0" destOrd="0" presId="urn:microsoft.com/office/officeart/2005/8/layout/hChevron3"/>
    <dgm:cxn modelId="{E2BFB3C4-86D0-423E-9406-647F8D2BC837}" srcId="{DE83DF9D-B7A0-424E-A011-0099EC9CC2A8}" destId="{1C4F0EC7-3E18-461C-B99A-6B1C6281E2B3}" srcOrd="20" destOrd="0" parTransId="{AAEA53AD-C38B-4373-9040-EA5193A45B4B}" sibTransId="{72139561-46D9-4291-9D2B-93F408DCACE2}"/>
    <dgm:cxn modelId="{4B6B227F-30A1-4D36-B84A-66146EA597B2}" type="presOf" srcId="{813E4A65-0C89-40C3-8918-E425AE6800C3}" destId="{CBA551A8-C34B-43F8-9B14-3F3C054AA5F1}" srcOrd="0" destOrd="0" presId="urn:microsoft.com/office/officeart/2005/8/layout/hChevron3"/>
    <dgm:cxn modelId="{9543519F-8C9B-4B8C-A34F-E663B0E47743}" type="presOf" srcId="{5DEA22CC-142F-46D4-874D-9229928D6B5C}" destId="{61B2CBA7-24C9-457C-8A26-7354A7581241}" srcOrd="0" destOrd="0" presId="urn:microsoft.com/office/officeart/2005/8/layout/hChevron3"/>
    <dgm:cxn modelId="{AD9BACC0-6410-46EB-AB21-EAAEDC534EC4}" type="presOf" srcId="{DE83DF9D-B7A0-424E-A011-0099EC9CC2A8}" destId="{B08C9F8B-69F3-4296-AD21-CD25DCD42FD0}" srcOrd="0" destOrd="0" presId="urn:microsoft.com/office/officeart/2005/8/layout/hChevron3"/>
    <dgm:cxn modelId="{7D9118CE-29CF-453A-8C04-3EB66275581B}" srcId="{DE83DF9D-B7A0-424E-A011-0099EC9CC2A8}" destId="{8F182DEC-6A4A-4A92-A854-43EB9946175D}" srcOrd="6" destOrd="0" parTransId="{5C575850-D895-40D1-AF52-6737F861EF96}" sibTransId="{19C3DBB7-B682-4D00-B872-0AF760D53C4E}"/>
    <dgm:cxn modelId="{64747824-72E0-4C64-AE86-A97E5A723270}" type="presOf" srcId="{F05319B0-7E95-41E4-8DAF-9272966159CF}" destId="{E27E1FA9-3D96-43D3-A54A-7B739B856052}" srcOrd="0" destOrd="0" presId="urn:microsoft.com/office/officeart/2005/8/layout/hChevron3"/>
    <dgm:cxn modelId="{0B3A0E92-542E-4581-8D11-BBEC2C959E7B}" srcId="{DE83DF9D-B7A0-424E-A011-0099EC9CC2A8}" destId="{6BFBF270-FD2B-4720-9F6E-1B86C669A124}" srcOrd="0" destOrd="0" parTransId="{6F65D374-675F-4D57-89AB-B94B482093A3}" sibTransId="{3FF9A49F-7AFB-4F83-95C9-E8B820FE3BE0}"/>
    <dgm:cxn modelId="{584E1FA4-235B-450D-88F0-2BC02A6B062E}" type="presOf" srcId="{97ED9D9C-798F-4E89-B07A-7E0B5098059A}" destId="{A043DE54-3BDB-45C7-B1B6-909DB5FCD0C3}" srcOrd="0" destOrd="0" presId="urn:microsoft.com/office/officeart/2005/8/layout/hChevron3"/>
    <dgm:cxn modelId="{EB89E410-592C-4556-BE92-ABF3C48145B2}" srcId="{DE83DF9D-B7A0-424E-A011-0099EC9CC2A8}" destId="{7FC744F9-0684-4FB8-A962-8F421CE702A4}" srcOrd="7" destOrd="0" parTransId="{B885D362-E968-49E5-8819-E4302DD9C3D8}" sibTransId="{4B6866BE-7F78-4045-B214-F8F07297839E}"/>
    <dgm:cxn modelId="{399484A0-B2EF-4327-9F63-48741E2AA664}" type="presOf" srcId="{6BFBF270-FD2B-4720-9F6E-1B86C669A124}" destId="{839D3678-80B8-4A30-8E93-CEC3FBC3227E}" srcOrd="0" destOrd="0" presId="urn:microsoft.com/office/officeart/2005/8/layout/hChevron3"/>
    <dgm:cxn modelId="{438F0D31-CD3B-4BFD-86EA-77917347A2D0}" srcId="{DE83DF9D-B7A0-424E-A011-0099EC9CC2A8}" destId="{562E3698-5E2D-45EC-9508-0F1F5D29B6C2}" srcOrd="4" destOrd="0" parTransId="{7B67118D-F74F-4024-8669-A945582E1F30}" sibTransId="{32F684FE-BEBD-4D7D-949C-6624D3CE0F51}"/>
    <dgm:cxn modelId="{85AAA083-CF26-4B96-8D69-EB488E5B1D00}" type="presOf" srcId="{9690C9A5-D50B-43FF-9EC2-6F42B35ACEB2}" destId="{570DB40D-521E-4A9F-BB6C-A0950F81225A}" srcOrd="0" destOrd="0" presId="urn:microsoft.com/office/officeart/2005/8/layout/hChevron3"/>
    <dgm:cxn modelId="{F060E109-293C-4204-9C41-7C799994B881}" type="presOf" srcId="{FBE46103-AADB-4B13-8DA0-9489534FDCCE}" destId="{39BCEC05-9BDC-4BD5-865D-43678B47DD44}" srcOrd="0" destOrd="0" presId="urn:microsoft.com/office/officeart/2005/8/layout/hChevron3"/>
    <dgm:cxn modelId="{E064B725-EEBE-4809-A0A4-BA4572C344BD}" type="presOf" srcId="{1A650400-97E4-428D-8A65-64AAB060FB40}" destId="{51CC7637-C345-4A29-A9A4-ED27F5DFF933}" srcOrd="0" destOrd="0" presId="urn:microsoft.com/office/officeart/2005/8/layout/hChevron3"/>
    <dgm:cxn modelId="{A61F485A-A27A-4826-9114-71E92900BA16}" srcId="{DE83DF9D-B7A0-424E-A011-0099EC9CC2A8}" destId="{C2993D03-CE40-4038-A2B4-BEA5E5FA3FA4}" srcOrd="28" destOrd="0" parTransId="{7B56B44A-E617-4928-B167-582750C4C13D}" sibTransId="{C5BFB8DB-E141-4D08-981B-B955C9365170}"/>
    <dgm:cxn modelId="{6C864E55-F070-452F-80A5-0A417AE82B27}" type="presOf" srcId="{391628BD-E0FC-457C-8934-E32AC3A10769}" destId="{E1262B5B-EF30-4FC7-9CA7-B26CC5142397}" srcOrd="0" destOrd="0" presId="urn:microsoft.com/office/officeart/2005/8/layout/hChevron3"/>
    <dgm:cxn modelId="{46BD8C61-E59C-49E0-B509-114D1328C58C}" srcId="{DE83DF9D-B7A0-424E-A011-0099EC9CC2A8}" destId="{084A7F80-A8F0-4111-9D85-089B1F5F8679}" srcOrd="1" destOrd="0" parTransId="{436158A9-6945-4A0E-A33B-9980CB9F3F32}" sibTransId="{ACA4C8B2-5002-4633-BD72-25D9AB5A0B85}"/>
    <dgm:cxn modelId="{D558148D-B0C5-441B-984C-5B5B65067A8A}" srcId="{DE83DF9D-B7A0-424E-A011-0099EC9CC2A8}" destId="{58902B19-B51A-4580-84E3-582A45A510B4}" srcOrd="23" destOrd="0" parTransId="{ADA8B22B-8152-4D8D-8CE7-461BC60991BF}" sibTransId="{E69B9F44-3438-4395-9805-9DF5ADC09739}"/>
    <dgm:cxn modelId="{97C18906-94F6-437D-AEAC-F8E06E0DF293}" srcId="{DE83DF9D-B7A0-424E-A011-0099EC9CC2A8}" destId="{75852E92-7167-4335-A342-8112F9FE6B92}" srcOrd="29" destOrd="0" parTransId="{22755FF6-3F35-41F5-96C0-26F53B19013E}" sibTransId="{D28A9726-4050-45C3-8E3F-1C6C4D82256C}"/>
    <dgm:cxn modelId="{904CF807-B629-4A59-83DF-913622EF09A5}" type="presOf" srcId="{C2993D03-CE40-4038-A2B4-BEA5E5FA3FA4}" destId="{28E5DD00-146A-4162-91B1-3D9C7DBBA86A}" srcOrd="0" destOrd="0" presId="urn:microsoft.com/office/officeart/2005/8/layout/hChevron3"/>
    <dgm:cxn modelId="{E7C45A20-A779-401F-9328-2D860C4FF650}" srcId="{DE83DF9D-B7A0-424E-A011-0099EC9CC2A8}" destId="{5DEA22CC-142F-46D4-874D-9229928D6B5C}" srcOrd="18" destOrd="0" parTransId="{3FE71BA2-FD31-4516-A71B-E33CC9A3FAC7}" sibTransId="{1A9F6B86-E96A-4E67-8B36-4F83FCE52004}"/>
    <dgm:cxn modelId="{9A423EC4-8E6D-4FFE-BEC1-2671113B15C3}" srcId="{DE83DF9D-B7A0-424E-A011-0099EC9CC2A8}" destId="{70242A27-9E7F-454F-9DAD-A9ED2D72C08D}" srcOrd="44" destOrd="0" parTransId="{75A80020-EC8A-4638-AAC8-F8E997562B51}" sibTransId="{0A8823AD-685E-423F-9427-174F73A00B2D}"/>
    <dgm:cxn modelId="{C35127B6-D682-413A-8C10-145ED6C10146}" type="presOf" srcId="{F1B41BCC-2DDF-4454-A53F-FFCF48D0B172}" destId="{3A12B994-0142-4140-B34B-EFD262FEB753}" srcOrd="0" destOrd="0" presId="urn:microsoft.com/office/officeart/2005/8/layout/hChevron3"/>
    <dgm:cxn modelId="{C3987C75-18CC-48F3-806E-21A58FF0AAF1}" type="presOf" srcId="{6F0F3CFE-DC75-45AB-B0EF-95F6DA93F6E2}" destId="{1489E577-060A-4503-831E-10D046DBBA85}" srcOrd="0" destOrd="0" presId="urn:microsoft.com/office/officeart/2005/8/layout/hChevron3"/>
    <dgm:cxn modelId="{5916A8E4-6505-45B0-B3D0-325FBC4A03E2}" srcId="{DE83DF9D-B7A0-424E-A011-0099EC9CC2A8}" destId="{A9ABF6DC-0985-4F6D-A61D-C32522CF4004}" srcOrd="16" destOrd="0" parTransId="{0DC0558C-C788-4D1F-8CA2-29C91DB1DB6D}" sibTransId="{456ED509-CDC5-49C7-ABC1-EED547EDDDC5}"/>
    <dgm:cxn modelId="{F675FCA3-4DDD-4ECB-A97A-C1D9AC2C91E6}" srcId="{DE83DF9D-B7A0-424E-A011-0099EC9CC2A8}" destId="{F05319B0-7E95-41E4-8DAF-9272966159CF}" srcOrd="22" destOrd="0" parTransId="{201172BE-325E-4243-B165-26A10A4B9A60}" sibTransId="{0D03F23B-97D0-4218-BF84-10CB2C9FC72A}"/>
    <dgm:cxn modelId="{93907339-01F6-49D6-B6D5-F1F2C719CD97}" srcId="{DE83DF9D-B7A0-424E-A011-0099EC9CC2A8}" destId="{B8FE791D-0A2D-4D3A-B49F-DE9F7B546FFC}" srcOrd="14" destOrd="0" parTransId="{CDFB28ED-18AF-443F-ADF7-BC90CDFD9A02}" sibTransId="{EA6250BE-8473-4085-8B5A-5E18CF4380C8}"/>
    <dgm:cxn modelId="{A0065594-3F1E-49CF-8D45-7B5DAE24747B}" srcId="{DE83DF9D-B7A0-424E-A011-0099EC9CC2A8}" destId="{AE180463-5DAC-4F05-9398-A5D3ABC7676E}" srcOrd="26" destOrd="0" parTransId="{1CDB7B78-4289-4235-8B83-D9C805BC7044}" sibTransId="{B1AC36F9-70EF-49BA-8CD0-4A673E58ABD1}"/>
    <dgm:cxn modelId="{EEAF8B6E-5CE2-409D-9067-BA49EFD0A222}" srcId="{DE83DF9D-B7A0-424E-A011-0099EC9CC2A8}" destId="{8B9EE94D-A84A-4197-A265-F8004E728377}" srcOrd="2" destOrd="0" parTransId="{A5539E5B-8A10-4023-9984-5533AFB4EF5E}" sibTransId="{8A00F063-963C-4A58-B773-31CCAB24B0BF}"/>
    <dgm:cxn modelId="{5199656F-76A4-4D8D-8F42-CC7323933A25}" type="presOf" srcId="{75852E92-7167-4335-A342-8112F9FE6B92}" destId="{80217F09-BA30-4229-97F6-AAFDEAAC120C}" srcOrd="0" destOrd="0" presId="urn:microsoft.com/office/officeart/2005/8/layout/hChevron3"/>
    <dgm:cxn modelId="{8CF37133-DA06-4C1C-9BD0-EAE4142ACAC0}" type="presOf" srcId="{1AFC2A3D-91AC-4B23-8554-BEBAAB99B005}" destId="{222B1A92-7109-462B-9CD4-C0B39D9D70C1}" srcOrd="0" destOrd="0" presId="urn:microsoft.com/office/officeart/2005/8/layout/hChevron3"/>
    <dgm:cxn modelId="{7A0638AE-4B28-4A51-A998-1484967C16F1}" type="presOf" srcId="{AE180463-5DAC-4F05-9398-A5D3ABC7676E}" destId="{8763D4ED-C388-4CD5-8A97-704D01040D40}" srcOrd="0" destOrd="0" presId="urn:microsoft.com/office/officeart/2005/8/layout/hChevron3"/>
    <dgm:cxn modelId="{63891768-E529-4366-839D-DE3EA89B73D6}" type="presOf" srcId="{64850D36-78C8-4D68-8985-F066F1BEFE4D}" destId="{3E34E8DB-2789-4DA4-8DF0-2D8B84D5E3E4}" srcOrd="0" destOrd="0" presId="urn:microsoft.com/office/officeart/2005/8/layout/hChevron3"/>
    <dgm:cxn modelId="{164189E9-1A2C-4DD5-9E69-C33970FCB655}" type="presParOf" srcId="{B08C9F8B-69F3-4296-AD21-CD25DCD42FD0}" destId="{839D3678-80B8-4A30-8E93-CEC3FBC3227E}" srcOrd="0" destOrd="0" presId="urn:microsoft.com/office/officeart/2005/8/layout/hChevron3"/>
    <dgm:cxn modelId="{242592A3-BBE9-43D1-82B9-C51D25875816}" type="presParOf" srcId="{B08C9F8B-69F3-4296-AD21-CD25DCD42FD0}" destId="{42D81D47-0513-4008-A931-6617DA65961E}" srcOrd="1" destOrd="0" presId="urn:microsoft.com/office/officeart/2005/8/layout/hChevron3"/>
    <dgm:cxn modelId="{BF03283B-E03D-4631-BFEB-995DE78F0D6C}" type="presParOf" srcId="{B08C9F8B-69F3-4296-AD21-CD25DCD42FD0}" destId="{60D21580-C68B-4D88-A307-4045C4D75BFB}" srcOrd="2" destOrd="0" presId="urn:microsoft.com/office/officeart/2005/8/layout/hChevron3"/>
    <dgm:cxn modelId="{56F8D6CC-9E4C-46BD-832D-9ABC34A092F1}" type="presParOf" srcId="{B08C9F8B-69F3-4296-AD21-CD25DCD42FD0}" destId="{56498613-2BAB-423B-A561-1C78489A4292}" srcOrd="3" destOrd="0" presId="urn:microsoft.com/office/officeart/2005/8/layout/hChevron3"/>
    <dgm:cxn modelId="{6F3019A1-05CD-4C77-B93B-9C8C2BFC8BD9}" type="presParOf" srcId="{B08C9F8B-69F3-4296-AD21-CD25DCD42FD0}" destId="{C860FE15-9C50-4566-AD88-C52086B6875F}" srcOrd="4" destOrd="0" presId="urn:microsoft.com/office/officeart/2005/8/layout/hChevron3"/>
    <dgm:cxn modelId="{28648E2E-821B-4056-AC84-D20C6F3D7698}" type="presParOf" srcId="{B08C9F8B-69F3-4296-AD21-CD25DCD42FD0}" destId="{7D2D9E4B-5698-4929-84AF-8745C876C599}" srcOrd="5" destOrd="0" presId="urn:microsoft.com/office/officeart/2005/8/layout/hChevron3"/>
    <dgm:cxn modelId="{7639389D-560C-45AC-9CF0-F1DD7AD8929C}" type="presParOf" srcId="{B08C9F8B-69F3-4296-AD21-CD25DCD42FD0}" destId="{777D29DA-8B85-4654-ABC1-EC415987FF77}" srcOrd="6" destOrd="0" presId="urn:microsoft.com/office/officeart/2005/8/layout/hChevron3"/>
    <dgm:cxn modelId="{ABC8D02B-23D9-497C-AD92-4795CEF253EA}" type="presParOf" srcId="{B08C9F8B-69F3-4296-AD21-CD25DCD42FD0}" destId="{3872D112-3077-4970-9415-55A4D9D8CE8B}" srcOrd="7" destOrd="0" presId="urn:microsoft.com/office/officeart/2005/8/layout/hChevron3"/>
    <dgm:cxn modelId="{54A01530-ED57-4B5B-95FC-19963FF7E57B}" type="presParOf" srcId="{B08C9F8B-69F3-4296-AD21-CD25DCD42FD0}" destId="{CAA20301-3293-46F0-94A0-6968E3FF9EE4}" srcOrd="8" destOrd="0" presId="urn:microsoft.com/office/officeart/2005/8/layout/hChevron3"/>
    <dgm:cxn modelId="{93FD1B26-71E1-4CA3-95BB-929CCD7BC4AB}" type="presParOf" srcId="{B08C9F8B-69F3-4296-AD21-CD25DCD42FD0}" destId="{D610DA72-9110-4234-9E3A-C46F7B9A13E4}" srcOrd="9" destOrd="0" presId="urn:microsoft.com/office/officeart/2005/8/layout/hChevron3"/>
    <dgm:cxn modelId="{3CAB5FCB-0C69-4941-9BC8-E2F658A521ED}" type="presParOf" srcId="{B08C9F8B-69F3-4296-AD21-CD25DCD42FD0}" destId="{51CC7637-C345-4A29-A9A4-ED27F5DFF933}" srcOrd="10" destOrd="0" presId="urn:microsoft.com/office/officeart/2005/8/layout/hChevron3"/>
    <dgm:cxn modelId="{205855C3-7791-42C7-AC41-3AC68918C935}" type="presParOf" srcId="{B08C9F8B-69F3-4296-AD21-CD25DCD42FD0}" destId="{22440F82-030B-4E21-A6EA-17B13EDB8432}" srcOrd="11" destOrd="0" presId="urn:microsoft.com/office/officeart/2005/8/layout/hChevron3"/>
    <dgm:cxn modelId="{709EC9BE-FBC1-4473-AFD1-7146FA9985B7}" type="presParOf" srcId="{B08C9F8B-69F3-4296-AD21-CD25DCD42FD0}" destId="{EAB249EE-2ABE-490C-B5A0-F9676E4CAD71}" srcOrd="12" destOrd="0" presId="urn:microsoft.com/office/officeart/2005/8/layout/hChevron3"/>
    <dgm:cxn modelId="{CCC8CF1A-DCBA-4E46-9672-918F4F2CAABF}" type="presParOf" srcId="{B08C9F8B-69F3-4296-AD21-CD25DCD42FD0}" destId="{EE6C5C47-7B6A-4B79-9070-21473FCE3328}" srcOrd="13" destOrd="0" presId="urn:microsoft.com/office/officeart/2005/8/layout/hChevron3"/>
    <dgm:cxn modelId="{2200E8E2-15B8-4298-9AA4-195E4BAD53FF}" type="presParOf" srcId="{B08C9F8B-69F3-4296-AD21-CD25DCD42FD0}" destId="{EA0727D2-B0EF-4F7E-A16A-2B9DF89A0366}" srcOrd="14" destOrd="0" presId="urn:microsoft.com/office/officeart/2005/8/layout/hChevron3"/>
    <dgm:cxn modelId="{6431266A-2845-40CB-8F03-A7E2B3995814}" type="presParOf" srcId="{B08C9F8B-69F3-4296-AD21-CD25DCD42FD0}" destId="{CFA64B7A-F64A-4678-938A-64F68A766015}" srcOrd="15" destOrd="0" presId="urn:microsoft.com/office/officeart/2005/8/layout/hChevron3"/>
    <dgm:cxn modelId="{C6B7AB48-105B-4B4E-BF4E-0545E20947A4}" type="presParOf" srcId="{B08C9F8B-69F3-4296-AD21-CD25DCD42FD0}" destId="{9D13CAD7-C14C-4FDC-A465-BCD2A7928D06}" srcOrd="16" destOrd="0" presId="urn:microsoft.com/office/officeart/2005/8/layout/hChevron3"/>
    <dgm:cxn modelId="{6A3048BA-A5B0-4CAF-A1BA-31741A9FE775}" type="presParOf" srcId="{B08C9F8B-69F3-4296-AD21-CD25DCD42FD0}" destId="{541C8253-303E-48B9-B23F-3CE3004CE763}" srcOrd="17" destOrd="0" presId="urn:microsoft.com/office/officeart/2005/8/layout/hChevron3"/>
    <dgm:cxn modelId="{589942FB-9F46-49A8-B094-12988A463072}" type="presParOf" srcId="{B08C9F8B-69F3-4296-AD21-CD25DCD42FD0}" destId="{222B1A92-7109-462B-9CD4-C0B39D9D70C1}" srcOrd="18" destOrd="0" presId="urn:microsoft.com/office/officeart/2005/8/layout/hChevron3"/>
    <dgm:cxn modelId="{E61FE020-8F6E-433E-9848-1219CAA2A88D}" type="presParOf" srcId="{B08C9F8B-69F3-4296-AD21-CD25DCD42FD0}" destId="{37B97483-F0DF-4CDD-8E86-FB741AA74CB9}" srcOrd="19" destOrd="0" presId="urn:microsoft.com/office/officeart/2005/8/layout/hChevron3"/>
    <dgm:cxn modelId="{E000A003-E9EA-4B4A-A63E-D05CBFE2B727}" type="presParOf" srcId="{B08C9F8B-69F3-4296-AD21-CD25DCD42FD0}" destId="{39BCEC05-9BDC-4BD5-865D-43678B47DD44}" srcOrd="20" destOrd="0" presId="urn:microsoft.com/office/officeart/2005/8/layout/hChevron3"/>
    <dgm:cxn modelId="{22E3F104-A33E-4250-9D7E-8AFDBFC21B34}" type="presParOf" srcId="{B08C9F8B-69F3-4296-AD21-CD25DCD42FD0}" destId="{B26B25CA-F86D-4E5A-BE82-CB7835BB55AD}" srcOrd="21" destOrd="0" presId="urn:microsoft.com/office/officeart/2005/8/layout/hChevron3"/>
    <dgm:cxn modelId="{BF454570-44F2-4B0A-8769-664044E29D68}" type="presParOf" srcId="{B08C9F8B-69F3-4296-AD21-CD25DCD42FD0}" destId="{570DB40D-521E-4A9F-BB6C-A0950F81225A}" srcOrd="22" destOrd="0" presId="urn:microsoft.com/office/officeart/2005/8/layout/hChevron3"/>
    <dgm:cxn modelId="{DD3A723D-D5F3-46A1-8724-EA0EC2793116}" type="presParOf" srcId="{B08C9F8B-69F3-4296-AD21-CD25DCD42FD0}" destId="{72182115-D376-4CFD-B8B0-4B6A7F725FF4}" srcOrd="23" destOrd="0" presId="urn:microsoft.com/office/officeart/2005/8/layout/hChevron3"/>
    <dgm:cxn modelId="{EDD315CF-36E1-4435-AB7E-1AE397883D6B}" type="presParOf" srcId="{B08C9F8B-69F3-4296-AD21-CD25DCD42FD0}" destId="{A7B97758-89AC-4B56-B98A-D42927822D69}" srcOrd="24" destOrd="0" presId="urn:microsoft.com/office/officeart/2005/8/layout/hChevron3"/>
    <dgm:cxn modelId="{16B4A5A6-CFBC-470F-B97A-DC2A92EEB5A3}" type="presParOf" srcId="{B08C9F8B-69F3-4296-AD21-CD25DCD42FD0}" destId="{F2B9FAA9-BFA7-462F-95F9-E87D7A25F6A7}" srcOrd="25" destOrd="0" presId="urn:microsoft.com/office/officeart/2005/8/layout/hChevron3"/>
    <dgm:cxn modelId="{7A80B369-385F-4815-A0B6-B27412A8735A}" type="presParOf" srcId="{B08C9F8B-69F3-4296-AD21-CD25DCD42FD0}" destId="{6BD797C9-3950-4EA3-9773-2A3ACC47FACA}" srcOrd="26" destOrd="0" presId="urn:microsoft.com/office/officeart/2005/8/layout/hChevron3"/>
    <dgm:cxn modelId="{C7773D43-D090-4284-81A6-BEDA5B545CA1}" type="presParOf" srcId="{B08C9F8B-69F3-4296-AD21-CD25DCD42FD0}" destId="{F96B572A-8ADA-4AD2-A688-DBB1EA1E4450}" srcOrd="27" destOrd="0" presId="urn:microsoft.com/office/officeart/2005/8/layout/hChevron3"/>
    <dgm:cxn modelId="{4A2734D6-CF0D-45E8-B7E5-967F10F9793F}" type="presParOf" srcId="{B08C9F8B-69F3-4296-AD21-CD25DCD42FD0}" destId="{2AACC7B6-6387-4BBB-8546-D07D73819D82}" srcOrd="28" destOrd="0" presId="urn:microsoft.com/office/officeart/2005/8/layout/hChevron3"/>
    <dgm:cxn modelId="{EAB69196-EEFA-48EA-87C4-18D6D4DC45AB}" type="presParOf" srcId="{B08C9F8B-69F3-4296-AD21-CD25DCD42FD0}" destId="{92658B68-66DB-40FE-8D14-C2EBC8B785BA}" srcOrd="29" destOrd="0" presId="urn:microsoft.com/office/officeart/2005/8/layout/hChevron3"/>
    <dgm:cxn modelId="{4DD841BE-85A1-4E1C-95F0-D46EA3775642}" type="presParOf" srcId="{B08C9F8B-69F3-4296-AD21-CD25DCD42FD0}" destId="{A043DE54-3BDB-45C7-B1B6-909DB5FCD0C3}" srcOrd="30" destOrd="0" presId="urn:microsoft.com/office/officeart/2005/8/layout/hChevron3"/>
    <dgm:cxn modelId="{F252B98B-6B31-44E9-B8C9-B61F6EC215F2}" type="presParOf" srcId="{B08C9F8B-69F3-4296-AD21-CD25DCD42FD0}" destId="{2E8A684B-D906-478C-9F3F-EB354BFDB453}" srcOrd="31" destOrd="0" presId="urn:microsoft.com/office/officeart/2005/8/layout/hChevron3"/>
    <dgm:cxn modelId="{B839DC78-9CB3-462E-9C8C-49CE28CC94EA}" type="presParOf" srcId="{B08C9F8B-69F3-4296-AD21-CD25DCD42FD0}" destId="{1855CAA8-F9B4-42D8-A110-E09A7A955D6E}" srcOrd="32" destOrd="0" presId="urn:microsoft.com/office/officeart/2005/8/layout/hChevron3"/>
    <dgm:cxn modelId="{19A09B69-3887-40B1-8977-D38304978760}" type="presParOf" srcId="{B08C9F8B-69F3-4296-AD21-CD25DCD42FD0}" destId="{085A0863-8951-4CA4-8861-71D4E3179858}" srcOrd="33" destOrd="0" presId="urn:microsoft.com/office/officeart/2005/8/layout/hChevron3"/>
    <dgm:cxn modelId="{935B2329-47AF-4F11-B3C9-23D4FC676237}" type="presParOf" srcId="{B08C9F8B-69F3-4296-AD21-CD25DCD42FD0}" destId="{76416CDF-96C1-4BE8-AE52-FC36D03B21DC}" srcOrd="34" destOrd="0" presId="urn:microsoft.com/office/officeart/2005/8/layout/hChevron3"/>
    <dgm:cxn modelId="{0DB3658A-AB56-468E-A7BD-443FA2C92F00}" type="presParOf" srcId="{B08C9F8B-69F3-4296-AD21-CD25DCD42FD0}" destId="{9B900DE7-05BD-4664-B1E0-C84FC7759F37}" srcOrd="35" destOrd="0" presId="urn:microsoft.com/office/officeart/2005/8/layout/hChevron3"/>
    <dgm:cxn modelId="{539CEDFD-690D-46BF-A176-A05EB2E27371}" type="presParOf" srcId="{B08C9F8B-69F3-4296-AD21-CD25DCD42FD0}" destId="{61B2CBA7-24C9-457C-8A26-7354A7581241}" srcOrd="36" destOrd="0" presId="urn:microsoft.com/office/officeart/2005/8/layout/hChevron3"/>
    <dgm:cxn modelId="{6E4FD098-9235-421E-AF92-8C8DBC289598}" type="presParOf" srcId="{B08C9F8B-69F3-4296-AD21-CD25DCD42FD0}" destId="{159A0E1C-42BF-4902-8F1F-347CBCECA4C0}" srcOrd="37" destOrd="0" presId="urn:microsoft.com/office/officeart/2005/8/layout/hChevron3"/>
    <dgm:cxn modelId="{4CD620B3-C79D-427E-B38F-84DA5B165112}" type="presParOf" srcId="{B08C9F8B-69F3-4296-AD21-CD25DCD42FD0}" destId="{E1262B5B-EF30-4FC7-9CA7-B26CC5142397}" srcOrd="38" destOrd="0" presId="urn:microsoft.com/office/officeart/2005/8/layout/hChevron3"/>
    <dgm:cxn modelId="{11F7E258-F22D-401D-998B-DD93261E032E}" type="presParOf" srcId="{B08C9F8B-69F3-4296-AD21-CD25DCD42FD0}" destId="{7E0F3ABD-CAEA-41CD-B352-A3EE347EC371}" srcOrd="39" destOrd="0" presId="urn:microsoft.com/office/officeart/2005/8/layout/hChevron3"/>
    <dgm:cxn modelId="{DF769F0A-A473-4CB8-964D-BD1513B30405}" type="presParOf" srcId="{B08C9F8B-69F3-4296-AD21-CD25DCD42FD0}" destId="{7A7A027F-30C3-408F-8C99-3EF71674BEBA}" srcOrd="40" destOrd="0" presId="urn:microsoft.com/office/officeart/2005/8/layout/hChevron3"/>
    <dgm:cxn modelId="{8610988B-6D0B-44D7-A7D8-5E8500AEC050}" type="presParOf" srcId="{B08C9F8B-69F3-4296-AD21-CD25DCD42FD0}" destId="{FB1BD5E7-7D6C-407B-9108-85F37180335F}" srcOrd="41" destOrd="0" presId="urn:microsoft.com/office/officeart/2005/8/layout/hChevron3"/>
    <dgm:cxn modelId="{FE32A0D6-9197-400F-B54F-1F597DA59E9B}" type="presParOf" srcId="{B08C9F8B-69F3-4296-AD21-CD25DCD42FD0}" destId="{F128517E-454F-4310-8A35-A6591E0BCB76}" srcOrd="42" destOrd="0" presId="urn:microsoft.com/office/officeart/2005/8/layout/hChevron3"/>
    <dgm:cxn modelId="{C4DEAE04-2F02-46E4-883F-95FD1E74706B}" type="presParOf" srcId="{B08C9F8B-69F3-4296-AD21-CD25DCD42FD0}" destId="{CF26CC18-06C2-4244-BC70-44235917B3DF}" srcOrd="43" destOrd="0" presId="urn:microsoft.com/office/officeart/2005/8/layout/hChevron3"/>
    <dgm:cxn modelId="{C3EA2C5D-0DA4-4A60-83F6-63154A556A56}" type="presParOf" srcId="{B08C9F8B-69F3-4296-AD21-CD25DCD42FD0}" destId="{E27E1FA9-3D96-43D3-A54A-7B739B856052}" srcOrd="44" destOrd="0" presId="urn:microsoft.com/office/officeart/2005/8/layout/hChevron3"/>
    <dgm:cxn modelId="{369479FF-D64E-4D40-90C6-FA65F0C69742}" type="presParOf" srcId="{B08C9F8B-69F3-4296-AD21-CD25DCD42FD0}" destId="{598ACD96-D8D7-4C32-8D46-1B2CB3432F6C}" srcOrd="45" destOrd="0" presId="urn:microsoft.com/office/officeart/2005/8/layout/hChevron3"/>
    <dgm:cxn modelId="{356A730D-56DE-424B-B303-23520B421E69}" type="presParOf" srcId="{B08C9F8B-69F3-4296-AD21-CD25DCD42FD0}" destId="{4E2FFF17-66A3-4C3E-BBA8-F1A748A52F91}" srcOrd="46" destOrd="0" presId="urn:microsoft.com/office/officeart/2005/8/layout/hChevron3"/>
    <dgm:cxn modelId="{D349D858-0C6B-436D-9A80-FAB78D7129C4}" type="presParOf" srcId="{B08C9F8B-69F3-4296-AD21-CD25DCD42FD0}" destId="{7189EED6-0D84-4087-855D-BB4AE62DD6D6}" srcOrd="47" destOrd="0" presId="urn:microsoft.com/office/officeart/2005/8/layout/hChevron3"/>
    <dgm:cxn modelId="{F968ED5A-60ED-44FA-A6F2-361051AB0C7A}" type="presParOf" srcId="{B08C9F8B-69F3-4296-AD21-CD25DCD42FD0}" destId="{7323387D-84DB-497D-9A62-7F3A26F92FC2}" srcOrd="48" destOrd="0" presId="urn:microsoft.com/office/officeart/2005/8/layout/hChevron3"/>
    <dgm:cxn modelId="{E18D053D-6C2A-4299-9A5F-45CBFC8AB004}" type="presParOf" srcId="{B08C9F8B-69F3-4296-AD21-CD25DCD42FD0}" destId="{6638DC68-57D5-4508-B788-55209D4D54C0}" srcOrd="49" destOrd="0" presId="urn:microsoft.com/office/officeart/2005/8/layout/hChevron3"/>
    <dgm:cxn modelId="{1B300D31-C2BE-4094-9EF3-8E6DC2B70742}" type="presParOf" srcId="{B08C9F8B-69F3-4296-AD21-CD25DCD42FD0}" destId="{5E241EB7-7EAC-4DB1-87D5-A805E7B42D3F}" srcOrd="50" destOrd="0" presId="urn:microsoft.com/office/officeart/2005/8/layout/hChevron3"/>
    <dgm:cxn modelId="{4F52D829-BA37-41D9-B026-1DE4649063E9}" type="presParOf" srcId="{B08C9F8B-69F3-4296-AD21-CD25DCD42FD0}" destId="{1E56CB06-FC2D-4DDB-B9C5-505392209CF6}" srcOrd="51" destOrd="0" presId="urn:microsoft.com/office/officeart/2005/8/layout/hChevron3"/>
    <dgm:cxn modelId="{58A263FE-1922-4AAF-8B77-292EB5010058}" type="presParOf" srcId="{B08C9F8B-69F3-4296-AD21-CD25DCD42FD0}" destId="{8763D4ED-C388-4CD5-8A97-704D01040D40}" srcOrd="52" destOrd="0" presId="urn:microsoft.com/office/officeart/2005/8/layout/hChevron3"/>
    <dgm:cxn modelId="{5F5BB039-FBB3-444F-813F-28AAEBC9F08B}" type="presParOf" srcId="{B08C9F8B-69F3-4296-AD21-CD25DCD42FD0}" destId="{0B85386F-7D4E-44A7-983E-E227E4B687C2}" srcOrd="53" destOrd="0" presId="urn:microsoft.com/office/officeart/2005/8/layout/hChevron3"/>
    <dgm:cxn modelId="{C3D704CB-524B-46BB-8C5E-D6EF8B270BF4}" type="presParOf" srcId="{B08C9F8B-69F3-4296-AD21-CD25DCD42FD0}" destId="{A2E83D42-EDAD-4BE7-BCD4-3527F1D0B025}" srcOrd="54" destOrd="0" presId="urn:microsoft.com/office/officeart/2005/8/layout/hChevron3"/>
    <dgm:cxn modelId="{8D527299-CED5-4C7B-BA66-54A46AB563AD}" type="presParOf" srcId="{B08C9F8B-69F3-4296-AD21-CD25DCD42FD0}" destId="{D17AE85E-1CFE-4E79-9F2D-765B3F68E530}" srcOrd="55" destOrd="0" presId="urn:microsoft.com/office/officeart/2005/8/layout/hChevron3"/>
    <dgm:cxn modelId="{74DD1157-66E8-4B9E-96CF-A5C5508C8F54}" type="presParOf" srcId="{B08C9F8B-69F3-4296-AD21-CD25DCD42FD0}" destId="{28E5DD00-146A-4162-91B1-3D9C7DBBA86A}" srcOrd="56" destOrd="0" presId="urn:microsoft.com/office/officeart/2005/8/layout/hChevron3"/>
    <dgm:cxn modelId="{364C0634-A0B5-4BA8-AB6C-713B08428A3A}" type="presParOf" srcId="{B08C9F8B-69F3-4296-AD21-CD25DCD42FD0}" destId="{DC0918A8-80BA-4788-A9E7-4E99F1C4492E}" srcOrd="57" destOrd="0" presId="urn:microsoft.com/office/officeart/2005/8/layout/hChevron3"/>
    <dgm:cxn modelId="{988F0C47-A128-4E7C-8211-330462282380}" type="presParOf" srcId="{B08C9F8B-69F3-4296-AD21-CD25DCD42FD0}" destId="{80217F09-BA30-4229-97F6-AAFDEAAC120C}" srcOrd="58" destOrd="0" presId="urn:microsoft.com/office/officeart/2005/8/layout/hChevron3"/>
    <dgm:cxn modelId="{80E6A894-E91E-4415-B6F4-8B6CFF19015B}" type="presParOf" srcId="{B08C9F8B-69F3-4296-AD21-CD25DCD42FD0}" destId="{D71249E9-0642-4F1E-8919-A4DE80B6D4D3}" srcOrd="59" destOrd="0" presId="urn:microsoft.com/office/officeart/2005/8/layout/hChevron3"/>
    <dgm:cxn modelId="{252EA01D-484D-4473-8B01-3806A08875D6}" type="presParOf" srcId="{B08C9F8B-69F3-4296-AD21-CD25DCD42FD0}" destId="{76904C9A-8E80-402F-A588-CF3B26EE5FDA}" srcOrd="60" destOrd="0" presId="urn:microsoft.com/office/officeart/2005/8/layout/hChevron3"/>
    <dgm:cxn modelId="{FC8F1A1F-5ABF-4CA6-A964-8F23BF10CD6E}" type="presParOf" srcId="{B08C9F8B-69F3-4296-AD21-CD25DCD42FD0}" destId="{D05AFEC9-80F3-4C63-BEE4-AE06A1A6FC82}" srcOrd="61" destOrd="0" presId="urn:microsoft.com/office/officeart/2005/8/layout/hChevron3"/>
    <dgm:cxn modelId="{FA5C2DC8-B22C-417E-8372-7EBDCFFE4986}" type="presParOf" srcId="{B08C9F8B-69F3-4296-AD21-CD25DCD42FD0}" destId="{1489E577-060A-4503-831E-10D046DBBA85}" srcOrd="62" destOrd="0" presId="urn:microsoft.com/office/officeart/2005/8/layout/hChevron3"/>
    <dgm:cxn modelId="{C8576D38-4541-4AA5-9B83-F0585C771284}" type="presParOf" srcId="{B08C9F8B-69F3-4296-AD21-CD25DCD42FD0}" destId="{A676106C-387F-478F-90B6-1D9131E4D511}" srcOrd="63" destOrd="0" presId="urn:microsoft.com/office/officeart/2005/8/layout/hChevron3"/>
    <dgm:cxn modelId="{221B3E80-0C53-4913-B721-9E88F9ECDC45}" type="presParOf" srcId="{B08C9F8B-69F3-4296-AD21-CD25DCD42FD0}" destId="{CBA551A8-C34B-43F8-9B14-3F3C054AA5F1}" srcOrd="64" destOrd="0" presId="urn:microsoft.com/office/officeart/2005/8/layout/hChevron3"/>
    <dgm:cxn modelId="{5322E4A7-07F5-409D-84CF-C90D9BBDFE91}" type="presParOf" srcId="{B08C9F8B-69F3-4296-AD21-CD25DCD42FD0}" destId="{4B75425F-2847-4BE8-9E33-3E28B965039C}" srcOrd="65" destOrd="0" presId="urn:microsoft.com/office/officeart/2005/8/layout/hChevron3"/>
    <dgm:cxn modelId="{6CD7AEB1-541A-4119-9EF1-AB0CEAE64FD0}" type="presParOf" srcId="{B08C9F8B-69F3-4296-AD21-CD25DCD42FD0}" destId="{3E34E8DB-2789-4DA4-8DF0-2D8B84D5E3E4}" srcOrd="66" destOrd="0" presId="urn:microsoft.com/office/officeart/2005/8/layout/hChevron3"/>
    <dgm:cxn modelId="{A2B12694-7307-48BB-B68A-ED8CEA3E591B}" type="presParOf" srcId="{B08C9F8B-69F3-4296-AD21-CD25DCD42FD0}" destId="{68517978-DC42-4EAD-82D5-C2985B642006}" srcOrd="67" destOrd="0" presId="urn:microsoft.com/office/officeart/2005/8/layout/hChevron3"/>
    <dgm:cxn modelId="{0E2C4508-91D0-4095-9E38-EEBA97400E92}" type="presParOf" srcId="{B08C9F8B-69F3-4296-AD21-CD25DCD42FD0}" destId="{C0AFCC61-DF51-4556-96F1-02771FB20A21}" srcOrd="68" destOrd="0" presId="urn:microsoft.com/office/officeart/2005/8/layout/hChevron3"/>
    <dgm:cxn modelId="{ED21F995-EBA0-49D6-9F49-0F5A8120A9CF}" type="presParOf" srcId="{B08C9F8B-69F3-4296-AD21-CD25DCD42FD0}" destId="{3EC098C2-9AD7-4533-B5EE-4B4B2638EFA4}" srcOrd="69" destOrd="0" presId="urn:microsoft.com/office/officeart/2005/8/layout/hChevron3"/>
    <dgm:cxn modelId="{119144D9-73F1-4A19-9DCB-36B8A5F03F99}" type="presParOf" srcId="{B08C9F8B-69F3-4296-AD21-CD25DCD42FD0}" destId="{48548601-1463-44F6-8AD9-6147866C9F2C}" srcOrd="70" destOrd="0" presId="urn:microsoft.com/office/officeart/2005/8/layout/hChevron3"/>
    <dgm:cxn modelId="{80C9A79B-30A5-44E5-ADDB-47033FE339A0}" type="presParOf" srcId="{B08C9F8B-69F3-4296-AD21-CD25DCD42FD0}" destId="{BA2649D6-FB85-4FC1-8967-C34BCFABAE59}" srcOrd="71" destOrd="0" presId="urn:microsoft.com/office/officeart/2005/8/layout/hChevron3"/>
    <dgm:cxn modelId="{6051722D-325A-4026-A99D-5EB33EE25807}" type="presParOf" srcId="{B08C9F8B-69F3-4296-AD21-CD25DCD42FD0}" destId="{3C06B559-11C8-4676-BDC1-1CC838E2FC01}" srcOrd="72" destOrd="0" presId="urn:microsoft.com/office/officeart/2005/8/layout/hChevron3"/>
    <dgm:cxn modelId="{E097EB0A-DFEA-49A8-A620-C6EFA06B8629}" type="presParOf" srcId="{B08C9F8B-69F3-4296-AD21-CD25DCD42FD0}" destId="{F1E718B2-4194-46BE-BD18-24868871452A}" srcOrd="73" destOrd="0" presId="urn:microsoft.com/office/officeart/2005/8/layout/hChevron3"/>
    <dgm:cxn modelId="{CDA74869-8DF6-4306-8C39-380074062249}" type="presParOf" srcId="{B08C9F8B-69F3-4296-AD21-CD25DCD42FD0}" destId="{C75F122F-A01D-4075-97D8-1B27466CF65D}" srcOrd="74" destOrd="0" presId="urn:microsoft.com/office/officeart/2005/8/layout/hChevron3"/>
    <dgm:cxn modelId="{CCBC2CB6-BDF1-464F-946B-46A22958F885}" type="presParOf" srcId="{B08C9F8B-69F3-4296-AD21-CD25DCD42FD0}" destId="{37F10A6E-B2CF-4985-9EBA-F01599A49A19}" srcOrd="75" destOrd="0" presId="urn:microsoft.com/office/officeart/2005/8/layout/hChevron3"/>
    <dgm:cxn modelId="{0ACB5A44-6157-4F06-8961-F9660B44D60F}" type="presParOf" srcId="{B08C9F8B-69F3-4296-AD21-CD25DCD42FD0}" destId="{3A12B994-0142-4140-B34B-EFD262FEB753}" srcOrd="76" destOrd="0" presId="urn:microsoft.com/office/officeart/2005/8/layout/hChevron3"/>
    <dgm:cxn modelId="{9AACDAB4-D1D0-4BE8-8936-3D43471F9571}" type="presParOf" srcId="{B08C9F8B-69F3-4296-AD21-CD25DCD42FD0}" destId="{2AFE02DE-842E-432B-80B9-2BD9D9A9E600}" srcOrd="77" destOrd="0" presId="urn:microsoft.com/office/officeart/2005/8/layout/hChevron3"/>
    <dgm:cxn modelId="{B49020C9-7BE0-4CB8-92B1-6CCB1C83401D}" type="presParOf" srcId="{B08C9F8B-69F3-4296-AD21-CD25DCD42FD0}" destId="{BF84DC6E-E986-4803-BF55-240EC47868BF}" srcOrd="78" destOrd="0" presId="urn:microsoft.com/office/officeart/2005/8/layout/hChevron3"/>
    <dgm:cxn modelId="{F4B6A94D-1ABD-458E-AA6F-FF4E0A8909F3}" type="presParOf" srcId="{B08C9F8B-69F3-4296-AD21-CD25DCD42FD0}" destId="{6B29AD43-DD84-439D-8176-4A4505D95B32}" srcOrd="79" destOrd="0" presId="urn:microsoft.com/office/officeart/2005/8/layout/hChevron3"/>
    <dgm:cxn modelId="{B27B44FF-4864-45C8-B77D-906D0E63DE26}" type="presParOf" srcId="{B08C9F8B-69F3-4296-AD21-CD25DCD42FD0}" destId="{2418F3E9-210B-4EA9-AD53-8C4823A93948}" srcOrd="80" destOrd="0" presId="urn:microsoft.com/office/officeart/2005/8/layout/hChevron3"/>
    <dgm:cxn modelId="{A4BE31E2-60AF-456D-B37E-7E7A0949C62C}" type="presParOf" srcId="{B08C9F8B-69F3-4296-AD21-CD25DCD42FD0}" destId="{167DB241-A0BA-417A-B956-0CB304DD5C5A}" srcOrd="81" destOrd="0" presId="urn:microsoft.com/office/officeart/2005/8/layout/hChevron3"/>
    <dgm:cxn modelId="{F8641594-72A6-4728-B060-A42809F2B4B9}" type="presParOf" srcId="{B08C9F8B-69F3-4296-AD21-CD25DCD42FD0}" destId="{CF8D457F-FA9A-4B29-B773-5E534891DAD3}" srcOrd="82" destOrd="0" presId="urn:microsoft.com/office/officeart/2005/8/layout/hChevron3"/>
    <dgm:cxn modelId="{2F6D8988-80F7-4B1E-9A0D-2348471F10A4}" type="presParOf" srcId="{B08C9F8B-69F3-4296-AD21-CD25DCD42FD0}" destId="{85E561C8-ED25-49F8-847A-780CDCC93027}" srcOrd="83" destOrd="0" presId="urn:microsoft.com/office/officeart/2005/8/layout/hChevron3"/>
    <dgm:cxn modelId="{401AC868-ED70-46FB-8184-09DB9E0810E3}" type="presParOf" srcId="{B08C9F8B-69F3-4296-AD21-CD25DCD42FD0}" destId="{21235F86-8809-45DA-A6E5-AC71FA6EC913}" srcOrd="84" destOrd="0" presId="urn:microsoft.com/office/officeart/2005/8/layout/hChevron3"/>
    <dgm:cxn modelId="{578DFB28-B1E8-4BB0-8433-AE67EE3DB0A0}" type="presParOf" srcId="{B08C9F8B-69F3-4296-AD21-CD25DCD42FD0}" destId="{70425B76-34DA-43AF-B425-5D7D4B689BC9}" srcOrd="85" destOrd="0" presId="urn:microsoft.com/office/officeart/2005/8/layout/hChevron3"/>
    <dgm:cxn modelId="{46EBB188-39F3-4A49-BA72-B6E6B018649D}" type="presParOf" srcId="{B08C9F8B-69F3-4296-AD21-CD25DCD42FD0}" destId="{CEE93E7E-82E8-4A0E-A753-BE0DC636FEC9}" srcOrd="86" destOrd="0" presId="urn:microsoft.com/office/officeart/2005/8/layout/hChevron3"/>
    <dgm:cxn modelId="{1143C10A-043E-4B51-A2DF-64B5F4AFFBC4}" type="presParOf" srcId="{B08C9F8B-69F3-4296-AD21-CD25DCD42FD0}" destId="{9D9405F6-D0DA-4CAF-8C37-AAAC0EB723C5}" srcOrd="87" destOrd="0" presId="urn:microsoft.com/office/officeart/2005/8/layout/hChevron3"/>
    <dgm:cxn modelId="{C1F6F6A9-F9E5-48FB-876C-8AB8359B125E}" type="presParOf" srcId="{B08C9F8B-69F3-4296-AD21-CD25DCD42FD0}" destId="{BE87C0B5-6BFD-4EC8-BA5B-BCD5D4F8C6CB}" srcOrd="88" destOrd="0" presId="urn:microsoft.com/office/officeart/2005/8/layout/hChevron3"/>
    <dgm:cxn modelId="{052D36CE-FA2F-4DAF-B40B-6A021DD8CBD0}" type="presParOf" srcId="{B08C9F8B-69F3-4296-AD21-CD25DCD42FD0}" destId="{35B1CEB5-BC41-4318-8054-497FDEFBCD65}" srcOrd="89" destOrd="0" presId="urn:microsoft.com/office/officeart/2005/8/layout/hChevron3"/>
    <dgm:cxn modelId="{8BC4A207-66FB-47D0-8710-8CD59EC86C64}" type="presParOf" srcId="{B08C9F8B-69F3-4296-AD21-CD25DCD42FD0}" destId="{FBC4D540-AC5F-4A94-A530-FB999CCD6197}" srcOrd="90" destOrd="0" presId="urn:microsoft.com/office/officeart/2005/8/layout/hChevron3"/>
    <dgm:cxn modelId="{91299E4B-1955-440F-BAA7-124324770005}" type="presParOf" srcId="{B08C9F8B-69F3-4296-AD21-CD25DCD42FD0}" destId="{DDD851F0-DF66-4351-BB53-39CB043F8681}" srcOrd="91" destOrd="0" presId="urn:microsoft.com/office/officeart/2005/8/layout/hChevron3"/>
    <dgm:cxn modelId="{3729C37D-8392-4485-8631-E1DA6276029E}" type="presParOf" srcId="{B08C9F8B-69F3-4296-AD21-CD25DCD42FD0}" destId="{11F1989E-D85D-4CB3-8428-E378BD9A3E5D}" srcOrd="92" destOrd="0" presId="urn:microsoft.com/office/officeart/2005/8/layout/hChevron3"/>
    <dgm:cxn modelId="{5EEAD24D-AF5A-4055-B731-09A66CDBA003}" type="presParOf" srcId="{B08C9F8B-69F3-4296-AD21-CD25DCD42FD0}" destId="{67FB224F-BD33-4968-9330-06A41AF22791}" srcOrd="93" destOrd="0" presId="urn:microsoft.com/office/officeart/2005/8/layout/hChevron3"/>
    <dgm:cxn modelId="{FE3B9FF2-CE86-4B76-AF38-F621CDFF9FC8}" type="presParOf" srcId="{B08C9F8B-69F3-4296-AD21-CD25DCD42FD0}" destId="{DF7E7304-F48D-41E2-8280-269B31F8FA7A}" srcOrd="9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1A670-512A-4FAD-A842-E839D1B0C3F1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29D672AF-C57D-48A8-AA12-80F3B094E013}">
      <dgm:prSet phldrT="[Text]"/>
      <dgm:spPr>
        <a:xfrm>
          <a:off x="4230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2013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2546F2-0320-4D37-A9E3-53E337DF91EC}" type="parTrans" cxnId="{3DB8BBA8-8271-4CE9-BAF1-7C5A06261BAA}">
      <dgm:prSet/>
      <dgm:spPr/>
      <dgm:t>
        <a:bodyPr/>
        <a:lstStyle/>
        <a:p>
          <a:endParaRPr lang="en-US"/>
        </a:p>
      </dgm:t>
    </dgm:pt>
    <dgm:pt modelId="{1270D432-EA2D-4158-A75E-8382D4290F15}" type="sibTrans" cxnId="{3DB8BBA8-8271-4CE9-BAF1-7C5A06261BAA}">
      <dgm:prSet/>
      <dgm:spPr/>
      <dgm:t>
        <a:bodyPr/>
        <a:lstStyle/>
        <a:p>
          <a:endParaRPr lang="en-US"/>
        </a:p>
      </dgm:t>
    </dgm:pt>
    <dgm:pt modelId="{B88CAEA7-E63E-48A2-8C92-2D1C30EBCCF7}">
      <dgm:prSet phldrT="[Text]"/>
      <dgm:spPr>
        <a:xfrm>
          <a:off x="2220828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2014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D7CED53-BACA-48AD-9398-87D1403F7A56}" type="parTrans" cxnId="{2DF4629A-DE5B-46B6-AB8B-5A0EB112ADFC}">
      <dgm:prSet/>
      <dgm:spPr/>
      <dgm:t>
        <a:bodyPr/>
        <a:lstStyle/>
        <a:p>
          <a:endParaRPr lang="en-US"/>
        </a:p>
      </dgm:t>
    </dgm:pt>
    <dgm:pt modelId="{C0D580D4-6137-45B9-8F0A-98A7B649C348}" type="sibTrans" cxnId="{2DF4629A-DE5B-46B6-AB8B-5A0EB112ADFC}">
      <dgm:prSet/>
      <dgm:spPr/>
      <dgm:t>
        <a:bodyPr/>
        <a:lstStyle/>
        <a:p>
          <a:endParaRPr lang="en-US"/>
        </a:p>
      </dgm:t>
    </dgm:pt>
    <dgm:pt modelId="{8158018B-D8F2-4F1E-BC81-2F3C263338AF}">
      <dgm:prSet phldrT="[Text]"/>
      <dgm:spPr>
        <a:xfrm>
          <a:off x="4437425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7C46AD5-A6A9-4F2B-812F-CF51BD6F0EB9}" type="parTrans" cxnId="{59A809D7-DD5D-4377-B86E-383E77769629}">
      <dgm:prSet/>
      <dgm:spPr/>
      <dgm:t>
        <a:bodyPr/>
        <a:lstStyle/>
        <a:p>
          <a:endParaRPr lang="en-US"/>
        </a:p>
      </dgm:t>
    </dgm:pt>
    <dgm:pt modelId="{10659EFB-8C9E-4C40-B273-AF1FD6D01038}" type="sibTrans" cxnId="{59A809D7-DD5D-4377-B86E-383E77769629}">
      <dgm:prSet/>
      <dgm:spPr/>
      <dgm:t>
        <a:bodyPr/>
        <a:lstStyle/>
        <a:p>
          <a:endParaRPr lang="en-US"/>
        </a:p>
      </dgm:t>
    </dgm:pt>
    <dgm:pt modelId="{F98E9002-A099-420E-9034-7E8C637FC036}">
      <dgm:prSet phldrT="[Text]"/>
      <dgm:spPr>
        <a:xfrm>
          <a:off x="6654023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2016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954E0B2-CCE8-4BD5-A407-5C92FF1C41F4}" type="parTrans" cxnId="{AB92392F-EBD9-4842-AA28-0539727A88E2}">
      <dgm:prSet/>
      <dgm:spPr/>
      <dgm:t>
        <a:bodyPr/>
        <a:lstStyle/>
        <a:p>
          <a:endParaRPr lang="en-US"/>
        </a:p>
      </dgm:t>
    </dgm:pt>
    <dgm:pt modelId="{5B3BC704-856D-407A-BAB2-7ECFDD412EB2}" type="sibTrans" cxnId="{AB92392F-EBD9-4842-AA28-0539727A88E2}">
      <dgm:prSet/>
      <dgm:spPr/>
      <dgm:t>
        <a:bodyPr/>
        <a:lstStyle/>
        <a:p>
          <a:endParaRPr lang="en-US"/>
        </a:p>
      </dgm:t>
    </dgm:pt>
    <dgm:pt modelId="{BEDB9FF8-6C4B-440E-99EC-CD88DF1142A1}" type="pres">
      <dgm:prSet presAssocID="{6431A670-512A-4FAD-A842-E839D1B0C3F1}" presName="Name0" presStyleCnt="0">
        <dgm:presLayoutVars>
          <dgm:dir/>
          <dgm:animLvl val="lvl"/>
          <dgm:resizeHandles val="exact"/>
        </dgm:presLayoutVars>
      </dgm:prSet>
      <dgm:spPr/>
    </dgm:pt>
    <dgm:pt modelId="{F99E2B3A-491D-4AEC-A9F8-C7EAB63A0AB6}" type="pres">
      <dgm:prSet presAssocID="{29D672AF-C57D-48A8-AA12-80F3B094E01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273F5-6AF2-4957-ACF7-05109D23E0E3}" type="pres">
      <dgm:prSet presAssocID="{1270D432-EA2D-4158-A75E-8382D4290F15}" presName="parTxOnlySpace" presStyleCnt="0"/>
      <dgm:spPr/>
    </dgm:pt>
    <dgm:pt modelId="{C51C2A14-BBBA-4054-8FEE-CF6F7027E838}" type="pres">
      <dgm:prSet presAssocID="{B88CAEA7-E63E-48A2-8C92-2D1C30EBCCF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CE64B-6297-40BF-A007-8706710238FA}" type="pres">
      <dgm:prSet presAssocID="{C0D580D4-6137-45B9-8F0A-98A7B649C348}" presName="parTxOnlySpace" presStyleCnt="0"/>
      <dgm:spPr/>
    </dgm:pt>
    <dgm:pt modelId="{0AA7130A-D993-4C29-867B-8A2B8B964656}" type="pres">
      <dgm:prSet presAssocID="{8158018B-D8F2-4F1E-BC81-2F3C263338A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7C7EC-B961-4132-BB14-7DE2B00B38A6}" type="pres">
      <dgm:prSet presAssocID="{10659EFB-8C9E-4C40-B273-AF1FD6D01038}" presName="parTxOnlySpace" presStyleCnt="0"/>
      <dgm:spPr/>
    </dgm:pt>
    <dgm:pt modelId="{D39984F1-5657-4536-9172-D7CC20347964}" type="pres">
      <dgm:prSet presAssocID="{F98E9002-A099-420E-9034-7E8C637FC03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809D7-DD5D-4377-B86E-383E77769629}" srcId="{6431A670-512A-4FAD-A842-E839D1B0C3F1}" destId="{8158018B-D8F2-4F1E-BC81-2F3C263338AF}" srcOrd="2" destOrd="0" parTransId="{D7C46AD5-A6A9-4F2B-812F-CF51BD6F0EB9}" sibTransId="{10659EFB-8C9E-4C40-B273-AF1FD6D01038}"/>
    <dgm:cxn modelId="{3DB8BBA8-8271-4CE9-BAF1-7C5A06261BAA}" srcId="{6431A670-512A-4FAD-A842-E839D1B0C3F1}" destId="{29D672AF-C57D-48A8-AA12-80F3B094E013}" srcOrd="0" destOrd="0" parTransId="{7F2546F2-0320-4D37-A9E3-53E337DF91EC}" sibTransId="{1270D432-EA2D-4158-A75E-8382D4290F15}"/>
    <dgm:cxn modelId="{5964212E-FDB0-4BFD-BFEF-DF45A763E18B}" type="presOf" srcId="{B88CAEA7-E63E-48A2-8C92-2D1C30EBCCF7}" destId="{C51C2A14-BBBA-4054-8FEE-CF6F7027E838}" srcOrd="0" destOrd="0" presId="urn:microsoft.com/office/officeart/2005/8/layout/chevron1"/>
    <dgm:cxn modelId="{A8396E82-A8F5-4F5D-9FDF-81859B9E98C7}" type="presOf" srcId="{6431A670-512A-4FAD-A842-E839D1B0C3F1}" destId="{BEDB9FF8-6C4B-440E-99EC-CD88DF1142A1}" srcOrd="0" destOrd="0" presId="urn:microsoft.com/office/officeart/2005/8/layout/chevron1"/>
    <dgm:cxn modelId="{AB92392F-EBD9-4842-AA28-0539727A88E2}" srcId="{6431A670-512A-4FAD-A842-E839D1B0C3F1}" destId="{F98E9002-A099-420E-9034-7E8C637FC036}" srcOrd="3" destOrd="0" parTransId="{1954E0B2-CCE8-4BD5-A407-5C92FF1C41F4}" sibTransId="{5B3BC704-856D-407A-BAB2-7ECFDD412EB2}"/>
    <dgm:cxn modelId="{D4B57822-6716-419C-8BCA-0FB5D976A72B}" type="presOf" srcId="{8158018B-D8F2-4F1E-BC81-2F3C263338AF}" destId="{0AA7130A-D993-4C29-867B-8A2B8B964656}" srcOrd="0" destOrd="0" presId="urn:microsoft.com/office/officeart/2005/8/layout/chevron1"/>
    <dgm:cxn modelId="{2DF4629A-DE5B-46B6-AB8B-5A0EB112ADFC}" srcId="{6431A670-512A-4FAD-A842-E839D1B0C3F1}" destId="{B88CAEA7-E63E-48A2-8C92-2D1C30EBCCF7}" srcOrd="1" destOrd="0" parTransId="{8D7CED53-BACA-48AD-9398-87D1403F7A56}" sibTransId="{C0D580D4-6137-45B9-8F0A-98A7B649C348}"/>
    <dgm:cxn modelId="{8798D47A-3FE5-4B99-A5CE-C86F55FB7B59}" type="presOf" srcId="{29D672AF-C57D-48A8-AA12-80F3B094E013}" destId="{F99E2B3A-491D-4AEC-A9F8-C7EAB63A0AB6}" srcOrd="0" destOrd="0" presId="urn:microsoft.com/office/officeart/2005/8/layout/chevron1"/>
    <dgm:cxn modelId="{616F2D1E-25C4-48DA-92C8-AA748B15B0D3}" type="presOf" srcId="{F98E9002-A099-420E-9034-7E8C637FC036}" destId="{D39984F1-5657-4536-9172-D7CC20347964}" srcOrd="0" destOrd="0" presId="urn:microsoft.com/office/officeart/2005/8/layout/chevron1"/>
    <dgm:cxn modelId="{F8179B49-A589-49F5-9C28-7F52F9A4DA23}" type="presParOf" srcId="{BEDB9FF8-6C4B-440E-99EC-CD88DF1142A1}" destId="{F99E2B3A-491D-4AEC-A9F8-C7EAB63A0AB6}" srcOrd="0" destOrd="0" presId="urn:microsoft.com/office/officeart/2005/8/layout/chevron1"/>
    <dgm:cxn modelId="{12042012-E66F-4CFF-9BEE-62FE4F1FC309}" type="presParOf" srcId="{BEDB9FF8-6C4B-440E-99EC-CD88DF1142A1}" destId="{E4B273F5-6AF2-4957-ACF7-05109D23E0E3}" srcOrd="1" destOrd="0" presId="urn:microsoft.com/office/officeart/2005/8/layout/chevron1"/>
    <dgm:cxn modelId="{F785EFA2-26EC-437A-B00D-FF17387A7DC7}" type="presParOf" srcId="{BEDB9FF8-6C4B-440E-99EC-CD88DF1142A1}" destId="{C51C2A14-BBBA-4054-8FEE-CF6F7027E838}" srcOrd="2" destOrd="0" presId="urn:microsoft.com/office/officeart/2005/8/layout/chevron1"/>
    <dgm:cxn modelId="{B5D2C8D7-9709-4E09-AB35-3ED77DCDD3E2}" type="presParOf" srcId="{BEDB9FF8-6C4B-440E-99EC-CD88DF1142A1}" destId="{CA3CE64B-6297-40BF-A007-8706710238FA}" srcOrd="3" destOrd="0" presId="urn:microsoft.com/office/officeart/2005/8/layout/chevron1"/>
    <dgm:cxn modelId="{638BEA91-145E-4702-8FD3-DB2DE7B6ACB0}" type="presParOf" srcId="{BEDB9FF8-6C4B-440E-99EC-CD88DF1142A1}" destId="{0AA7130A-D993-4C29-867B-8A2B8B964656}" srcOrd="4" destOrd="0" presId="urn:microsoft.com/office/officeart/2005/8/layout/chevron1"/>
    <dgm:cxn modelId="{24D212B9-B012-4C2F-81C9-53F88BD242AE}" type="presParOf" srcId="{BEDB9FF8-6C4B-440E-99EC-CD88DF1142A1}" destId="{8977C7EC-B961-4132-BB14-7DE2B00B38A6}" srcOrd="5" destOrd="0" presId="urn:microsoft.com/office/officeart/2005/8/layout/chevron1"/>
    <dgm:cxn modelId="{C06411EA-2937-4B62-B296-D27AF3701EDB}" type="presParOf" srcId="{BEDB9FF8-6C4B-440E-99EC-CD88DF1142A1}" destId="{D39984F1-5657-4536-9172-D7CC20347964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D3678-80B8-4A30-8E93-CEC3FBC3227E}">
      <dsp:nvSpPr>
        <dsp:cNvPr id="0" name=""/>
        <dsp:cNvSpPr/>
      </dsp:nvSpPr>
      <dsp:spPr>
        <a:xfrm>
          <a:off x="4899" y="521172"/>
          <a:ext cx="236045" cy="94418"/>
        </a:xfrm>
        <a:prstGeom prst="homePlate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899" y="521172"/>
        <a:ext cx="212441" cy="94418"/>
      </dsp:txXfrm>
    </dsp:sp>
    <dsp:sp modelId="{60D21580-C68B-4D88-A307-4045C4D75BFB}">
      <dsp:nvSpPr>
        <dsp:cNvPr id="0" name=""/>
        <dsp:cNvSpPr/>
      </dsp:nvSpPr>
      <dsp:spPr>
        <a:xfrm>
          <a:off x="193735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944" y="521172"/>
        <a:ext cx="141627" cy="94418"/>
      </dsp:txXfrm>
    </dsp:sp>
    <dsp:sp modelId="{C860FE15-9C50-4566-AD88-C52086B6875F}">
      <dsp:nvSpPr>
        <dsp:cNvPr id="0" name=""/>
        <dsp:cNvSpPr/>
      </dsp:nvSpPr>
      <dsp:spPr>
        <a:xfrm>
          <a:off x="382571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29780" y="521172"/>
        <a:ext cx="141627" cy="94418"/>
      </dsp:txXfrm>
    </dsp:sp>
    <dsp:sp modelId="{777D29DA-8B85-4654-ABC1-EC415987FF77}">
      <dsp:nvSpPr>
        <dsp:cNvPr id="0" name=""/>
        <dsp:cNvSpPr/>
      </dsp:nvSpPr>
      <dsp:spPr>
        <a:xfrm>
          <a:off x="57140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18616" y="521172"/>
        <a:ext cx="141627" cy="94418"/>
      </dsp:txXfrm>
    </dsp:sp>
    <dsp:sp modelId="{CAA20301-3293-46F0-94A0-6968E3FF9EE4}">
      <dsp:nvSpPr>
        <dsp:cNvPr id="0" name=""/>
        <dsp:cNvSpPr/>
      </dsp:nvSpPr>
      <dsp:spPr>
        <a:xfrm>
          <a:off x="76024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0668" rIns="5334" bIns="10668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07452" y="521172"/>
        <a:ext cx="141627" cy="94418"/>
      </dsp:txXfrm>
    </dsp:sp>
    <dsp:sp modelId="{51CC7637-C345-4A29-A9A4-ED27F5DFF933}">
      <dsp:nvSpPr>
        <dsp:cNvPr id="0" name=""/>
        <dsp:cNvSpPr/>
      </dsp:nvSpPr>
      <dsp:spPr>
        <a:xfrm>
          <a:off x="949079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96288" y="521172"/>
        <a:ext cx="141627" cy="94418"/>
      </dsp:txXfrm>
    </dsp:sp>
    <dsp:sp modelId="{EAB249EE-2ABE-490C-B5A0-F9676E4CAD71}">
      <dsp:nvSpPr>
        <dsp:cNvPr id="0" name=""/>
        <dsp:cNvSpPr/>
      </dsp:nvSpPr>
      <dsp:spPr>
        <a:xfrm>
          <a:off x="1137915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85124" y="521172"/>
        <a:ext cx="141627" cy="94418"/>
      </dsp:txXfrm>
    </dsp:sp>
    <dsp:sp modelId="{EA0727D2-B0EF-4F7E-A16A-2B9DF89A0366}">
      <dsp:nvSpPr>
        <dsp:cNvPr id="0" name=""/>
        <dsp:cNvSpPr/>
      </dsp:nvSpPr>
      <dsp:spPr>
        <a:xfrm>
          <a:off x="1326751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373960" y="521172"/>
        <a:ext cx="141627" cy="94418"/>
      </dsp:txXfrm>
    </dsp:sp>
    <dsp:sp modelId="{9D13CAD7-C14C-4FDC-A465-BCD2A7928D06}">
      <dsp:nvSpPr>
        <dsp:cNvPr id="0" name=""/>
        <dsp:cNvSpPr/>
      </dsp:nvSpPr>
      <dsp:spPr>
        <a:xfrm>
          <a:off x="151558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562796" y="521172"/>
        <a:ext cx="141627" cy="94418"/>
      </dsp:txXfrm>
    </dsp:sp>
    <dsp:sp modelId="{222B1A92-7109-462B-9CD4-C0B39D9D70C1}">
      <dsp:nvSpPr>
        <dsp:cNvPr id="0" name=""/>
        <dsp:cNvSpPr/>
      </dsp:nvSpPr>
      <dsp:spPr>
        <a:xfrm>
          <a:off x="170442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751632" y="521172"/>
        <a:ext cx="141627" cy="94418"/>
      </dsp:txXfrm>
    </dsp:sp>
    <dsp:sp modelId="{39BCEC05-9BDC-4BD5-865D-43678B47DD44}">
      <dsp:nvSpPr>
        <dsp:cNvPr id="0" name=""/>
        <dsp:cNvSpPr/>
      </dsp:nvSpPr>
      <dsp:spPr>
        <a:xfrm>
          <a:off x="1893260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940469" y="521172"/>
        <a:ext cx="141627" cy="94418"/>
      </dsp:txXfrm>
    </dsp:sp>
    <dsp:sp modelId="{570DB40D-521E-4A9F-BB6C-A0950F81225A}">
      <dsp:nvSpPr>
        <dsp:cNvPr id="0" name=""/>
        <dsp:cNvSpPr/>
      </dsp:nvSpPr>
      <dsp:spPr>
        <a:xfrm>
          <a:off x="2082096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29305" y="521172"/>
        <a:ext cx="141627" cy="94418"/>
      </dsp:txXfrm>
    </dsp:sp>
    <dsp:sp modelId="{A7B97758-89AC-4B56-B98A-D42927822D69}">
      <dsp:nvSpPr>
        <dsp:cNvPr id="0" name=""/>
        <dsp:cNvSpPr/>
      </dsp:nvSpPr>
      <dsp:spPr>
        <a:xfrm>
          <a:off x="2270932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18141" y="521172"/>
        <a:ext cx="141627" cy="94418"/>
      </dsp:txXfrm>
    </dsp:sp>
    <dsp:sp modelId="{6BD797C9-3950-4EA3-9773-2A3ACC47FACA}">
      <dsp:nvSpPr>
        <dsp:cNvPr id="0" name=""/>
        <dsp:cNvSpPr/>
      </dsp:nvSpPr>
      <dsp:spPr>
        <a:xfrm>
          <a:off x="2459768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06977" y="521172"/>
        <a:ext cx="141627" cy="94418"/>
      </dsp:txXfrm>
    </dsp:sp>
    <dsp:sp modelId="{2AACC7B6-6387-4BBB-8546-D07D73819D82}">
      <dsp:nvSpPr>
        <dsp:cNvPr id="0" name=""/>
        <dsp:cNvSpPr/>
      </dsp:nvSpPr>
      <dsp:spPr>
        <a:xfrm>
          <a:off x="2648604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95813" y="521172"/>
        <a:ext cx="141627" cy="94418"/>
      </dsp:txXfrm>
    </dsp:sp>
    <dsp:sp modelId="{A043DE54-3BDB-45C7-B1B6-909DB5FCD0C3}">
      <dsp:nvSpPr>
        <dsp:cNvPr id="0" name=""/>
        <dsp:cNvSpPr/>
      </dsp:nvSpPr>
      <dsp:spPr>
        <a:xfrm>
          <a:off x="2837440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84649" y="521172"/>
        <a:ext cx="141627" cy="94418"/>
      </dsp:txXfrm>
    </dsp:sp>
    <dsp:sp modelId="{1855CAA8-F9B4-42D8-A110-E09A7A955D6E}">
      <dsp:nvSpPr>
        <dsp:cNvPr id="0" name=""/>
        <dsp:cNvSpPr/>
      </dsp:nvSpPr>
      <dsp:spPr>
        <a:xfrm>
          <a:off x="3026276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0668" rIns="5334" bIns="10668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073485" y="521172"/>
        <a:ext cx="141627" cy="94418"/>
      </dsp:txXfrm>
    </dsp:sp>
    <dsp:sp modelId="{76416CDF-96C1-4BE8-AE52-FC36D03B21DC}">
      <dsp:nvSpPr>
        <dsp:cNvPr id="0" name=""/>
        <dsp:cNvSpPr/>
      </dsp:nvSpPr>
      <dsp:spPr>
        <a:xfrm>
          <a:off x="3215112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262321" y="521172"/>
        <a:ext cx="141627" cy="94418"/>
      </dsp:txXfrm>
    </dsp:sp>
    <dsp:sp modelId="{61B2CBA7-24C9-457C-8A26-7354A7581241}">
      <dsp:nvSpPr>
        <dsp:cNvPr id="0" name=""/>
        <dsp:cNvSpPr/>
      </dsp:nvSpPr>
      <dsp:spPr>
        <a:xfrm>
          <a:off x="3403948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451157" y="521172"/>
        <a:ext cx="141627" cy="94418"/>
      </dsp:txXfrm>
    </dsp:sp>
    <dsp:sp modelId="{E1262B5B-EF30-4FC7-9CA7-B26CC5142397}">
      <dsp:nvSpPr>
        <dsp:cNvPr id="0" name=""/>
        <dsp:cNvSpPr/>
      </dsp:nvSpPr>
      <dsp:spPr>
        <a:xfrm>
          <a:off x="3592784" y="521172"/>
          <a:ext cx="236045" cy="94418"/>
        </a:xfrm>
        <a:prstGeom prst="chevron">
          <a:avLst/>
        </a:prstGeom>
        <a:gradFill flip="none" rotWithShape="1">
          <a:gsLst>
            <a:gs pos="43000">
              <a:srgbClr val="0033CC"/>
            </a:gs>
            <a:gs pos="60000">
              <a:srgbClr val="008000"/>
            </a:gs>
          </a:gsLst>
          <a:lin ang="5400000" scaled="1"/>
          <a:tileRect/>
        </a:gra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39993" y="521172"/>
        <a:ext cx="141627" cy="94418"/>
      </dsp:txXfrm>
    </dsp:sp>
    <dsp:sp modelId="{7A7A027F-30C3-408F-8C99-3EF71674BEBA}">
      <dsp:nvSpPr>
        <dsp:cNvPr id="0" name=""/>
        <dsp:cNvSpPr/>
      </dsp:nvSpPr>
      <dsp:spPr>
        <a:xfrm>
          <a:off x="3781621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28830" y="521172"/>
        <a:ext cx="141627" cy="94418"/>
      </dsp:txXfrm>
    </dsp:sp>
    <dsp:sp modelId="{F128517E-454F-4310-8A35-A6591E0BCB76}">
      <dsp:nvSpPr>
        <dsp:cNvPr id="0" name=""/>
        <dsp:cNvSpPr/>
      </dsp:nvSpPr>
      <dsp:spPr>
        <a:xfrm>
          <a:off x="397045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017666" y="521172"/>
        <a:ext cx="141627" cy="94418"/>
      </dsp:txXfrm>
    </dsp:sp>
    <dsp:sp modelId="{E27E1FA9-3D96-43D3-A54A-7B739B856052}">
      <dsp:nvSpPr>
        <dsp:cNvPr id="0" name=""/>
        <dsp:cNvSpPr/>
      </dsp:nvSpPr>
      <dsp:spPr>
        <a:xfrm>
          <a:off x="415929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206502" y="521172"/>
        <a:ext cx="141627" cy="94418"/>
      </dsp:txXfrm>
    </dsp:sp>
    <dsp:sp modelId="{4E2FFF17-66A3-4C3E-BBA8-F1A748A52F91}">
      <dsp:nvSpPr>
        <dsp:cNvPr id="0" name=""/>
        <dsp:cNvSpPr/>
      </dsp:nvSpPr>
      <dsp:spPr>
        <a:xfrm>
          <a:off x="4348129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395338" y="521172"/>
        <a:ext cx="141627" cy="94418"/>
      </dsp:txXfrm>
    </dsp:sp>
    <dsp:sp modelId="{7323387D-84DB-497D-9A62-7F3A26F92FC2}">
      <dsp:nvSpPr>
        <dsp:cNvPr id="0" name=""/>
        <dsp:cNvSpPr/>
      </dsp:nvSpPr>
      <dsp:spPr>
        <a:xfrm>
          <a:off x="4536965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584174" y="521172"/>
        <a:ext cx="141627" cy="94418"/>
      </dsp:txXfrm>
    </dsp:sp>
    <dsp:sp modelId="{5E241EB7-7EAC-4DB1-87D5-A805E7B42D3F}">
      <dsp:nvSpPr>
        <dsp:cNvPr id="0" name=""/>
        <dsp:cNvSpPr/>
      </dsp:nvSpPr>
      <dsp:spPr>
        <a:xfrm>
          <a:off x="4725801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773010" y="521172"/>
        <a:ext cx="141627" cy="94418"/>
      </dsp:txXfrm>
    </dsp:sp>
    <dsp:sp modelId="{8763D4ED-C388-4CD5-8A97-704D01040D40}">
      <dsp:nvSpPr>
        <dsp:cNvPr id="0" name=""/>
        <dsp:cNvSpPr/>
      </dsp:nvSpPr>
      <dsp:spPr>
        <a:xfrm>
          <a:off x="491463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961846" y="521172"/>
        <a:ext cx="141627" cy="94418"/>
      </dsp:txXfrm>
    </dsp:sp>
    <dsp:sp modelId="{A2E83D42-EDAD-4BE7-BCD4-3527F1D0B025}">
      <dsp:nvSpPr>
        <dsp:cNvPr id="0" name=""/>
        <dsp:cNvSpPr/>
      </dsp:nvSpPr>
      <dsp:spPr>
        <a:xfrm>
          <a:off x="510347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150682" y="521172"/>
        <a:ext cx="141627" cy="94418"/>
      </dsp:txXfrm>
    </dsp:sp>
    <dsp:sp modelId="{28E5DD00-146A-4162-91B1-3D9C7DBBA86A}">
      <dsp:nvSpPr>
        <dsp:cNvPr id="0" name=""/>
        <dsp:cNvSpPr/>
      </dsp:nvSpPr>
      <dsp:spPr>
        <a:xfrm>
          <a:off x="5292309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0668" rIns="5334" bIns="10668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339518" y="521172"/>
        <a:ext cx="141627" cy="94418"/>
      </dsp:txXfrm>
    </dsp:sp>
    <dsp:sp modelId="{80217F09-BA30-4229-97F6-AAFDEAAC120C}">
      <dsp:nvSpPr>
        <dsp:cNvPr id="0" name=""/>
        <dsp:cNvSpPr/>
      </dsp:nvSpPr>
      <dsp:spPr>
        <a:xfrm>
          <a:off x="5481145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528354" y="521172"/>
        <a:ext cx="141627" cy="94418"/>
      </dsp:txXfrm>
    </dsp:sp>
    <dsp:sp modelId="{76904C9A-8E80-402F-A588-CF3B26EE5FDA}">
      <dsp:nvSpPr>
        <dsp:cNvPr id="0" name=""/>
        <dsp:cNvSpPr/>
      </dsp:nvSpPr>
      <dsp:spPr>
        <a:xfrm>
          <a:off x="5669982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717191" y="521172"/>
        <a:ext cx="141627" cy="94418"/>
      </dsp:txXfrm>
    </dsp:sp>
    <dsp:sp modelId="{1489E577-060A-4503-831E-10D046DBBA85}">
      <dsp:nvSpPr>
        <dsp:cNvPr id="0" name=""/>
        <dsp:cNvSpPr/>
      </dsp:nvSpPr>
      <dsp:spPr>
        <a:xfrm>
          <a:off x="5858818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906027" y="521172"/>
        <a:ext cx="141627" cy="94418"/>
      </dsp:txXfrm>
    </dsp:sp>
    <dsp:sp modelId="{CBA551A8-C34B-43F8-9B14-3F3C054AA5F1}">
      <dsp:nvSpPr>
        <dsp:cNvPr id="0" name=""/>
        <dsp:cNvSpPr/>
      </dsp:nvSpPr>
      <dsp:spPr>
        <a:xfrm>
          <a:off x="6047654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094863" y="521172"/>
        <a:ext cx="141627" cy="94418"/>
      </dsp:txXfrm>
    </dsp:sp>
    <dsp:sp modelId="{3E34E8DB-2789-4DA4-8DF0-2D8B84D5E3E4}">
      <dsp:nvSpPr>
        <dsp:cNvPr id="0" name=""/>
        <dsp:cNvSpPr/>
      </dsp:nvSpPr>
      <dsp:spPr>
        <a:xfrm>
          <a:off x="6236490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283699" y="521172"/>
        <a:ext cx="141627" cy="94418"/>
      </dsp:txXfrm>
    </dsp:sp>
    <dsp:sp modelId="{C0AFCC61-DF51-4556-96F1-02771FB20A21}">
      <dsp:nvSpPr>
        <dsp:cNvPr id="0" name=""/>
        <dsp:cNvSpPr/>
      </dsp:nvSpPr>
      <dsp:spPr>
        <a:xfrm>
          <a:off x="6425326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472535" y="521172"/>
        <a:ext cx="141627" cy="94418"/>
      </dsp:txXfrm>
    </dsp:sp>
    <dsp:sp modelId="{48548601-1463-44F6-8AD9-6147866C9F2C}">
      <dsp:nvSpPr>
        <dsp:cNvPr id="0" name=""/>
        <dsp:cNvSpPr/>
      </dsp:nvSpPr>
      <dsp:spPr>
        <a:xfrm>
          <a:off x="6614162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661371" y="521172"/>
        <a:ext cx="141627" cy="94418"/>
      </dsp:txXfrm>
    </dsp:sp>
    <dsp:sp modelId="{3C06B559-11C8-4676-BDC1-1CC838E2FC01}">
      <dsp:nvSpPr>
        <dsp:cNvPr id="0" name=""/>
        <dsp:cNvSpPr/>
      </dsp:nvSpPr>
      <dsp:spPr>
        <a:xfrm>
          <a:off x="6802998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Jan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850207" y="521172"/>
        <a:ext cx="141627" cy="94418"/>
      </dsp:txXfrm>
    </dsp:sp>
    <dsp:sp modelId="{C75F122F-A01D-4075-97D8-1B27466CF65D}">
      <dsp:nvSpPr>
        <dsp:cNvPr id="0" name=""/>
        <dsp:cNvSpPr/>
      </dsp:nvSpPr>
      <dsp:spPr>
        <a:xfrm>
          <a:off x="6991834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Feb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039043" y="521172"/>
        <a:ext cx="141627" cy="94418"/>
      </dsp:txXfrm>
    </dsp:sp>
    <dsp:sp modelId="{3A12B994-0142-4140-B34B-EFD262FEB753}">
      <dsp:nvSpPr>
        <dsp:cNvPr id="0" name=""/>
        <dsp:cNvSpPr/>
      </dsp:nvSpPr>
      <dsp:spPr>
        <a:xfrm>
          <a:off x="7180670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Mar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227879" y="521172"/>
        <a:ext cx="141627" cy="94418"/>
      </dsp:txXfrm>
    </dsp:sp>
    <dsp:sp modelId="{BF84DC6E-E986-4803-BF55-240EC47868BF}">
      <dsp:nvSpPr>
        <dsp:cNvPr id="0" name=""/>
        <dsp:cNvSpPr/>
      </dsp:nvSpPr>
      <dsp:spPr>
        <a:xfrm>
          <a:off x="7369507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Apr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416716" y="521172"/>
        <a:ext cx="141627" cy="94418"/>
      </dsp:txXfrm>
    </dsp:sp>
    <dsp:sp modelId="{2418F3E9-210B-4EA9-AD53-8C4823A93948}">
      <dsp:nvSpPr>
        <dsp:cNvPr id="0" name=""/>
        <dsp:cNvSpPr/>
      </dsp:nvSpPr>
      <dsp:spPr>
        <a:xfrm>
          <a:off x="755834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0668" rIns="5334" bIns="10668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US" sz="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605552" y="521172"/>
        <a:ext cx="141627" cy="94418"/>
      </dsp:txXfrm>
    </dsp:sp>
    <dsp:sp modelId="{CF8D457F-FA9A-4B29-B773-5E534891DAD3}">
      <dsp:nvSpPr>
        <dsp:cNvPr id="0" name=""/>
        <dsp:cNvSpPr/>
      </dsp:nvSpPr>
      <dsp:spPr>
        <a:xfrm>
          <a:off x="7747179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Jun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794388" y="521172"/>
        <a:ext cx="141627" cy="94418"/>
      </dsp:txXfrm>
    </dsp:sp>
    <dsp:sp modelId="{21235F86-8809-45DA-A6E5-AC71FA6EC913}">
      <dsp:nvSpPr>
        <dsp:cNvPr id="0" name=""/>
        <dsp:cNvSpPr/>
      </dsp:nvSpPr>
      <dsp:spPr>
        <a:xfrm>
          <a:off x="7936015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Jul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983224" y="521172"/>
        <a:ext cx="141627" cy="94418"/>
      </dsp:txXfrm>
    </dsp:sp>
    <dsp:sp modelId="{CEE93E7E-82E8-4A0E-A753-BE0DC636FEC9}">
      <dsp:nvSpPr>
        <dsp:cNvPr id="0" name=""/>
        <dsp:cNvSpPr/>
      </dsp:nvSpPr>
      <dsp:spPr>
        <a:xfrm>
          <a:off x="8124851" y="521172"/>
          <a:ext cx="236045" cy="94418"/>
        </a:xfrm>
        <a:prstGeom prst="chevron">
          <a:avLst/>
        </a:prstGeom>
        <a:solidFill>
          <a:srgbClr val="008000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Aug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72060" y="521172"/>
        <a:ext cx="141627" cy="94418"/>
      </dsp:txXfrm>
    </dsp:sp>
    <dsp:sp modelId="{BE87C0B5-6BFD-4EC8-BA5B-BCD5D4F8C6CB}">
      <dsp:nvSpPr>
        <dsp:cNvPr id="0" name=""/>
        <dsp:cNvSpPr/>
      </dsp:nvSpPr>
      <dsp:spPr>
        <a:xfrm>
          <a:off x="8313687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Sep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360896" y="521172"/>
        <a:ext cx="141627" cy="94418"/>
      </dsp:txXfrm>
    </dsp:sp>
    <dsp:sp modelId="{FBC4D540-AC5F-4A94-A530-FB999CCD6197}">
      <dsp:nvSpPr>
        <dsp:cNvPr id="0" name=""/>
        <dsp:cNvSpPr/>
      </dsp:nvSpPr>
      <dsp:spPr>
        <a:xfrm>
          <a:off x="8502523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Oct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549732" y="521172"/>
        <a:ext cx="141627" cy="94418"/>
      </dsp:txXfrm>
    </dsp:sp>
    <dsp:sp modelId="{11F1989E-D85D-4CB3-8428-E378BD9A3E5D}">
      <dsp:nvSpPr>
        <dsp:cNvPr id="0" name=""/>
        <dsp:cNvSpPr/>
      </dsp:nvSpPr>
      <dsp:spPr>
        <a:xfrm>
          <a:off x="8691359" y="521172"/>
          <a:ext cx="236045" cy="94418"/>
        </a:xfrm>
        <a:prstGeom prst="chevron">
          <a:avLst/>
        </a:prstGeom>
        <a:solidFill>
          <a:sysClr val="window" lastClr="FFFFFF">
            <a:lumMod val="75000"/>
          </a:sysClr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Nov</a:t>
          </a:r>
          <a:endParaRPr lang="en-US" sz="5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738568" y="521172"/>
        <a:ext cx="141627" cy="94418"/>
      </dsp:txXfrm>
    </dsp:sp>
    <dsp:sp modelId="{DF7E7304-F48D-41E2-8280-269B31F8FA7A}">
      <dsp:nvSpPr>
        <dsp:cNvPr id="0" name=""/>
        <dsp:cNvSpPr/>
      </dsp:nvSpPr>
      <dsp:spPr>
        <a:xfrm>
          <a:off x="8880195" y="521172"/>
          <a:ext cx="236045" cy="94418"/>
        </a:xfrm>
        <a:prstGeom prst="chevron">
          <a:avLst/>
        </a:prstGeom>
        <a:solidFill>
          <a:srgbClr val="0033CC"/>
        </a:solidFill>
        <a:ln w="9525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Dec</a:t>
          </a:r>
          <a:endParaRPr lang="en-US" sz="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927404" y="521172"/>
        <a:ext cx="141627" cy="9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E2B3A-491D-4AEC-A9F8-C7EAB63A0AB6}">
      <dsp:nvSpPr>
        <dsp:cNvPr id="0" name=""/>
        <dsp:cNvSpPr/>
      </dsp:nvSpPr>
      <dsp:spPr>
        <a:xfrm>
          <a:off x="4230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2013</a:t>
          </a:r>
          <a:endParaRPr lang="en-US" sz="1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35668" y="0"/>
        <a:ext cx="2200010" cy="262875"/>
      </dsp:txXfrm>
    </dsp:sp>
    <dsp:sp modelId="{C51C2A14-BBBA-4054-8FEE-CF6F7027E838}">
      <dsp:nvSpPr>
        <dsp:cNvPr id="0" name=""/>
        <dsp:cNvSpPr/>
      </dsp:nvSpPr>
      <dsp:spPr>
        <a:xfrm>
          <a:off x="2220828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2014</a:t>
          </a:r>
          <a:endParaRPr lang="en-US" sz="1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2266" y="0"/>
        <a:ext cx="2200010" cy="262875"/>
      </dsp:txXfrm>
    </dsp:sp>
    <dsp:sp modelId="{0AA7130A-D993-4C29-867B-8A2B8B964656}">
      <dsp:nvSpPr>
        <dsp:cNvPr id="0" name=""/>
        <dsp:cNvSpPr/>
      </dsp:nvSpPr>
      <dsp:spPr>
        <a:xfrm>
          <a:off x="4437425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68863" y="0"/>
        <a:ext cx="2200010" cy="262875"/>
      </dsp:txXfrm>
    </dsp:sp>
    <dsp:sp modelId="{D39984F1-5657-4536-9172-D7CC20347964}">
      <dsp:nvSpPr>
        <dsp:cNvPr id="0" name=""/>
        <dsp:cNvSpPr/>
      </dsp:nvSpPr>
      <dsp:spPr>
        <a:xfrm>
          <a:off x="6654023" y="0"/>
          <a:ext cx="2462885" cy="26287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2016</a:t>
          </a:r>
          <a:endParaRPr lang="en-US" sz="1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785461" y="0"/>
        <a:ext cx="2200010" cy="26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algn="r"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11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011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algn="r"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F8E3A7-F9AA-44EB-9131-FE5DF9931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algn="r"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914"/>
            <a:ext cx="5608320" cy="418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11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011"/>
            <a:ext cx="3037840" cy="4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algn="r" defTabSz="93244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269CC1-CFF9-4B19-BB5C-7B1682256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CDFFB-26FE-4A80-B8FD-001F225ABB6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81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24510-8546-4089-B392-CF33E38E003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163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24510-8546-4089-B392-CF33E38E003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11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69CC1-CFF9-4B19-BB5C-7B16822560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269CC1-CFF9-4B19-BB5C-7B16822560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27250-B869-488B-B0E5-94684DC1F1C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567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 flipV="1">
            <a:off x="533400" y="1219200"/>
            <a:ext cx="8077200" cy="74613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 flipV="1">
            <a:off x="533400" y="6080125"/>
            <a:ext cx="8077200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71600" y="61563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I n t e g r i t y  -  S e r v i c e  -  E x c e l l e n c e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DCAF-ACCF-4C33-B1F5-8B8956DBF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EB89-BD60-4B7E-B464-47A626B1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543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10100" y="1295400"/>
            <a:ext cx="35433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D905-3446-430E-8492-B931C71E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543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95400"/>
            <a:ext cx="35433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467100"/>
            <a:ext cx="35433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C5886-4054-4B36-A85C-872B0E88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543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295400"/>
            <a:ext cx="35433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3818-DDC0-45DF-92AC-4D8DD9AB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D8F2-041A-48BA-A246-AA845A97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C3C1-AD3B-44D6-AFFB-6928725E4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47A9E-40BE-48BB-9A4A-95599466C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0ABF1-2944-47A6-B058-14A8374B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34EF-ED33-490A-BB59-FC797FA1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7C00-C9D7-4C84-8E16-AD8E4C3DA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4AB9-E5B6-41B1-81AF-521D9730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80FFE-6845-4038-969E-D3DCFA9D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5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23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610BFB-8887-4D3B-BAAD-F5CE879A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8829675" y="976313"/>
            <a:ext cx="100013" cy="1190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 flipV="1">
            <a:off x="0" y="990600"/>
            <a:ext cx="4038600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 flipV="1">
            <a:off x="4038600" y="990600"/>
            <a:ext cx="4914900" cy="746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077200" y="933450"/>
            <a:ext cx="914400" cy="180975"/>
            <a:chOff x="820" y="1736"/>
            <a:chExt cx="4175" cy="1130"/>
          </a:xfrm>
        </p:grpSpPr>
        <p:pic>
          <p:nvPicPr>
            <p:cNvPr id="2059" name="Picture 9"/>
            <p:cNvPicPr>
              <a:picLocks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2390"/>
              <a:ext cx="1066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0" name="Picture 10"/>
            <p:cNvPicPr>
              <a:picLocks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1736"/>
              <a:ext cx="767" cy="4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1" name="Picture 11"/>
            <p:cNvPicPr>
              <a:picLocks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" y="2390"/>
              <a:ext cx="830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2" name="Picture 12"/>
            <p:cNvPicPr>
              <a:picLocks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" y="1736"/>
              <a:ext cx="826" cy="4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3" name="Picture 13"/>
            <p:cNvPicPr>
              <a:picLocks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390"/>
              <a:ext cx="1280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4" name="Picture 14"/>
            <p:cNvPicPr>
              <a:picLocks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1736"/>
              <a:ext cx="1277" cy="4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5" name="Picture 15"/>
            <p:cNvPicPr>
              <a:picLocks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" y="1736"/>
              <a:ext cx="895" cy="5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066" name="Picture 16"/>
            <p:cNvPicPr>
              <a:picLocks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" y="2390"/>
              <a:ext cx="805" cy="4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9873" name="Rectangle 17"/>
            <p:cNvSpPr>
              <a:spLocks noChangeArrowheads="1"/>
            </p:cNvSpPr>
            <p:nvPr userDrawn="1"/>
          </p:nvSpPr>
          <p:spPr bwMode="auto">
            <a:xfrm>
              <a:off x="1494" y="2113"/>
              <a:ext cx="138" cy="3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5992"/>
            <a:ext cx="740264" cy="74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SMITH-LJ\Desktop\Arnold Engineering Development Complex sketch.jp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82" y="165992"/>
            <a:ext cx="733806" cy="7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254096" y="6546082"/>
            <a:ext cx="6635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trike="noStrike" dirty="0" smtClean="0"/>
              <a:t>Approved for Public Release, Distribution Unlimited</a:t>
            </a:r>
            <a:endParaRPr lang="en-US" sz="1400" strike="noStrik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ransition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1400" y="1600200"/>
            <a:ext cx="4953000" cy="3392424"/>
          </a:xfrm>
          <a:noFill/>
        </p:spPr>
        <p:txBody>
          <a:bodyPr/>
          <a:lstStyle/>
          <a:p>
            <a:r>
              <a:rPr lang="en-US" dirty="0" smtClean="0"/>
              <a:t>The Use of DOE vs OFAT in the Calibration of AEDC Wind Tunnels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Rebecca </a:t>
            </a:r>
            <a:r>
              <a:rPr lang="en-US" sz="2400" dirty="0" err="1" smtClean="0"/>
              <a:t>Rought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AEDC/TSTA</a:t>
            </a:r>
            <a:br>
              <a:rPr lang="en-US" sz="2400" dirty="0" smtClean="0"/>
            </a:br>
            <a:r>
              <a:rPr lang="en-US" sz="2400" dirty="0" smtClean="0"/>
              <a:t>22 March 2018</a:t>
            </a:r>
          </a:p>
        </p:txBody>
      </p:sp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349250" y="403225"/>
            <a:ext cx="85186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tx1"/>
                </a:solidFill>
              </a:rPr>
              <a:t>Arnold Engineering Development </a:t>
            </a:r>
            <a:r>
              <a:rPr lang="en-US" sz="3200" dirty="0" smtClean="0">
                <a:solidFill>
                  <a:schemeClr val="tx1"/>
                </a:solidFill>
              </a:rPr>
              <a:t>Complex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101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-2144" b="-21831"/>
          <a:stretch>
            <a:fillRect/>
          </a:stretch>
        </p:blipFill>
        <p:spPr bwMode="auto">
          <a:xfrm>
            <a:off x="380998" y="3052610"/>
            <a:ext cx="33385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75" y="2257424"/>
            <a:ext cx="98437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5" y="1819424"/>
            <a:ext cx="1044650" cy="10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6909" y="5020056"/>
            <a:ext cx="426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Approved for Public </a:t>
            </a:r>
            <a:r>
              <a:rPr lang="en-US" dirty="0" smtClean="0"/>
              <a:t>Release,  </a:t>
            </a:r>
            <a:r>
              <a:rPr lang="en-US" dirty="0"/>
              <a:t>Distribution Unlimited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r="7657" b="1667"/>
          <a:stretch/>
        </p:blipFill>
        <p:spPr>
          <a:xfrm>
            <a:off x="3984694" y="1249297"/>
            <a:ext cx="4513874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16T </a:t>
            </a:r>
            <a:r>
              <a:rPr lang="en-US" dirty="0" smtClean="0"/>
              <a:t>Calibration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86152" y="4603621"/>
            <a:ext cx="5310959" cy="1833755"/>
          </a:xfrm>
        </p:spPr>
        <p:txBody>
          <a:bodyPr/>
          <a:lstStyle/>
          <a:p>
            <a:r>
              <a:rPr lang="en-US" sz="1800" dirty="0" smtClean="0"/>
              <a:t>Standard error of model important to the overall free stream Mach number uncertainty. </a:t>
            </a:r>
          </a:p>
          <a:p>
            <a:r>
              <a:rPr lang="en-US" sz="1800" dirty="0" smtClean="0"/>
              <a:t>Monte Carlo uncertainty contours for 16T show minimized uncertainty where standard error is lowest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165745" y="1810512"/>
            <a:ext cx="3774551" cy="696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4" y="1084704"/>
            <a:ext cx="2814684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23827" y="1066416"/>
                <a:ext cx="2167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+mn-lt"/>
                  </a:rPr>
                  <a:t>Uncertainty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27" y="1066416"/>
                <a:ext cx="2167128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51218" y="3855336"/>
            <a:ext cx="2810216" cy="2743200"/>
            <a:chOff x="351218" y="3846192"/>
            <a:chExt cx="2810216" cy="27432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218" y="3846192"/>
              <a:ext cx="2810216" cy="27432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2119313" y="3994150"/>
              <a:ext cx="980630" cy="1054100"/>
            </a:xfrm>
            <a:prstGeom prst="rect">
              <a:avLst/>
            </a:prstGeom>
            <a:solidFill>
              <a:srgbClr val="0178E5">
                <a:alpha val="30196"/>
              </a:srgb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 flipH="1" flipV="1">
            <a:off x="2581275" y="3667125"/>
            <a:ext cx="1905" cy="327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34378118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16T Confirmation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96" t="1200" r="1241"/>
          <a:stretch/>
        </p:blipFill>
        <p:spPr>
          <a:xfrm>
            <a:off x="3567152" y="1581632"/>
            <a:ext cx="5468279" cy="438053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720" y="1519046"/>
            <a:ext cx="3290135" cy="474487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Data were collected during a second entry a year after the calibration model was developed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Newly acquired data and associated uncertainty compared to model prediction intervals (PI)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Uncertainty bands and prediction intervals overlapped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Confirmation points from original data set also shown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Confirmation points fell within PI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5567636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NFAC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91" y="1289453"/>
            <a:ext cx="4485729" cy="3015848"/>
          </a:xfrm>
        </p:spPr>
        <p:txBody>
          <a:bodyPr/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ft</a:t>
            </a:r>
            <a:r>
              <a:rPr lang="en-US" sz="1800" dirty="0" smtClean="0"/>
              <a:t> x 80 </a:t>
            </a:r>
            <a:r>
              <a:rPr lang="en-US" sz="1800" dirty="0" err="1" smtClean="0"/>
              <a:t>ft</a:t>
            </a:r>
            <a:r>
              <a:rPr lang="en-US" sz="1800" dirty="0" smtClean="0"/>
              <a:t> subsonic tunnel</a:t>
            </a:r>
          </a:p>
          <a:p>
            <a:r>
              <a:rPr lang="en-US" sz="1800" dirty="0" err="1" smtClean="0"/>
              <a:t>q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&lt; 280 </a:t>
            </a:r>
            <a:r>
              <a:rPr lang="en-US" sz="1800" dirty="0" err="1" smtClean="0"/>
              <a:t>psf</a:t>
            </a:r>
            <a:endParaRPr lang="en-US" sz="1800" dirty="0" smtClean="0"/>
          </a:p>
          <a:p>
            <a:r>
              <a:rPr lang="en-US" sz="1800" dirty="0"/>
              <a:t>DOE used to achieve 2 objectives:</a:t>
            </a:r>
          </a:p>
          <a:p>
            <a:pPr lvl="1"/>
            <a:r>
              <a:rPr lang="en-US" sz="1600" dirty="0"/>
              <a:t>Response </a:t>
            </a:r>
            <a:r>
              <a:rPr lang="en-US" sz="1600" dirty="0" smtClean="0"/>
              <a:t>surfaces </a:t>
            </a:r>
            <a:r>
              <a:rPr lang="en-US" sz="1600" dirty="0"/>
              <a:t>of the calibration</a:t>
            </a:r>
          </a:p>
          <a:p>
            <a:pPr lvl="1"/>
            <a:r>
              <a:rPr lang="en-US" sz="1600" dirty="0"/>
              <a:t>Statistical significance of operational factors</a:t>
            </a:r>
          </a:p>
          <a:p>
            <a:pPr lvl="2"/>
            <a:r>
              <a:rPr lang="en-US" sz="1600" dirty="0"/>
              <a:t>Door </a:t>
            </a:r>
            <a:r>
              <a:rPr lang="en-US" sz="1600" dirty="0" smtClean="0"/>
              <a:t>position (Open or Closed)</a:t>
            </a:r>
            <a:endParaRPr lang="en-US" sz="1600" dirty="0"/>
          </a:p>
          <a:p>
            <a:pPr lvl="2"/>
            <a:r>
              <a:rPr lang="en-US" sz="1600" dirty="0"/>
              <a:t>Operating </a:t>
            </a:r>
            <a:r>
              <a:rPr lang="en-US" sz="1600" dirty="0" smtClean="0"/>
              <a:t>Mode (IFC vs Utility)</a:t>
            </a:r>
            <a:endParaRPr lang="en-US" sz="1600" dirty="0"/>
          </a:p>
          <a:p>
            <a:pPr lvl="2"/>
            <a:r>
              <a:rPr lang="en-US" sz="1600" dirty="0"/>
              <a:t>Fan blade </a:t>
            </a:r>
            <a:r>
              <a:rPr lang="en-US" sz="1600" dirty="0" smtClean="0"/>
              <a:t>angle</a:t>
            </a:r>
          </a:p>
          <a:p>
            <a:pPr lvl="2"/>
            <a:r>
              <a:rPr lang="en-US" sz="1600" dirty="0" smtClean="0"/>
              <a:t>Probe Position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53" y="1387356"/>
            <a:ext cx="3760055" cy="28200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91" y="4467654"/>
            <a:ext cx="8488617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Matrix design for sufficient power to determine factor significance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Blocking applied to study uncontrolled factors such as time of day and tunnel run time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Initial runs conducted to find tunnel boundaries prior to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implementation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of DOE matrix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High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uncertainty, low dynamic pressure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region modelled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742233523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NFAC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138925" y="1197999"/>
            <a:ext cx="2861120" cy="2743200"/>
            <a:chOff x="6204263" y="3878457"/>
            <a:chExt cx="2861120" cy="26556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t="94624"/>
            <a:stretch/>
          </p:blipFill>
          <p:spPr>
            <a:xfrm>
              <a:off x="6279270" y="6381750"/>
              <a:ext cx="2786113" cy="1524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b="10353"/>
            <a:stretch/>
          </p:blipFill>
          <p:spPr>
            <a:xfrm>
              <a:off x="6204263" y="3878457"/>
              <a:ext cx="2786113" cy="2541393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207528" y="1197999"/>
            <a:ext cx="2774710" cy="2743200"/>
            <a:chOff x="6119568" y="1175139"/>
            <a:chExt cx="2774710" cy="27432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9568" y="1175139"/>
              <a:ext cx="2774710" cy="258577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6924" y="3724341"/>
              <a:ext cx="662824" cy="193998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320040" y="4142232"/>
            <a:ext cx="8138160" cy="241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3" y="1197999"/>
            <a:ext cx="2957775" cy="27432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066760" y="1309699"/>
            <a:ext cx="15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Door Closed Runs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6350" y="1309699"/>
            <a:ext cx="153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Door Open Runs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69330" y="1321623"/>
            <a:ext cx="153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Door Open Runs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481612" y="4031059"/>
            <a:ext cx="8319488" cy="2469139"/>
          </a:xfrm>
        </p:spPr>
        <p:txBody>
          <a:bodyPr/>
          <a:lstStyle/>
          <a:p>
            <a:pPr lvl="0"/>
            <a:r>
              <a:rPr lang="en-US" sz="1800" dirty="0">
                <a:solidFill>
                  <a:srgbClr val="000000"/>
                </a:solidFill>
              </a:rPr>
              <a:t>Door Open runs were combined into a </a:t>
            </a:r>
            <a:r>
              <a:rPr lang="en-US" sz="1800" dirty="0" smtClean="0">
                <a:solidFill>
                  <a:srgbClr val="000000"/>
                </a:solidFill>
              </a:rPr>
              <a:t>single </a:t>
            </a:r>
            <a:r>
              <a:rPr lang="en-US" sz="1800" dirty="0">
                <a:solidFill>
                  <a:srgbClr val="000000"/>
                </a:solidFill>
              </a:rPr>
              <a:t>data set with operation mode a </a:t>
            </a:r>
            <a:r>
              <a:rPr lang="en-US" sz="1800" dirty="0" smtClean="0">
                <a:solidFill>
                  <a:srgbClr val="000000"/>
                </a:solidFill>
              </a:rPr>
              <a:t>categorical factor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P-values </a:t>
            </a:r>
            <a:r>
              <a:rPr lang="en-US" sz="1600" dirty="0" smtClean="0">
                <a:solidFill>
                  <a:srgbClr val="000000"/>
                </a:solidFill>
              </a:rPr>
              <a:t>indicated mode </a:t>
            </a:r>
            <a:r>
              <a:rPr lang="en-US" sz="1600" dirty="0">
                <a:solidFill>
                  <a:srgbClr val="000000"/>
                </a:solidFill>
              </a:rPr>
              <a:t>not significant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Model indicated no patterns in the residuals</a:t>
            </a:r>
          </a:p>
          <a:p>
            <a:pPr lvl="0"/>
            <a:r>
              <a:rPr lang="en-US" sz="1800" dirty="0" smtClean="0">
                <a:solidFill>
                  <a:srgbClr val="000000"/>
                </a:solidFill>
              </a:rPr>
              <a:t>Door Closed runs showed a slight, not statistically significant drift with time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Blocking  was used to account for these effects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Door closed runs were statistically different from door open runs</a:t>
            </a:r>
          </a:p>
        </p:txBody>
      </p:sp>
    </p:spTree>
    <p:extLst>
      <p:ext uri="{BB962C8B-B14F-4D97-AF65-F5344CB8AC3E}">
        <p14:creationId xmlns:p14="http://schemas.microsoft.com/office/powerpoint/2010/main" val="740024380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Tunnels B and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41" y="1176527"/>
            <a:ext cx="6209647" cy="52029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Fixed Mach number nozzles, 50 in diam. test section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Tunnel B: Mach 6 and 8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Tunnel C: Mach 10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Despite similarities in tunnels, DOE was only used for the Tunnel B Mach 8 calibration </a:t>
            </a: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Mach 6 calibrated prior to use of DOE at AEDC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Time consuming to reach points on performance map boundaries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Tunnel C (Mach 10) is more difficult to operate. There are no “easy-to-change” variables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Tunnel operation risky with operating procedure set to reduce risk.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Systematic errors captured by taking multiple repeat points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Statistical process control methods applied to develop measure of tunnel repeatability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Regression analysis was used to provide statistically sound model based on OFAT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" r="75" b="-62"/>
          <a:stretch/>
        </p:blipFill>
        <p:spPr bwMode="auto">
          <a:xfrm>
            <a:off x="6642037" y="1789175"/>
            <a:ext cx="2264220" cy="358776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1551030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16152"/>
            <a:ext cx="8467344" cy="52638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DOE used to provide statistical foundation for tunnel calibration models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4T Calibration showed agreement between OFAT and DOE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Power calculations and standard error plots ensure calibration points adequately cover performance map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DOE accounts for any systematic errors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Prediction intervals provide a metric to compare with future data to detect tunnel changes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While few points required than OFAT, DOE is not necessarily the less expensive option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Added operational stresses can cause an increase in data point acquisition time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For some AEDC wind tunnels (Tunnel C),  DOE is not practica</a:t>
            </a:r>
            <a:r>
              <a:rPr lang="en-US" sz="1600" dirty="0"/>
              <a:t>l</a:t>
            </a:r>
            <a:r>
              <a:rPr lang="en-US" sz="1600" dirty="0" smtClean="0"/>
              <a:t> due to operation constraints on randomization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Multiple models can be used to cover performance map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Reduce Mach number uncertainties in certain regions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Account for additional tunnel variables not present over entire map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DOE will be used in future calibration at AEDC where appropriate</a:t>
            </a:r>
          </a:p>
          <a:p>
            <a:pPr lvl="1">
              <a:spcBef>
                <a:spcPts val="600"/>
              </a:spcBef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8891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057400" y="1752600"/>
            <a:ext cx="4808538" cy="4511675"/>
            <a:chOff x="1291" y="776"/>
            <a:chExt cx="3845" cy="3314"/>
          </a:xfrm>
        </p:grpSpPr>
        <p:pic>
          <p:nvPicPr>
            <p:cNvPr id="16388" name="Picture 3" descr="AF logo with phot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1735"/>
              <a:ext cx="2076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4" descr="AF logo-btm-cnt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3111"/>
              <a:ext cx="2077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5" descr="AF logo-top-lef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" y="782"/>
              <a:ext cx="870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6" descr="AF logo-top-righ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776"/>
              <a:ext cx="96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7" descr="AF logo-mid-lef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764"/>
              <a:ext cx="870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8" descr="AF logo-mid-righ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1747"/>
              <a:ext cx="964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1447800" y="304800"/>
            <a:ext cx="6400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57C00-C9D7-4C84-8E16-AD8E4C3DA9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95" y="1167384"/>
            <a:ext cx="8368411" cy="41361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Motivation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Provide updated calibrations of the AEDC wind tunnels using statistically defensible test methods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Calibrating Wind Tunnels at AEDC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Calibration effort began in 2013, previously most tunnels had not been calibrated in more than 20 years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One-Factor-at-a-Time (OFAT) test matrices historically used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Check calibrations focusing on desired customer test conditions also used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In 2014, Design of Experiments (DOE) introduced for calibrations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All operational AEDC tunnels calibrated since 2013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Tunnels 4T, 16T, B, and NFAC calibrated using DOE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Tunnels A and C calibrated using OFAT methods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8" name="Diagram 207"/>
          <p:cNvGraphicFramePr/>
          <p:nvPr>
            <p:extLst>
              <p:ext uri="{D42A27DB-BD31-4B8C-83A1-F6EECF244321}">
                <p14:modId xmlns:p14="http://schemas.microsoft.com/office/powerpoint/2010/main" val="1190196841"/>
              </p:ext>
            </p:extLst>
          </p:nvPr>
        </p:nvGraphicFramePr>
        <p:xfrm>
          <a:off x="13716" y="5327974"/>
          <a:ext cx="9121140" cy="11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9" name="Diagram 208"/>
          <p:cNvGraphicFramePr/>
          <p:nvPr>
            <p:extLst>
              <p:ext uri="{D42A27DB-BD31-4B8C-83A1-F6EECF244321}">
                <p14:modId xmlns:p14="http://schemas.microsoft.com/office/powerpoint/2010/main" val="3038597981"/>
              </p:ext>
            </p:extLst>
          </p:nvPr>
        </p:nvGraphicFramePr>
        <p:xfrm>
          <a:off x="13717" y="5587670"/>
          <a:ext cx="9121140" cy="26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0" name="Rectangle 209"/>
          <p:cNvSpPr/>
          <p:nvPr/>
        </p:nvSpPr>
        <p:spPr>
          <a:xfrm>
            <a:off x="836260" y="5996811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Tunnel A</a:t>
            </a:r>
            <a:r>
              <a:rPr lang="en-US" sz="1050" b="0" dirty="0">
                <a:solidFill>
                  <a:srgbClr val="008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2387179" y="5996811"/>
            <a:ext cx="6976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Tunnel B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454632" y="6132362"/>
            <a:ext cx="5373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8000"/>
                </a:solidFill>
                <a:latin typeface="Calibri" panose="020F0502020204030204"/>
              </a:rPr>
              <a:t>Mach 8</a:t>
            </a:r>
            <a:endParaRPr lang="en-US" sz="900" b="0" dirty="0">
              <a:solidFill>
                <a:srgbClr val="008000"/>
              </a:solidFill>
              <a:latin typeface="Calibri" panose="020F0502020204030204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534106" y="5996811"/>
            <a:ext cx="327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33CC"/>
                </a:solidFill>
                <a:latin typeface="Calibri" panose="020F0502020204030204"/>
              </a:rPr>
              <a:t>4</a:t>
            </a: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978230" y="5996811"/>
            <a:ext cx="6976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Tunnel B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3058382" y="6132362"/>
            <a:ext cx="5373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8000"/>
                </a:solidFill>
                <a:latin typeface="Calibri" panose="020F0502020204030204"/>
              </a:rPr>
              <a:t>Mach 6</a:t>
            </a:r>
            <a:endParaRPr lang="en-US" sz="900" b="0" dirty="0">
              <a:solidFill>
                <a:srgbClr val="008000"/>
              </a:solidFill>
              <a:latin typeface="Calibri" panose="020F0502020204030204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777315" y="5996811"/>
            <a:ext cx="6703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Tunnel C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3814984" y="6132362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8000"/>
                </a:solidFill>
                <a:latin typeface="Calibri" panose="020F0502020204030204"/>
              </a:rPr>
              <a:t>Mach 10</a:t>
            </a:r>
            <a:endParaRPr lang="en-US" sz="900" b="0" dirty="0">
              <a:solidFill>
                <a:srgbClr val="008000"/>
              </a:solidFill>
              <a:latin typeface="Calibri" panose="020F0502020204030204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638306" y="5996811"/>
            <a:ext cx="389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33CC"/>
                </a:solidFill>
                <a:latin typeface="Calibri" panose="020F0502020204030204"/>
              </a:rPr>
              <a:t>16T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5039307" y="5996811"/>
            <a:ext cx="675185" cy="253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33CC"/>
                </a:solidFill>
                <a:latin typeface="Calibri" panose="020F0502020204030204"/>
              </a:rPr>
              <a:t>Tunnel B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5108239" y="6132362"/>
            <a:ext cx="5373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33CC"/>
                </a:solidFill>
                <a:latin typeface="Calibri" panose="020F0502020204030204"/>
              </a:rPr>
              <a:t>Mach 8</a:t>
            </a:r>
            <a:endParaRPr lang="en-US" sz="900" b="0" dirty="0">
              <a:solidFill>
                <a:srgbClr val="0033CC"/>
              </a:solidFill>
              <a:latin typeface="Calibri" panose="020F0502020204030204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265959" y="5996811"/>
            <a:ext cx="399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33CC"/>
                </a:solidFill>
                <a:latin typeface="Calibri" panose="020F0502020204030204"/>
              </a:rPr>
              <a:t>16T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8102972" y="5996811"/>
            <a:ext cx="6944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Tunnel C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8152665" y="6132362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8000"/>
                </a:solidFill>
                <a:latin typeface="Calibri" panose="020F0502020204030204"/>
              </a:rPr>
              <a:t>Mach 10</a:t>
            </a:r>
            <a:endParaRPr lang="en-US" sz="900" b="0" dirty="0">
              <a:solidFill>
                <a:srgbClr val="008000"/>
              </a:solidFill>
              <a:latin typeface="Calibri" panose="020F0502020204030204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543893" y="5996811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8000"/>
                </a:solidFill>
                <a:latin typeface="Calibri" panose="020F0502020204030204"/>
              </a:rPr>
              <a:t>Tunnel A</a:t>
            </a:r>
            <a:r>
              <a:rPr lang="en-US" sz="1050" b="0" dirty="0">
                <a:solidFill>
                  <a:srgbClr val="008000"/>
                </a:solidFill>
                <a:latin typeface="Calibri" panose="020F0502020204030204"/>
              </a:rPr>
              <a:t> 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1183555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6" name="Straight Connector 225"/>
          <p:cNvCxnSpPr/>
          <p:nvPr/>
        </p:nvCxnSpPr>
        <p:spPr>
          <a:xfrm flipV="1">
            <a:off x="2588891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7" name="Straight Connector 226"/>
          <p:cNvCxnSpPr/>
          <p:nvPr/>
        </p:nvCxnSpPr>
        <p:spPr>
          <a:xfrm flipV="1">
            <a:off x="2971435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8" name="Straight Connector 227"/>
          <p:cNvCxnSpPr/>
          <p:nvPr/>
        </p:nvCxnSpPr>
        <p:spPr>
          <a:xfrm flipV="1">
            <a:off x="3373541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9" name="Straight Connector 228"/>
          <p:cNvCxnSpPr/>
          <p:nvPr/>
        </p:nvCxnSpPr>
        <p:spPr>
          <a:xfrm flipV="1">
            <a:off x="5413514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0" name="Straight Connector 229"/>
          <p:cNvCxnSpPr/>
          <p:nvPr/>
        </p:nvCxnSpPr>
        <p:spPr>
          <a:xfrm flipV="1">
            <a:off x="7495427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1" name="Straight Connector 230"/>
          <p:cNvCxnSpPr/>
          <p:nvPr/>
        </p:nvCxnSpPr>
        <p:spPr>
          <a:xfrm flipV="1">
            <a:off x="3688557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2" name="Straight Connector 231"/>
          <p:cNvCxnSpPr/>
          <p:nvPr/>
        </p:nvCxnSpPr>
        <p:spPr>
          <a:xfrm flipV="1">
            <a:off x="3912395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3" name="Straight Connector 232"/>
          <p:cNvCxnSpPr/>
          <p:nvPr/>
        </p:nvCxnSpPr>
        <p:spPr>
          <a:xfrm flipV="1">
            <a:off x="8054414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4" name="Straight Connector 233"/>
          <p:cNvCxnSpPr/>
          <p:nvPr/>
        </p:nvCxnSpPr>
        <p:spPr>
          <a:xfrm flipV="1">
            <a:off x="8289852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5" name="Straight Connector 234"/>
          <p:cNvCxnSpPr/>
          <p:nvPr/>
        </p:nvCxnSpPr>
        <p:spPr>
          <a:xfrm flipV="1">
            <a:off x="9045502" y="5954047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6" name="Rectangle 235"/>
          <p:cNvSpPr/>
          <p:nvPr/>
        </p:nvSpPr>
        <p:spPr>
          <a:xfrm>
            <a:off x="8679828" y="5996811"/>
            <a:ext cx="5229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33CC"/>
                </a:solidFill>
                <a:latin typeface="Calibri" panose="020F0502020204030204"/>
              </a:rPr>
              <a:t>40x80</a:t>
            </a:r>
            <a:endParaRPr lang="en-US" sz="1050" b="0" dirty="0">
              <a:solidFill>
                <a:srgbClr val="0033CC"/>
              </a:solidFill>
              <a:latin typeface="Calibri" panose="020F0502020204030204"/>
            </a:endParaRPr>
          </a:p>
        </p:txBody>
      </p:sp>
      <p:cxnSp>
        <p:nvCxnSpPr>
          <p:cNvPr id="237" name="Straight Connector 236"/>
          <p:cNvCxnSpPr/>
          <p:nvPr/>
        </p:nvCxnSpPr>
        <p:spPr>
          <a:xfrm flipV="1">
            <a:off x="5800864" y="5954449"/>
            <a:ext cx="0" cy="914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8" name="Chevron 237"/>
          <p:cNvSpPr/>
          <p:nvPr/>
        </p:nvSpPr>
        <p:spPr bwMode="auto">
          <a:xfrm>
            <a:off x="197866" y="6322662"/>
            <a:ext cx="548640" cy="137160"/>
          </a:xfrm>
          <a:prstGeom prst="chevron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DOE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0" name="Chevron 239"/>
          <p:cNvSpPr/>
          <p:nvPr/>
        </p:nvSpPr>
        <p:spPr bwMode="auto">
          <a:xfrm>
            <a:off x="879385" y="6322662"/>
            <a:ext cx="548640" cy="137160"/>
          </a:xfrm>
          <a:prstGeom prst="chevro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OFAT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vs OFAT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" y="1313688"/>
            <a:ext cx="5298948" cy="23347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Why DOE?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Capture any </a:t>
            </a:r>
            <a:r>
              <a:rPr lang="en-US" sz="1800" dirty="0"/>
              <a:t>systematic errors in calibration through randomization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Develop statistically robust response surface models to cover entire operating envelope 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Better overall uncertainty quantification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467" y="3595815"/>
            <a:ext cx="866306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Concerns over DOE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Fewer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points than typically acquired for tunnel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calibrations may cause flow features to be missed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Acquired points are not necessarily at typical test conditions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Operational Constraints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900" lvl="0" indent="-342900" eaLnBrk="0" hangingPunct="0">
              <a:spcBef>
                <a:spcPts val="6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Tunnel 4T Calibration conducted using both methods 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OFAT results compared to model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results using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DOE to prove adequacy</a:t>
            </a:r>
          </a:p>
          <a:p>
            <a:pPr marL="742950" lvl="1" indent="-285750" eaLnBrk="0" hangingPunct="0">
              <a:spcBef>
                <a:spcPts val="600"/>
              </a:spcBef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Cost analysis of methods performed</a:t>
            </a:r>
          </a:p>
        </p:txBody>
      </p:sp>
      <p:pic>
        <p:nvPicPr>
          <p:cNvPr id="7" name="Picture 6" descr="Fig. 4b 7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0"/>
          <a:stretch/>
        </p:blipFill>
        <p:spPr bwMode="auto">
          <a:xfrm>
            <a:off x="6054852" y="1282437"/>
            <a:ext cx="2554224" cy="22720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13526" y="3515916"/>
            <a:ext cx="2436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AEDC’s 4-ft Aerodynamic Wind Tunnel 4T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8611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4T Calibration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37955" y="1084797"/>
            <a:ext cx="7409349" cy="2742897"/>
            <a:chOff x="1734651" y="993357"/>
            <a:chExt cx="7409349" cy="27428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39"/>
            <a:stretch/>
          </p:blipFill>
          <p:spPr>
            <a:xfrm>
              <a:off x="1872318" y="1358814"/>
              <a:ext cx="7271682" cy="237744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26772" y="1490698"/>
              <a:ext cx="404278" cy="30777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Pc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5212419" y="1293114"/>
              <a:ext cx="1495425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 flipV="1">
              <a:off x="7482671" y="1287816"/>
              <a:ext cx="0" cy="64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V="1">
              <a:off x="5225119" y="1299464"/>
              <a:ext cx="0" cy="64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>
              <a:off x="7009596" y="1293114"/>
              <a:ext cx="48101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>
            <a:xfrm flipV="1">
              <a:off x="6897328" y="1100046"/>
              <a:ext cx="0" cy="27432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stealth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952192" y="993357"/>
              <a:ext cx="6799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To PES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42802" y="2106313"/>
              <a:ext cx="404278" cy="307777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23814" y="2553884"/>
              <a:ext cx="364202" cy="30777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Pt</a:t>
              </a:r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1734651" y="2092551"/>
              <a:ext cx="652462" cy="369332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Flow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9329" y="1348368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Plenum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68284" y="4044953"/>
            <a:ext cx="3254417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DM = Ma(f(Pa/Pt)) – Mc(f(Pc/Pt))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77463" y="3476086"/>
            <a:ext cx="3653873" cy="11142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4ft x 4ft x 12.5 test section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Mach 0.05 -  2.5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Pt range: 200 – 3400 </a:t>
            </a:r>
            <a:r>
              <a:rPr lang="en-US" sz="1800" dirty="0" err="1" smtClean="0"/>
              <a:t>psfa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77463" y="4616528"/>
            <a:ext cx="8756225" cy="18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kern="0" dirty="0" smtClean="0"/>
              <a:t>Tunnel Calibration defined by parameter DM = </a:t>
            </a:r>
            <a:r>
              <a:rPr lang="en-US" sz="1800" kern="0" dirty="0" err="1" smtClean="0"/>
              <a:t>M</a:t>
            </a:r>
            <a:r>
              <a:rPr lang="en-US" sz="1800" kern="0" baseline="-25000" dirty="0" err="1" smtClean="0"/>
              <a:t>free</a:t>
            </a:r>
            <a:r>
              <a:rPr lang="en-US" sz="1800" kern="0" baseline="-25000" dirty="0" smtClean="0"/>
              <a:t> stream </a:t>
            </a:r>
            <a:r>
              <a:rPr lang="en-US" sz="1800" kern="0" dirty="0" smtClean="0"/>
              <a:t>– </a:t>
            </a:r>
            <a:r>
              <a:rPr lang="en-US" sz="1800" kern="0" dirty="0" err="1" smtClean="0"/>
              <a:t>M</a:t>
            </a:r>
            <a:r>
              <a:rPr lang="en-US" sz="1800" kern="0" baseline="-25000" dirty="0" err="1" smtClean="0"/>
              <a:t>plenum</a:t>
            </a:r>
            <a:endParaRPr lang="en-US" sz="1800" kern="0" baseline="-25000" dirty="0" smtClean="0"/>
          </a:p>
          <a:p>
            <a:pPr>
              <a:spcBef>
                <a:spcPts val="600"/>
              </a:spcBef>
            </a:pPr>
            <a:r>
              <a:rPr lang="en-US" sz="1800" kern="0" dirty="0" smtClean="0"/>
              <a:t>Depending on region of performance map, DM is a function of total pressure (Pt), plenum Mach number (MC), wall porosity, wall angle, and nozzle contour</a:t>
            </a:r>
          </a:p>
          <a:p>
            <a:pPr>
              <a:spcBef>
                <a:spcPts val="600"/>
              </a:spcBef>
            </a:pPr>
            <a:r>
              <a:rPr lang="en-US" sz="1800" kern="0" dirty="0" smtClean="0"/>
              <a:t>Operational constraints include main drive configuration, switching between PES/IDS mode, and PES staging</a:t>
            </a:r>
            <a:endParaRPr lang="en-US" sz="1800" kern="0" dirty="0"/>
          </a:p>
          <a:p>
            <a:pPr>
              <a:spcBef>
                <a:spcPts val="600"/>
              </a:spcBef>
            </a:pPr>
            <a:endParaRPr lang="en-US" sz="1800" kern="0" dirty="0" smtClean="0"/>
          </a:p>
          <a:p>
            <a:pPr>
              <a:spcBef>
                <a:spcPts val="600"/>
              </a:spcBef>
            </a:pPr>
            <a:endParaRPr lang="en-US" sz="1800" kern="0" dirty="0"/>
          </a:p>
          <a:p>
            <a:pPr>
              <a:spcBef>
                <a:spcPts val="600"/>
              </a:spcBef>
            </a:pP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586585463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Matrices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5158066" y="1152699"/>
            <a:ext cx="3885350" cy="532734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4 Different Modes of Operation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Subsonic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Sonic Nozzle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Supersonic Contours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Mach 2+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800" dirty="0"/>
              <a:t>Sonic and Subsonic Modes divided into multiple models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Low Pt increases measurement uncertainty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Main drive configuration change at Mach 0.6 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800" dirty="0"/>
              <a:t>Performance map divided into 7 different models 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Multiple models more accurately capture tunnel behavior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Reduction in number of reconfigurations for hard to change variables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28" y="1137008"/>
            <a:ext cx="5034294" cy="346150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87431"/>
              </p:ext>
            </p:extLst>
          </p:nvPr>
        </p:nvGraphicFramePr>
        <p:xfrm>
          <a:off x="228536" y="4712208"/>
          <a:ext cx="4801514" cy="1813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0557"/>
                <a:gridCol w="521811"/>
                <a:gridCol w="523191"/>
                <a:gridCol w="523191"/>
                <a:gridCol w="523191"/>
                <a:gridCol w="523191"/>
                <a:gridCol w="523191"/>
                <a:gridCol w="523191"/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Factor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D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1A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1B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1C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2A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2B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Pt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Mc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Porosity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Wall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Angle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Contour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2796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OFAT Test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70" y="1152144"/>
            <a:ext cx="4506180" cy="33832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524279" y="4808220"/>
            <a:ext cx="3429441" cy="16032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DOE points require more time per point to collect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High number of DOE points to increase power / reduce model variance.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4"/>
          <a:stretch/>
        </p:blipFill>
        <p:spPr>
          <a:xfrm>
            <a:off x="4983741" y="1152144"/>
            <a:ext cx="4014439" cy="3383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5" t="30400" r="2185" b="57333"/>
          <a:stretch/>
        </p:blipFill>
        <p:spPr>
          <a:xfrm>
            <a:off x="4661985" y="3895344"/>
            <a:ext cx="533781" cy="42062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0192"/>
              </p:ext>
            </p:extLst>
          </p:nvPr>
        </p:nvGraphicFramePr>
        <p:xfrm>
          <a:off x="381956" y="4703064"/>
          <a:ext cx="4804666" cy="1813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57415"/>
                <a:gridCol w="1063943"/>
                <a:gridCol w="1608011"/>
                <a:gridCol w="975297"/>
              </a:tblGrid>
              <a:tr h="1828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Relative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Time Comparison, OFAT / DOE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Tunnel Mode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Data Points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Avg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 Time per Point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Time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Subsonic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63 / 47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1.0 / 1.4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63 / 65.8 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Sonic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 / 57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1.0 / 0.7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</a:t>
                      </a:r>
                      <a:r>
                        <a:rPr lang="en-US" sz="1100" b="1" baseline="0" dirty="0" smtClean="0"/>
                        <a:t> / 39.9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Supersonic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169 / 67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1.0 / 2.9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169</a:t>
                      </a:r>
                      <a:r>
                        <a:rPr lang="en-US" sz="1100" b="1" baseline="0" dirty="0" smtClean="0"/>
                        <a:t> / 194.3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Mach 2+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15E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 / 45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1.0 / 1.2 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 / 54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E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281 / 216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1.0 / 1.6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281 / 354</a:t>
                      </a:r>
                      <a:endParaRPr lang="en-US" sz="11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3649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OFAT Results - Subsonic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975" y="4967802"/>
            <a:ext cx="8779124" cy="1874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OFAT points used as confirmation points for the DOE models and fell within the prediction interval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OFAT and DOE models compared favorably to each other with overlapping confidence intervals.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Good agreement indicates </a:t>
            </a:r>
            <a:r>
              <a:rPr lang="en-US" sz="1400" dirty="0" smtClean="0"/>
              <a:t>systematic </a:t>
            </a:r>
            <a:r>
              <a:rPr lang="en-US" sz="1400" dirty="0"/>
              <a:t>errors are controlled by instrument calibrations operating procedure</a:t>
            </a:r>
            <a:endParaRPr lang="en-US" sz="1400" dirty="0" smtClean="0"/>
          </a:p>
          <a:p>
            <a:pPr>
              <a:spcBef>
                <a:spcPts val="600"/>
              </a:spcBef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323" t="1505" r="1409" b="2520"/>
          <a:stretch/>
        </p:blipFill>
        <p:spPr>
          <a:xfrm>
            <a:off x="109901" y="1222248"/>
            <a:ext cx="4480698" cy="374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003" t="1165" r="846" b="2178"/>
          <a:stretch/>
        </p:blipFill>
        <p:spPr>
          <a:xfrm>
            <a:off x="4700500" y="1222248"/>
            <a:ext cx="433359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88816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OFAT Results - Supersonic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14" y="5566953"/>
            <a:ext cx="8604504" cy="960120"/>
          </a:xfrm>
        </p:spPr>
        <p:txBody>
          <a:bodyPr/>
          <a:lstStyle/>
          <a:p>
            <a:r>
              <a:rPr lang="en-US" sz="1800" dirty="0" smtClean="0"/>
              <a:t>The DM for both the DOE and OFAT data sets was normalized using the DOE model and prediction interval.</a:t>
            </a:r>
          </a:p>
          <a:p>
            <a:r>
              <a:rPr lang="en-US" sz="1800" dirty="0" smtClean="0"/>
              <a:t>OFAT data agreement with the DOE model is acceptable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"/>
          <a:stretch/>
        </p:blipFill>
        <p:spPr bwMode="auto">
          <a:xfrm>
            <a:off x="1458778" y="1106369"/>
            <a:ext cx="6226443" cy="44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80866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16T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21" y="4096060"/>
            <a:ext cx="4958835" cy="2438852"/>
          </a:xfrm>
        </p:spPr>
        <p:txBody>
          <a:bodyPr/>
          <a:lstStyle/>
          <a:p>
            <a:r>
              <a:rPr lang="en-US" sz="1800" dirty="0" smtClean="0"/>
              <a:t>Test </a:t>
            </a:r>
            <a:r>
              <a:rPr lang="en-US" sz="1800" dirty="0"/>
              <a:t>matrix divided into 3 </a:t>
            </a:r>
            <a:r>
              <a:rPr lang="en-US" sz="1800" dirty="0" smtClean="0"/>
              <a:t>sections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Subsonic DOE (A)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Subsonic critical region OFAT(B)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Supersonic OFAT (C</a:t>
            </a:r>
            <a:r>
              <a:rPr lang="en-US" sz="1400" dirty="0"/>
              <a:t>)</a:t>
            </a:r>
          </a:p>
          <a:p>
            <a:r>
              <a:rPr lang="en-US" sz="1800" dirty="0" smtClean="0"/>
              <a:t>Critical region modeled to reduce drag count uncertainty</a:t>
            </a:r>
          </a:p>
          <a:p>
            <a:pPr lvl="1"/>
            <a:r>
              <a:rPr lang="en-US" sz="1600" dirty="0" smtClean="0"/>
              <a:t>Initially a DOE matrix, but converted to OFAT due to operational constraints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4D8F2-041A-48BA-A246-AA845A9722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0441" y="1079762"/>
            <a:ext cx="4845659" cy="2980260"/>
            <a:chOff x="4153919" y="1162459"/>
            <a:chExt cx="4859728" cy="25338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" t="4256" r="7272" b="3227"/>
            <a:stretch/>
          </p:blipFill>
          <p:spPr>
            <a:xfrm>
              <a:off x="4153919" y="1162459"/>
              <a:ext cx="4859728" cy="25338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11469" y="2554908"/>
              <a:ext cx="47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46920" y="1951540"/>
              <a:ext cx="47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485" y="2793994"/>
              <a:ext cx="47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55039" y="1219091"/>
            <a:ext cx="3796937" cy="26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kern="0" dirty="0" smtClean="0"/>
              <a:t>16 </a:t>
            </a:r>
            <a:r>
              <a:rPr lang="en-US" sz="1600" kern="0" dirty="0" err="1" smtClean="0"/>
              <a:t>ft</a:t>
            </a:r>
            <a:r>
              <a:rPr lang="en-US" sz="1600" kern="0" dirty="0" smtClean="0"/>
              <a:t> x 16 </a:t>
            </a:r>
            <a:r>
              <a:rPr lang="en-US" sz="1600" kern="0" dirty="0" err="1" smtClean="0"/>
              <a:t>ft</a:t>
            </a:r>
            <a:r>
              <a:rPr lang="en-US" sz="1600" kern="0" dirty="0" smtClean="0"/>
              <a:t> Transonic Wind Tunnel</a:t>
            </a:r>
          </a:p>
          <a:p>
            <a:pPr>
              <a:spcBef>
                <a:spcPts val="600"/>
              </a:spcBef>
            </a:pPr>
            <a:r>
              <a:rPr lang="en-US" sz="1600" kern="0" dirty="0" smtClean="0"/>
              <a:t>Mach 0.05 – 1.6</a:t>
            </a:r>
          </a:p>
          <a:p>
            <a:pPr>
              <a:spcBef>
                <a:spcPts val="600"/>
              </a:spcBef>
            </a:pPr>
            <a:r>
              <a:rPr lang="en-US" sz="1600" kern="0" dirty="0" smtClean="0"/>
              <a:t>Pt 200 – 4000 </a:t>
            </a:r>
            <a:r>
              <a:rPr lang="en-US" sz="1600" kern="0" dirty="0" err="1" smtClean="0"/>
              <a:t>psf</a:t>
            </a:r>
            <a:endParaRPr lang="en-US" sz="1600" kern="0" dirty="0" smtClean="0"/>
          </a:p>
          <a:p>
            <a:pPr>
              <a:spcBef>
                <a:spcPts val="600"/>
              </a:spcBef>
            </a:pPr>
            <a:r>
              <a:rPr lang="en-US" sz="1600" kern="0" dirty="0" smtClean="0"/>
              <a:t>Calibration parameter DM dependent on MC, Pt</a:t>
            </a:r>
            <a:endParaRPr lang="en-US" sz="1800" kern="0" dirty="0"/>
          </a:p>
          <a:p>
            <a:pPr>
              <a:spcBef>
                <a:spcPts val="600"/>
              </a:spcBef>
            </a:pPr>
            <a:r>
              <a:rPr lang="en-US" sz="1600" kern="0" dirty="0" smtClean="0"/>
              <a:t>Supersonic Mach number contours have unique calibration equations</a:t>
            </a:r>
            <a:endParaRPr lang="en-US" sz="1400" kern="0" dirty="0" smtClean="0"/>
          </a:p>
        </p:txBody>
      </p:sp>
      <p:pic>
        <p:nvPicPr>
          <p:cNvPr id="12" name="Picture 11" descr="\\Aedcfs10\tdcntr02\TEST_PROJ\16T\14084_TF1104_Tunnel 16T HAAS Cart Calibration _FY15\Images\150722-F-RS654-001_PUBLIC RELEASAB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7" t="10902" r="4576" b="10908"/>
          <a:stretch/>
        </p:blipFill>
        <p:spPr bwMode="auto">
          <a:xfrm>
            <a:off x="5224009" y="3984059"/>
            <a:ext cx="3712464" cy="2469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6580651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AEPO">
  <a:themeElements>
    <a:clrScheme name="AEP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EP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P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P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P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P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P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P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BBC86A7565F4685547CF8DA489D72" ma:contentTypeVersion="0" ma:contentTypeDescription="Create a new document." ma:contentTypeScope="" ma:versionID="caadcd2c8e6a30653ac6a500204029f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642D7AB-E713-4524-B3C9-EBA3140FAC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17066-EFE0-4693-B477-C7FC08D46702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451B19-8684-4540-809E-E73EE9F50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841926</TotalTime>
  <Words>1264</Words>
  <Application>Microsoft Office PowerPoint</Application>
  <PresentationFormat>On-screen Show (4:3)</PresentationFormat>
  <Paragraphs>288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AEPO</vt:lpstr>
      <vt:lpstr>The Use of DOE vs OFAT in the Calibration of AEDC Wind Tunnels   Rebecca Rought AEDC/TSTA 22 March 2018</vt:lpstr>
      <vt:lpstr>Introduction</vt:lpstr>
      <vt:lpstr>DOE vs OFAT</vt:lpstr>
      <vt:lpstr>4T Calibration Overview</vt:lpstr>
      <vt:lpstr>DOE Matrices</vt:lpstr>
      <vt:lpstr>Comparison to OFAT Test Matrix</vt:lpstr>
      <vt:lpstr>Comparison to OFAT Results - Subsonic</vt:lpstr>
      <vt:lpstr>Comparison to OFAT Results - Supersonic</vt:lpstr>
      <vt:lpstr>16T Calibration</vt:lpstr>
      <vt:lpstr>16T Calibration Uncertainty</vt:lpstr>
      <vt:lpstr>16T Confirmation Points</vt:lpstr>
      <vt:lpstr>NFAC Calibration</vt:lpstr>
      <vt:lpstr>NFAC Calibration</vt:lpstr>
      <vt:lpstr>Tunnels B and C</vt:lpstr>
      <vt:lpstr>Conclusions</vt:lpstr>
      <vt:lpstr>PowerPoint Presentation</vt:lpstr>
    </vt:vector>
  </TitlesOfParts>
  <Company>AEDC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AEDC Facilities</dc:title>
  <dc:creator>rebecca.rought.1@us.af.mil</dc:creator>
  <cp:lastModifiedBy>ROUGHT, REBECCA L NH-03 USAF AFMC AEDC/TSTA</cp:lastModifiedBy>
  <cp:revision>593</cp:revision>
  <cp:lastPrinted>2013-02-04T15:53:37Z</cp:lastPrinted>
  <dcterms:created xsi:type="dcterms:W3CDTF">2005-03-14T13:54:41Z</dcterms:created>
  <dcterms:modified xsi:type="dcterms:W3CDTF">2018-03-01T20:40:37Z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0x0101000CDBBC86A7565F4685547CF8DA489D72</vt:lpwstr>
  </property>
</Properties>
</file>